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1"/>
  </p:notesMasterIdLst>
  <p:sldIdLst>
    <p:sldId id="256" r:id="rId2"/>
    <p:sldId id="307" r:id="rId3"/>
    <p:sldId id="316" r:id="rId4"/>
    <p:sldId id="308" r:id="rId5"/>
    <p:sldId id="311" r:id="rId6"/>
    <p:sldId id="310" r:id="rId7"/>
    <p:sldId id="312" r:id="rId8"/>
    <p:sldId id="313" r:id="rId9"/>
    <p:sldId id="314" r:id="rId10"/>
    <p:sldId id="315" r:id="rId11"/>
    <p:sldId id="306" r:id="rId12"/>
    <p:sldId id="317" r:id="rId13"/>
    <p:sldId id="318" r:id="rId14"/>
    <p:sldId id="319" r:id="rId15"/>
    <p:sldId id="320" r:id="rId16"/>
    <p:sldId id="321" r:id="rId17"/>
    <p:sldId id="309" r:id="rId18"/>
    <p:sldId id="322" r:id="rId19"/>
    <p:sldId id="263" r:id="rId20"/>
    <p:sldId id="331" r:id="rId21"/>
    <p:sldId id="332" r:id="rId22"/>
    <p:sldId id="333" r:id="rId23"/>
    <p:sldId id="323" r:id="rId24"/>
    <p:sldId id="324" r:id="rId25"/>
    <p:sldId id="325" r:id="rId26"/>
    <p:sldId id="326" r:id="rId27"/>
    <p:sldId id="327" r:id="rId28"/>
    <p:sldId id="334" r:id="rId29"/>
    <p:sldId id="330" r:id="rId30"/>
  </p:sldIdLst>
  <p:sldSz cx="9144000" cy="5143500" type="screen16x9"/>
  <p:notesSz cx="6858000" cy="9144000"/>
  <p:embeddedFontLst>
    <p:embeddedFont>
      <p:font typeface="Assistant" pitchFamily="2" charset="-79"/>
      <p:regular r:id="rId32"/>
      <p:bold r:id="rId33"/>
    </p:embeddedFont>
    <p:embeddedFont>
      <p:font typeface="Bahnschrift SemiBold" panose="020B0502040204020203" pitchFamily="34" charset="0"/>
      <p:bold r:id="rId34"/>
    </p:embeddedFont>
    <p:embeddedFont>
      <p:font typeface="Bahnschrift SemiBold SemiConden" panose="020B0502040204020203" pitchFamily="34" charset="0"/>
      <p:bold r:id="rId35"/>
    </p:embeddedFont>
    <p:embeddedFont>
      <p:font typeface="Bahnschrift SemiLight SemiConde" panose="020B0502040204020203" pitchFamily="34" charset="0"/>
      <p:regular r:id="rId36"/>
    </p:embeddedFont>
    <p:embeddedFont>
      <p:font typeface="Georgia Pro Semibold" panose="02040702050405020303" pitchFamily="18" charset="0"/>
      <p:bold r:id="rId37"/>
      <p:boldItalic r:id="rId38"/>
    </p:embeddedFont>
    <p:embeddedFont>
      <p:font typeface="Josefin Sans" pitchFamily="2" charset="0"/>
      <p:regular r:id="rId39"/>
      <p:bold r:id="rId40"/>
    </p:embeddedFont>
    <p:embeddedFont>
      <p:font typeface="Karla" pitchFamily="2" charset="0"/>
      <p:regular r:id="rId41"/>
      <p:bold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  <p:embeddedFont>
      <p:font typeface="Rochester" panose="020B0604020202020204" charset="0"/>
      <p:regular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  <p:embeddedFont>
      <p:font typeface="Verdana Pro Cond Semibold" panose="020B0706030504040204" pitchFamily="34" charset="0"/>
      <p:bold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483DF7-A7D0-4108-8B2F-A67B13811645}">
  <a:tblStyle styleId="{4C483DF7-A7D0-4108-8B2F-A67B138116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" name="Google Shape;78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4" name="Google Shape;78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9" name="Google Shape;9679;g142583678e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0" name="Google Shape;9680;g142583678e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3">
          <a:extLst>
            <a:ext uri="{FF2B5EF4-FFF2-40B4-BE49-F238E27FC236}">
              <a16:creationId xmlns:a16="http://schemas.microsoft.com/office/drawing/2014/main" id="{7EC29A52-EDA6-6106-8260-7FD857280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gbd6c00e730_0_143:notes">
            <a:extLst>
              <a:ext uri="{FF2B5EF4-FFF2-40B4-BE49-F238E27FC236}">
                <a16:creationId xmlns:a16="http://schemas.microsoft.com/office/drawing/2014/main" id="{D9B6B389-C6CC-1BE5-F565-914FB408D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5" name="Google Shape;9045;gbd6c00e730_0_143:notes">
            <a:extLst>
              <a:ext uri="{FF2B5EF4-FFF2-40B4-BE49-F238E27FC236}">
                <a16:creationId xmlns:a16="http://schemas.microsoft.com/office/drawing/2014/main" id="{6B53FA79-9F47-9410-B95B-D8191BEEE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44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3">
          <a:extLst>
            <a:ext uri="{FF2B5EF4-FFF2-40B4-BE49-F238E27FC236}">
              <a16:creationId xmlns:a16="http://schemas.microsoft.com/office/drawing/2014/main" id="{1A39D6FE-2D52-A426-7165-FD2509683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gbd6c00e730_0_143:notes">
            <a:extLst>
              <a:ext uri="{FF2B5EF4-FFF2-40B4-BE49-F238E27FC236}">
                <a16:creationId xmlns:a16="http://schemas.microsoft.com/office/drawing/2014/main" id="{B1858A18-B263-CB62-7BA5-6571E39E88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5" name="Google Shape;9045;gbd6c00e730_0_143:notes">
            <a:extLst>
              <a:ext uri="{FF2B5EF4-FFF2-40B4-BE49-F238E27FC236}">
                <a16:creationId xmlns:a16="http://schemas.microsoft.com/office/drawing/2014/main" id="{E45A8297-7BB5-D8DD-A50F-0D7D6688C1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062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1">
          <a:extLst>
            <a:ext uri="{FF2B5EF4-FFF2-40B4-BE49-F238E27FC236}">
              <a16:creationId xmlns:a16="http://schemas.microsoft.com/office/drawing/2014/main" id="{13181179-A075-5B5D-3CDF-B4F515F1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2" name="Google Shape;10152;g142583678ed_0_1683:notes">
            <a:extLst>
              <a:ext uri="{FF2B5EF4-FFF2-40B4-BE49-F238E27FC236}">
                <a16:creationId xmlns:a16="http://schemas.microsoft.com/office/drawing/2014/main" id="{5FD6C166-C4A7-94B6-E8FF-37A0291149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3" name="Google Shape;10153;g142583678ed_0_1683:notes">
            <a:extLst>
              <a:ext uri="{FF2B5EF4-FFF2-40B4-BE49-F238E27FC236}">
                <a16:creationId xmlns:a16="http://schemas.microsoft.com/office/drawing/2014/main" id="{7A7CE7E5-7E0A-653A-5531-CBF9534F4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62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3">
          <a:extLst>
            <a:ext uri="{FF2B5EF4-FFF2-40B4-BE49-F238E27FC236}">
              <a16:creationId xmlns:a16="http://schemas.microsoft.com/office/drawing/2014/main" id="{FCB7FC09-FC58-52DB-0229-5942FC2EE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4" name="Google Shape;10124;g142583678ed_0_563:notes">
            <a:extLst>
              <a:ext uri="{FF2B5EF4-FFF2-40B4-BE49-F238E27FC236}">
                <a16:creationId xmlns:a16="http://schemas.microsoft.com/office/drawing/2014/main" id="{83688ACF-BAC5-A57A-C5C6-9778B3D90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5" name="Google Shape;10125;g142583678ed_0_563:notes">
            <a:extLst>
              <a:ext uri="{FF2B5EF4-FFF2-40B4-BE49-F238E27FC236}">
                <a16:creationId xmlns:a16="http://schemas.microsoft.com/office/drawing/2014/main" id="{665D646D-10A0-B437-47CE-5E5CA069F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635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3">
          <a:extLst>
            <a:ext uri="{FF2B5EF4-FFF2-40B4-BE49-F238E27FC236}">
              <a16:creationId xmlns:a16="http://schemas.microsoft.com/office/drawing/2014/main" id="{010B7069-3CA2-6302-2019-17EFE550D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4" name="Google Shape;10124;g142583678ed_0_563:notes">
            <a:extLst>
              <a:ext uri="{FF2B5EF4-FFF2-40B4-BE49-F238E27FC236}">
                <a16:creationId xmlns:a16="http://schemas.microsoft.com/office/drawing/2014/main" id="{0EA8267D-2746-263A-EE02-945EE703E0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5" name="Google Shape;10125;g142583678ed_0_563:notes">
            <a:extLst>
              <a:ext uri="{FF2B5EF4-FFF2-40B4-BE49-F238E27FC236}">
                <a16:creationId xmlns:a16="http://schemas.microsoft.com/office/drawing/2014/main" id="{DB03FAAD-BE5A-2FB7-C386-B19DC7C7EA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446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3">
          <a:extLst>
            <a:ext uri="{FF2B5EF4-FFF2-40B4-BE49-F238E27FC236}">
              <a16:creationId xmlns:a16="http://schemas.microsoft.com/office/drawing/2014/main" id="{1C48C6C7-BA3F-61BB-5E06-57022255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4" name="Google Shape;10124;g142583678ed_0_563:notes">
            <a:extLst>
              <a:ext uri="{FF2B5EF4-FFF2-40B4-BE49-F238E27FC236}">
                <a16:creationId xmlns:a16="http://schemas.microsoft.com/office/drawing/2014/main" id="{34A95C76-86B0-5D1E-4D83-429CFA99FF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5" name="Google Shape;10125;g142583678ed_0_563:notes">
            <a:extLst>
              <a:ext uri="{FF2B5EF4-FFF2-40B4-BE49-F238E27FC236}">
                <a16:creationId xmlns:a16="http://schemas.microsoft.com/office/drawing/2014/main" id="{2BC26272-3BA9-9F3F-A077-0479926EA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23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7">
          <a:extLst>
            <a:ext uri="{FF2B5EF4-FFF2-40B4-BE49-F238E27FC236}">
              <a16:creationId xmlns:a16="http://schemas.microsoft.com/office/drawing/2014/main" id="{3EBB3B3B-42C8-EF49-E1C9-23D0771B7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8" name="Google Shape;9078;g142583678ed_0_820:notes">
            <a:extLst>
              <a:ext uri="{FF2B5EF4-FFF2-40B4-BE49-F238E27FC236}">
                <a16:creationId xmlns:a16="http://schemas.microsoft.com/office/drawing/2014/main" id="{C21055A6-B11B-B6D5-C9C2-5CEC159B2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9" name="Google Shape;9079;g142583678ed_0_820:notes">
            <a:extLst>
              <a:ext uri="{FF2B5EF4-FFF2-40B4-BE49-F238E27FC236}">
                <a16:creationId xmlns:a16="http://schemas.microsoft.com/office/drawing/2014/main" id="{F61891FA-0EBD-8DF5-6C69-2C228D030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48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6">
          <a:extLst>
            <a:ext uri="{FF2B5EF4-FFF2-40B4-BE49-F238E27FC236}">
              <a16:creationId xmlns:a16="http://schemas.microsoft.com/office/drawing/2014/main" id="{3E25A96B-3A06-E056-3149-47E36004F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7" name="Google Shape;12007;g142583678ed_0_608:notes">
            <a:extLst>
              <a:ext uri="{FF2B5EF4-FFF2-40B4-BE49-F238E27FC236}">
                <a16:creationId xmlns:a16="http://schemas.microsoft.com/office/drawing/2014/main" id="{783998F5-2C7D-F8FE-42E9-C3C431F66D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8" name="Google Shape;12008;g142583678ed_0_608:notes">
            <a:extLst>
              <a:ext uri="{FF2B5EF4-FFF2-40B4-BE49-F238E27FC236}">
                <a16:creationId xmlns:a16="http://schemas.microsoft.com/office/drawing/2014/main" id="{2E30390E-9764-2C66-3C47-66DCFCD06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244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3">
          <a:extLst>
            <a:ext uri="{FF2B5EF4-FFF2-40B4-BE49-F238E27FC236}">
              <a16:creationId xmlns:a16="http://schemas.microsoft.com/office/drawing/2014/main" id="{DA9B018A-4DEE-4E36-5084-46D5E0997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gbd6c00e730_0_143:notes">
            <a:extLst>
              <a:ext uri="{FF2B5EF4-FFF2-40B4-BE49-F238E27FC236}">
                <a16:creationId xmlns:a16="http://schemas.microsoft.com/office/drawing/2014/main" id="{16C2B7CF-064B-FDB4-EA47-9E6304574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5" name="Google Shape;9045;gbd6c00e730_0_143:notes">
            <a:extLst>
              <a:ext uri="{FF2B5EF4-FFF2-40B4-BE49-F238E27FC236}">
                <a16:creationId xmlns:a16="http://schemas.microsoft.com/office/drawing/2014/main" id="{4F900D62-D4A6-193D-6B0D-630188FBF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673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3">
          <a:extLst>
            <a:ext uri="{FF2B5EF4-FFF2-40B4-BE49-F238E27FC236}">
              <a16:creationId xmlns:a16="http://schemas.microsoft.com/office/drawing/2014/main" id="{96C08F02-068F-27AE-5D44-FEF648A82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gbd6c00e730_0_143:notes">
            <a:extLst>
              <a:ext uri="{FF2B5EF4-FFF2-40B4-BE49-F238E27FC236}">
                <a16:creationId xmlns:a16="http://schemas.microsoft.com/office/drawing/2014/main" id="{C88D0FD6-19C5-E88D-6452-D33BA92E1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5" name="Google Shape;9045;gbd6c00e730_0_143:notes">
            <a:extLst>
              <a:ext uri="{FF2B5EF4-FFF2-40B4-BE49-F238E27FC236}">
                <a16:creationId xmlns:a16="http://schemas.microsoft.com/office/drawing/2014/main" id="{A8D09DB9-F6CE-8F34-B6FE-50CEE9823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97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3">
          <a:extLst>
            <a:ext uri="{FF2B5EF4-FFF2-40B4-BE49-F238E27FC236}">
              <a16:creationId xmlns:a16="http://schemas.microsoft.com/office/drawing/2014/main" id="{0691A5F4-8693-D823-F636-A7E8AB472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gbd6c00e730_0_143:notes">
            <a:extLst>
              <a:ext uri="{FF2B5EF4-FFF2-40B4-BE49-F238E27FC236}">
                <a16:creationId xmlns:a16="http://schemas.microsoft.com/office/drawing/2014/main" id="{826E72FF-7935-48CF-37AC-04043B3CB0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5" name="Google Shape;9045;gbd6c00e730_0_143:notes">
            <a:extLst>
              <a:ext uri="{FF2B5EF4-FFF2-40B4-BE49-F238E27FC236}">
                <a16:creationId xmlns:a16="http://schemas.microsoft.com/office/drawing/2014/main" id="{F92DCE62-68E5-2B1C-3099-2D4DAD0A0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3">
          <a:extLst>
            <a:ext uri="{FF2B5EF4-FFF2-40B4-BE49-F238E27FC236}">
              <a16:creationId xmlns:a16="http://schemas.microsoft.com/office/drawing/2014/main" id="{A9542A6D-5C52-11A7-3233-E350F9839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gbd6c00e730_0_143:notes">
            <a:extLst>
              <a:ext uri="{FF2B5EF4-FFF2-40B4-BE49-F238E27FC236}">
                <a16:creationId xmlns:a16="http://schemas.microsoft.com/office/drawing/2014/main" id="{1B568DE2-0599-FDF0-3771-189E0A696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5" name="Google Shape;9045;gbd6c00e730_0_143:notes">
            <a:extLst>
              <a:ext uri="{FF2B5EF4-FFF2-40B4-BE49-F238E27FC236}">
                <a16:creationId xmlns:a16="http://schemas.microsoft.com/office/drawing/2014/main" id="{2571091C-15FD-3F5A-6843-D59CD53C00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468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3">
          <a:extLst>
            <a:ext uri="{FF2B5EF4-FFF2-40B4-BE49-F238E27FC236}">
              <a16:creationId xmlns:a16="http://schemas.microsoft.com/office/drawing/2014/main" id="{7BE48821-DAEE-7EBA-2D5D-CBCD5E8EB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gbd6c00e730_0_143:notes">
            <a:extLst>
              <a:ext uri="{FF2B5EF4-FFF2-40B4-BE49-F238E27FC236}">
                <a16:creationId xmlns:a16="http://schemas.microsoft.com/office/drawing/2014/main" id="{D59399DB-3856-582F-577E-AA2C3ECD3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5" name="Google Shape;9045;gbd6c00e730_0_143:notes">
            <a:extLst>
              <a:ext uri="{FF2B5EF4-FFF2-40B4-BE49-F238E27FC236}">
                <a16:creationId xmlns:a16="http://schemas.microsoft.com/office/drawing/2014/main" id="{1DE0BA87-A76A-03BA-B65C-DD9A0D918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55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3">
          <a:extLst>
            <a:ext uri="{FF2B5EF4-FFF2-40B4-BE49-F238E27FC236}">
              <a16:creationId xmlns:a16="http://schemas.microsoft.com/office/drawing/2014/main" id="{42B345B2-7455-A425-7C50-6AE01022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gbd6c00e730_0_143:notes">
            <a:extLst>
              <a:ext uri="{FF2B5EF4-FFF2-40B4-BE49-F238E27FC236}">
                <a16:creationId xmlns:a16="http://schemas.microsoft.com/office/drawing/2014/main" id="{4B378AD8-B30F-8145-E09B-086B83E84E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5" name="Google Shape;9045;gbd6c00e730_0_143:notes">
            <a:extLst>
              <a:ext uri="{FF2B5EF4-FFF2-40B4-BE49-F238E27FC236}">
                <a16:creationId xmlns:a16="http://schemas.microsoft.com/office/drawing/2014/main" id="{FD6BE5F9-BA17-85DD-7D91-A18585C00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48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572200"/>
            <a:ext cx="5744400" cy="28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50" y="3660150"/>
            <a:ext cx="3754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2200012">
            <a:off x="4438488" y="4314856"/>
            <a:ext cx="600512" cy="443187"/>
            <a:chOff x="1717225" y="3348450"/>
            <a:chExt cx="123575" cy="91200"/>
          </a:xfrm>
        </p:grpSpPr>
        <p:sp>
          <p:nvSpPr>
            <p:cNvPr id="13" name="Google Shape;13;p2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 rot="-3666494">
            <a:off x="8079632" y="216213"/>
            <a:ext cx="416303" cy="586897"/>
            <a:chOff x="6623575" y="1134725"/>
            <a:chExt cx="175775" cy="247800"/>
          </a:xfrm>
        </p:grpSpPr>
        <p:sp>
          <p:nvSpPr>
            <p:cNvPr id="26" name="Google Shape;26;p2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2"/>
          <p:cNvGrpSpPr/>
          <p:nvPr/>
        </p:nvGrpSpPr>
        <p:grpSpPr>
          <a:xfrm>
            <a:off x="8420418" y="4709653"/>
            <a:ext cx="292419" cy="241767"/>
            <a:chOff x="5942000" y="3231200"/>
            <a:chExt cx="141875" cy="117300"/>
          </a:xfrm>
        </p:grpSpPr>
        <p:sp>
          <p:nvSpPr>
            <p:cNvPr id="95" name="Google Shape;95;p2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"/>
          <p:cNvGrpSpPr/>
          <p:nvPr/>
        </p:nvGrpSpPr>
        <p:grpSpPr>
          <a:xfrm rot="3829467">
            <a:off x="3385827" y="158343"/>
            <a:ext cx="536659" cy="443712"/>
            <a:chOff x="5942000" y="3231200"/>
            <a:chExt cx="141875" cy="117300"/>
          </a:xfrm>
        </p:grpSpPr>
        <p:sp>
          <p:nvSpPr>
            <p:cNvPr id="127" name="Google Shape;127;p2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2"/>
          <p:cNvSpPr/>
          <p:nvPr/>
        </p:nvSpPr>
        <p:spPr>
          <a:xfrm>
            <a:off x="973331" y="460439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530146" y="77431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"/>
          <p:cNvGrpSpPr/>
          <p:nvPr/>
        </p:nvGrpSpPr>
        <p:grpSpPr>
          <a:xfrm>
            <a:off x="-781027" y="3492722"/>
            <a:ext cx="2142677" cy="1534025"/>
            <a:chOff x="6962973" y="1699335"/>
            <a:chExt cx="2142677" cy="1534025"/>
          </a:xfrm>
        </p:grpSpPr>
        <p:sp>
          <p:nvSpPr>
            <p:cNvPr id="161" name="Google Shape;161;p2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785758" y="2916252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2"/>
          <p:cNvSpPr/>
          <p:nvPr/>
        </p:nvSpPr>
        <p:spPr>
          <a:xfrm rot="4530436">
            <a:off x="-339052" y="-181786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"/>
          <p:cNvSpPr txBox="1">
            <a:spLocks noGrp="1"/>
          </p:cNvSpPr>
          <p:nvPr>
            <p:ph type="body" idx="1"/>
          </p:nvPr>
        </p:nvSpPr>
        <p:spPr>
          <a:xfrm>
            <a:off x="720000" y="1816942"/>
            <a:ext cx="3479700" cy="22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8" name="Google Shape;1018;p7"/>
          <p:cNvSpPr txBox="1">
            <a:spLocks noGrp="1"/>
          </p:cNvSpPr>
          <p:nvPr>
            <p:ph type="title"/>
          </p:nvPr>
        </p:nvSpPr>
        <p:spPr>
          <a:xfrm>
            <a:off x="720000" y="1044450"/>
            <a:ext cx="3479700" cy="7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19" name="Google Shape;1019;p7"/>
          <p:cNvGrpSpPr/>
          <p:nvPr/>
        </p:nvGrpSpPr>
        <p:grpSpPr>
          <a:xfrm flipH="1">
            <a:off x="7264398" y="3529247"/>
            <a:ext cx="2194802" cy="1534025"/>
            <a:chOff x="6962973" y="1699335"/>
            <a:chExt cx="2194802" cy="1534025"/>
          </a:xfrm>
        </p:grpSpPr>
        <p:sp>
          <p:nvSpPr>
            <p:cNvPr id="1020" name="Google Shape;1020;p7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7"/>
          <p:cNvGrpSpPr/>
          <p:nvPr/>
        </p:nvGrpSpPr>
        <p:grpSpPr>
          <a:xfrm rot="1430978">
            <a:off x="7982365" y="3645520"/>
            <a:ext cx="724978" cy="709759"/>
            <a:chOff x="8343641" y="114783"/>
            <a:chExt cx="616869" cy="603919"/>
          </a:xfrm>
        </p:grpSpPr>
        <p:grpSp>
          <p:nvGrpSpPr>
            <p:cNvPr id="1023" name="Google Shape;1023;p7"/>
            <p:cNvGrpSpPr/>
            <p:nvPr/>
          </p:nvGrpSpPr>
          <p:grpSpPr>
            <a:xfrm>
              <a:off x="8343641" y="114783"/>
              <a:ext cx="616869" cy="603919"/>
              <a:chOff x="8343641" y="114783"/>
              <a:chExt cx="616869" cy="603919"/>
            </a:xfrm>
          </p:grpSpPr>
          <p:sp>
            <p:nvSpPr>
              <p:cNvPr id="1024" name="Google Shape;1024;p7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7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7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7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7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7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7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7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7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7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7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7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7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7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7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7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7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7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7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7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7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7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7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7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7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7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7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7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7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7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7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7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7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7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7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8" name="Google Shape;1088;p7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7"/>
          <p:cNvGrpSpPr/>
          <p:nvPr/>
        </p:nvGrpSpPr>
        <p:grpSpPr>
          <a:xfrm rot="2200012">
            <a:off x="4438488" y="4314856"/>
            <a:ext cx="600512" cy="443187"/>
            <a:chOff x="1717225" y="3348450"/>
            <a:chExt cx="123575" cy="91200"/>
          </a:xfrm>
        </p:grpSpPr>
        <p:sp>
          <p:nvSpPr>
            <p:cNvPr id="1094" name="Google Shape;1094;p7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7"/>
          <p:cNvGrpSpPr/>
          <p:nvPr/>
        </p:nvGrpSpPr>
        <p:grpSpPr>
          <a:xfrm rot="-3829467" flipH="1">
            <a:off x="3385827" y="158343"/>
            <a:ext cx="536659" cy="443712"/>
            <a:chOff x="5942000" y="3231200"/>
            <a:chExt cx="141875" cy="117300"/>
          </a:xfrm>
        </p:grpSpPr>
        <p:sp>
          <p:nvSpPr>
            <p:cNvPr id="1107" name="Google Shape;1107;p7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7"/>
          <p:cNvSpPr/>
          <p:nvPr/>
        </p:nvSpPr>
        <p:spPr>
          <a:xfrm>
            <a:off x="973331" y="460439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7"/>
          <p:cNvSpPr/>
          <p:nvPr/>
        </p:nvSpPr>
        <p:spPr>
          <a:xfrm>
            <a:off x="530146" y="77431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7"/>
          <p:cNvSpPr/>
          <p:nvPr/>
        </p:nvSpPr>
        <p:spPr>
          <a:xfrm rot="4530436">
            <a:off x="-339052" y="-181786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7"/>
          <p:cNvSpPr/>
          <p:nvPr/>
        </p:nvSpPr>
        <p:spPr>
          <a:xfrm>
            <a:off x="5404381" y="381489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7"/>
          <p:cNvSpPr/>
          <p:nvPr/>
        </p:nvSpPr>
        <p:spPr>
          <a:xfrm flipH="1">
            <a:off x="418673" y="4455015"/>
            <a:ext cx="319892" cy="298173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7"/>
          <p:cNvSpPr/>
          <p:nvPr/>
        </p:nvSpPr>
        <p:spPr>
          <a:xfrm>
            <a:off x="226046" y="395306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70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4" name="Google Shape;643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5" name="Google Shape;6435;p26"/>
          <p:cNvSpPr txBox="1">
            <a:spLocks noGrp="1"/>
          </p:cNvSpPr>
          <p:nvPr>
            <p:ph type="title"/>
          </p:nvPr>
        </p:nvSpPr>
        <p:spPr>
          <a:xfrm>
            <a:off x="4648375" y="1850400"/>
            <a:ext cx="24366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36" name="Google Shape;6436;p26"/>
          <p:cNvSpPr txBox="1">
            <a:spLocks noGrp="1"/>
          </p:cNvSpPr>
          <p:nvPr>
            <p:ph type="title" idx="2" hasCustomPrompt="1"/>
          </p:nvPr>
        </p:nvSpPr>
        <p:spPr>
          <a:xfrm>
            <a:off x="7179005" y="215082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37" name="Google Shape;6437;p26"/>
          <p:cNvSpPr txBox="1">
            <a:spLocks noGrp="1"/>
          </p:cNvSpPr>
          <p:nvPr>
            <p:ph type="subTitle" idx="1"/>
          </p:nvPr>
        </p:nvSpPr>
        <p:spPr>
          <a:xfrm>
            <a:off x="4648379" y="2523900"/>
            <a:ext cx="2436600" cy="7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38" name="Google Shape;6438;p26"/>
          <p:cNvGrpSpPr/>
          <p:nvPr/>
        </p:nvGrpSpPr>
        <p:grpSpPr>
          <a:xfrm rot="-3829467" flipH="1">
            <a:off x="8114512" y="319443"/>
            <a:ext cx="536659" cy="443712"/>
            <a:chOff x="5942000" y="3231200"/>
            <a:chExt cx="141875" cy="117300"/>
          </a:xfrm>
        </p:grpSpPr>
        <p:sp>
          <p:nvSpPr>
            <p:cNvPr id="6439" name="Google Shape;6439;p26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6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6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6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6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6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6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6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6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6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6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6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6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6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6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6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6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6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6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6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6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6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6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6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6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6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6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6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6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6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6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0" name="Google Shape;6470;p26"/>
          <p:cNvGrpSpPr/>
          <p:nvPr/>
        </p:nvGrpSpPr>
        <p:grpSpPr>
          <a:xfrm flipH="1">
            <a:off x="7333498" y="3837085"/>
            <a:ext cx="2194802" cy="1534025"/>
            <a:chOff x="6962973" y="1699335"/>
            <a:chExt cx="2194802" cy="1534025"/>
          </a:xfrm>
        </p:grpSpPr>
        <p:sp>
          <p:nvSpPr>
            <p:cNvPr id="6471" name="Google Shape;6471;p26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6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3" name="Google Shape;6473;p26"/>
          <p:cNvGrpSpPr/>
          <p:nvPr/>
        </p:nvGrpSpPr>
        <p:grpSpPr>
          <a:xfrm rot="3779148">
            <a:off x="7912436" y="4095861"/>
            <a:ext cx="724959" cy="709740"/>
            <a:chOff x="8343641" y="114783"/>
            <a:chExt cx="616869" cy="603919"/>
          </a:xfrm>
        </p:grpSpPr>
        <p:grpSp>
          <p:nvGrpSpPr>
            <p:cNvPr id="6474" name="Google Shape;6474;p26"/>
            <p:cNvGrpSpPr/>
            <p:nvPr/>
          </p:nvGrpSpPr>
          <p:grpSpPr>
            <a:xfrm>
              <a:off x="8343641" y="114783"/>
              <a:ext cx="616869" cy="603919"/>
              <a:chOff x="8343641" y="114783"/>
              <a:chExt cx="616869" cy="603919"/>
            </a:xfrm>
          </p:grpSpPr>
          <p:sp>
            <p:nvSpPr>
              <p:cNvPr id="6475" name="Google Shape;6475;p26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26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26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478;p26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26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26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26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26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26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484;p26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485;p26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26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487;p26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488;p26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26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490;p26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491;p26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492;p26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3" name="Google Shape;6493;p26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4" name="Google Shape;6494;p26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26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496;p26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497;p26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26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26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0" name="Google Shape;6500;p26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501;p26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26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26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26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26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26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26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508;p26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9" name="Google Shape;6509;p26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510;p26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511;p26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512;p26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26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514;p26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515;p26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26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26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518;p26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26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26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26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26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26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26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26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526;p26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7" name="Google Shape;6527;p26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528;p26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529;p26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530;p26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26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2" name="Google Shape;6532;p26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26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6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26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26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26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26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39" name="Google Shape;6539;p26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6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6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6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6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4" name="Google Shape;6544;p26"/>
          <p:cNvSpPr/>
          <p:nvPr/>
        </p:nvSpPr>
        <p:spPr>
          <a:xfrm rot="4530456">
            <a:off x="-328415" y="-195523"/>
            <a:ext cx="947071" cy="882677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5" name="Google Shape;6545;p26"/>
          <p:cNvGrpSpPr/>
          <p:nvPr/>
        </p:nvGrpSpPr>
        <p:grpSpPr>
          <a:xfrm rot="3829395">
            <a:off x="241962" y="4559167"/>
            <a:ext cx="431599" cy="356860"/>
            <a:chOff x="5942000" y="3231200"/>
            <a:chExt cx="141875" cy="117300"/>
          </a:xfrm>
        </p:grpSpPr>
        <p:sp>
          <p:nvSpPr>
            <p:cNvPr id="6546" name="Google Shape;6546;p26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6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6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6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6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6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6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6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6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6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6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6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6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6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6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6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6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6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6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6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6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6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6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6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6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6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6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6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6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6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6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7" name="Google Shape;6577;p26"/>
          <p:cNvSpPr/>
          <p:nvPr/>
        </p:nvSpPr>
        <p:spPr>
          <a:xfrm flipH="1">
            <a:off x="366717" y="1469994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55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5"/>
          <p:cNvSpPr txBox="1">
            <a:spLocks noGrp="1"/>
          </p:cNvSpPr>
          <p:nvPr>
            <p:ph type="title" idx="2"/>
          </p:nvPr>
        </p:nvSpPr>
        <p:spPr>
          <a:xfrm>
            <a:off x="1709013" y="2823728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5"/>
          <p:cNvSpPr txBox="1">
            <a:spLocks noGrp="1"/>
          </p:cNvSpPr>
          <p:nvPr>
            <p:ph type="title" idx="3"/>
          </p:nvPr>
        </p:nvSpPr>
        <p:spPr>
          <a:xfrm>
            <a:off x="4847500" y="2823650"/>
            <a:ext cx="25875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5"/>
          <p:cNvSpPr txBox="1">
            <a:spLocks noGrp="1"/>
          </p:cNvSpPr>
          <p:nvPr>
            <p:ph type="subTitle" idx="1"/>
          </p:nvPr>
        </p:nvSpPr>
        <p:spPr>
          <a:xfrm>
            <a:off x="4847493" y="3235852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1" name="Google Shape;631;p5"/>
          <p:cNvSpPr txBox="1">
            <a:spLocks noGrp="1"/>
          </p:cNvSpPr>
          <p:nvPr>
            <p:ph type="subTitle" idx="4"/>
          </p:nvPr>
        </p:nvSpPr>
        <p:spPr>
          <a:xfrm>
            <a:off x="1709013" y="3235852"/>
            <a:ext cx="25875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2" name="Google Shape;632;p5"/>
          <p:cNvSpPr/>
          <p:nvPr/>
        </p:nvSpPr>
        <p:spPr>
          <a:xfrm>
            <a:off x="8082591" y="3976555"/>
            <a:ext cx="1061397" cy="893457"/>
          </a:xfrm>
          <a:custGeom>
            <a:avLst/>
            <a:gdLst/>
            <a:ahLst/>
            <a:cxnLst/>
            <a:rect l="l" t="t" r="r" b="b"/>
            <a:pathLst>
              <a:path w="7167" h="6033" extrusionOk="0">
                <a:moveTo>
                  <a:pt x="3764" y="1"/>
                </a:moveTo>
                <a:cubicBezTo>
                  <a:pt x="1919" y="1"/>
                  <a:pt x="0" y="1916"/>
                  <a:pt x="621" y="4068"/>
                </a:cubicBezTo>
                <a:cubicBezTo>
                  <a:pt x="791" y="4630"/>
                  <a:pt x="1103" y="5148"/>
                  <a:pt x="1567" y="5505"/>
                </a:cubicBezTo>
                <a:cubicBezTo>
                  <a:pt x="2040" y="5873"/>
                  <a:pt x="2551" y="6033"/>
                  <a:pt x="3058" y="6033"/>
                </a:cubicBezTo>
                <a:cubicBezTo>
                  <a:pt x="5154" y="6033"/>
                  <a:pt x="7167" y="3304"/>
                  <a:pt x="5974" y="1321"/>
                </a:cubicBezTo>
                <a:cubicBezTo>
                  <a:pt x="5412" y="390"/>
                  <a:pt x="4595" y="1"/>
                  <a:pt x="37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rot="3666481" flipH="1">
            <a:off x="8022925" y="4200736"/>
            <a:ext cx="540757" cy="762348"/>
            <a:chOff x="6623575" y="1134725"/>
            <a:chExt cx="175775" cy="247800"/>
          </a:xfrm>
        </p:grpSpPr>
        <p:sp>
          <p:nvSpPr>
            <p:cNvPr id="634" name="Google Shape;634;p5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5"/>
          <p:cNvGrpSpPr/>
          <p:nvPr/>
        </p:nvGrpSpPr>
        <p:grpSpPr>
          <a:xfrm rot="-3829467" flipH="1">
            <a:off x="8131735" y="332193"/>
            <a:ext cx="536659" cy="443712"/>
            <a:chOff x="5942000" y="3231200"/>
            <a:chExt cx="141875" cy="117300"/>
          </a:xfrm>
        </p:grpSpPr>
        <p:sp>
          <p:nvSpPr>
            <p:cNvPr id="703" name="Google Shape;703;p5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5"/>
          <p:cNvSpPr/>
          <p:nvPr/>
        </p:nvSpPr>
        <p:spPr>
          <a:xfrm>
            <a:off x="8600014" y="1210727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"/>
          <p:cNvSpPr/>
          <p:nvPr/>
        </p:nvSpPr>
        <p:spPr>
          <a:xfrm>
            <a:off x="8630380" y="1820544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"/>
          <p:cNvSpPr/>
          <p:nvPr/>
        </p:nvSpPr>
        <p:spPr>
          <a:xfrm flipH="1">
            <a:off x="307377" y="194865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"/>
          <p:cNvSpPr/>
          <p:nvPr/>
        </p:nvSpPr>
        <p:spPr>
          <a:xfrm flipH="1">
            <a:off x="304406" y="135110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"/>
          <p:cNvSpPr/>
          <p:nvPr/>
        </p:nvSpPr>
        <p:spPr>
          <a:xfrm rot="-4530449" flipH="1">
            <a:off x="-371285" y="-180181"/>
            <a:ext cx="1235770" cy="1151739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5"/>
          <p:cNvGrpSpPr/>
          <p:nvPr/>
        </p:nvGrpSpPr>
        <p:grpSpPr>
          <a:xfrm rot="3294002" flipH="1">
            <a:off x="388543" y="207716"/>
            <a:ext cx="539492" cy="398162"/>
            <a:chOff x="1717225" y="3348450"/>
            <a:chExt cx="123575" cy="91200"/>
          </a:xfrm>
        </p:grpSpPr>
        <p:sp>
          <p:nvSpPr>
            <p:cNvPr id="740" name="Google Shape;740;p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5"/>
          <p:cNvGrpSpPr/>
          <p:nvPr/>
        </p:nvGrpSpPr>
        <p:grpSpPr>
          <a:xfrm rot="3715483" flipH="1">
            <a:off x="385176" y="4378262"/>
            <a:ext cx="546240" cy="451690"/>
            <a:chOff x="5942000" y="3231200"/>
            <a:chExt cx="141875" cy="117300"/>
          </a:xfrm>
        </p:grpSpPr>
        <p:sp>
          <p:nvSpPr>
            <p:cNvPr id="753" name="Google Shape;753;p5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5"/>
          <p:cNvGrpSpPr/>
          <p:nvPr/>
        </p:nvGrpSpPr>
        <p:grpSpPr>
          <a:xfrm rot="9484668" flipH="1">
            <a:off x="163584" y="906562"/>
            <a:ext cx="378787" cy="279554"/>
            <a:chOff x="1717225" y="3348450"/>
            <a:chExt cx="123575" cy="91200"/>
          </a:xfrm>
        </p:grpSpPr>
        <p:sp>
          <p:nvSpPr>
            <p:cNvPr id="785" name="Google Shape;785;p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5"/>
          <p:cNvSpPr/>
          <p:nvPr/>
        </p:nvSpPr>
        <p:spPr>
          <a:xfrm>
            <a:off x="221300" y="3830631"/>
            <a:ext cx="329802" cy="330374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"/>
          <p:cNvSpPr/>
          <p:nvPr/>
        </p:nvSpPr>
        <p:spPr>
          <a:xfrm rot="-4530449" flipH="1">
            <a:off x="-928710" y="4143019"/>
            <a:ext cx="1235770" cy="1151739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5"/>
          <p:cNvGrpSpPr/>
          <p:nvPr/>
        </p:nvGrpSpPr>
        <p:grpSpPr>
          <a:xfrm rot="4753697" flipH="1">
            <a:off x="218077" y="2422437"/>
            <a:ext cx="294893" cy="217637"/>
            <a:chOff x="1717225" y="3348450"/>
            <a:chExt cx="123575" cy="91200"/>
          </a:xfrm>
        </p:grpSpPr>
        <p:sp>
          <p:nvSpPr>
            <p:cNvPr id="800" name="Google Shape;800;p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"/>
          <p:cNvGrpSpPr/>
          <p:nvPr/>
        </p:nvGrpSpPr>
        <p:grpSpPr>
          <a:xfrm rot="9332397" flipH="1">
            <a:off x="8531466" y="3347368"/>
            <a:ext cx="294897" cy="217633"/>
            <a:chOff x="1717225" y="3348450"/>
            <a:chExt cx="123575" cy="91200"/>
          </a:xfrm>
        </p:grpSpPr>
        <p:sp>
          <p:nvSpPr>
            <p:cNvPr id="813" name="Google Shape;813;p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8371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4"/>
          <p:cNvGrpSpPr/>
          <p:nvPr/>
        </p:nvGrpSpPr>
        <p:grpSpPr>
          <a:xfrm flipH="1">
            <a:off x="7264398" y="-227615"/>
            <a:ext cx="2194802" cy="1534025"/>
            <a:chOff x="6962973" y="1699335"/>
            <a:chExt cx="2194802" cy="1534025"/>
          </a:xfrm>
        </p:grpSpPr>
        <p:sp>
          <p:nvSpPr>
            <p:cNvPr id="293" name="Google Shape;293;p4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4"/>
          <p:cNvGrpSpPr/>
          <p:nvPr/>
        </p:nvGrpSpPr>
        <p:grpSpPr>
          <a:xfrm>
            <a:off x="7776580" y="797892"/>
            <a:ext cx="1083088" cy="981265"/>
            <a:chOff x="330680" y="299217"/>
            <a:chExt cx="1083088" cy="981265"/>
          </a:xfrm>
        </p:grpSpPr>
        <p:sp>
          <p:nvSpPr>
            <p:cNvPr id="296" name="Google Shape;296;p4"/>
            <p:cNvSpPr/>
            <p:nvPr/>
          </p:nvSpPr>
          <p:spPr>
            <a:xfrm>
              <a:off x="800355" y="301208"/>
              <a:ext cx="459096" cy="226259"/>
            </a:xfrm>
            <a:custGeom>
              <a:avLst/>
              <a:gdLst/>
              <a:ahLst/>
              <a:cxnLst/>
              <a:rect l="l" t="t" r="r" b="b"/>
              <a:pathLst>
                <a:path w="7378" h="3636" extrusionOk="0">
                  <a:moveTo>
                    <a:pt x="3743" y="1"/>
                  </a:moveTo>
                  <a:cubicBezTo>
                    <a:pt x="3234" y="1"/>
                    <a:pt x="2728" y="49"/>
                    <a:pt x="2239" y="179"/>
                  </a:cubicBezTo>
                  <a:cubicBezTo>
                    <a:pt x="1401" y="411"/>
                    <a:pt x="607" y="901"/>
                    <a:pt x="170" y="1660"/>
                  </a:cubicBezTo>
                  <a:cubicBezTo>
                    <a:pt x="0" y="1945"/>
                    <a:pt x="27" y="2177"/>
                    <a:pt x="27" y="2471"/>
                  </a:cubicBezTo>
                  <a:cubicBezTo>
                    <a:pt x="419" y="2775"/>
                    <a:pt x="848" y="3158"/>
                    <a:pt x="1294" y="3346"/>
                  </a:cubicBezTo>
                  <a:cubicBezTo>
                    <a:pt x="1472" y="3426"/>
                    <a:pt x="1677" y="3471"/>
                    <a:pt x="1874" y="3506"/>
                  </a:cubicBezTo>
                  <a:cubicBezTo>
                    <a:pt x="2318" y="3593"/>
                    <a:pt x="2771" y="3635"/>
                    <a:pt x="3223" y="3635"/>
                  </a:cubicBezTo>
                  <a:cubicBezTo>
                    <a:pt x="4313" y="3635"/>
                    <a:pt x="5404" y="3388"/>
                    <a:pt x="6388" y="2909"/>
                  </a:cubicBezTo>
                  <a:cubicBezTo>
                    <a:pt x="6771" y="2721"/>
                    <a:pt x="7146" y="2489"/>
                    <a:pt x="7378" y="2132"/>
                  </a:cubicBezTo>
                  <a:cubicBezTo>
                    <a:pt x="7369" y="2123"/>
                    <a:pt x="7369" y="2115"/>
                    <a:pt x="7360" y="2097"/>
                  </a:cubicBezTo>
                  <a:cubicBezTo>
                    <a:pt x="7333" y="1990"/>
                    <a:pt x="7342" y="1874"/>
                    <a:pt x="7333" y="1758"/>
                  </a:cubicBezTo>
                  <a:cubicBezTo>
                    <a:pt x="7298" y="1214"/>
                    <a:pt x="6896" y="741"/>
                    <a:pt x="6414" y="473"/>
                  </a:cubicBezTo>
                  <a:cubicBezTo>
                    <a:pt x="5942" y="205"/>
                    <a:pt x="5379" y="125"/>
                    <a:pt x="4835" y="63"/>
                  </a:cubicBezTo>
                  <a:cubicBezTo>
                    <a:pt x="4474" y="25"/>
                    <a:pt x="4108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794754" y="299217"/>
              <a:ext cx="470234" cy="234909"/>
            </a:xfrm>
            <a:custGeom>
              <a:avLst/>
              <a:gdLst/>
              <a:ahLst/>
              <a:cxnLst/>
              <a:rect l="l" t="t" r="r" b="b"/>
              <a:pathLst>
                <a:path w="7557" h="3775" extrusionOk="0">
                  <a:moveTo>
                    <a:pt x="3739" y="1"/>
                  </a:moveTo>
                  <a:cubicBezTo>
                    <a:pt x="2321" y="1"/>
                    <a:pt x="863" y="428"/>
                    <a:pt x="135" y="1718"/>
                  </a:cubicBezTo>
                  <a:cubicBezTo>
                    <a:pt x="1" y="1977"/>
                    <a:pt x="19" y="2280"/>
                    <a:pt x="19" y="2548"/>
                  </a:cubicBezTo>
                  <a:cubicBezTo>
                    <a:pt x="295" y="2762"/>
                    <a:pt x="563" y="2994"/>
                    <a:pt x="857" y="3199"/>
                  </a:cubicBezTo>
                  <a:cubicBezTo>
                    <a:pt x="1419" y="3619"/>
                    <a:pt x="2142" y="3708"/>
                    <a:pt x="2820" y="3761"/>
                  </a:cubicBezTo>
                  <a:cubicBezTo>
                    <a:pt x="2969" y="3770"/>
                    <a:pt x="3118" y="3774"/>
                    <a:pt x="3267" y="3774"/>
                  </a:cubicBezTo>
                  <a:cubicBezTo>
                    <a:pt x="4477" y="3774"/>
                    <a:pt x="5690" y="3484"/>
                    <a:pt x="6754" y="2896"/>
                  </a:cubicBezTo>
                  <a:cubicBezTo>
                    <a:pt x="7057" y="2718"/>
                    <a:pt x="7361" y="2486"/>
                    <a:pt x="7557" y="2173"/>
                  </a:cubicBezTo>
                  <a:lnTo>
                    <a:pt x="7539" y="2138"/>
                  </a:lnTo>
                  <a:cubicBezTo>
                    <a:pt x="7486" y="2022"/>
                    <a:pt x="7503" y="1870"/>
                    <a:pt x="7477" y="1709"/>
                  </a:cubicBezTo>
                  <a:cubicBezTo>
                    <a:pt x="7289" y="523"/>
                    <a:pt x="5960" y="130"/>
                    <a:pt x="4925" y="95"/>
                  </a:cubicBezTo>
                  <a:lnTo>
                    <a:pt x="4925" y="95"/>
                  </a:lnTo>
                  <a:cubicBezTo>
                    <a:pt x="5229" y="139"/>
                    <a:pt x="5532" y="193"/>
                    <a:pt x="5826" y="273"/>
                  </a:cubicBezTo>
                  <a:cubicBezTo>
                    <a:pt x="6397" y="425"/>
                    <a:pt x="6950" y="764"/>
                    <a:pt x="7218" y="1308"/>
                  </a:cubicBezTo>
                  <a:cubicBezTo>
                    <a:pt x="7289" y="1442"/>
                    <a:pt x="7325" y="1576"/>
                    <a:pt x="7343" y="1727"/>
                  </a:cubicBezTo>
                  <a:cubicBezTo>
                    <a:pt x="7368" y="1852"/>
                    <a:pt x="7339" y="2000"/>
                    <a:pt x="7385" y="2156"/>
                  </a:cubicBezTo>
                  <a:lnTo>
                    <a:pt x="7385" y="2156"/>
                  </a:lnTo>
                  <a:cubicBezTo>
                    <a:pt x="6998" y="2664"/>
                    <a:pt x="6342" y="2909"/>
                    <a:pt x="5764" y="3137"/>
                  </a:cubicBezTo>
                  <a:cubicBezTo>
                    <a:pt x="4982" y="3422"/>
                    <a:pt x="4155" y="3559"/>
                    <a:pt x="3329" y="3559"/>
                  </a:cubicBezTo>
                  <a:cubicBezTo>
                    <a:pt x="2835" y="3559"/>
                    <a:pt x="2341" y="3510"/>
                    <a:pt x="1856" y="3413"/>
                  </a:cubicBezTo>
                  <a:cubicBezTo>
                    <a:pt x="1220" y="3309"/>
                    <a:pt x="736" y="2854"/>
                    <a:pt x="215" y="2450"/>
                  </a:cubicBezTo>
                  <a:lnTo>
                    <a:pt x="215" y="2450"/>
                  </a:lnTo>
                  <a:cubicBezTo>
                    <a:pt x="213" y="2213"/>
                    <a:pt x="205" y="1999"/>
                    <a:pt x="304" y="1808"/>
                  </a:cubicBezTo>
                  <a:cubicBezTo>
                    <a:pt x="1046" y="445"/>
                    <a:pt x="2623" y="56"/>
                    <a:pt x="4097" y="56"/>
                  </a:cubicBezTo>
                  <a:cubicBezTo>
                    <a:pt x="4379" y="56"/>
                    <a:pt x="4657" y="70"/>
                    <a:pt x="4925" y="95"/>
                  </a:cubicBezTo>
                  <a:cubicBezTo>
                    <a:pt x="4545" y="35"/>
                    <a:pt x="4143" y="1"/>
                    <a:pt x="3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800915" y="433877"/>
              <a:ext cx="467434" cy="214560"/>
            </a:xfrm>
            <a:custGeom>
              <a:avLst/>
              <a:gdLst/>
              <a:ahLst/>
              <a:cxnLst/>
              <a:rect l="l" t="t" r="r" b="b"/>
              <a:pathLst>
                <a:path w="7512" h="3448" extrusionOk="0">
                  <a:moveTo>
                    <a:pt x="7369" y="0"/>
                  </a:moveTo>
                  <a:cubicBezTo>
                    <a:pt x="7137" y="357"/>
                    <a:pt x="6762" y="589"/>
                    <a:pt x="6379" y="777"/>
                  </a:cubicBezTo>
                  <a:cubicBezTo>
                    <a:pt x="5395" y="1256"/>
                    <a:pt x="4304" y="1503"/>
                    <a:pt x="3214" y="1503"/>
                  </a:cubicBezTo>
                  <a:cubicBezTo>
                    <a:pt x="2762" y="1503"/>
                    <a:pt x="2309" y="1461"/>
                    <a:pt x="1865" y="1374"/>
                  </a:cubicBezTo>
                  <a:cubicBezTo>
                    <a:pt x="1668" y="1339"/>
                    <a:pt x="1463" y="1294"/>
                    <a:pt x="1285" y="1214"/>
                  </a:cubicBezTo>
                  <a:cubicBezTo>
                    <a:pt x="839" y="1026"/>
                    <a:pt x="410" y="643"/>
                    <a:pt x="18" y="339"/>
                  </a:cubicBezTo>
                  <a:cubicBezTo>
                    <a:pt x="18" y="375"/>
                    <a:pt x="18" y="420"/>
                    <a:pt x="9" y="455"/>
                  </a:cubicBezTo>
                  <a:cubicBezTo>
                    <a:pt x="0" y="732"/>
                    <a:pt x="0" y="973"/>
                    <a:pt x="80" y="1249"/>
                  </a:cubicBezTo>
                  <a:cubicBezTo>
                    <a:pt x="223" y="1811"/>
                    <a:pt x="571" y="2266"/>
                    <a:pt x="1008" y="2659"/>
                  </a:cubicBezTo>
                  <a:cubicBezTo>
                    <a:pt x="1258" y="2882"/>
                    <a:pt x="1543" y="3060"/>
                    <a:pt x="1865" y="3185"/>
                  </a:cubicBezTo>
                  <a:cubicBezTo>
                    <a:pt x="2328" y="3364"/>
                    <a:pt x="2792" y="3426"/>
                    <a:pt x="3292" y="3444"/>
                  </a:cubicBezTo>
                  <a:cubicBezTo>
                    <a:pt x="3369" y="3446"/>
                    <a:pt x="3446" y="3448"/>
                    <a:pt x="3523" y="3448"/>
                  </a:cubicBezTo>
                  <a:cubicBezTo>
                    <a:pt x="4036" y="3448"/>
                    <a:pt x="4552" y="3392"/>
                    <a:pt x="5040" y="3221"/>
                  </a:cubicBezTo>
                  <a:cubicBezTo>
                    <a:pt x="6173" y="2819"/>
                    <a:pt x="7074" y="2025"/>
                    <a:pt x="7413" y="714"/>
                  </a:cubicBezTo>
                  <a:cubicBezTo>
                    <a:pt x="7449" y="554"/>
                    <a:pt x="7512" y="384"/>
                    <a:pt x="7458" y="223"/>
                  </a:cubicBezTo>
                  <a:cubicBezTo>
                    <a:pt x="7440" y="143"/>
                    <a:pt x="7396" y="81"/>
                    <a:pt x="7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787536" y="433877"/>
              <a:ext cx="478946" cy="218730"/>
            </a:xfrm>
            <a:custGeom>
              <a:avLst/>
              <a:gdLst/>
              <a:ahLst/>
              <a:cxnLst/>
              <a:rect l="l" t="t" r="r" b="b"/>
              <a:pathLst>
                <a:path w="7697" h="3515" extrusionOk="0">
                  <a:moveTo>
                    <a:pt x="7584" y="0"/>
                  </a:moveTo>
                  <a:cubicBezTo>
                    <a:pt x="7485" y="142"/>
                    <a:pt x="7369" y="264"/>
                    <a:pt x="7241" y="373"/>
                  </a:cubicBezTo>
                  <a:lnTo>
                    <a:pt x="7241" y="373"/>
                  </a:lnTo>
                  <a:cubicBezTo>
                    <a:pt x="7372" y="266"/>
                    <a:pt x="7489" y="145"/>
                    <a:pt x="7584" y="0"/>
                  </a:cubicBezTo>
                  <a:close/>
                  <a:moveTo>
                    <a:pt x="7673" y="223"/>
                  </a:moveTo>
                  <a:cubicBezTo>
                    <a:pt x="7692" y="292"/>
                    <a:pt x="7695" y="361"/>
                    <a:pt x="7689" y="430"/>
                  </a:cubicBezTo>
                  <a:lnTo>
                    <a:pt x="7689" y="430"/>
                  </a:lnTo>
                  <a:cubicBezTo>
                    <a:pt x="7697" y="362"/>
                    <a:pt x="7694" y="293"/>
                    <a:pt x="7673" y="223"/>
                  </a:cubicBezTo>
                  <a:close/>
                  <a:moveTo>
                    <a:pt x="7689" y="430"/>
                  </a:moveTo>
                  <a:cubicBezTo>
                    <a:pt x="7684" y="475"/>
                    <a:pt x="7675" y="519"/>
                    <a:pt x="7664" y="562"/>
                  </a:cubicBezTo>
                  <a:cubicBezTo>
                    <a:pt x="7649" y="624"/>
                    <a:pt x="7633" y="685"/>
                    <a:pt x="7616" y="747"/>
                  </a:cubicBezTo>
                  <a:lnTo>
                    <a:pt x="7616" y="747"/>
                  </a:lnTo>
                  <a:cubicBezTo>
                    <a:pt x="7648" y="643"/>
                    <a:pt x="7680" y="536"/>
                    <a:pt x="7689" y="430"/>
                  </a:cubicBezTo>
                  <a:close/>
                  <a:moveTo>
                    <a:pt x="7616" y="747"/>
                  </a:moveTo>
                  <a:cubicBezTo>
                    <a:pt x="7604" y="786"/>
                    <a:pt x="7592" y="826"/>
                    <a:pt x="7582" y="865"/>
                  </a:cubicBezTo>
                  <a:lnTo>
                    <a:pt x="7582" y="865"/>
                  </a:lnTo>
                  <a:cubicBezTo>
                    <a:pt x="7594" y="825"/>
                    <a:pt x="7605" y="786"/>
                    <a:pt x="7616" y="747"/>
                  </a:cubicBezTo>
                  <a:close/>
                  <a:moveTo>
                    <a:pt x="7582" y="865"/>
                  </a:moveTo>
                  <a:lnTo>
                    <a:pt x="7582" y="865"/>
                  </a:lnTo>
                  <a:cubicBezTo>
                    <a:pt x="7532" y="1030"/>
                    <a:pt x="7473" y="1194"/>
                    <a:pt x="7402" y="1351"/>
                  </a:cubicBezTo>
                  <a:lnTo>
                    <a:pt x="7402" y="1351"/>
                  </a:lnTo>
                  <a:cubicBezTo>
                    <a:pt x="7471" y="1204"/>
                    <a:pt x="7529" y="1051"/>
                    <a:pt x="7575" y="893"/>
                  </a:cubicBezTo>
                  <a:cubicBezTo>
                    <a:pt x="7577" y="883"/>
                    <a:pt x="7580" y="874"/>
                    <a:pt x="7582" y="865"/>
                  </a:cubicBezTo>
                  <a:close/>
                  <a:moveTo>
                    <a:pt x="135" y="134"/>
                  </a:moveTo>
                  <a:lnTo>
                    <a:pt x="126" y="339"/>
                  </a:lnTo>
                  <a:cubicBezTo>
                    <a:pt x="1" y="1312"/>
                    <a:pt x="492" y="2222"/>
                    <a:pt x="1241" y="2811"/>
                  </a:cubicBezTo>
                  <a:cubicBezTo>
                    <a:pt x="1886" y="3353"/>
                    <a:pt x="2746" y="3515"/>
                    <a:pt x="3570" y="3515"/>
                  </a:cubicBezTo>
                  <a:cubicBezTo>
                    <a:pt x="3681" y="3515"/>
                    <a:pt x="3791" y="3512"/>
                    <a:pt x="3899" y="3506"/>
                  </a:cubicBezTo>
                  <a:cubicBezTo>
                    <a:pt x="5273" y="3489"/>
                    <a:pt x="6683" y="2775"/>
                    <a:pt x="7316" y="1526"/>
                  </a:cubicBezTo>
                  <a:cubicBezTo>
                    <a:pt x="7347" y="1469"/>
                    <a:pt x="7375" y="1410"/>
                    <a:pt x="7402" y="1351"/>
                  </a:cubicBezTo>
                  <a:lnTo>
                    <a:pt x="7402" y="1351"/>
                  </a:lnTo>
                  <a:cubicBezTo>
                    <a:pt x="6984" y="2236"/>
                    <a:pt x="6162" y="2894"/>
                    <a:pt x="5229" y="3185"/>
                  </a:cubicBezTo>
                  <a:cubicBezTo>
                    <a:pt x="4800" y="3328"/>
                    <a:pt x="4345" y="3373"/>
                    <a:pt x="3890" y="3373"/>
                  </a:cubicBezTo>
                  <a:cubicBezTo>
                    <a:pt x="3858" y="3373"/>
                    <a:pt x="3826" y="3373"/>
                    <a:pt x="3793" y="3373"/>
                  </a:cubicBezTo>
                  <a:cubicBezTo>
                    <a:pt x="3155" y="3373"/>
                    <a:pt x="2505" y="3287"/>
                    <a:pt x="1928" y="3007"/>
                  </a:cubicBezTo>
                  <a:cubicBezTo>
                    <a:pt x="1007" y="2538"/>
                    <a:pt x="290" y="1597"/>
                    <a:pt x="324" y="546"/>
                  </a:cubicBezTo>
                  <a:lnTo>
                    <a:pt x="324" y="546"/>
                  </a:lnTo>
                  <a:cubicBezTo>
                    <a:pt x="532" y="708"/>
                    <a:pt x="744" y="876"/>
                    <a:pt x="973" y="1026"/>
                  </a:cubicBezTo>
                  <a:cubicBezTo>
                    <a:pt x="1259" y="1223"/>
                    <a:pt x="1589" y="1374"/>
                    <a:pt x="1928" y="1428"/>
                  </a:cubicBezTo>
                  <a:cubicBezTo>
                    <a:pt x="2376" y="1515"/>
                    <a:pt x="2832" y="1558"/>
                    <a:pt x="3287" y="1558"/>
                  </a:cubicBezTo>
                  <a:cubicBezTo>
                    <a:pt x="4182" y="1558"/>
                    <a:pt x="5076" y="1393"/>
                    <a:pt x="5916" y="1080"/>
                  </a:cubicBezTo>
                  <a:cubicBezTo>
                    <a:pt x="6370" y="893"/>
                    <a:pt x="6859" y="696"/>
                    <a:pt x="7241" y="373"/>
                  </a:cubicBezTo>
                  <a:lnTo>
                    <a:pt x="7241" y="373"/>
                  </a:lnTo>
                  <a:cubicBezTo>
                    <a:pt x="7113" y="477"/>
                    <a:pt x="6971" y="568"/>
                    <a:pt x="6826" y="652"/>
                  </a:cubicBezTo>
                  <a:cubicBezTo>
                    <a:pt x="5824" y="1186"/>
                    <a:pt x="4686" y="1452"/>
                    <a:pt x="3549" y="1452"/>
                  </a:cubicBezTo>
                  <a:cubicBezTo>
                    <a:pt x="3016" y="1452"/>
                    <a:pt x="2482" y="1393"/>
                    <a:pt x="1964" y="1276"/>
                  </a:cubicBezTo>
                  <a:cubicBezTo>
                    <a:pt x="1312" y="1151"/>
                    <a:pt x="831" y="669"/>
                    <a:pt x="295" y="259"/>
                  </a:cubicBezTo>
                  <a:lnTo>
                    <a:pt x="135" y="1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851939" y="383162"/>
              <a:ext cx="366443" cy="67143"/>
            </a:xfrm>
            <a:custGeom>
              <a:avLst/>
              <a:gdLst/>
              <a:ahLst/>
              <a:cxnLst/>
              <a:rect l="l" t="t" r="r" b="b"/>
              <a:pathLst>
                <a:path w="5889" h="1079" extrusionOk="0">
                  <a:moveTo>
                    <a:pt x="4280" y="0"/>
                  </a:moveTo>
                  <a:cubicBezTo>
                    <a:pt x="3710" y="0"/>
                    <a:pt x="3138" y="69"/>
                    <a:pt x="2561" y="155"/>
                  </a:cubicBezTo>
                  <a:cubicBezTo>
                    <a:pt x="2106" y="218"/>
                    <a:pt x="1598" y="352"/>
                    <a:pt x="1160" y="485"/>
                  </a:cubicBezTo>
                  <a:cubicBezTo>
                    <a:pt x="955" y="548"/>
                    <a:pt x="1" y="824"/>
                    <a:pt x="10" y="1074"/>
                  </a:cubicBezTo>
                  <a:cubicBezTo>
                    <a:pt x="27" y="1077"/>
                    <a:pt x="46" y="1079"/>
                    <a:pt x="65" y="1079"/>
                  </a:cubicBezTo>
                  <a:cubicBezTo>
                    <a:pt x="209" y="1079"/>
                    <a:pt x="384" y="999"/>
                    <a:pt x="518" y="967"/>
                  </a:cubicBezTo>
                  <a:cubicBezTo>
                    <a:pt x="2070" y="583"/>
                    <a:pt x="3658" y="378"/>
                    <a:pt x="5255" y="369"/>
                  </a:cubicBezTo>
                  <a:cubicBezTo>
                    <a:pt x="5469" y="369"/>
                    <a:pt x="5692" y="369"/>
                    <a:pt x="5889" y="289"/>
                  </a:cubicBezTo>
                  <a:cubicBezTo>
                    <a:pt x="5880" y="227"/>
                    <a:pt x="5808" y="200"/>
                    <a:pt x="5746" y="182"/>
                  </a:cubicBezTo>
                  <a:cubicBezTo>
                    <a:pt x="5256" y="50"/>
                    <a:pt x="4769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879692" y="342963"/>
              <a:ext cx="368683" cy="48786"/>
            </a:xfrm>
            <a:custGeom>
              <a:avLst/>
              <a:gdLst/>
              <a:ahLst/>
              <a:cxnLst/>
              <a:rect l="l" t="t" r="r" b="b"/>
              <a:pathLst>
                <a:path w="5925" h="784" extrusionOk="0">
                  <a:moveTo>
                    <a:pt x="23" y="1"/>
                  </a:moveTo>
                  <a:cubicBezTo>
                    <a:pt x="19" y="1"/>
                    <a:pt x="14" y="3"/>
                    <a:pt x="10" y="7"/>
                  </a:cubicBezTo>
                  <a:cubicBezTo>
                    <a:pt x="1" y="16"/>
                    <a:pt x="1" y="25"/>
                    <a:pt x="10" y="34"/>
                  </a:cubicBezTo>
                  <a:cubicBezTo>
                    <a:pt x="242" y="257"/>
                    <a:pt x="599" y="311"/>
                    <a:pt x="884" y="328"/>
                  </a:cubicBezTo>
                  <a:cubicBezTo>
                    <a:pt x="985" y="332"/>
                    <a:pt x="1086" y="334"/>
                    <a:pt x="1187" y="334"/>
                  </a:cubicBezTo>
                  <a:cubicBezTo>
                    <a:pt x="1362" y="334"/>
                    <a:pt x="1535" y="328"/>
                    <a:pt x="1705" y="311"/>
                  </a:cubicBezTo>
                  <a:cubicBezTo>
                    <a:pt x="1990" y="293"/>
                    <a:pt x="2285" y="248"/>
                    <a:pt x="2561" y="204"/>
                  </a:cubicBezTo>
                  <a:cubicBezTo>
                    <a:pt x="2882" y="150"/>
                    <a:pt x="3203" y="105"/>
                    <a:pt x="3534" y="79"/>
                  </a:cubicBezTo>
                  <a:cubicBezTo>
                    <a:pt x="3621" y="73"/>
                    <a:pt x="3707" y="71"/>
                    <a:pt x="3790" y="71"/>
                  </a:cubicBezTo>
                  <a:cubicBezTo>
                    <a:pt x="4402" y="71"/>
                    <a:pt x="4897" y="214"/>
                    <a:pt x="5282" y="489"/>
                  </a:cubicBezTo>
                  <a:cubicBezTo>
                    <a:pt x="5309" y="507"/>
                    <a:pt x="5336" y="534"/>
                    <a:pt x="5362" y="551"/>
                  </a:cubicBezTo>
                  <a:cubicBezTo>
                    <a:pt x="5514" y="667"/>
                    <a:pt x="5675" y="783"/>
                    <a:pt x="5853" y="783"/>
                  </a:cubicBezTo>
                  <a:lnTo>
                    <a:pt x="5907" y="783"/>
                  </a:lnTo>
                  <a:cubicBezTo>
                    <a:pt x="5915" y="783"/>
                    <a:pt x="5924" y="774"/>
                    <a:pt x="5924" y="766"/>
                  </a:cubicBezTo>
                  <a:cubicBezTo>
                    <a:pt x="5924" y="757"/>
                    <a:pt x="5915" y="748"/>
                    <a:pt x="5907" y="748"/>
                  </a:cubicBezTo>
                  <a:cubicBezTo>
                    <a:pt x="5889" y="750"/>
                    <a:pt x="5872" y="751"/>
                    <a:pt x="5856" y="751"/>
                  </a:cubicBezTo>
                  <a:cubicBezTo>
                    <a:pt x="5682" y="751"/>
                    <a:pt x="5536" y="631"/>
                    <a:pt x="5389" y="525"/>
                  </a:cubicBezTo>
                  <a:cubicBezTo>
                    <a:pt x="5353" y="498"/>
                    <a:pt x="5327" y="480"/>
                    <a:pt x="5300" y="453"/>
                  </a:cubicBezTo>
                  <a:cubicBezTo>
                    <a:pt x="4915" y="178"/>
                    <a:pt x="4406" y="35"/>
                    <a:pt x="3790" y="35"/>
                  </a:cubicBezTo>
                  <a:cubicBezTo>
                    <a:pt x="3707" y="35"/>
                    <a:pt x="3621" y="38"/>
                    <a:pt x="3534" y="43"/>
                  </a:cubicBezTo>
                  <a:cubicBezTo>
                    <a:pt x="3203" y="61"/>
                    <a:pt x="2873" y="114"/>
                    <a:pt x="2552" y="168"/>
                  </a:cubicBezTo>
                  <a:cubicBezTo>
                    <a:pt x="2276" y="212"/>
                    <a:pt x="1990" y="257"/>
                    <a:pt x="1705" y="275"/>
                  </a:cubicBezTo>
                  <a:cubicBezTo>
                    <a:pt x="1552" y="290"/>
                    <a:pt x="1403" y="296"/>
                    <a:pt x="1255" y="296"/>
                  </a:cubicBezTo>
                  <a:cubicBezTo>
                    <a:pt x="1134" y="296"/>
                    <a:pt x="1013" y="292"/>
                    <a:pt x="893" y="284"/>
                  </a:cubicBezTo>
                  <a:cubicBezTo>
                    <a:pt x="607" y="275"/>
                    <a:pt x="260" y="221"/>
                    <a:pt x="36" y="7"/>
                  </a:cubicBezTo>
                  <a:cubicBezTo>
                    <a:pt x="32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887470" y="318570"/>
              <a:ext cx="45051" cy="34847"/>
            </a:xfrm>
            <a:custGeom>
              <a:avLst/>
              <a:gdLst/>
              <a:ahLst/>
              <a:cxnLst/>
              <a:rect l="l" t="t" r="r" b="b"/>
              <a:pathLst>
                <a:path w="724" h="560" extrusionOk="0">
                  <a:moveTo>
                    <a:pt x="701" y="0"/>
                  </a:moveTo>
                  <a:cubicBezTo>
                    <a:pt x="697" y="0"/>
                    <a:pt x="692" y="2"/>
                    <a:pt x="688" y="7"/>
                  </a:cubicBezTo>
                  <a:cubicBezTo>
                    <a:pt x="465" y="185"/>
                    <a:pt x="242" y="355"/>
                    <a:pt x="10" y="524"/>
                  </a:cubicBezTo>
                  <a:cubicBezTo>
                    <a:pt x="1" y="533"/>
                    <a:pt x="1" y="542"/>
                    <a:pt x="10" y="551"/>
                  </a:cubicBezTo>
                  <a:cubicBezTo>
                    <a:pt x="10" y="551"/>
                    <a:pt x="19" y="560"/>
                    <a:pt x="19" y="560"/>
                  </a:cubicBezTo>
                  <a:cubicBezTo>
                    <a:pt x="27" y="560"/>
                    <a:pt x="27" y="560"/>
                    <a:pt x="36" y="551"/>
                  </a:cubicBezTo>
                  <a:cubicBezTo>
                    <a:pt x="259" y="390"/>
                    <a:pt x="491" y="212"/>
                    <a:pt x="714" y="34"/>
                  </a:cubicBezTo>
                  <a:cubicBezTo>
                    <a:pt x="714" y="25"/>
                    <a:pt x="723" y="16"/>
                    <a:pt x="714" y="7"/>
                  </a:cubicBezTo>
                  <a:cubicBezTo>
                    <a:pt x="710" y="2"/>
                    <a:pt x="705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924120" y="310107"/>
              <a:ext cx="58927" cy="49969"/>
            </a:xfrm>
            <a:custGeom>
              <a:avLst/>
              <a:gdLst/>
              <a:ahLst/>
              <a:cxnLst/>
              <a:rect l="l" t="t" r="r" b="b"/>
              <a:pathLst>
                <a:path w="947" h="803" extrusionOk="0">
                  <a:moveTo>
                    <a:pt x="919" y="0"/>
                  </a:moveTo>
                  <a:cubicBezTo>
                    <a:pt x="607" y="250"/>
                    <a:pt x="304" y="509"/>
                    <a:pt x="9" y="767"/>
                  </a:cubicBezTo>
                  <a:cubicBezTo>
                    <a:pt x="0" y="776"/>
                    <a:pt x="0" y="785"/>
                    <a:pt x="9" y="794"/>
                  </a:cubicBezTo>
                  <a:cubicBezTo>
                    <a:pt x="9" y="803"/>
                    <a:pt x="18" y="803"/>
                    <a:pt x="18" y="803"/>
                  </a:cubicBezTo>
                  <a:cubicBezTo>
                    <a:pt x="27" y="803"/>
                    <a:pt x="27" y="803"/>
                    <a:pt x="36" y="794"/>
                  </a:cubicBezTo>
                  <a:cubicBezTo>
                    <a:pt x="331" y="535"/>
                    <a:pt x="634" y="277"/>
                    <a:pt x="937" y="36"/>
                  </a:cubicBezTo>
                  <a:cubicBezTo>
                    <a:pt x="946" y="27"/>
                    <a:pt x="946" y="18"/>
                    <a:pt x="937" y="9"/>
                  </a:cubicBezTo>
                  <a:cubicBezTo>
                    <a:pt x="937" y="0"/>
                    <a:pt x="919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962451" y="304506"/>
              <a:ext cx="72741" cy="56689"/>
            </a:xfrm>
            <a:custGeom>
              <a:avLst/>
              <a:gdLst/>
              <a:ahLst/>
              <a:cxnLst/>
              <a:rect l="l" t="t" r="r" b="b"/>
              <a:pathLst>
                <a:path w="1169" h="911" extrusionOk="0">
                  <a:moveTo>
                    <a:pt x="1133" y="1"/>
                  </a:moveTo>
                  <a:cubicBezTo>
                    <a:pt x="821" y="161"/>
                    <a:pt x="553" y="402"/>
                    <a:pt x="303" y="634"/>
                  </a:cubicBezTo>
                  <a:cubicBezTo>
                    <a:pt x="223" y="714"/>
                    <a:pt x="134" y="786"/>
                    <a:pt x="54" y="866"/>
                  </a:cubicBezTo>
                  <a:lnTo>
                    <a:pt x="36" y="866"/>
                  </a:lnTo>
                  <a:cubicBezTo>
                    <a:pt x="36" y="866"/>
                    <a:pt x="27" y="857"/>
                    <a:pt x="18" y="857"/>
                  </a:cubicBezTo>
                  <a:cubicBezTo>
                    <a:pt x="9" y="857"/>
                    <a:pt x="0" y="866"/>
                    <a:pt x="0" y="875"/>
                  </a:cubicBezTo>
                  <a:cubicBezTo>
                    <a:pt x="0" y="893"/>
                    <a:pt x="9" y="902"/>
                    <a:pt x="18" y="902"/>
                  </a:cubicBezTo>
                  <a:cubicBezTo>
                    <a:pt x="27" y="902"/>
                    <a:pt x="27" y="911"/>
                    <a:pt x="36" y="911"/>
                  </a:cubicBezTo>
                  <a:cubicBezTo>
                    <a:pt x="54" y="911"/>
                    <a:pt x="62" y="902"/>
                    <a:pt x="80" y="893"/>
                  </a:cubicBezTo>
                  <a:cubicBezTo>
                    <a:pt x="161" y="822"/>
                    <a:pt x="241" y="741"/>
                    <a:pt x="330" y="670"/>
                  </a:cubicBezTo>
                  <a:cubicBezTo>
                    <a:pt x="580" y="429"/>
                    <a:pt x="839" y="188"/>
                    <a:pt x="1151" y="36"/>
                  </a:cubicBezTo>
                  <a:cubicBezTo>
                    <a:pt x="1160" y="28"/>
                    <a:pt x="1169" y="19"/>
                    <a:pt x="1160" y="10"/>
                  </a:cubicBezTo>
                  <a:cubicBezTo>
                    <a:pt x="1151" y="1"/>
                    <a:pt x="1142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1011297" y="309671"/>
              <a:ext cx="66083" cy="52084"/>
            </a:xfrm>
            <a:custGeom>
              <a:avLst/>
              <a:gdLst/>
              <a:ahLst/>
              <a:cxnLst/>
              <a:rect l="l" t="t" r="r" b="b"/>
              <a:pathLst>
                <a:path w="1062" h="837" extrusionOk="0">
                  <a:moveTo>
                    <a:pt x="1039" y="0"/>
                  </a:moveTo>
                  <a:cubicBezTo>
                    <a:pt x="1035" y="0"/>
                    <a:pt x="1030" y="3"/>
                    <a:pt x="1026" y="7"/>
                  </a:cubicBezTo>
                  <a:lnTo>
                    <a:pt x="9" y="801"/>
                  </a:lnTo>
                  <a:cubicBezTo>
                    <a:pt x="9" y="810"/>
                    <a:pt x="0" y="819"/>
                    <a:pt x="9" y="828"/>
                  </a:cubicBezTo>
                  <a:cubicBezTo>
                    <a:pt x="18" y="828"/>
                    <a:pt x="18" y="837"/>
                    <a:pt x="27" y="837"/>
                  </a:cubicBezTo>
                  <a:cubicBezTo>
                    <a:pt x="27" y="837"/>
                    <a:pt x="36" y="837"/>
                    <a:pt x="36" y="828"/>
                  </a:cubicBezTo>
                  <a:lnTo>
                    <a:pt x="1053" y="34"/>
                  </a:lnTo>
                  <a:cubicBezTo>
                    <a:pt x="1053" y="25"/>
                    <a:pt x="1062" y="16"/>
                    <a:pt x="1053" y="7"/>
                  </a:cubicBezTo>
                  <a:cubicBezTo>
                    <a:pt x="1048" y="3"/>
                    <a:pt x="1044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1072900" y="307866"/>
              <a:ext cx="53327" cy="41692"/>
            </a:xfrm>
            <a:custGeom>
              <a:avLst/>
              <a:gdLst/>
              <a:ahLst/>
              <a:cxnLst/>
              <a:rect l="l" t="t" r="r" b="b"/>
              <a:pathLst>
                <a:path w="857" h="670" extrusionOk="0">
                  <a:moveTo>
                    <a:pt x="830" y="0"/>
                  </a:moveTo>
                  <a:cubicBezTo>
                    <a:pt x="536" y="197"/>
                    <a:pt x="259" y="411"/>
                    <a:pt x="9" y="634"/>
                  </a:cubicBezTo>
                  <a:cubicBezTo>
                    <a:pt x="0" y="643"/>
                    <a:pt x="0" y="660"/>
                    <a:pt x="9" y="660"/>
                  </a:cubicBezTo>
                  <a:cubicBezTo>
                    <a:pt x="9" y="669"/>
                    <a:pt x="18" y="669"/>
                    <a:pt x="18" y="669"/>
                  </a:cubicBezTo>
                  <a:lnTo>
                    <a:pt x="36" y="669"/>
                  </a:lnTo>
                  <a:cubicBezTo>
                    <a:pt x="286" y="437"/>
                    <a:pt x="562" y="223"/>
                    <a:pt x="848" y="36"/>
                  </a:cubicBezTo>
                  <a:cubicBezTo>
                    <a:pt x="857" y="27"/>
                    <a:pt x="857" y="18"/>
                    <a:pt x="848" y="9"/>
                  </a:cubicBezTo>
                  <a:cubicBezTo>
                    <a:pt x="848" y="0"/>
                    <a:pt x="83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119507" y="313405"/>
              <a:ext cx="37833" cy="30056"/>
            </a:xfrm>
            <a:custGeom>
              <a:avLst/>
              <a:gdLst/>
              <a:ahLst/>
              <a:cxnLst/>
              <a:rect l="l" t="t" r="r" b="b"/>
              <a:pathLst>
                <a:path w="608" h="483" extrusionOk="0">
                  <a:moveTo>
                    <a:pt x="572" y="1"/>
                  </a:moveTo>
                  <a:cubicBezTo>
                    <a:pt x="384" y="152"/>
                    <a:pt x="197" y="295"/>
                    <a:pt x="10" y="447"/>
                  </a:cubicBezTo>
                  <a:cubicBezTo>
                    <a:pt x="1" y="456"/>
                    <a:pt x="1" y="464"/>
                    <a:pt x="10" y="473"/>
                  </a:cubicBezTo>
                  <a:cubicBezTo>
                    <a:pt x="10" y="473"/>
                    <a:pt x="19" y="482"/>
                    <a:pt x="19" y="482"/>
                  </a:cubicBezTo>
                  <a:cubicBezTo>
                    <a:pt x="27" y="482"/>
                    <a:pt x="27" y="482"/>
                    <a:pt x="27" y="473"/>
                  </a:cubicBezTo>
                  <a:cubicBezTo>
                    <a:pt x="224" y="331"/>
                    <a:pt x="411" y="179"/>
                    <a:pt x="598" y="36"/>
                  </a:cubicBezTo>
                  <a:cubicBezTo>
                    <a:pt x="598" y="27"/>
                    <a:pt x="607" y="18"/>
                    <a:pt x="598" y="9"/>
                  </a:cubicBezTo>
                  <a:cubicBezTo>
                    <a:pt x="589" y="1"/>
                    <a:pt x="581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156717" y="326721"/>
              <a:ext cx="29495" cy="23398"/>
            </a:xfrm>
            <a:custGeom>
              <a:avLst/>
              <a:gdLst/>
              <a:ahLst/>
              <a:cxnLst/>
              <a:rect l="l" t="t" r="r" b="b"/>
              <a:pathLst>
                <a:path w="474" h="376" extrusionOk="0">
                  <a:moveTo>
                    <a:pt x="446" y="1"/>
                  </a:moveTo>
                  <a:cubicBezTo>
                    <a:pt x="295" y="108"/>
                    <a:pt x="152" y="224"/>
                    <a:pt x="9" y="340"/>
                  </a:cubicBezTo>
                  <a:cubicBezTo>
                    <a:pt x="0" y="349"/>
                    <a:pt x="0" y="357"/>
                    <a:pt x="9" y="366"/>
                  </a:cubicBezTo>
                  <a:cubicBezTo>
                    <a:pt x="9" y="375"/>
                    <a:pt x="18" y="375"/>
                    <a:pt x="27" y="375"/>
                  </a:cubicBezTo>
                  <a:cubicBezTo>
                    <a:pt x="27" y="375"/>
                    <a:pt x="36" y="375"/>
                    <a:pt x="36" y="366"/>
                  </a:cubicBezTo>
                  <a:cubicBezTo>
                    <a:pt x="170" y="250"/>
                    <a:pt x="322" y="134"/>
                    <a:pt x="464" y="36"/>
                  </a:cubicBezTo>
                  <a:cubicBezTo>
                    <a:pt x="473" y="27"/>
                    <a:pt x="473" y="18"/>
                    <a:pt x="473" y="10"/>
                  </a:cubicBezTo>
                  <a:cubicBezTo>
                    <a:pt x="464" y="1"/>
                    <a:pt x="45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183350" y="342589"/>
              <a:ext cx="28375" cy="21966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437" y="1"/>
                  </a:moveTo>
                  <a:cubicBezTo>
                    <a:pt x="434" y="1"/>
                    <a:pt x="431" y="2"/>
                    <a:pt x="429" y="4"/>
                  </a:cubicBezTo>
                  <a:cubicBezTo>
                    <a:pt x="277" y="94"/>
                    <a:pt x="134" y="201"/>
                    <a:pt x="10" y="317"/>
                  </a:cubicBezTo>
                  <a:cubicBezTo>
                    <a:pt x="1" y="326"/>
                    <a:pt x="1" y="343"/>
                    <a:pt x="1" y="343"/>
                  </a:cubicBezTo>
                  <a:cubicBezTo>
                    <a:pt x="10" y="352"/>
                    <a:pt x="10" y="352"/>
                    <a:pt x="18" y="352"/>
                  </a:cubicBezTo>
                  <a:lnTo>
                    <a:pt x="27" y="352"/>
                  </a:lnTo>
                  <a:cubicBezTo>
                    <a:pt x="161" y="227"/>
                    <a:pt x="304" y="129"/>
                    <a:pt x="447" y="31"/>
                  </a:cubicBezTo>
                  <a:cubicBezTo>
                    <a:pt x="456" y="31"/>
                    <a:pt x="456" y="13"/>
                    <a:pt x="456" y="13"/>
                  </a:cubicBezTo>
                  <a:cubicBezTo>
                    <a:pt x="449" y="7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213902" y="359640"/>
              <a:ext cx="24454" cy="17113"/>
            </a:xfrm>
            <a:custGeom>
              <a:avLst/>
              <a:gdLst/>
              <a:ahLst/>
              <a:cxnLst/>
              <a:rect l="l" t="t" r="r" b="b"/>
              <a:pathLst>
                <a:path w="393" h="275" extrusionOk="0">
                  <a:moveTo>
                    <a:pt x="379" y="0"/>
                  </a:moveTo>
                  <a:cubicBezTo>
                    <a:pt x="375" y="0"/>
                    <a:pt x="370" y="2"/>
                    <a:pt x="366" y="7"/>
                  </a:cubicBezTo>
                  <a:lnTo>
                    <a:pt x="18" y="239"/>
                  </a:lnTo>
                  <a:cubicBezTo>
                    <a:pt x="9" y="248"/>
                    <a:pt x="0" y="257"/>
                    <a:pt x="9" y="266"/>
                  </a:cubicBezTo>
                  <a:cubicBezTo>
                    <a:pt x="9" y="266"/>
                    <a:pt x="18" y="275"/>
                    <a:pt x="27" y="275"/>
                  </a:cubicBezTo>
                  <a:cubicBezTo>
                    <a:pt x="27" y="275"/>
                    <a:pt x="36" y="275"/>
                    <a:pt x="36" y="266"/>
                  </a:cubicBezTo>
                  <a:lnTo>
                    <a:pt x="384" y="34"/>
                  </a:lnTo>
                  <a:cubicBezTo>
                    <a:pt x="393" y="34"/>
                    <a:pt x="393" y="16"/>
                    <a:pt x="393" y="7"/>
                  </a:cubicBezTo>
                  <a:cubicBezTo>
                    <a:pt x="388" y="2"/>
                    <a:pt x="384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825307" y="448874"/>
              <a:ext cx="18916" cy="16117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832525" y="458270"/>
              <a:ext cx="24517" cy="18979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847521" y="468600"/>
              <a:ext cx="22837" cy="18046"/>
            </a:xfrm>
            <a:custGeom>
              <a:avLst/>
              <a:gdLst/>
              <a:ahLst/>
              <a:cxnLst/>
              <a:rect l="l" t="t" r="r" b="b"/>
              <a:pathLst>
                <a:path w="367" h="290" extrusionOk="0">
                  <a:moveTo>
                    <a:pt x="340" y="1"/>
                  </a:moveTo>
                  <a:cubicBezTo>
                    <a:pt x="336" y="1"/>
                    <a:pt x="333" y="2"/>
                    <a:pt x="330" y="4"/>
                  </a:cubicBezTo>
                  <a:cubicBezTo>
                    <a:pt x="214" y="85"/>
                    <a:pt x="107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36" y="290"/>
                  </a:lnTo>
                  <a:cubicBezTo>
                    <a:pt x="134" y="192"/>
                    <a:pt x="241" y="111"/>
                    <a:pt x="357" y="40"/>
                  </a:cubicBezTo>
                  <a:cubicBezTo>
                    <a:pt x="366" y="31"/>
                    <a:pt x="366" y="22"/>
                    <a:pt x="357" y="13"/>
                  </a:cubicBezTo>
                  <a:cubicBezTo>
                    <a:pt x="357" y="7"/>
                    <a:pt x="34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859717" y="479926"/>
              <a:ext cx="18419" cy="15059"/>
            </a:xfrm>
            <a:custGeom>
              <a:avLst/>
              <a:gdLst/>
              <a:ahLst/>
              <a:cxnLst/>
              <a:rect l="l" t="t" r="r" b="b"/>
              <a:pathLst>
                <a:path w="296" h="242" extrusionOk="0">
                  <a:moveTo>
                    <a:pt x="268" y="1"/>
                  </a:moveTo>
                  <a:cubicBezTo>
                    <a:pt x="170" y="63"/>
                    <a:pt x="90" y="135"/>
                    <a:pt x="10" y="206"/>
                  </a:cubicBezTo>
                  <a:cubicBezTo>
                    <a:pt x="1" y="215"/>
                    <a:pt x="1" y="224"/>
                    <a:pt x="10" y="233"/>
                  </a:cubicBezTo>
                  <a:cubicBezTo>
                    <a:pt x="10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36" y="233"/>
                  </a:cubicBezTo>
                  <a:cubicBezTo>
                    <a:pt x="108" y="161"/>
                    <a:pt x="197" y="90"/>
                    <a:pt x="286" y="37"/>
                  </a:cubicBezTo>
                  <a:cubicBezTo>
                    <a:pt x="295" y="28"/>
                    <a:pt x="295" y="19"/>
                    <a:pt x="295" y="10"/>
                  </a:cubicBezTo>
                  <a:cubicBezTo>
                    <a:pt x="286" y="1"/>
                    <a:pt x="27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875274" y="485526"/>
              <a:ext cx="17236" cy="13939"/>
            </a:xfrm>
            <a:custGeom>
              <a:avLst/>
              <a:gdLst/>
              <a:ahLst/>
              <a:cxnLst/>
              <a:rect l="l" t="t" r="r" b="b"/>
              <a:pathLst>
                <a:path w="277" h="224" extrusionOk="0">
                  <a:moveTo>
                    <a:pt x="241" y="0"/>
                  </a:moveTo>
                  <a:cubicBezTo>
                    <a:pt x="170" y="71"/>
                    <a:pt x="99" y="134"/>
                    <a:pt x="18" y="196"/>
                  </a:cubicBezTo>
                  <a:cubicBezTo>
                    <a:pt x="9" y="196"/>
                    <a:pt x="0" y="214"/>
                    <a:pt x="9" y="223"/>
                  </a:cubicBezTo>
                  <a:lnTo>
                    <a:pt x="36" y="223"/>
                  </a:lnTo>
                  <a:cubicBezTo>
                    <a:pt x="116" y="170"/>
                    <a:pt x="197" y="98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114529" y="481606"/>
              <a:ext cx="88857" cy="149408"/>
            </a:xfrm>
            <a:custGeom>
              <a:avLst/>
              <a:gdLst/>
              <a:ahLst/>
              <a:cxnLst/>
              <a:rect l="l" t="t" r="r" b="b"/>
              <a:pathLst>
                <a:path w="1428" h="2401" extrusionOk="0">
                  <a:moveTo>
                    <a:pt x="1410" y="1"/>
                  </a:moveTo>
                  <a:cubicBezTo>
                    <a:pt x="1401" y="1"/>
                    <a:pt x="1392" y="10"/>
                    <a:pt x="1392" y="18"/>
                  </a:cubicBezTo>
                  <a:cubicBezTo>
                    <a:pt x="1303" y="955"/>
                    <a:pt x="785" y="1838"/>
                    <a:pt x="9" y="2365"/>
                  </a:cubicBezTo>
                  <a:cubicBezTo>
                    <a:pt x="0" y="2374"/>
                    <a:pt x="0" y="2383"/>
                    <a:pt x="0" y="2391"/>
                  </a:cubicBezTo>
                  <a:cubicBezTo>
                    <a:pt x="9" y="2400"/>
                    <a:pt x="9" y="2400"/>
                    <a:pt x="18" y="2400"/>
                  </a:cubicBezTo>
                  <a:lnTo>
                    <a:pt x="27" y="2400"/>
                  </a:lnTo>
                  <a:cubicBezTo>
                    <a:pt x="821" y="1865"/>
                    <a:pt x="1339" y="973"/>
                    <a:pt x="1428" y="27"/>
                  </a:cubicBezTo>
                  <a:cubicBezTo>
                    <a:pt x="1428" y="10"/>
                    <a:pt x="1419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803093" y="473641"/>
              <a:ext cx="22277" cy="19166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811991" y="480797"/>
              <a:ext cx="34473" cy="2588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812551" y="495482"/>
              <a:ext cx="44491" cy="37274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821449" y="507866"/>
              <a:ext cx="48909" cy="43186"/>
            </a:xfrm>
            <a:custGeom>
              <a:avLst/>
              <a:gdLst/>
              <a:ahLst/>
              <a:cxnLst/>
              <a:rect l="l" t="t" r="r" b="b"/>
              <a:pathLst>
                <a:path w="786" h="694" extrusionOk="0">
                  <a:moveTo>
                    <a:pt x="766" y="0"/>
                  </a:moveTo>
                  <a:cubicBezTo>
                    <a:pt x="761" y="0"/>
                    <a:pt x="754" y="2"/>
                    <a:pt x="749" y="7"/>
                  </a:cubicBezTo>
                  <a:cubicBezTo>
                    <a:pt x="482" y="194"/>
                    <a:pt x="232" y="417"/>
                    <a:pt x="9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36" y="694"/>
                  </a:lnTo>
                  <a:cubicBezTo>
                    <a:pt x="259" y="444"/>
                    <a:pt x="509" y="221"/>
                    <a:pt x="776" y="34"/>
                  </a:cubicBezTo>
                  <a:cubicBezTo>
                    <a:pt x="785" y="25"/>
                    <a:pt x="785" y="16"/>
                    <a:pt x="776" y="7"/>
                  </a:cubicBezTo>
                  <a:cubicBezTo>
                    <a:pt x="776" y="2"/>
                    <a:pt x="772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837503" y="513404"/>
              <a:ext cx="50029" cy="51524"/>
            </a:xfrm>
            <a:custGeom>
              <a:avLst/>
              <a:gdLst/>
              <a:ahLst/>
              <a:cxnLst/>
              <a:rect l="l" t="t" r="r" b="b"/>
              <a:pathLst>
                <a:path w="804" h="828" extrusionOk="0">
                  <a:moveTo>
                    <a:pt x="786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474" y="230"/>
                    <a:pt x="215" y="498"/>
                    <a:pt x="10" y="801"/>
                  </a:cubicBezTo>
                  <a:cubicBezTo>
                    <a:pt x="1" y="810"/>
                    <a:pt x="1" y="819"/>
                    <a:pt x="10" y="828"/>
                  </a:cubicBezTo>
                  <a:lnTo>
                    <a:pt x="19" y="828"/>
                  </a:lnTo>
                  <a:cubicBezTo>
                    <a:pt x="28" y="828"/>
                    <a:pt x="36" y="828"/>
                    <a:pt x="36" y="819"/>
                  </a:cubicBezTo>
                  <a:cubicBezTo>
                    <a:pt x="251" y="516"/>
                    <a:pt x="500" y="257"/>
                    <a:pt x="795" y="34"/>
                  </a:cubicBezTo>
                  <a:cubicBezTo>
                    <a:pt x="804" y="34"/>
                    <a:pt x="804" y="16"/>
                    <a:pt x="795" y="7"/>
                  </a:cubicBezTo>
                  <a:cubicBezTo>
                    <a:pt x="795" y="3"/>
                    <a:pt x="790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846961" y="522427"/>
              <a:ext cx="59985" cy="60298"/>
            </a:xfrm>
            <a:custGeom>
              <a:avLst/>
              <a:gdLst/>
              <a:ahLst/>
              <a:cxnLst/>
              <a:rect l="l" t="t" r="r" b="b"/>
              <a:pathLst>
                <a:path w="964" h="969" extrusionOk="0">
                  <a:moveTo>
                    <a:pt x="942" y="1"/>
                  </a:moveTo>
                  <a:cubicBezTo>
                    <a:pt x="939" y="1"/>
                    <a:pt x="937" y="2"/>
                    <a:pt x="937" y="5"/>
                  </a:cubicBezTo>
                  <a:cubicBezTo>
                    <a:pt x="598" y="290"/>
                    <a:pt x="286" y="602"/>
                    <a:pt x="0" y="941"/>
                  </a:cubicBezTo>
                  <a:cubicBezTo>
                    <a:pt x="0" y="950"/>
                    <a:pt x="0" y="959"/>
                    <a:pt x="9" y="968"/>
                  </a:cubicBezTo>
                  <a:lnTo>
                    <a:pt x="18" y="968"/>
                  </a:lnTo>
                  <a:cubicBezTo>
                    <a:pt x="27" y="968"/>
                    <a:pt x="27" y="968"/>
                    <a:pt x="36" y="959"/>
                  </a:cubicBezTo>
                  <a:cubicBezTo>
                    <a:pt x="313" y="629"/>
                    <a:pt x="625" y="317"/>
                    <a:pt x="955" y="32"/>
                  </a:cubicBezTo>
                  <a:cubicBezTo>
                    <a:pt x="964" y="32"/>
                    <a:pt x="964" y="14"/>
                    <a:pt x="964" y="5"/>
                  </a:cubicBezTo>
                  <a:cubicBezTo>
                    <a:pt x="958" y="5"/>
                    <a:pt x="948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866935" y="521182"/>
              <a:ext cx="77221" cy="72059"/>
            </a:xfrm>
            <a:custGeom>
              <a:avLst/>
              <a:gdLst/>
              <a:ahLst/>
              <a:cxnLst/>
              <a:rect l="l" t="t" r="r" b="b"/>
              <a:pathLst>
                <a:path w="1241" h="1158" extrusionOk="0">
                  <a:moveTo>
                    <a:pt x="1218" y="0"/>
                  </a:moveTo>
                  <a:cubicBezTo>
                    <a:pt x="1214" y="0"/>
                    <a:pt x="1209" y="2"/>
                    <a:pt x="1205" y="7"/>
                  </a:cubicBezTo>
                  <a:cubicBezTo>
                    <a:pt x="786" y="355"/>
                    <a:pt x="384" y="730"/>
                    <a:pt x="1" y="1122"/>
                  </a:cubicBezTo>
                  <a:cubicBezTo>
                    <a:pt x="1" y="1131"/>
                    <a:pt x="1" y="1149"/>
                    <a:pt x="10" y="1149"/>
                  </a:cubicBezTo>
                  <a:cubicBezTo>
                    <a:pt x="10" y="1158"/>
                    <a:pt x="10" y="1158"/>
                    <a:pt x="18" y="1158"/>
                  </a:cubicBezTo>
                  <a:cubicBezTo>
                    <a:pt x="27" y="1158"/>
                    <a:pt x="27" y="1158"/>
                    <a:pt x="27" y="1149"/>
                  </a:cubicBezTo>
                  <a:cubicBezTo>
                    <a:pt x="402" y="756"/>
                    <a:pt x="812" y="382"/>
                    <a:pt x="1232" y="34"/>
                  </a:cubicBezTo>
                  <a:cubicBezTo>
                    <a:pt x="1241" y="25"/>
                    <a:pt x="1241" y="16"/>
                    <a:pt x="1232" y="7"/>
                  </a:cubicBezTo>
                  <a:cubicBezTo>
                    <a:pt x="1227" y="2"/>
                    <a:pt x="1223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880812" y="533939"/>
              <a:ext cx="84439" cy="80958"/>
            </a:xfrm>
            <a:custGeom>
              <a:avLst/>
              <a:gdLst/>
              <a:ahLst/>
              <a:cxnLst/>
              <a:rect l="l" t="t" r="r" b="b"/>
              <a:pathLst>
                <a:path w="1357" h="1301" extrusionOk="0">
                  <a:moveTo>
                    <a:pt x="1334" y="0"/>
                  </a:moveTo>
                  <a:cubicBezTo>
                    <a:pt x="1330" y="0"/>
                    <a:pt x="1325" y="3"/>
                    <a:pt x="1321" y="7"/>
                  </a:cubicBezTo>
                  <a:cubicBezTo>
                    <a:pt x="857" y="391"/>
                    <a:pt x="411" y="810"/>
                    <a:pt x="10" y="1265"/>
                  </a:cubicBezTo>
                  <a:cubicBezTo>
                    <a:pt x="1" y="1274"/>
                    <a:pt x="1" y="1283"/>
                    <a:pt x="10" y="1292"/>
                  </a:cubicBezTo>
                  <a:cubicBezTo>
                    <a:pt x="10" y="1292"/>
                    <a:pt x="18" y="1301"/>
                    <a:pt x="18" y="1301"/>
                  </a:cubicBezTo>
                  <a:cubicBezTo>
                    <a:pt x="27" y="1301"/>
                    <a:pt x="27" y="1292"/>
                    <a:pt x="36" y="1292"/>
                  </a:cubicBezTo>
                  <a:cubicBezTo>
                    <a:pt x="438" y="837"/>
                    <a:pt x="875" y="417"/>
                    <a:pt x="1348" y="34"/>
                  </a:cubicBezTo>
                  <a:cubicBezTo>
                    <a:pt x="1357" y="25"/>
                    <a:pt x="1357" y="16"/>
                    <a:pt x="1348" y="7"/>
                  </a:cubicBezTo>
                  <a:cubicBezTo>
                    <a:pt x="1343" y="3"/>
                    <a:pt x="1339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908564" y="527841"/>
              <a:ext cx="92777" cy="93155"/>
            </a:xfrm>
            <a:custGeom>
              <a:avLst/>
              <a:gdLst/>
              <a:ahLst/>
              <a:cxnLst/>
              <a:rect l="l" t="t" r="r" b="b"/>
              <a:pathLst>
                <a:path w="1491" h="1497" extrusionOk="0">
                  <a:moveTo>
                    <a:pt x="1474" y="0"/>
                  </a:moveTo>
                  <a:cubicBezTo>
                    <a:pt x="1468" y="0"/>
                    <a:pt x="1464" y="3"/>
                    <a:pt x="1464" y="7"/>
                  </a:cubicBezTo>
                  <a:cubicBezTo>
                    <a:pt x="937" y="453"/>
                    <a:pt x="456" y="944"/>
                    <a:pt x="1" y="1470"/>
                  </a:cubicBezTo>
                  <a:cubicBezTo>
                    <a:pt x="1" y="1470"/>
                    <a:pt x="1" y="1488"/>
                    <a:pt x="10" y="1497"/>
                  </a:cubicBezTo>
                  <a:lnTo>
                    <a:pt x="19" y="1497"/>
                  </a:lnTo>
                  <a:cubicBezTo>
                    <a:pt x="27" y="1497"/>
                    <a:pt x="27" y="1497"/>
                    <a:pt x="36" y="1488"/>
                  </a:cubicBezTo>
                  <a:cubicBezTo>
                    <a:pt x="482" y="970"/>
                    <a:pt x="964" y="480"/>
                    <a:pt x="1482" y="34"/>
                  </a:cubicBezTo>
                  <a:cubicBezTo>
                    <a:pt x="1491" y="25"/>
                    <a:pt x="1491" y="16"/>
                    <a:pt x="1491" y="7"/>
                  </a:cubicBezTo>
                  <a:cubicBezTo>
                    <a:pt x="1486" y="3"/>
                    <a:pt x="1479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926360" y="525476"/>
              <a:ext cx="105534" cy="103858"/>
            </a:xfrm>
            <a:custGeom>
              <a:avLst/>
              <a:gdLst/>
              <a:ahLst/>
              <a:cxnLst/>
              <a:rect l="l" t="t" r="r" b="b"/>
              <a:pathLst>
                <a:path w="1696" h="1669" extrusionOk="0">
                  <a:moveTo>
                    <a:pt x="1659" y="0"/>
                  </a:moveTo>
                  <a:cubicBezTo>
                    <a:pt x="1089" y="518"/>
                    <a:pt x="535" y="1071"/>
                    <a:pt x="9" y="1642"/>
                  </a:cubicBezTo>
                  <a:cubicBezTo>
                    <a:pt x="0" y="1651"/>
                    <a:pt x="0" y="1660"/>
                    <a:pt x="9" y="1669"/>
                  </a:cubicBezTo>
                  <a:lnTo>
                    <a:pt x="36" y="1669"/>
                  </a:lnTo>
                  <a:cubicBezTo>
                    <a:pt x="562" y="1098"/>
                    <a:pt x="1115" y="545"/>
                    <a:pt x="1686" y="27"/>
                  </a:cubicBezTo>
                  <a:cubicBezTo>
                    <a:pt x="1695" y="27"/>
                    <a:pt x="1695" y="9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948015" y="527281"/>
              <a:ext cx="117730" cy="110952"/>
            </a:xfrm>
            <a:custGeom>
              <a:avLst/>
              <a:gdLst/>
              <a:ahLst/>
              <a:cxnLst/>
              <a:rect l="l" t="t" r="r" b="b"/>
              <a:pathLst>
                <a:path w="1892" h="1783" extrusionOk="0">
                  <a:moveTo>
                    <a:pt x="1869" y="0"/>
                  </a:moveTo>
                  <a:cubicBezTo>
                    <a:pt x="1865" y="0"/>
                    <a:pt x="1860" y="3"/>
                    <a:pt x="1856" y="7"/>
                  </a:cubicBezTo>
                  <a:lnTo>
                    <a:pt x="9" y="1756"/>
                  </a:lnTo>
                  <a:cubicBezTo>
                    <a:pt x="0" y="1756"/>
                    <a:pt x="0" y="1773"/>
                    <a:pt x="9" y="1782"/>
                  </a:cubicBezTo>
                  <a:lnTo>
                    <a:pt x="36" y="1782"/>
                  </a:lnTo>
                  <a:lnTo>
                    <a:pt x="1882" y="34"/>
                  </a:lnTo>
                  <a:cubicBezTo>
                    <a:pt x="1891" y="25"/>
                    <a:pt x="1891" y="16"/>
                    <a:pt x="1882" y="7"/>
                  </a:cubicBezTo>
                  <a:cubicBezTo>
                    <a:pt x="1878" y="3"/>
                    <a:pt x="1874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979625" y="516702"/>
              <a:ext cx="137206" cy="126509"/>
            </a:xfrm>
            <a:custGeom>
              <a:avLst/>
              <a:gdLst/>
              <a:ahLst/>
              <a:cxnLst/>
              <a:rect l="l" t="t" r="r" b="b"/>
              <a:pathLst>
                <a:path w="2205" h="2033" extrusionOk="0">
                  <a:moveTo>
                    <a:pt x="2182" y="1"/>
                  </a:moveTo>
                  <a:cubicBezTo>
                    <a:pt x="2177" y="1"/>
                    <a:pt x="2173" y="3"/>
                    <a:pt x="2168" y="8"/>
                  </a:cubicBezTo>
                  <a:cubicBezTo>
                    <a:pt x="1410" y="623"/>
                    <a:pt x="688" y="1301"/>
                    <a:pt x="1" y="2006"/>
                  </a:cubicBezTo>
                  <a:cubicBezTo>
                    <a:pt x="1" y="2006"/>
                    <a:pt x="1" y="2024"/>
                    <a:pt x="1" y="2024"/>
                  </a:cubicBezTo>
                  <a:cubicBezTo>
                    <a:pt x="10" y="2033"/>
                    <a:pt x="10" y="2033"/>
                    <a:pt x="18" y="2033"/>
                  </a:cubicBezTo>
                  <a:cubicBezTo>
                    <a:pt x="18" y="2033"/>
                    <a:pt x="27" y="2033"/>
                    <a:pt x="27" y="2024"/>
                  </a:cubicBezTo>
                  <a:cubicBezTo>
                    <a:pt x="705" y="1328"/>
                    <a:pt x="1437" y="650"/>
                    <a:pt x="2195" y="34"/>
                  </a:cubicBezTo>
                  <a:cubicBezTo>
                    <a:pt x="2204" y="25"/>
                    <a:pt x="2204" y="16"/>
                    <a:pt x="2195" y="8"/>
                  </a:cubicBezTo>
                  <a:cubicBezTo>
                    <a:pt x="2191" y="3"/>
                    <a:pt x="2186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1012915" y="510044"/>
              <a:ext cx="137206" cy="129869"/>
            </a:xfrm>
            <a:custGeom>
              <a:avLst/>
              <a:gdLst/>
              <a:ahLst/>
              <a:cxnLst/>
              <a:rect l="l" t="t" r="r" b="b"/>
              <a:pathLst>
                <a:path w="2205" h="2087" extrusionOk="0">
                  <a:moveTo>
                    <a:pt x="2191" y="1"/>
                  </a:moveTo>
                  <a:cubicBezTo>
                    <a:pt x="2187" y="1"/>
                    <a:pt x="2182" y="3"/>
                    <a:pt x="2178" y="8"/>
                  </a:cubicBezTo>
                  <a:lnTo>
                    <a:pt x="10" y="2050"/>
                  </a:lnTo>
                  <a:cubicBezTo>
                    <a:pt x="1" y="2059"/>
                    <a:pt x="1" y="2068"/>
                    <a:pt x="10" y="2077"/>
                  </a:cubicBezTo>
                  <a:cubicBezTo>
                    <a:pt x="10" y="2077"/>
                    <a:pt x="19" y="2086"/>
                    <a:pt x="19" y="2086"/>
                  </a:cubicBezTo>
                  <a:cubicBezTo>
                    <a:pt x="28" y="2086"/>
                    <a:pt x="28" y="2077"/>
                    <a:pt x="37" y="2077"/>
                  </a:cubicBezTo>
                  <a:lnTo>
                    <a:pt x="2204" y="34"/>
                  </a:lnTo>
                  <a:cubicBezTo>
                    <a:pt x="2204" y="25"/>
                    <a:pt x="2204" y="16"/>
                    <a:pt x="2204" y="8"/>
                  </a:cubicBezTo>
                  <a:cubicBezTo>
                    <a:pt x="2200" y="3"/>
                    <a:pt x="219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1051246" y="502825"/>
              <a:ext cx="135526" cy="131487"/>
            </a:xfrm>
            <a:custGeom>
              <a:avLst/>
              <a:gdLst/>
              <a:ahLst/>
              <a:cxnLst/>
              <a:rect l="l" t="t" r="r" b="b"/>
              <a:pathLst>
                <a:path w="2178" h="2113" extrusionOk="0">
                  <a:moveTo>
                    <a:pt x="2155" y="1"/>
                  </a:moveTo>
                  <a:cubicBezTo>
                    <a:pt x="2150" y="1"/>
                    <a:pt x="2146" y="3"/>
                    <a:pt x="2141" y="8"/>
                  </a:cubicBezTo>
                  <a:cubicBezTo>
                    <a:pt x="1446" y="703"/>
                    <a:pt x="723" y="1408"/>
                    <a:pt x="0" y="2077"/>
                  </a:cubicBezTo>
                  <a:cubicBezTo>
                    <a:pt x="0" y="2086"/>
                    <a:pt x="0" y="2104"/>
                    <a:pt x="0" y="2104"/>
                  </a:cubicBezTo>
                  <a:cubicBezTo>
                    <a:pt x="9" y="2113"/>
                    <a:pt x="9" y="2113"/>
                    <a:pt x="18" y="2113"/>
                  </a:cubicBezTo>
                  <a:cubicBezTo>
                    <a:pt x="18" y="2113"/>
                    <a:pt x="27" y="2113"/>
                    <a:pt x="27" y="2104"/>
                  </a:cubicBezTo>
                  <a:cubicBezTo>
                    <a:pt x="750" y="1435"/>
                    <a:pt x="1472" y="730"/>
                    <a:pt x="2168" y="34"/>
                  </a:cubicBezTo>
                  <a:cubicBezTo>
                    <a:pt x="2177" y="25"/>
                    <a:pt x="2177" y="16"/>
                    <a:pt x="2168" y="8"/>
                  </a:cubicBezTo>
                  <a:cubicBezTo>
                    <a:pt x="2164" y="3"/>
                    <a:pt x="2159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1082296" y="550056"/>
              <a:ext cx="91657" cy="85936"/>
            </a:xfrm>
            <a:custGeom>
              <a:avLst/>
              <a:gdLst/>
              <a:ahLst/>
              <a:cxnLst/>
              <a:rect l="l" t="t" r="r" b="b"/>
              <a:pathLst>
                <a:path w="1473" h="1381" extrusionOk="0">
                  <a:moveTo>
                    <a:pt x="1456" y="0"/>
                  </a:moveTo>
                  <a:cubicBezTo>
                    <a:pt x="1451" y="0"/>
                    <a:pt x="1446" y="2"/>
                    <a:pt x="1446" y="7"/>
                  </a:cubicBezTo>
                  <a:lnTo>
                    <a:pt x="10" y="1345"/>
                  </a:lnTo>
                  <a:cubicBezTo>
                    <a:pt x="1" y="1354"/>
                    <a:pt x="1" y="1363"/>
                    <a:pt x="10" y="1372"/>
                  </a:cubicBezTo>
                  <a:cubicBezTo>
                    <a:pt x="10" y="1372"/>
                    <a:pt x="10" y="1381"/>
                    <a:pt x="19" y="1381"/>
                  </a:cubicBezTo>
                  <a:cubicBezTo>
                    <a:pt x="28" y="1381"/>
                    <a:pt x="28" y="1372"/>
                    <a:pt x="28" y="1372"/>
                  </a:cubicBezTo>
                  <a:lnTo>
                    <a:pt x="1464" y="34"/>
                  </a:lnTo>
                  <a:cubicBezTo>
                    <a:pt x="1473" y="25"/>
                    <a:pt x="1473" y="16"/>
                    <a:pt x="1473" y="7"/>
                  </a:cubicBezTo>
                  <a:cubicBezTo>
                    <a:pt x="1468" y="2"/>
                    <a:pt x="1462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1112289" y="599465"/>
              <a:ext cx="33913" cy="28189"/>
            </a:xfrm>
            <a:custGeom>
              <a:avLst/>
              <a:gdLst/>
              <a:ahLst/>
              <a:cxnLst/>
              <a:rect l="l" t="t" r="r" b="b"/>
              <a:pathLst>
                <a:path w="545" h="453" extrusionOk="0">
                  <a:moveTo>
                    <a:pt x="532" y="0"/>
                  </a:moveTo>
                  <a:cubicBezTo>
                    <a:pt x="527" y="0"/>
                    <a:pt x="523" y="2"/>
                    <a:pt x="518" y="7"/>
                  </a:cubicBezTo>
                  <a:lnTo>
                    <a:pt x="10" y="417"/>
                  </a:lnTo>
                  <a:cubicBezTo>
                    <a:pt x="1" y="426"/>
                    <a:pt x="1" y="435"/>
                    <a:pt x="1" y="444"/>
                  </a:cubicBezTo>
                  <a:cubicBezTo>
                    <a:pt x="10" y="453"/>
                    <a:pt x="10" y="453"/>
                    <a:pt x="19" y="453"/>
                  </a:cubicBezTo>
                  <a:cubicBezTo>
                    <a:pt x="19" y="453"/>
                    <a:pt x="27" y="453"/>
                    <a:pt x="27" y="444"/>
                  </a:cubicBezTo>
                  <a:lnTo>
                    <a:pt x="536" y="34"/>
                  </a:lnTo>
                  <a:cubicBezTo>
                    <a:pt x="545" y="34"/>
                    <a:pt x="545" y="16"/>
                    <a:pt x="545" y="7"/>
                  </a:cubicBezTo>
                  <a:cubicBezTo>
                    <a:pt x="540" y="2"/>
                    <a:pt x="53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937436" y="574947"/>
              <a:ext cx="439184" cy="423583"/>
            </a:xfrm>
            <a:custGeom>
              <a:avLst/>
              <a:gdLst/>
              <a:ahLst/>
              <a:cxnLst/>
              <a:rect l="l" t="t" r="r" b="b"/>
              <a:pathLst>
                <a:path w="7058" h="6807" extrusionOk="0">
                  <a:moveTo>
                    <a:pt x="4600" y="0"/>
                  </a:moveTo>
                  <a:cubicBezTo>
                    <a:pt x="4550" y="0"/>
                    <a:pt x="4498" y="3"/>
                    <a:pt x="4443" y="8"/>
                  </a:cubicBezTo>
                  <a:cubicBezTo>
                    <a:pt x="3640" y="80"/>
                    <a:pt x="2873" y="419"/>
                    <a:pt x="2231" y="909"/>
                  </a:cubicBezTo>
                  <a:cubicBezTo>
                    <a:pt x="1597" y="1400"/>
                    <a:pt x="1071" y="2033"/>
                    <a:pt x="670" y="2729"/>
                  </a:cubicBezTo>
                  <a:cubicBezTo>
                    <a:pt x="313" y="3327"/>
                    <a:pt x="36" y="3978"/>
                    <a:pt x="18" y="4674"/>
                  </a:cubicBezTo>
                  <a:cubicBezTo>
                    <a:pt x="1" y="5361"/>
                    <a:pt x="277" y="6083"/>
                    <a:pt x="848" y="6467"/>
                  </a:cubicBezTo>
                  <a:cubicBezTo>
                    <a:pt x="1202" y="6715"/>
                    <a:pt x="1631" y="6807"/>
                    <a:pt x="2069" y="6807"/>
                  </a:cubicBezTo>
                  <a:cubicBezTo>
                    <a:pt x="2293" y="6807"/>
                    <a:pt x="2519" y="6783"/>
                    <a:pt x="2739" y="6744"/>
                  </a:cubicBezTo>
                  <a:cubicBezTo>
                    <a:pt x="4443" y="6431"/>
                    <a:pt x="5951" y="5209"/>
                    <a:pt x="6620" y="3612"/>
                  </a:cubicBezTo>
                  <a:cubicBezTo>
                    <a:pt x="6923" y="2881"/>
                    <a:pt x="7057" y="2069"/>
                    <a:pt x="6914" y="1293"/>
                  </a:cubicBezTo>
                  <a:cubicBezTo>
                    <a:pt x="6843" y="945"/>
                    <a:pt x="6691" y="561"/>
                    <a:pt x="6352" y="428"/>
                  </a:cubicBezTo>
                  <a:cubicBezTo>
                    <a:pt x="6049" y="303"/>
                    <a:pt x="5701" y="338"/>
                    <a:pt x="5389" y="205"/>
                  </a:cubicBezTo>
                  <a:cubicBezTo>
                    <a:pt x="5116" y="83"/>
                    <a:pt x="4888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925800" y="574698"/>
              <a:ext cx="487968" cy="431050"/>
            </a:xfrm>
            <a:custGeom>
              <a:avLst/>
              <a:gdLst/>
              <a:ahLst/>
              <a:cxnLst/>
              <a:rect l="l" t="t" r="r" b="b"/>
              <a:pathLst>
                <a:path w="7842" h="6927" extrusionOk="0">
                  <a:moveTo>
                    <a:pt x="4781" y="1"/>
                  </a:moveTo>
                  <a:cubicBezTo>
                    <a:pt x="4731" y="1"/>
                    <a:pt x="4681" y="4"/>
                    <a:pt x="4631" y="12"/>
                  </a:cubicBezTo>
                  <a:lnTo>
                    <a:pt x="4631" y="12"/>
                  </a:lnTo>
                  <a:cubicBezTo>
                    <a:pt x="4680" y="5"/>
                    <a:pt x="4729" y="1"/>
                    <a:pt x="4777" y="1"/>
                  </a:cubicBezTo>
                  <a:cubicBezTo>
                    <a:pt x="5180" y="1"/>
                    <a:pt x="5542" y="243"/>
                    <a:pt x="5933" y="307"/>
                  </a:cubicBezTo>
                  <a:cubicBezTo>
                    <a:pt x="6816" y="369"/>
                    <a:pt x="7048" y="788"/>
                    <a:pt x="7119" y="1618"/>
                  </a:cubicBezTo>
                  <a:cubicBezTo>
                    <a:pt x="7271" y="4098"/>
                    <a:pt x="5130" y="6310"/>
                    <a:pt x="2748" y="6658"/>
                  </a:cubicBezTo>
                  <a:cubicBezTo>
                    <a:pt x="2575" y="6688"/>
                    <a:pt x="2407" y="6703"/>
                    <a:pt x="2247" y="6703"/>
                  </a:cubicBezTo>
                  <a:cubicBezTo>
                    <a:pt x="1027" y="6703"/>
                    <a:pt x="208" y="5857"/>
                    <a:pt x="295" y="4508"/>
                  </a:cubicBezTo>
                  <a:cubicBezTo>
                    <a:pt x="321" y="4071"/>
                    <a:pt x="464" y="3643"/>
                    <a:pt x="643" y="3242"/>
                  </a:cubicBezTo>
                  <a:cubicBezTo>
                    <a:pt x="1383" y="1645"/>
                    <a:pt x="2801" y="182"/>
                    <a:pt x="4630" y="12"/>
                  </a:cubicBezTo>
                  <a:lnTo>
                    <a:pt x="4630" y="12"/>
                  </a:lnTo>
                  <a:cubicBezTo>
                    <a:pt x="3738" y="93"/>
                    <a:pt x="2891" y="503"/>
                    <a:pt x="2204" y="1074"/>
                  </a:cubicBezTo>
                  <a:cubicBezTo>
                    <a:pt x="1214" y="1939"/>
                    <a:pt x="321" y="3161"/>
                    <a:pt x="143" y="4491"/>
                  </a:cubicBezTo>
                  <a:cubicBezTo>
                    <a:pt x="0" y="5966"/>
                    <a:pt x="923" y="6927"/>
                    <a:pt x="2265" y="6927"/>
                  </a:cubicBezTo>
                  <a:cubicBezTo>
                    <a:pt x="2431" y="6927"/>
                    <a:pt x="2605" y="6912"/>
                    <a:pt x="2784" y="6881"/>
                  </a:cubicBezTo>
                  <a:cubicBezTo>
                    <a:pt x="5460" y="6507"/>
                    <a:pt x="7842" y="3661"/>
                    <a:pt x="7021" y="958"/>
                  </a:cubicBezTo>
                  <a:cubicBezTo>
                    <a:pt x="6834" y="440"/>
                    <a:pt x="6423" y="351"/>
                    <a:pt x="5933" y="298"/>
                  </a:cubicBezTo>
                  <a:cubicBezTo>
                    <a:pt x="5544" y="234"/>
                    <a:pt x="5183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979065" y="718070"/>
              <a:ext cx="380319" cy="210827"/>
            </a:xfrm>
            <a:custGeom>
              <a:avLst/>
              <a:gdLst/>
              <a:ahLst/>
              <a:cxnLst/>
              <a:rect l="l" t="t" r="r" b="b"/>
              <a:pathLst>
                <a:path w="6112" h="3388" extrusionOk="0">
                  <a:moveTo>
                    <a:pt x="6112" y="1"/>
                  </a:moveTo>
                  <a:lnTo>
                    <a:pt x="6112" y="1"/>
                  </a:lnTo>
                  <a:cubicBezTo>
                    <a:pt x="5826" y="590"/>
                    <a:pt x="5407" y="1098"/>
                    <a:pt x="4934" y="1535"/>
                  </a:cubicBezTo>
                  <a:cubicBezTo>
                    <a:pt x="4452" y="1964"/>
                    <a:pt x="3908" y="2320"/>
                    <a:pt x="3328" y="2615"/>
                  </a:cubicBezTo>
                  <a:cubicBezTo>
                    <a:pt x="2766" y="2900"/>
                    <a:pt x="2160" y="3177"/>
                    <a:pt x="1526" y="3221"/>
                  </a:cubicBezTo>
                  <a:cubicBezTo>
                    <a:pt x="1493" y="3223"/>
                    <a:pt x="1460" y="3224"/>
                    <a:pt x="1427" y="3224"/>
                  </a:cubicBezTo>
                  <a:cubicBezTo>
                    <a:pt x="829" y="3224"/>
                    <a:pt x="187" y="2920"/>
                    <a:pt x="1" y="2320"/>
                  </a:cubicBezTo>
                  <a:lnTo>
                    <a:pt x="1" y="2320"/>
                  </a:lnTo>
                  <a:cubicBezTo>
                    <a:pt x="72" y="2829"/>
                    <a:pt x="545" y="3195"/>
                    <a:pt x="1018" y="3328"/>
                  </a:cubicBezTo>
                  <a:cubicBezTo>
                    <a:pt x="1173" y="3369"/>
                    <a:pt x="1337" y="3387"/>
                    <a:pt x="1506" y="3387"/>
                  </a:cubicBezTo>
                  <a:cubicBezTo>
                    <a:pt x="2734" y="3387"/>
                    <a:pt x="4274" y="2420"/>
                    <a:pt x="5050" y="1660"/>
                  </a:cubicBezTo>
                  <a:cubicBezTo>
                    <a:pt x="5523" y="1196"/>
                    <a:pt x="5906" y="625"/>
                    <a:pt x="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1031956" y="591624"/>
              <a:ext cx="251949" cy="324952"/>
            </a:xfrm>
            <a:custGeom>
              <a:avLst/>
              <a:gdLst/>
              <a:ahLst/>
              <a:cxnLst/>
              <a:rect l="l" t="t" r="r" b="b"/>
              <a:pathLst>
                <a:path w="4049" h="5222" extrusionOk="0">
                  <a:moveTo>
                    <a:pt x="3920" y="1"/>
                  </a:moveTo>
                  <a:cubicBezTo>
                    <a:pt x="3433" y="1"/>
                    <a:pt x="2436" y="1095"/>
                    <a:pt x="2193" y="1355"/>
                  </a:cubicBezTo>
                  <a:cubicBezTo>
                    <a:pt x="1613" y="1953"/>
                    <a:pt x="1122" y="2622"/>
                    <a:pt x="721" y="3353"/>
                  </a:cubicBezTo>
                  <a:cubicBezTo>
                    <a:pt x="507" y="3755"/>
                    <a:pt x="319" y="4174"/>
                    <a:pt x="159" y="4602"/>
                  </a:cubicBezTo>
                  <a:cubicBezTo>
                    <a:pt x="114" y="4736"/>
                    <a:pt x="70" y="4861"/>
                    <a:pt x="34" y="4986"/>
                  </a:cubicBezTo>
                  <a:cubicBezTo>
                    <a:pt x="1" y="5119"/>
                    <a:pt x="106" y="5222"/>
                    <a:pt x="217" y="5222"/>
                  </a:cubicBezTo>
                  <a:cubicBezTo>
                    <a:pt x="255" y="5222"/>
                    <a:pt x="294" y="5209"/>
                    <a:pt x="328" y="5182"/>
                  </a:cubicBezTo>
                  <a:cubicBezTo>
                    <a:pt x="328" y="5173"/>
                    <a:pt x="337" y="5173"/>
                    <a:pt x="337" y="5173"/>
                  </a:cubicBezTo>
                  <a:cubicBezTo>
                    <a:pt x="774" y="4798"/>
                    <a:pt x="1060" y="4290"/>
                    <a:pt x="1399" y="3835"/>
                  </a:cubicBezTo>
                  <a:cubicBezTo>
                    <a:pt x="1872" y="3211"/>
                    <a:pt x="2443" y="2666"/>
                    <a:pt x="2951" y="2078"/>
                  </a:cubicBezTo>
                  <a:cubicBezTo>
                    <a:pt x="3433" y="1516"/>
                    <a:pt x="3968" y="793"/>
                    <a:pt x="4048" y="35"/>
                  </a:cubicBezTo>
                  <a:cubicBezTo>
                    <a:pt x="4011" y="11"/>
                    <a:pt x="3968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989083" y="687019"/>
              <a:ext cx="172674" cy="210453"/>
            </a:xfrm>
            <a:custGeom>
              <a:avLst/>
              <a:gdLst/>
              <a:ahLst/>
              <a:cxnLst/>
              <a:rect l="l" t="t" r="r" b="b"/>
              <a:pathLst>
                <a:path w="2775" h="3382" extrusionOk="0">
                  <a:moveTo>
                    <a:pt x="2739" y="0"/>
                  </a:moveTo>
                  <a:lnTo>
                    <a:pt x="1526" y="607"/>
                  </a:lnTo>
                  <a:cubicBezTo>
                    <a:pt x="1303" y="723"/>
                    <a:pt x="1071" y="839"/>
                    <a:pt x="866" y="991"/>
                  </a:cubicBezTo>
                  <a:cubicBezTo>
                    <a:pt x="473" y="1276"/>
                    <a:pt x="205" y="1669"/>
                    <a:pt x="107" y="2097"/>
                  </a:cubicBezTo>
                  <a:cubicBezTo>
                    <a:pt x="0" y="2561"/>
                    <a:pt x="116" y="3051"/>
                    <a:pt x="420" y="3373"/>
                  </a:cubicBezTo>
                  <a:cubicBezTo>
                    <a:pt x="420" y="3373"/>
                    <a:pt x="428" y="3381"/>
                    <a:pt x="428" y="3381"/>
                  </a:cubicBezTo>
                  <a:cubicBezTo>
                    <a:pt x="437" y="3381"/>
                    <a:pt x="437" y="3381"/>
                    <a:pt x="446" y="3373"/>
                  </a:cubicBezTo>
                  <a:cubicBezTo>
                    <a:pt x="455" y="3364"/>
                    <a:pt x="455" y="3355"/>
                    <a:pt x="446" y="3346"/>
                  </a:cubicBezTo>
                  <a:cubicBezTo>
                    <a:pt x="152" y="3034"/>
                    <a:pt x="36" y="2552"/>
                    <a:pt x="143" y="2106"/>
                  </a:cubicBezTo>
                  <a:cubicBezTo>
                    <a:pt x="232" y="1686"/>
                    <a:pt x="500" y="1303"/>
                    <a:pt x="883" y="1026"/>
                  </a:cubicBezTo>
                  <a:cubicBezTo>
                    <a:pt x="1089" y="875"/>
                    <a:pt x="1321" y="759"/>
                    <a:pt x="1544" y="643"/>
                  </a:cubicBezTo>
                  <a:lnTo>
                    <a:pt x="2757" y="36"/>
                  </a:lnTo>
                  <a:cubicBezTo>
                    <a:pt x="2766" y="27"/>
                    <a:pt x="2775" y="18"/>
                    <a:pt x="2766" y="9"/>
                  </a:cubicBezTo>
                  <a:cubicBezTo>
                    <a:pt x="2766" y="0"/>
                    <a:pt x="2748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1044028" y="926283"/>
              <a:ext cx="57247" cy="57809"/>
            </a:xfrm>
            <a:custGeom>
              <a:avLst/>
              <a:gdLst/>
              <a:ahLst/>
              <a:cxnLst/>
              <a:rect l="l" t="t" r="r" b="b"/>
              <a:pathLst>
                <a:path w="920" h="929" extrusionOk="0">
                  <a:moveTo>
                    <a:pt x="857" y="0"/>
                  </a:moveTo>
                  <a:cubicBezTo>
                    <a:pt x="848" y="9"/>
                    <a:pt x="839" y="18"/>
                    <a:pt x="839" y="27"/>
                  </a:cubicBezTo>
                  <a:cubicBezTo>
                    <a:pt x="884" y="330"/>
                    <a:pt x="696" y="660"/>
                    <a:pt x="411" y="776"/>
                  </a:cubicBezTo>
                  <a:cubicBezTo>
                    <a:pt x="348" y="803"/>
                    <a:pt x="286" y="821"/>
                    <a:pt x="223" y="839"/>
                  </a:cubicBezTo>
                  <a:lnTo>
                    <a:pt x="18" y="892"/>
                  </a:lnTo>
                  <a:cubicBezTo>
                    <a:pt x="9" y="901"/>
                    <a:pt x="0" y="910"/>
                    <a:pt x="9" y="919"/>
                  </a:cubicBezTo>
                  <a:cubicBezTo>
                    <a:pt x="9" y="928"/>
                    <a:pt x="18" y="928"/>
                    <a:pt x="27" y="928"/>
                  </a:cubicBezTo>
                  <a:lnTo>
                    <a:pt x="232" y="875"/>
                  </a:lnTo>
                  <a:cubicBezTo>
                    <a:pt x="295" y="857"/>
                    <a:pt x="366" y="839"/>
                    <a:pt x="429" y="812"/>
                  </a:cubicBezTo>
                  <a:cubicBezTo>
                    <a:pt x="723" y="687"/>
                    <a:pt x="919" y="348"/>
                    <a:pt x="875" y="18"/>
                  </a:cubicBezTo>
                  <a:cubicBezTo>
                    <a:pt x="875" y="9"/>
                    <a:pt x="86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007937" y="754349"/>
              <a:ext cx="38393" cy="39888"/>
            </a:xfrm>
            <a:custGeom>
              <a:avLst/>
              <a:gdLst/>
              <a:ahLst/>
              <a:cxnLst/>
              <a:rect l="l" t="t" r="r" b="b"/>
              <a:pathLst>
                <a:path w="617" h="641" extrusionOk="0">
                  <a:moveTo>
                    <a:pt x="594" y="0"/>
                  </a:moveTo>
                  <a:cubicBezTo>
                    <a:pt x="589" y="0"/>
                    <a:pt x="585" y="2"/>
                    <a:pt x="580" y="7"/>
                  </a:cubicBezTo>
                  <a:lnTo>
                    <a:pt x="1" y="613"/>
                  </a:lnTo>
                  <a:cubicBezTo>
                    <a:pt x="1" y="622"/>
                    <a:pt x="1" y="631"/>
                    <a:pt x="1" y="640"/>
                  </a:cubicBezTo>
                  <a:lnTo>
                    <a:pt x="27" y="640"/>
                  </a:lnTo>
                  <a:lnTo>
                    <a:pt x="607" y="34"/>
                  </a:lnTo>
                  <a:cubicBezTo>
                    <a:pt x="616" y="25"/>
                    <a:pt x="616" y="16"/>
                    <a:pt x="607" y="7"/>
                  </a:cubicBezTo>
                  <a:cubicBezTo>
                    <a:pt x="603" y="2"/>
                    <a:pt x="598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000719" y="742650"/>
              <a:ext cx="77781" cy="84318"/>
            </a:xfrm>
            <a:custGeom>
              <a:avLst/>
              <a:gdLst/>
              <a:ahLst/>
              <a:cxnLst/>
              <a:rect l="l" t="t" r="r" b="b"/>
              <a:pathLst>
                <a:path w="1250" h="1355" extrusionOk="0">
                  <a:moveTo>
                    <a:pt x="1231" y="1"/>
                  </a:moveTo>
                  <a:cubicBezTo>
                    <a:pt x="1225" y="1"/>
                    <a:pt x="1218" y="3"/>
                    <a:pt x="1214" y="7"/>
                  </a:cubicBezTo>
                  <a:cubicBezTo>
                    <a:pt x="777" y="409"/>
                    <a:pt x="366" y="846"/>
                    <a:pt x="1" y="1319"/>
                  </a:cubicBezTo>
                  <a:cubicBezTo>
                    <a:pt x="1" y="1328"/>
                    <a:pt x="1" y="1346"/>
                    <a:pt x="10" y="1346"/>
                  </a:cubicBezTo>
                  <a:cubicBezTo>
                    <a:pt x="10" y="1354"/>
                    <a:pt x="18" y="1354"/>
                    <a:pt x="18" y="1354"/>
                  </a:cubicBezTo>
                  <a:cubicBezTo>
                    <a:pt x="27" y="1354"/>
                    <a:pt x="27" y="1346"/>
                    <a:pt x="36" y="1346"/>
                  </a:cubicBezTo>
                  <a:cubicBezTo>
                    <a:pt x="393" y="873"/>
                    <a:pt x="803" y="436"/>
                    <a:pt x="1241" y="34"/>
                  </a:cubicBezTo>
                  <a:cubicBezTo>
                    <a:pt x="1250" y="25"/>
                    <a:pt x="1250" y="16"/>
                    <a:pt x="1241" y="7"/>
                  </a:cubicBezTo>
                  <a:cubicBezTo>
                    <a:pt x="1241" y="3"/>
                    <a:pt x="1236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997421" y="733067"/>
              <a:ext cx="107151" cy="119415"/>
            </a:xfrm>
            <a:custGeom>
              <a:avLst/>
              <a:gdLst/>
              <a:ahLst/>
              <a:cxnLst/>
              <a:rect l="l" t="t" r="r" b="b"/>
              <a:pathLst>
                <a:path w="1722" h="1919" extrusionOk="0">
                  <a:moveTo>
                    <a:pt x="1713" y="1"/>
                  </a:moveTo>
                  <a:cubicBezTo>
                    <a:pt x="1704" y="1"/>
                    <a:pt x="1695" y="1"/>
                    <a:pt x="1686" y="10"/>
                  </a:cubicBezTo>
                  <a:cubicBezTo>
                    <a:pt x="1106" y="607"/>
                    <a:pt x="544" y="1241"/>
                    <a:pt x="9" y="1883"/>
                  </a:cubicBezTo>
                  <a:cubicBezTo>
                    <a:pt x="0" y="1892"/>
                    <a:pt x="0" y="1910"/>
                    <a:pt x="9" y="1910"/>
                  </a:cubicBezTo>
                  <a:cubicBezTo>
                    <a:pt x="9" y="1919"/>
                    <a:pt x="18" y="1919"/>
                    <a:pt x="18" y="1919"/>
                  </a:cubicBezTo>
                  <a:cubicBezTo>
                    <a:pt x="27" y="1919"/>
                    <a:pt x="36" y="1919"/>
                    <a:pt x="36" y="1910"/>
                  </a:cubicBezTo>
                  <a:cubicBezTo>
                    <a:pt x="571" y="1268"/>
                    <a:pt x="1142" y="634"/>
                    <a:pt x="1713" y="28"/>
                  </a:cubicBezTo>
                  <a:cubicBezTo>
                    <a:pt x="1722" y="28"/>
                    <a:pt x="1722" y="10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1004639" y="798032"/>
              <a:ext cx="68883" cy="70566"/>
            </a:xfrm>
            <a:custGeom>
              <a:avLst/>
              <a:gdLst/>
              <a:ahLst/>
              <a:cxnLst/>
              <a:rect l="l" t="t" r="r" b="b"/>
              <a:pathLst>
                <a:path w="1107" h="1134" extrusionOk="0">
                  <a:moveTo>
                    <a:pt x="1071" y="1"/>
                  </a:moveTo>
                  <a:cubicBezTo>
                    <a:pt x="696" y="348"/>
                    <a:pt x="339" y="714"/>
                    <a:pt x="0" y="1098"/>
                  </a:cubicBezTo>
                  <a:cubicBezTo>
                    <a:pt x="0" y="1107"/>
                    <a:pt x="0" y="1116"/>
                    <a:pt x="9" y="1125"/>
                  </a:cubicBezTo>
                  <a:cubicBezTo>
                    <a:pt x="9" y="1125"/>
                    <a:pt x="18" y="1134"/>
                    <a:pt x="18" y="1134"/>
                  </a:cubicBezTo>
                  <a:cubicBezTo>
                    <a:pt x="27" y="1134"/>
                    <a:pt x="27" y="1125"/>
                    <a:pt x="36" y="1125"/>
                  </a:cubicBezTo>
                  <a:cubicBezTo>
                    <a:pt x="366" y="741"/>
                    <a:pt x="723" y="375"/>
                    <a:pt x="1097" y="27"/>
                  </a:cubicBezTo>
                  <a:cubicBezTo>
                    <a:pt x="1106" y="27"/>
                    <a:pt x="1106" y="9"/>
                    <a:pt x="1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1011858" y="844268"/>
              <a:ext cx="41691" cy="39328"/>
            </a:xfrm>
            <a:custGeom>
              <a:avLst/>
              <a:gdLst/>
              <a:ahLst/>
              <a:cxnLst/>
              <a:rect l="l" t="t" r="r" b="b"/>
              <a:pathLst>
                <a:path w="670" h="632" extrusionOk="0">
                  <a:moveTo>
                    <a:pt x="651" y="0"/>
                  </a:moveTo>
                  <a:cubicBezTo>
                    <a:pt x="647" y="0"/>
                    <a:pt x="642" y="2"/>
                    <a:pt x="642" y="7"/>
                  </a:cubicBezTo>
                  <a:cubicBezTo>
                    <a:pt x="419" y="185"/>
                    <a:pt x="205" y="391"/>
                    <a:pt x="9" y="596"/>
                  </a:cubicBezTo>
                  <a:cubicBezTo>
                    <a:pt x="0" y="605"/>
                    <a:pt x="0" y="622"/>
                    <a:pt x="9" y="622"/>
                  </a:cubicBezTo>
                  <a:cubicBezTo>
                    <a:pt x="9" y="631"/>
                    <a:pt x="18" y="631"/>
                    <a:pt x="18" y="631"/>
                  </a:cubicBezTo>
                  <a:cubicBezTo>
                    <a:pt x="27" y="631"/>
                    <a:pt x="27" y="631"/>
                    <a:pt x="36" y="622"/>
                  </a:cubicBezTo>
                  <a:cubicBezTo>
                    <a:pt x="232" y="417"/>
                    <a:pt x="437" y="212"/>
                    <a:pt x="660" y="34"/>
                  </a:cubicBezTo>
                  <a:cubicBezTo>
                    <a:pt x="669" y="25"/>
                    <a:pt x="669" y="16"/>
                    <a:pt x="660" y="7"/>
                  </a:cubicBezTo>
                  <a:cubicBezTo>
                    <a:pt x="660" y="2"/>
                    <a:pt x="656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015715" y="873141"/>
              <a:ext cx="28375" cy="2713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433" y="0"/>
                  </a:moveTo>
                  <a:cubicBezTo>
                    <a:pt x="429" y="0"/>
                    <a:pt x="424" y="2"/>
                    <a:pt x="420" y="7"/>
                  </a:cubicBezTo>
                  <a:cubicBezTo>
                    <a:pt x="268" y="123"/>
                    <a:pt x="125" y="257"/>
                    <a:pt x="0" y="399"/>
                  </a:cubicBezTo>
                  <a:cubicBezTo>
                    <a:pt x="0" y="408"/>
                    <a:pt x="0" y="417"/>
                    <a:pt x="9" y="426"/>
                  </a:cubicBezTo>
                  <a:cubicBezTo>
                    <a:pt x="9" y="435"/>
                    <a:pt x="9" y="435"/>
                    <a:pt x="18" y="435"/>
                  </a:cubicBezTo>
                  <a:cubicBezTo>
                    <a:pt x="18" y="435"/>
                    <a:pt x="27" y="426"/>
                    <a:pt x="27" y="426"/>
                  </a:cubicBezTo>
                  <a:cubicBezTo>
                    <a:pt x="152" y="283"/>
                    <a:pt x="295" y="150"/>
                    <a:pt x="447" y="34"/>
                  </a:cubicBezTo>
                  <a:cubicBezTo>
                    <a:pt x="447" y="25"/>
                    <a:pt x="455" y="16"/>
                    <a:pt x="447" y="7"/>
                  </a:cubicBezTo>
                  <a:cubicBezTo>
                    <a:pt x="442" y="2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1082856" y="874199"/>
              <a:ext cx="26757" cy="24393"/>
            </a:xfrm>
            <a:custGeom>
              <a:avLst/>
              <a:gdLst/>
              <a:ahLst/>
              <a:cxnLst/>
              <a:rect l="l" t="t" r="r" b="b"/>
              <a:pathLst>
                <a:path w="430" h="392" extrusionOk="0">
                  <a:moveTo>
                    <a:pt x="407" y="1"/>
                  </a:moveTo>
                  <a:cubicBezTo>
                    <a:pt x="402" y="1"/>
                    <a:pt x="398" y="3"/>
                    <a:pt x="393" y="8"/>
                  </a:cubicBezTo>
                  <a:lnTo>
                    <a:pt x="10" y="356"/>
                  </a:lnTo>
                  <a:cubicBezTo>
                    <a:pt x="1" y="365"/>
                    <a:pt x="1" y="373"/>
                    <a:pt x="10" y="382"/>
                  </a:cubicBezTo>
                  <a:cubicBezTo>
                    <a:pt x="10" y="382"/>
                    <a:pt x="19" y="391"/>
                    <a:pt x="19" y="391"/>
                  </a:cubicBezTo>
                  <a:cubicBezTo>
                    <a:pt x="28" y="391"/>
                    <a:pt x="28" y="382"/>
                    <a:pt x="37" y="382"/>
                  </a:cubicBezTo>
                  <a:lnTo>
                    <a:pt x="420" y="34"/>
                  </a:lnTo>
                  <a:cubicBezTo>
                    <a:pt x="420" y="26"/>
                    <a:pt x="429" y="17"/>
                    <a:pt x="420" y="8"/>
                  </a:cubicBezTo>
                  <a:cubicBezTo>
                    <a:pt x="416" y="3"/>
                    <a:pt x="41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101213" y="881853"/>
              <a:ext cx="21717" cy="20037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313" y="1"/>
                  </a:moveTo>
                  <a:lnTo>
                    <a:pt x="9" y="286"/>
                  </a:lnTo>
                  <a:cubicBezTo>
                    <a:pt x="0" y="295"/>
                    <a:pt x="0" y="313"/>
                    <a:pt x="9" y="313"/>
                  </a:cubicBezTo>
                  <a:cubicBezTo>
                    <a:pt x="18" y="322"/>
                    <a:pt x="18" y="322"/>
                    <a:pt x="27" y="322"/>
                  </a:cubicBezTo>
                  <a:cubicBezTo>
                    <a:pt x="27" y="322"/>
                    <a:pt x="36" y="322"/>
                    <a:pt x="36" y="313"/>
                  </a:cubicBezTo>
                  <a:lnTo>
                    <a:pt x="339" y="27"/>
                  </a:lnTo>
                  <a:cubicBezTo>
                    <a:pt x="348" y="27"/>
                    <a:pt x="348" y="10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123987" y="881293"/>
              <a:ext cx="17236" cy="16739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41" y="1"/>
                  </a:moveTo>
                  <a:lnTo>
                    <a:pt x="9" y="242"/>
                  </a:lnTo>
                  <a:cubicBezTo>
                    <a:pt x="0" y="242"/>
                    <a:pt x="9" y="259"/>
                    <a:pt x="9" y="259"/>
                  </a:cubicBezTo>
                  <a:cubicBezTo>
                    <a:pt x="18" y="268"/>
                    <a:pt x="18" y="268"/>
                    <a:pt x="27" y="268"/>
                  </a:cubicBezTo>
                  <a:cubicBezTo>
                    <a:pt x="27" y="268"/>
                    <a:pt x="36" y="268"/>
                    <a:pt x="36" y="259"/>
                  </a:cubicBezTo>
                  <a:lnTo>
                    <a:pt x="268" y="27"/>
                  </a:ln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098412" y="916389"/>
              <a:ext cx="28375" cy="28811"/>
            </a:xfrm>
            <a:custGeom>
              <a:avLst/>
              <a:gdLst/>
              <a:ahLst/>
              <a:cxnLst/>
              <a:rect l="l" t="t" r="r" b="b"/>
              <a:pathLst>
                <a:path w="456" h="463" extrusionOk="0">
                  <a:moveTo>
                    <a:pt x="433" y="1"/>
                  </a:moveTo>
                  <a:cubicBezTo>
                    <a:pt x="429" y="1"/>
                    <a:pt x="424" y="3"/>
                    <a:pt x="420" y="8"/>
                  </a:cubicBezTo>
                  <a:lnTo>
                    <a:pt x="10" y="436"/>
                  </a:lnTo>
                  <a:cubicBezTo>
                    <a:pt x="1" y="445"/>
                    <a:pt x="1" y="454"/>
                    <a:pt x="10" y="463"/>
                  </a:cubicBezTo>
                  <a:lnTo>
                    <a:pt x="36" y="463"/>
                  </a:lnTo>
                  <a:lnTo>
                    <a:pt x="447" y="34"/>
                  </a:lnTo>
                  <a:cubicBezTo>
                    <a:pt x="456" y="26"/>
                    <a:pt x="456" y="17"/>
                    <a:pt x="447" y="8"/>
                  </a:cubicBezTo>
                  <a:cubicBezTo>
                    <a:pt x="442" y="3"/>
                    <a:pt x="438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1088456" y="910726"/>
              <a:ext cx="72181" cy="77224"/>
            </a:xfrm>
            <a:custGeom>
              <a:avLst/>
              <a:gdLst/>
              <a:ahLst/>
              <a:cxnLst/>
              <a:rect l="l" t="t" r="r" b="b"/>
              <a:pathLst>
                <a:path w="1160" h="1241" extrusionOk="0">
                  <a:moveTo>
                    <a:pt x="1124" y="1"/>
                  </a:moveTo>
                  <a:lnTo>
                    <a:pt x="0" y="1205"/>
                  </a:lnTo>
                  <a:cubicBezTo>
                    <a:pt x="0" y="1214"/>
                    <a:pt x="0" y="1223"/>
                    <a:pt x="0" y="1232"/>
                  </a:cubicBezTo>
                  <a:cubicBezTo>
                    <a:pt x="9" y="1232"/>
                    <a:pt x="9" y="1241"/>
                    <a:pt x="18" y="1241"/>
                  </a:cubicBezTo>
                  <a:cubicBezTo>
                    <a:pt x="18" y="1241"/>
                    <a:pt x="27" y="1232"/>
                    <a:pt x="27" y="1232"/>
                  </a:cubicBezTo>
                  <a:lnTo>
                    <a:pt x="1151" y="27"/>
                  </a:lnTo>
                  <a:cubicBezTo>
                    <a:pt x="1160" y="18"/>
                    <a:pt x="1160" y="9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112849" y="885773"/>
              <a:ext cx="93338" cy="103858"/>
            </a:xfrm>
            <a:custGeom>
              <a:avLst/>
              <a:gdLst/>
              <a:ahLst/>
              <a:cxnLst/>
              <a:rect l="l" t="t" r="r" b="b"/>
              <a:pathLst>
                <a:path w="1500" h="1669" extrusionOk="0">
                  <a:moveTo>
                    <a:pt x="1490" y="0"/>
                  </a:moveTo>
                  <a:cubicBezTo>
                    <a:pt x="1482" y="0"/>
                    <a:pt x="1464" y="0"/>
                    <a:pt x="1464" y="9"/>
                  </a:cubicBezTo>
                  <a:cubicBezTo>
                    <a:pt x="982" y="553"/>
                    <a:pt x="500" y="1106"/>
                    <a:pt x="10" y="1642"/>
                  </a:cubicBezTo>
                  <a:cubicBezTo>
                    <a:pt x="1" y="1650"/>
                    <a:pt x="10" y="1659"/>
                    <a:pt x="10" y="1668"/>
                  </a:cubicBezTo>
                  <a:lnTo>
                    <a:pt x="36" y="1668"/>
                  </a:lnTo>
                  <a:cubicBezTo>
                    <a:pt x="527" y="1133"/>
                    <a:pt x="1018" y="580"/>
                    <a:pt x="1490" y="27"/>
                  </a:cubicBezTo>
                  <a:cubicBezTo>
                    <a:pt x="1499" y="27"/>
                    <a:pt x="1490" y="9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151179" y="842587"/>
              <a:ext cx="121588" cy="142563"/>
            </a:xfrm>
            <a:custGeom>
              <a:avLst/>
              <a:gdLst/>
              <a:ahLst/>
              <a:cxnLst/>
              <a:rect l="l" t="t" r="r" b="b"/>
              <a:pathLst>
                <a:path w="1954" h="2291" extrusionOk="0">
                  <a:moveTo>
                    <a:pt x="1932" y="0"/>
                  </a:moveTo>
                  <a:cubicBezTo>
                    <a:pt x="1927" y="0"/>
                    <a:pt x="1923" y="3"/>
                    <a:pt x="1918" y="7"/>
                  </a:cubicBezTo>
                  <a:lnTo>
                    <a:pt x="9" y="2264"/>
                  </a:lnTo>
                  <a:cubicBezTo>
                    <a:pt x="0" y="2273"/>
                    <a:pt x="0" y="2282"/>
                    <a:pt x="9" y="2291"/>
                  </a:cubicBezTo>
                  <a:lnTo>
                    <a:pt x="36" y="2291"/>
                  </a:lnTo>
                  <a:lnTo>
                    <a:pt x="1945" y="34"/>
                  </a:lnTo>
                  <a:cubicBezTo>
                    <a:pt x="1954" y="25"/>
                    <a:pt x="1954" y="16"/>
                    <a:pt x="1945" y="7"/>
                  </a:cubicBezTo>
                  <a:cubicBezTo>
                    <a:pt x="1941" y="3"/>
                    <a:pt x="1936" y="0"/>
                    <a:pt x="1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1220560" y="794174"/>
              <a:ext cx="124388" cy="148786"/>
            </a:xfrm>
            <a:custGeom>
              <a:avLst/>
              <a:gdLst/>
              <a:ahLst/>
              <a:cxnLst/>
              <a:rect l="l" t="t" r="r" b="b"/>
              <a:pathLst>
                <a:path w="1999" h="2391" extrusionOk="0">
                  <a:moveTo>
                    <a:pt x="1990" y="0"/>
                  </a:moveTo>
                  <a:cubicBezTo>
                    <a:pt x="1981" y="0"/>
                    <a:pt x="1972" y="0"/>
                    <a:pt x="1963" y="9"/>
                  </a:cubicBezTo>
                  <a:lnTo>
                    <a:pt x="9" y="2355"/>
                  </a:lnTo>
                  <a:cubicBezTo>
                    <a:pt x="0" y="2364"/>
                    <a:pt x="0" y="2382"/>
                    <a:pt x="9" y="2382"/>
                  </a:cubicBezTo>
                  <a:cubicBezTo>
                    <a:pt x="9" y="2391"/>
                    <a:pt x="18" y="2391"/>
                    <a:pt x="18" y="2391"/>
                  </a:cubicBezTo>
                  <a:cubicBezTo>
                    <a:pt x="27" y="2391"/>
                    <a:pt x="36" y="2391"/>
                    <a:pt x="36" y="2382"/>
                  </a:cubicBezTo>
                  <a:lnTo>
                    <a:pt x="1990" y="27"/>
                  </a:lnTo>
                  <a:cubicBezTo>
                    <a:pt x="1999" y="18"/>
                    <a:pt x="1999" y="9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952433" y="795792"/>
              <a:ext cx="18916" cy="18419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277" y="1"/>
                  </a:moveTo>
                  <a:cubicBezTo>
                    <a:pt x="161" y="63"/>
                    <a:pt x="72" y="153"/>
                    <a:pt x="0" y="269"/>
                  </a:cubicBezTo>
                  <a:cubicBezTo>
                    <a:pt x="0" y="277"/>
                    <a:pt x="0" y="286"/>
                    <a:pt x="9" y="286"/>
                  </a:cubicBezTo>
                  <a:cubicBezTo>
                    <a:pt x="9" y="295"/>
                    <a:pt x="18" y="295"/>
                    <a:pt x="18" y="295"/>
                  </a:cubicBezTo>
                  <a:cubicBezTo>
                    <a:pt x="27" y="295"/>
                    <a:pt x="27" y="286"/>
                    <a:pt x="36" y="286"/>
                  </a:cubicBezTo>
                  <a:cubicBezTo>
                    <a:pt x="99" y="179"/>
                    <a:pt x="188" y="90"/>
                    <a:pt x="295" y="37"/>
                  </a:cubicBezTo>
                  <a:cubicBezTo>
                    <a:pt x="304" y="28"/>
                    <a:pt x="304" y="19"/>
                    <a:pt x="304" y="10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946335" y="820372"/>
              <a:ext cx="20036" cy="22153"/>
            </a:xfrm>
            <a:custGeom>
              <a:avLst/>
              <a:gdLst/>
              <a:ahLst/>
              <a:cxnLst/>
              <a:rect l="l" t="t" r="r" b="b"/>
              <a:pathLst>
                <a:path w="322" h="356" extrusionOk="0">
                  <a:moveTo>
                    <a:pt x="303" y="1"/>
                  </a:moveTo>
                  <a:cubicBezTo>
                    <a:pt x="297" y="1"/>
                    <a:pt x="290" y="3"/>
                    <a:pt x="286" y="7"/>
                  </a:cubicBezTo>
                  <a:lnTo>
                    <a:pt x="0" y="328"/>
                  </a:lnTo>
                  <a:cubicBezTo>
                    <a:pt x="0" y="337"/>
                    <a:pt x="0" y="346"/>
                    <a:pt x="9" y="355"/>
                  </a:cubicBezTo>
                  <a:lnTo>
                    <a:pt x="18" y="355"/>
                  </a:lnTo>
                  <a:cubicBezTo>
                    <a:pt x="18" y="355"/>
                    <a:pt x="27" y="355"/>
                    <a:pt x="27" y="346"/>
                  </a:cubicBezTo>
                  <a:lnTo>
                    <a:pt x="321" y="34"/>
                  </a:lnTo>
                  <a:cubicBezTo>
                    <a:pt x="321" y="25"/>
                    <a:pt x="321" y="16"/>
                    <a:pt x="313" y="7"/>
                  </a:cubicBezTo>
                  <a:cubicBezTo>
                    <a:pt x="313" y="3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944094" y="845948"/>
              <a:ext cx="20596" cy="20411"/>
            </a:xfrm>
            <a:custGeom>
              <a:avLst/>
              <a:gdLst/>
              <a:ahLst/>
              <a:cxnLst/>
              <a:rect l="l" t="t" r="r" b="b"/>
              <a:pathLst>
                <a:path w="331" h="328" extrusionOk="0">
                  <a:moveTo>
                    <a:pt x="308" y="0"/>
                  </a:moveTo>
                  <a:cubicBezTo>
                    <a:pt x="304" y="0"/>
                    <a:pt x="299" y="2"/>
                    <a:pt x="295" y="7"/>
                  </a:cubicBezTo>
                  <a:cubicBezTo>
                    <a:pt x="197" y="96"/>
                    <a:pt x="99" y="194"/>
                    <a:pt x="10" y="301"/>
                  </a:cubicBezTo>
                  <a:cubicBezTo>
                    <a:pt x="1" y="310"/>
                    <a:pt x="10" y="319"/>
                    <a:pt x="10" y="328"/>
                  </a:cubicBezTo>
                  <a:lnTo>
                    <a:pt x="36" y="328"/>
                  </a:lnTo>
                  <a:cubicBezTo>
                    <a:pt x="126" y="221"/>
                    <a:pt x="215" y="123"/>
                    <a:pt x="322" y="33"/>
                  </a:cubicBezTo>
                  <a:cubicBezTo>
                    <a:pt x="331" y="25"/>
                    <a:pt x="331" y="16"/>
                    <a:pt x="322" y="7"/>
                  </a:cubicBezTo>
                  <a:cubicBezTo>
                    <a:pt x="317" y="2"/>
                    <a:pt x="3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943534" y="871897"/>
              <a:ext cx="22277" cy="21157"/>
            </a:xfrm>
            <a:custGeom>
              <a:avLst/>
              <a:gdLst/>
              <a:ahLst/>
              <a:cxnLst/>
              <a:rect l="l" t="t" r="r" b="b"/>
              <a:pathLst>
                <a:path w="358" h="340" extrusionOk="0">
                  <a:moveTo>
                    <a:pt x="322" y="0"/>
                  </a:moveTo>
                  <a:cubicBezTo>
                    <a:pt x="197" y="80"/>
                    <a:pt x="81" y="187"/>
                    <a:pt x="1" y="312"/>
                  </a:cubicBezTo>
                  <a:cubicBezTo>
                    <a:pt x="1" y="321"/>
                    <a:pt x="1" y="330"/>
                    <a:pt x="10" y="339"/>
                  </a:cubicBezTo>
                  <a:lnTo>
                    <a:pt x="19" y="339"/>
                  </a:lnTo>
                  <a:cubicBezTo>
                    <a:pt x="27" y="339"/>
                    <a:pt x="27" y="339"/>
                    <a:pt x="36" y="330"/>
                  </a:cubicBezTo>
                  <a:cubicBezTo>
                    <a:pt x="108" y="214"/>
                    <a:pt x="215" y="107"/>
                    <a:pt x="340" y="36"/>
                  </a:cubicBezTo>
                  <a:cubicBezTo>
                    <a:pt x="349" y="27"/>
                    <a:pt x="358" y="18"/>
                    <a:pt x="349" y="9"/>
                  </a:cubicBezTo>
                  <a:cubicBezTo>
                    <a:pt x="340" y="0"/>
                    <a:pt x="33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947455" y="893489"/>
              <a:ext cx="20036" cy="20660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295" y="1"/>
                  </a:moveTo>
                  <a:cubicBezTo>
                    <a:pt x="170" y="81"/>
                    <a:pt x="72" y="179"/>
                    <a:pt x="0" y="304"/>
                  </a:cubicBezTo>
                  <a:cubicBezTo>
                    <a:pt x="0" y="313"/>
                    <a:pt x="0" y="322"/>
                    <a:pt x="9" y="331"/>
                  </a:cubicBezTo>
                  <a:lnTo>
                    <a:pt x="18" y="331"/>
                  </a:lnTo>
                  <a:cubicBezTo>
                    <a:pt x="27" y="331"/>
                    <a:pt x="27" y="322"/>
                    <a:pt x="36" y="322"/>
                  </a:cubicBezTo>
                  <a:cubicBezTo>
                    <a:pt x="107" y="206"/>
                    <a:pt x="196" y="108"/>
                    <a:pt x="312" y="37"/>
                  </a:cubicBezTo>
                  <a:cubicBezTo>
                    <a:pt x="321" y="28"/>
                    <a:pt x="321" y="19"/>
                    <a:pt x="321" y="10"/>
                  </a:cubicBezTo>
                  <a:cubicBezTo>
                    <a:pt x="312" y="1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954113" y="912158"/>
              <a:ext cx="21157" cy="20846"/>
            </a:xfrm>
            <a:custGeom>
              <a:avLst/>
              <a:gdLst/>
              <a:ahLst/>
              <a:cxnLst/>
              <a:rect l="l" t="t" r="r" b="b"/>
              <a:pathLst>
                <a:path w="340" h="335" extrusionOk="0">
                  <a:moveTo>
                    <a:pt x="320" y="1"/>
                  </a:moveTo>
                  <a:cubicBezTo>
                    <a:pt x="318" y="1"/>
                    <a:pt x="315" y="2"/>
                    <a:pt x="312" y="4"/>
                  </a:cubicBezTo>
                  <a:cubicBezTo>
                    <a:pt x="188" y="76"/>
                    <a:pt x="81" y="183"/>
                    <a:pt x="9" y="299"/>
                  </a:cubicBezTo>
                  <a:cubicBezTo>
                    <a:pt x="0" y="308"/>
                    <a:pt x="0" y="325"/>
                    <a:pt x="9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25"/>
                    <a:pt x="36" y="325"/>
                  </a:cubicBezTo>
                  <a:cubicBezTo>
                    <a:pt x="107" y="209"/>
                    <a:pt x="214" y="102"/>
                    <a:pt x="330" y="40"/>
                  </a:cubicBezTo>
                  <a:cubicBezTo>
                    <a:pt x="339" y="31"/>
                    <a:pt x="339" y="22"/>
                    <a:pt x="339" y="13"/>
                  </a:cubicBezTo>
                  <a:cubicBezTo>
                    <a:pt x="333" y="7"/>
                    <a:pt x="327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964069" y="925163"/>
              <a:ext cx="22277" cy="21717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31" y="0"/>
                  </a:moveTo>
                  <a:cubicBezTo>
                    <a:pt x="197" y="81"/>
                    <a:pt x="90" y="188"/>
                    <a:pt x="10" y="313"/>
                  </a:cubicBezTo>
                  <a:cubicBezTo>
                    <a:pt x="1" y="322"/>
                    <a:pt x="1" y="339"/>
                    <a:pt x="10" y="339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28" y="348"/>
                    <a:pt x="36" y="339"/>
                    <a:pt x="36" y="339"/>
                  </a:cubicBezTo>
                  <a:cubicBezTo>
                    <a:pt x="117" y="215"/>
                    <a:pt x="224" y="108"/>
                    <a:pt x="349" y="36"/>
                  </a:cubicBezTo>
                  <a:cubicBezTo>
                    <a:pt x="358" y="27"/>
                    <a:pt x="358" y="18"/>
                    <a:pt x="349" y="9"/>
                  </a:cubicBezTo>
                  <a:cubicBezTo>
                    <a:pt x="349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975207" y="937173"/>
              <a:ext cx="20036" cy="19166"/>
            </a:xfrm>
            <a:custGeom>
              <a:avLst/>
              <a:gdLst/>
              <a:ahLst/>
              <a:cxnLst/>
              <a:rect l="l" t="t" r="r" b="b"/>
              <a:pathLst>
                <a:path w="322" h="308" extrusionOk="0">
                  <a:moveTo>
                    <a:pt x="302" y="0"/>
                  </a:moveTo>
                  <a:cubicBezTo>
                    <a:pt x="300" y="0"/>
                    <a:pt x="297" y="1"/>
                    <a:pt x="295" y="4"/>
                  </a:cubicBezTo>
                  <a:cubicBezTo>
                    <a:pt x="170" y="66"/>
                    <a:pt x="72" y="164"/>
                    <a:pt x="0" y="280"/>
                  </a:cubicBezTo>
                  <a:cubicBezTo>
                    <a:pt x="0" y="289"/>
                    <a:pt x="0" y="307"/>
                    <a:pt x="9" y="307"/>
                  </a:cubicBezTo>
                  <a:lnTo>
                    <a:pt x="18" y="307"/>
                  </a:lnTo>
                  <a:cubicBezTo>
                    <a:pt x="27" y="307"/>
                    <a:pt x="27" y="307"/>
                    <a:pt x="36" y="298"/>
                  </a:cubicBezTo>
                  <a:cubicBezTo>
                    <a:pt x="98" y="191"/>
                    <a:pt x="196" y="93"/>
                    <a:pt x="312" y="39"/>
                  </a:cubicBezTo>
                  <a:cubicBezTo>
                    <a:pt x="321" y="31"/>
                    <a:pt x="321" y="22"/>
                    <a:pt x="321" y="13"/>
                  </a:cubicBezTo>
                  <a:cubicBezTo>
                    <a:pt x="315" y="6"/>
                    <a:pt x="30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985163" y="948623"/>
              <a:ext cx="25637" cy="26011"/>
            </a:xfrm>
            <a:custGeom>
              <a:avLst/>
              <a:gdLst/>
              <a:ahLst/>
              <a:cxnLst/>
              <a:rect l="l" t="t" r="r" b="b"/>
              <a:pathLst>
                <a:path w="412" h="418" extrusionOk="0">
                  <a:moveTo>
                    <a:pt x="393" y="0"/>
                  </a:moveTo>
                  <a:cubicBezTo>
                    <a:pt x="389" y="0"/>
                    <a:pt x="384" y="3"/>
                    <a:pt x="384" y="7"/>
                  </a:cubicBezTo>
                  <a:cubicBezTo>
                    <a:pt x="233" y="114"/>
                    <a:pt x="108" y="239"/>
                    <a:pt x="1" y="382"/>
                  </a:cubicBezTo>
                  <a:cubicBezTo>
                    <a:pt x="1" y="391"/>
                    <a:pt x="1" y="409"/>
                    <a:pt x="10" y="409"/>
                  </a:cubicBezTo>
                  <a:cubicBezTo>
                    <a:pt x="10" y="417"/>
                    <a:pt x="19" y="417"/>
                    <a:pt x="19" y="417"/>
                  </a:cubicBezTo>
                  <a:cubicBezTo>
                    <a:pt x="28" y="417"/>
                    <a:pt x="28" y="409"/>
                    <a:pt x="36" y="409"/>
                  </a:cubicBezTo>
                  <a:cubicBezTo>
                    <a:pt x="135" y="266"/>
                    <a:pt x="260" y="141"/>
                    <a:pt x="402" y="34"/>
                  </a:cubicBezTo>
                  <a:cubicBezTo>
                    <a:pt x="411" y="25"/>
                    <a:pt x="411" y="16"/>
                    <a:pt x="402" y="7"/>
                  </a:cubicBezTo>
                  <a:cubicBezTo>
                    <a:pt x="402" y="3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255531" y="747317"/>
              <a:ext cx="66083" cy="72433"/>
            </a:xfrm>
            <a:custGeom>
              <a:avLst/>
              <a:gdLst/>
              <a:ahLst/>
              <a:cxnLst/>
              <a:rect l="l" t="t" r="r" b="b"/>
              <a:pathLst>
                <a:path w="1062" h="1164" extrusionOk="0">
                  <a:moveTo>
                    <a:pt x="1044" y="0"/>
                  </a:moveTo>
                  <a:cubicBezTo>
                    <a:pt x="1035" y="0"/>
                    <a:pt x="1026" y="6"/>
                    <a:pt x="1026" y="13"/>
                  </a:cubicBezTo>
                  <a:cubicBezTo>
                    <a:pt x="884" y="325"/>
                    <a:pt x="616" y="566"/>
                    <a:pt x="366" y="798"/>
                  </a:cubicBezTo>
                  <a:cubicBezTo>
                    <a:pt x="241" y="905"/>
                    <a:pt x="116" y="1021"/>
                    <a:pt x="9" y="1137"/>
                  </a:cubicBezTo>
                  <a:cubicBezTo>
                    <a:pt x="0" y="1146"/>
                    <a:pt x="0" y="1155"/>
                    <a:pt x="9" y="1163"/>
                  </a:cubicBezTo>
                  <a:lnTo>
                    <a:pt x="36" y="1163"/>
                  </a:lnTo>
                  <a:cubicBezTo>
                    <a:pt x="143" y="1048"/>
                    <a:pt x="268" y="932"/>
                    <a:pt x="384" y="824"/>
                  </a:cubicBezTo>
                  <a:cubicBezTo>
                    <a:pt x="643" y="593"/>
                    <a:pt x="910" y="352"/>
                    <a:pt x="1062" y="22"/>
                  </a:cubicBezTo>
                  <a:cubicBezTo>
                    <a:pt x="1062" y="13"/>
                    <a:pt x="1062" y="4"/>
                    <a:pt x="1053" y="4"/>
                  </a:cubicBezTo>
                  <a:cubicBezTo>
                    <a:pt x="1050" y="1"/>
                    <a:pt x="104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382327" y="948499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68451" y="948499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39579" y="859700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30680" y="858829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381207" y="904068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40997" y="1022300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582754" y="871212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03848" y="862189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620462" y="859824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634338" y="861442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643797" y="862002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656553" y="869221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664891" y="873141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82625" y="880173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10937" y="893676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391225" y="1174571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405662" y="1183594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418418" y="1184963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433414" y="1183843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451708" y="1187888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470562" y="1178305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493897" y="1172518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509453" y="1159014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529427" y="1137359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554442" y="1105187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578274" y="1092929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07706" y="1040222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679887" y="1051485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362353" y="1033564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375109" y="1032879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389545" y="1029083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407279" y="1029083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634338" y="966358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648775" y="960446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660971" y="967914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671549" y="976937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684305" y="992307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45477" y="473827"/>
              <a:ext cx="404151" cy="75046"/>
            </a:xfrm>
            <a:custGeom>
              <a:avLst/>
              <a:gdLst/>
              <a:ahLst/>
              <a:cxnLst/>
              <a:rect l="l" t="t" r="r" b="b"/>
              <a:pathLst>
                <a:path w="6495" h="1206" extrusionOk="0">
                  <a:moveTo>
                    <a:pt x="6459" y="1"/>
                  </a:moveTo>
                  <a:cubicBezTo>
                    <a:pt x="4844" y="772"/>
                    <a:pt x="3078" y="1165"/>
                    <a:pt x="1297" y="1165"/>
                  </a:cubicBezTo>
                  <a:cubicBezTo>
                    <a:pt x="874" y="1165"/>
                    <a:pt x="450" y="1143"/>
                    <a:pt x="27" y="1098"/>
                  </a:cubicBezTo>
                  <a:cubicBezTo>
                    <a:pt x="9" y="1098"/>
                    <a:pt x="0" y="1107"/>
                    <a:pt x="0" y="1116"/>
                  </a:cubicBezTo>
                  <a:cubicBezTo>
                    <a:pt x="0" y="1125"/>
                    <a:pt x="9" y="1143"/>
                    <a:pt x="18" y="1143"/>
                  </a:cubicBezTo>
                  <a:cubicBezTo>
                    <a:pt x="446" y="1187"/>
                    <a:pt x="883" y="1205"/>
                    <a:pt x="1312" y="1205"/>
                  </a:cubicBezTo>
                  <a:cubicBezTo>
                    <a:pt x="3096" y="1205"/>
                    <a:pt x="4862" y="813"/>
                    <a:pt x="6477" y="45"/>
                  </a:cubicBezTo>
                  <a:cubicBezTo>
                    <a:pt x="6495" y="36"/>
                    <a:pt x="6495" y="27"/>
                    <a:pt x="6486" y="10"/>
                  </a:cubicBezTo>
                  <a:cubicBezTo>
                    <a:pt x="6486" y="1"/>
                    <a:pt x="6468" y="1"/>
                    <a:pt x="6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692083" y="574325"/>
              <a:ext cx="87239" cy="9521"/>
            </a:xfrm>
            <a:custGeom>
              <a:avLst/>
              <a:gdLst/>
              <a:ahLst/>
              <a:cxnLst/>
              <a:rect l="l" t="t" r="r" b="b"/>
              <a:pathLst>
                <a:path w="1402" h="153" extrusionOk="0">
                  <a:moveTo>
                    <a:pt x="1374" y="0"/>
                  </a:moveTo>
                  <a:cubicBezTo>
                    <a:pt x="1042" y="74"/>
                    <a:pt x="709" y="112"/>
                    <a:pt x="372" y="112"/>
                  </a:cubicBezTo>
                  <a:cubicBezTo>
                    <a:pt x="258" y="112"/>
                    <a:pt x="143" y="108"/>
                    <a:pt x="27" y="99"/>
                  </a:cubicBezTo>
                  <a:cubicBezTo>
                    <a:pt x="18" y="99"/>
                    <a:pt x="9" y="107"/>
                    <a:pt x="0" y="116"/>
                  </a:cubicBezTo>
                  <a:cubicBezTo>
                    <a:pt x="0" y="134"/>
                    <a:pt x="9" y="143"/>
                    <a:pt x="27" y="143"/>
                  </a:cubicBezTo>
                  <a:cubicBezTo>
                    <a:pt x="143" y="152"/>
                    <a:pt x="250" y="152"/>
                    <a:pt x="366" y="152"/>
                  </a:cubicBezTo>
                  <a:cubicBezTo>
                    <a:pt x="705" y="152"/>
                    <a:pt x="1044" y="116"/>
                    <a:pt x="1383" y="45"/>
                  </a:cubicBezTo>
                  <a:cubicBezTo>
                    <a:pt x="1392" y="45"/>
                    <a:pt x="1401" y="36"/>
                    <a:pt x="1401" y="18"/>
                  </a:cubicBezTo>
                  <a:cubicBezTo>
                    <a:pt x="1401" y="9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19276" y="1117011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23196" y="1215641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898048" y="786147"/>
              <a:ext cx="21717" cy="143497"/>
            </a:xfrm>
            <a:custGeom>
              <a:avLst/>
              <a:gdLst/>
              <a:ahLst/>
              <a:cxnLst/>
              <a:rect l="l" t="t" r="r" b="b"/>
              <a:pathLst>
                <a:path w="349" h="2306" extrusionOk="0">
                  <a:moveTo>
                    <a:pt x="317" y="1"/>
                  </a:moveTo>
                  <a:cubicBezTo>
                    <a:pt x="308" y="1"/>
                    <a:pt x="304" y="7"/>
                    <a:pt x="304" y="13"/>
                  </a:cubicBezTo>
                  <a:cubicBezTo>
                    <a:pt x="9" y="736"/>
                    <a:pt x="0" y="1565"/>
                    <a:pt x="268" y="2288"/>
                  </a:cubicBezTo>
                  <a:cubicBezTo>
                    <a:pt x="268" y="2297"/>
                    <a:pt x="277" y="2306"/>
                    <a:pt x="286" y="2306"/>
                  </a:cubicBezTo>
                  <a:lnTo>
                    <a:pt x="295" y="2306"/>
                  </a:lnTo>
                  <a:cubicBezTo>
                    <a:pt x="304" y="2297"/>
                    <a:pt x="312" y="2288"/>
                    <a:pt x="312" y="2279"/>
                  </a:cubicBezTo>
                  <a:cubicBezTo>
                    <a:pt x="45" y="1556"/>
                    <a:pt x="63" y="736"/>
                    <a:pt x="339" y="31"/>
                  </a:cubicBezTo>
                  <a:cubicBezTo>
                    <a:pt x="348" y="22"/>
                    <a:pt x="339" y="4"/>
                    <a:pt x="330" y="4"/>
                  </a:cubicBezTo>
                  <a:cubicBezTo>
                    <a:pt x="325" y="2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4"/>
          <p:cNvSpPr/>
          <p:nvPr/>
        </p:nvSpPr>
        <p:spPr>
          <a:xfrm rot="5954845">
            <a:off x="342627" y="3839231"/>
            <a:ext cx="157657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"/>
          <p:cNvSpPr/>
          <p:nvPr/>
        </p:nvSpPr>
        <p:spPr>
          <a:xfrm rot="5954826">
            <a:off x="998499" y="4823054"/>
            <a:ext cx="251661" cy="245703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"/>
          <p:cNvSpPr/>
          <p:nvPr/>
        </p:nvSpPr>
        <p:spPr>
          <a:xfrm rot="-142376">
            <a:off x="-571355" y="4446628"/>
            <a:ext cx="1165700" cy="108644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4"/>
          <p:cNvGrpSpPr/>
          <p:nvPr/>
        </p:nvGrpSpPr>
        <p:grpSpPr>
          <a:xfrm rot="7084326">
            <a:off x="317935" y="382314"/>
            <a:ext cx="418398" cy="314181"/>
            <a:chOff x="1456445" y="1920477"/>
            <a:chExt cx="474092" cy="356004"/>
          </a:xfrm>
        </p:grpSpPr>
        <p:sp>
          <p:nvSpPr>
            <p:cNvPr id="409" name="Google Shape;409;p4"/>
            <p:cNvSpPr/>
            <p:nvPr/>
          </p:nvSpPr>
          <p:spPr>
            <a:xfrm>
              <a:off x="1490856" y="1924398"/>
              <a:ext cx="428606" cy="245425"/>
            </a:xfrm>
            <a:custGeom>
              <a:avLst/>
              <a:gdLst/>
              <a:ahLst/>
              <a:cxnLst/>
              <a:rect l="l" t="t" r="r" b="b"/>
              <a:pathLst>
                <a:path w="6888" h="3944" extrusionOk="0">
                  <a:moveTo>
                    <a:pt x="2322" y="0"/>
                  </a:moveTo>
                  <a:cubicBezTo>
                    <a:pt x="1637" y="0"/>
                    <a:pt x="951" y="184"/>
                    <a:pt x="420" y="599"/>
                  </a:cubicBezTo>
                  <a:cubicBezTo>
                    <a:pt x="170" y="795"/>
                    <a:pt x="107" y="1009"/>
                    <a:pt x="0" y="1268"/>
                  </a:cubicBezTo>
                  <a:cubicBezTo>
                    <a:pt x="250" y="1678"/>
                    <a:pt x="482" y="2169"/>
                    <a:pt x="812" y="2499"/>
                  </a:cubicBezTo>
                  <a:cubicBezTo>
                    <a:pt x="946" y="2633"/>
                    <a:pt x="1106" y="2749"/>
                    <a:pt x="1276" y="2847"/>
                  </a:cubicBezTo>
                  <a:cubicBezTo>
                    <a:pt x="2380" y="3561"/>
                    <a:pt x="3688" y="3944"/>
                    <a:pt x="5001" y="3944"/>
                  </a:cubicBezTo>
                  <a:cubicBezTo>
                    <a:pt x="5163" y="3944"/>
                    <a:pt x="5325" y="3938"/>
                    <a:pt x="5487" y="3926"/>
                  </a:cubicBezTo>
                  <a:cubicBezTo>
                    <a:pt x="5888" y="3891"/>
                    <a:pt x="6307" y="3819"/>
                    <a:pt x="6638" y="3596"/>
                  </a:cubicBezTo>
                  <a:cubicBezTo>
                    <a:pt x="6638" y="3578"/>
                    <a:pt x="6638" y="3569"/>
                    <a:pt x="6638" y="3552"/>
                  </a:cubicBezTo>
                  <a:cubicBezTo>
                    <a:pt x="6646" y="3444"/>
                    <a:pt x="6691" y="3346"/>
                    <a:pt x="6727" y="3239"/>
                  </a:cubicBezTo>
                  <a:cubicBezTo>
                    <a:pt x="6887" y="2749"/>
                    <a:pt x="6709" y="2187"/>
                    <a:pt x="6379" y="1776"/>
                  </a:cubicBezTo>
                  <a:cubicBezTo>
                    <a:pt x="6049" y="1375"/>
                    <a:pt x="5585" y="1098"/>
                    <a:pt x="5121" y="848"/>
                  </a:cubicBezTo>
                  <a:cubicBezTo>
                    <a:pt x="4389" y="465"/>
                    <a:pt x="3604" y="135"/>
                    <a:pt x="2784" y="28"/>
                  </a:cubicBezTo>
                  <a:cubicBezTo>
                    <a:pt x="2631" y="10"/>
                    <a:pt x="2477" y="0"/>
                    <a:pt x="2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484198" y="1920477"/>
              <a:ext cx="446340" cy="255195"/>
            </a:xfrm>
            <a:custGeom>
              <a:avLst/>
              <a:gdLst/>
              <a:ahLst/>
              <a:cxnLst/>
              <a:rect l="l" t="t" r="r" b="b"/>
              <a:pathLst>
                <a:path w="7173" h="4101" extrusionOk="0">
                  <a:moveTo>
                    <a:pt x="2321" y="1"/>
                  </a:moveTo>
                  <a:cubicBezTo>
                    <a:pt x="1640" y="1"/>
                    <a:pt x="976" y="184"/>
                    <a:pt x="402" y="644"/>
                  </a:cubicBezTo>
                  <a:cubicBezTo>
                    <a:pt x="188" y="822"/>
                    <a:pt x="98" y="1099"/>
                    <a:pt x="0" y="1340"/>
                  </a:cubicBezTo>
                  <a:cubicBezTo>
                    <a:pt x="170" y="1625"/>
                    <a:pt x="321" y="1928"/>
                    <a:pt x="518" y="2214"/>
                  </a:cubicBezTo>
                  <a:cubicBezTo>
                    <a:pt x="866" y="2794"/>
                    <a:pt x="1472" y="3124"/>
                    <a:pt x="2052" y="3418"/>
                  </a:cubicBezTo>
                  <a:cubicBezTo>
                    <a:pt x="2989" y="3858"/>
                    <a:pt x="4021" y="4101"/>
                    <a:pt x="5055" y="4101"/>
                  </a:cubicBezTo>
                  <a:cubicBezTo>
                    <a:pt x="5321" y="4101"/>
                    <a:pt x="5588" y="4084"/>
                    <a:pt x="5852" y="4052"/>
                  </a:cubicBezTo>
                  <a:cubicBezTo>
                    <a:pt x="6191" y="3998"/>
                    <a:pt x="6539" y="3900"/>
                    <a:pt x="6825" y="3695"/>
                  </a:cubicBezTo>
                  <a:lnTo>
                    <a:pt x="6816" y="3659"/>
                  </a:lnTo>
                  <a:cubicBezTo>
                    <a:pt x="6816" y="3534"/>
                    <a:pt x="6887" y="3409"/>
                    <a:pt x="6923" y="3249"/>
                  </a:cubicBezTo>
                  <a:cubicBezTo>
                    <a:pt x="7173" y="2134"/>
                    <a:pt x="6138" y="1313"/>
                    <a:pt x="5228" y="911"/>
                  </a:cubicBezTo>
                  <a:lnTo>
                    <a:pt x="5228" y="911"/>
                  </a:lnTo>
                  <a:cubicBezTo>
                    <a:pt x="5487" y="1063"/>
                    <a:pt x="5736" y="1215"/>
                    <a:pt x="5959" y="1393"/>
                  </a:cubicBezTo>
                  <a:cubicBezTo>
                    <a:pt x="6414" y="1732"/>
                    <a:pt x="6789" y="2232"/>
                    <a:pt x="6825" y="2803"/>
                  </a:cubicBezTo>
                  <a:cubicBezTo>
                    <a:pt x="6867" y="3135"/>
                    <a:pt x="6723" y="3312"/>
                    <a:pt x="6671" y="3614"/>
                  </a:cubicBezTo>
                  <a:lnTo>
                    <a:pt x="6671" y="3614"/>
                  </a:lnTo>
                  <a:cubicBezTo>
                    <a:pt x="6247" y="3867"/>
                    <a:pt x="5730" y="3904"/>
                    <a:pt x="5232" y="3904"/>
                  </a:cubicBezTo>
                  <a:cubicBezTo>
                    <a:pt x="5116" y="3904"/>
                    <a:pt x="5001" y="3902"/>
                    <a:pt x="4889" y="3900"/>
                  </a:cubicBezTo>
                  <a:cubicBezTo>
                    <a:pt x="3622" y="3855"/>
                    <a:pt x="2382" y="3445"/>
                    <a:pt x="1329" y="2749"/>
                  </a:cubicBezTo>
                  <a:cubicBezTo>
                    <a:pt x="808" y="2437"/>
                    <a:pt x="541" y="1870"/>
                    <a:pt x="223" y="1330"/>
                  </a:cubicBezTo>
                  <a:lnTo>
                    <a:pt x="223" y="1330"/>
                  </a:lnTo>
                  <a:cubicBezTo>
                    <a:pt x="304" y="1116"/>
                    <a:pt x="376" y="920"/>
                    <a:pt x="527" y="787"/>
                  </a:cubicBezTo>
                  <a:cubicBezTo>
                    <a:pt x="1092" y="318"/>
                    <a:pt x="1757" y="136"/>
                    <a:pt x="2444" y="136"/>
                  </a:cubicBezTo>
                  <a:cubicBezTo>
                    <a:pt x="3402" y="136"/>
                    <a:pt x="4401" y="490"/>
                    <a:pt x="5228" y="911"/>
                  </a:cubicBezTo>
                  <a:cubicBezTo>
                    <a:pt x="4380" y="405"/>
                    <a:pt x="3332" y="1"/>
                    <a:pt x="2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1469761" y="2003240"/>
              <a:ext cx="434704" cy="270752"/>
            </a:xfrm>
            <a:custGeom>
              <a:avLst/>
              <a:gdLst/>
              <a:ahLst/>
              <a:cxnLst/>
              <a:rect l="l" t="t" r="r" b="b"/>
              <a:pathLst>
                <a:path w="6986" h="4351" extrusionOk="0">
                  <a:moveTo>
                    <a:pt x="339" y="1"/>
                  </a:moveTo>
                  <a:cubicBezTo>
                    <a:pt x="330" y="36"/>
                    <a:pt x="313" y="72"/>
                    <a:pt x="295" y="108"/>
                  </a:cubicBezTo>
                  <a:cubicBezTo>
                    <a:pt x="188" y="340"/>
                    <a:pt x="107" y="563"/>
                    <a:pt x="72" y="830"/>
                  </a:cubicBezTo>
                  <a:cubicBezTo>
                    <a:pt x="0" y="1383"/>
                    <a:pt x="143" y="1910"/>
                    <a:pt x="393" y="2409"/>
                  </a:cubicBezTo>
                  <a:cubicBezTo>
                    <a:pt x="536" y="2695"/>
                    <a:pt x="732" y="2963"/>
                    <a:pt x="964" y="3177"/>
                  </a:cubicBezTo>
                  <a:cubicBezTo>
                    <a:pt x="1312" y="3507"/>
                    <a:pt x="1704" y="3730"/>
                    <a:pt x="2141" y="3917"/>
                  </a:cubicBezTo>
                  <a:cubicBezTo>
                    <a:pt x="2659" y="4140"/>
                    <a:pt x="3203" y="4318"/>
                    <a:pt x="3765" y="4345"/>
                  </a:cubicBezTo>
                  <a:cubicBezTo>
                    <a:pt x="3834" y="4348"/>
                    <a:pt x="3902" y="4350"/>
                    <a:pt x="3971" y="4350"/>
                  </a:cubicBezTo>
                  <a:cubicBezTo>
                    <a:pt x="5037" y="4350"/>
                    <a:pt x="6041" y="3952"/>
                    <a:pt x="6762" y="2971"/>
                  </a:cubicBezTo>
                  <a:cubicBezTo>
                    <a:pt x="6852" y="2847"/>
                    <a:pt x="6968" y="2713"/>
                    <a:pt x="6977" y="2552"/>
                  </a:cubicBezTo>
                  <a:cubicBezTo>
                    <a:pt x="6985" y="2481"/>
                    <a:pt x="6977" y="2400"/>
                    <a:pt x="6977" y="2329"/>
                  </a:cubicBezTo>
                  <a:cubicBezTo>
                    <a:pt x="6646" y="2552"/>
                    <a:pt x="6227" y="2624"/>
                    <a:pt x="5826" y="2659"/>
                  </a:cubicBezTo>
                  <a:cubicBezTo>
                    <a:pt x="5664" y="2671"/>
                    <a:pt x="5502" y="2677"/>
                    <a:pt x="5340" y="2677"/>
                  </a:cubicBezTo>
                  <a:cubicBezTo>
                    <a:pt x="4027" y="2677"/>
                    <a:pt x="2719" y="2294"/>
                    <a:pt x="1615" y="1580"/>
                  </a:cubicBezTo>
                  <a:cubicBezTo>
                    <a:pt x="1445" y="1482"/>
                    <a:pt x="1285" y="1366"/>
                    <a:pt x="1151" y="1232"/>
                  </a:cubicBezTo>
                  <a:cubicBezTo>
                    <a:pt x="821" y="902"/>
                    <a:pt x="589" y="411"/>
                    <a:pt x="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1456445" y="1988803"/>
              <a:ext cx="448020" cy="287678"/>
            </a:xfrm>
            <a:custGeom>
              <a:avLst/>
              <a:gdLst/>
              <a:ahLst/>
              <a:cxnLst/>
              <a:rect l="l" t="t" r="r" b="b"/>
              <a:pathLst>
                <a:path w="7200" h="4623" extrusionOk="0">
                  <a:moveTo>
                    <a:pt x="7191" y="2561"/>
                  </a:moveTo>
                  <a:cubicBezTo>
                    <a:pt x="7191" y="2561"/>
                    <a:pt x="7191" y="2561"/>
                    <a:pt x="7191" y="2561"/>
                  </a:cubicBezTo>
                  <a:lnTo>
                    <a:pt x="7191" y="2561"/>
                  </a:lnTo>
                  <a:cubicBezTo>
                    <a:pt x="7191" y="2561"/>
                    <a:pt x="7191" y="2561"/>
                    <a:pt x="7191" y="2561"/>
                  </a:cubicBezTo>
                  <a:close/>
                  <a:moveTo>
                    <a:pt x="7191" y="2561"/>
                  </a:moveTo>
                  <a:cubicBezTo>
                    <a:pt x="7147" y="2590"/>
                    <a:pt x="7103" y="2616"/>
                    <a:pt x="7058" y="2640"/>
                  </a:cubicBezTo>
                  <a:lnTo>
                    <a:pt x="7058" y="2640"/>
                  </a:lnTo>
                  <a:cubicBezTo>
                    <a:pt x="7103" y="2616"/>
                    <a:pt x="7148" y="2590"/>
                    <a:pt x="7191" y="2561"/>
                  </a:cubicBezTo>
                  <a:close/>
                  <a:moveTo>
                    <a:pt x="7191" y="2561"/>
                  </a:moveTo>
                  <a:cubicBezTo>
                    <a:pt x="7182" y="2632"/>
                    <a:pt x="7199" y="2713"/>
                    <a:pt x="7191" y="2784"/>
                  </a:cubicBezTo>
                  <a:cubicBezTo>
                    <a:pt x="7199" y="2713"/>
                    <a:pt x="7191" y="2624"/>
                    <a:pt x="7191" y="2561"/>
                  </a:cubicBezTo>
                  <a:close/>
                  <a:moveTo>
                    <a:pt x="544" y="1"/>
                  </a:moveTo>
                  <a:lnTo>
                    <a:pt x="455" y="197"/>
                  </a:lnTo>
                  <a:cubicBezTo>
                    <a:pt x="0" y="1009"/>
                    <a:pt x="116" y="1999"/>
                    <a:pt x="562" y="2793"/>
                  </a:cubicBezTo>
                  <a:cubicBezTo>
                    <a:pt x="999" y="3596"/>
                    <a:pt x="1847" y="4060"/>
                    <a:pt x="2676" y="4354"/>
                  </a:cubicBezTo>
                  <a:cubicBezTo>
                    <a:pt x="3133" y="4531"/>
                    <a:pt x="3629" y="4623"/>
                    <a:pt x="4124" y="4623"/>
                  </a:cubicBezTo>
                  <a:cubicBezTo>
                    <a:pt x="4955" y="4623"/>
                    <a:pt x="5783" y="4364"/>
                    <a:pt x="6414" y="3810"/>
                  </a:cubicBezTo>
                  <a:cubicBezTo>
                    <a:pt x="6664" y="3605"/>
                    <a:pt x="6869" y="3346"/>
                    <a:pt x="7066" y="3087"/>
                  </a:cubicBezTo>
                  <a:cubicBezTo>
                    <a:pt x="7128" y="2998"/>
                    <a:pt x="7182" y="2900"/>
                    <a:pt x="7191" y="2784"/>
                  </a:cubicBezTo>
                  <a:lnTo>
                    <a:pt x="7191" y="2784"/>
                  </a:lnTo>
                  <a:cubicBezTo>
                    <a:pt x="7164" y="3007"/>
                    <a:pt x="6985" y="3168"/>
                    <a:pt x="6860" y="3337"/>
                  </a:cubicBezTo>
                  <a:cubicBezTo>
                    <a:pt x="6243" y="4133"/>
                    <a:pt x="5256" y="4545"/>
                    <a:pt x="4263" y="4545"/>
                  </a:cubicBezTo>
                  <a:cubicBezTo>
                    <a:pt x="4165" y="4545"/>
                    <a:pt x="4068" y="4541"/>
                    <a:pt x="3970" y="4533"/>
                  </a:cubicBezTo>
                  <a:cubicBezTo>
                    <a:pt x="3542" y="4506"/>
                    <a:pt x="3123" y="4390"/>
                    <a:pt x="2721" y="4229"/>
                  </a:cubicBezTo>
                  <a:cubicBezTo>
                    <a:pt x="2123" y="3988"/>
                    <a:pt x="1544" y="3676"/>
                    <a:pt x="1115" y="3203"/>
                  </a:cubicBezTo>
                  <a:cubicBezTo>
                    <a:pt x="471" y="2458"/>
                    <a:pt x="164" y="1376"/>
                    <a:pt x="563" y="457"/>
                  </a:cubicBezTo>
                  <a:lnTo>
                    <a:pt x="563" y="457"/>
                  </a:lnTo>
                  <a:cubicBezTo>
                    <a:pt x="695" y="676"/>
                    <a:pt x="821" y="901"/>
                    <a:pt x="964" y="1116"/>
                  </a:cubicBezTo>
                  <a:cubicBezTo>
                    <a:pt x="1151" y="1392"/>
                    <a:pt x="1392" y="1633"/>
                    <a:pt x="1668" y="1812"/>
                  </a:cubicBezTo>
                  <a:cubicBezTo>
                    <a:pt x="2757" y="2508"/>
                    <a:pt x="4041" y="2891"/>
                    <a:pt x="5326" y="2918"/>
                  </a:cubicBezTo>
                  <a:cubicBezTo>
                    <a:pt x="5909" y="2910"/>
                    <a:pt x="6537" y="2917"/>
                    <a:pt x="7058" y="2640"/>
                  </a:cubicBezTo>
                  <a:lnTo>
                    <a:pt x="7058" y="2640"/>
                  </a:lnTo>
                  <a:cubicBezTo>
                    <a:pt x="6820" y="2764"/>
                    <a:pt x="6552" y="2826"/>
                    <a:pt x="6290" y="2856"/>
                  </a:cubicBezTo>
                  <a:cubicBezTo>
                    <a:pt x="6067" y="2879"/>
                    <a:pt x="5843" y="2891"/>
                    <a:pt x="5619" y="2891"/>
                  </a:cubicBezTo>
                  <a:cubicBezTo>
                    <a:pt x="4248" y="2891"/>
                    <a:pt x="2877" y="2453"/>
                    <a:pt x="1758" y="1678"/>
                  </a:cubicBezTo>
                  <a:cubicBezTo>
                    <a:pt x="1231" y="1330"/>
                    <a:pt x="973" y="741"/>
                    <a:pt x="651" y="179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1537462" y="2007658"/>
              <a:ext cx="342549" cy="96204"/>
            </a:xfrm>
            <a:custGeom>
              <a:avLst/>
              <a:gdLst/>
              <a:ahLst/>
              <a:cxnLst/>
              <a:rect l="l" t="t" r="r" b="b"/>
              <a:pathLst>
                <a:path w="5505" h="1546" extrusionOk="0">
                  <a:moveTo>
                    <a:pt x="599" y="1"/>
                  </a:moveTo>
                  <a:cubicBezTo>
                    <a:pt x="316" y="1"/>
                    <a:pt x="42" y="33"/>
                    <a:pt x="1" y="153"/>
                  </a:cubicBezTo>
                  <a:cubicBezTo>
                    <a:pt x="126" y="224"/>
                    <a:pt x="349" y="215"/>
                    <a:pt x="491" y="242"/>
                  </a:cubicBezTo>
                  <a:cubicBezTo>
                    <a:pt x="1999" y="447"/>
                    <a:pt x="3489" y="840"/>
                    <a:pt x="4907" y="1402"/>
                  </a:cubicBezTo>
                  <a:cubicBezTo>
                    <a:pt x="5085" y="1469"/>
                    <a:pt x="5271" y="1545"/>
                    <a:pt x="5457" y="1545"/>
                  </a:cubicBezTo>
                  <a:cubicBezTo>
                    <a:pt x="5467" y="1545"/>
                    <a:pt x="5477" y="1545"/>
                    <a:pt x="5487" y="1544"/>
                  </a:cubicBezTo>
                  <a:cubicBezTo>
                    <a:pt x="5505" y="1491"/>
                    <a:pt x="5451" y="1446"/>
                    <a:pt x="5407" y="1411"/>
                  </a:cubicBezTo>
                  <a:cubicBezTo>
                    <a:pt x="4559" y="777"/>
                    <a:pt x="3605" y="483"/>
                    <a:pt x="2588" y="242"/>
                  </a:cubicBezTo>
                  <a:cubicBezTo>
                    <a:pt x="2160" y="144"/>
                    <a:pt x="1669" y="72"/>
                    <a:pt x="1232" y="37"/>
                  </a:cubicBezTo>
                  <a:cubicBezTo>
                    <a:pt x="1133" y="28"/>
                    <a:pt x="862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599065" y="1932176"/>
              <a:ext cx="310378" cy="173864"/>
            </a:xfrm>
            <a:custGeom>
              <a:avLst/>
              <a:gdLst/>
              <a:ahLst/>
              <a:cxnLst/>
              <a:rect l="l" t="t" r="r" b="b"/>
              <a:pathLst>
                <a:path w="4988" h="2794" extrusionOk="0">
                  <a:moveTo>
                    <a:pt x="19" y="1"/>
                  </a:moveTo>
                  <a:cubicBezTo>
                    <a:pt x="10" y="10"/>
                    <a:pt x="1" y="19"/>
                    <a:pt x="10" y="28"/>
                  </a:cubicBezTo>
                  <a:cubicBezTo>
                    <a:pt x="135" y="313"/>
                    <a:pt x="438" y="483"/>
                    <a:pt x="679" y="599"/>
                  </a:cubicBezTo>
                  <a:cubicBezTo>
                    <a:pt x="920" y="715"/>
                    <a:pt x="1161" y="804"/>
                    <a:pt x="1410" y="884"/>
                  </a:cubicBezTo>
                  <a:cubicBezTo>
                    <a:pt x="1678" y="964"/>
                    <a:pt x="1946" y="1027"/>
                    <a:pt x="2213" y="1089"/>
                  </a:cubicBezTo>
                  <a:cubicBezTo>
                    <a:pt x="2508" y="1161"/>
                    <a:pt x="2820" y="1232"/>
                    <a:pt x="3114" y="1330"/>
                  </a:cubicBezTo>
                  <a:cubicBezTo>
                    <a:pt x="3774" y="1544"/>
                    <a:pt x="4247" y="1874"/>
                    <a:pt x="4515" y="2311"/>
                  </a:cubicBezTo>
                  <a:cubicBezTo>
                    <a:pt x="4533" y="2338"/>
                    <a:pt x="4551" y="2365"/>
                    <a:pt x="4568" y="2392"/>
                  </a:cubicBezTo>
                  <a:cubicBezTo>
                    <a:pt x="4667" y="2570"/>
                    <a:pt x="4774" y="2749"/>
                    <a:pt x="4970" y="2793"/>
                  </a:cubicBezTo>
                  <a:cubicBezTo>
                    <a:pt x="4979" y="2793"/>
                    <a:pt x="4988" y="2793"/>
                    <a:pt x="4988" y="2784"/>
                  </a:cubicBezTo>
                  <a:cubicBezTo>
                    <a:pt x="4988" y="2775"/>
                    <a:pt x="4988" y="2766"/>
                    <a:pt x="4979" y="2757"/>
                  </a:cubicBezTo>
                  <a:cubicBezTo>
                    <a:pt x="4800" y="2713"/>
                    <a:pt x="4693" y="2543"/>
                    <a:pt x="4595" y="2374"/>
                  </a:cubicBezTo>
                  <a:cubicBezTo>
                    <a:pt x="4577" y="2347"/>
                    <a:pt x="4560" y="2320"/>
                    <a:pt x="4542" y="2285"/>
                  </a:cubicBezTo>
                  <a:cubicBezTo>
                    <a:pt x="4274" y="1847"/>
                    <a:pt x="3792" y="1517"/>
                    <a:pt x="3123" y="1294"/>
                  </a:cubicBezTo>
                  <a:cubicBezTo>
                    <a:pt x="2829" y="1196"/>
                    <a:pt x="2517" y="1125"/>
                    <a:pt x="2222" y="1054"/>
                  </a:cubicBezTo>
                  <a:cubicBezTo>
                    <a:pt x="1955" y="991"/>
                    <a:pt x="1687" y="929"/>
                    <a:pt x="1419" y="848"/>
                  </a:cubicBezTo>
                  <a:cubicBezTo>
                    <a:pt x="1178" y="768"/>
                    <a:pt x="929" y="679"/>
                    <a:pt x="697" y="563"/>
                  </a:cubicBezTo>
                  <a:cubicBezTo>
                    <a:pt x="456" y="456"/>
                    <a:pt x="161" y="286"/>
                    <a:pt x="45" y="10"/>
                  </a:cubicBezTo>
                  <a:cubicBezTo>
                    <a:pt x="37" y="1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1603545" y="1928318"/>
              <a:ext cx="51087" cy="16179"/>
            </a:xfrm>
            <a:custGeom>
              <a:avLst/>
              <a:gdLst/>
              <a:ahLst/>
              <a:cxnLst/>
              <a:rect l="l" t="t" r="r" b="b"/>
              <a:pathLst>
                <a:path w="821" h="260" extrusionOk="0">
                  <a:moveTo>
                    <a:pt x="794" y="0"/>
                  </a:moveTo>
                  <a:cubicBezTo>
                    <a:pt x="544" y="81"/>
                    <a:pt x="277" y="161"/>
                    <a:pt x="18" y="223"/>
                  </a:cubicBezTo>
                  <a:cubicBezTo>
                    <a:pt x="9" y="223"/>
                    <a:pt x="0" y="232"/>
                    <a:pt x="0" y="241"/>
                  </a:cubicBezTo>
                  <a:cubicBezTo>
                    <a:pt x="0" y="250"/>
                    <a:pt x="9" y="259"/>
                    <a:pt x="18" y="259"/>
                  </a:cubicBezTo>
                  <a:lnTo>
                    <a:pt x="27" y="259"/>
                  </a:lnTo>
                  <a:cubicBezTo>
                    <a:pt x="286" y="197"/>
                    <a:pt x="553" y="116"/>
                    <a:pt x="812" y="36"/>
                  </a:cubicBezTo>
                  <a:cubicBezTo>
                    <a:pt x="821" y="36"/>
                    <a:pt x="821" y="27"/>
                    <a:pt x="821" y="18"/>
                  </a:cubicBezTo>
                  <a:cubicBezTo>
                    <a:pt x="821" y="9"/>
                    <a:pt x="812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633475" y="1938835"/>
              <a:ext cx="69505" cy="24518"/>
            </a:xfrm>
            <a:custGeom>
              <a:avLst/>
              <a:gdLst/>
              <a:ahLst/>
              <a:cxnLst/>
              <a:rect l="l" t="t" r="r" b="b"/>
              <a:pathLst>
                <a:path w="1117" h="394" extrusionOk="0">
                  <a:moveTo>
                    <a:pt x="1089" y="1"/>
                  </a:moveTo>
                  <a:cubicBezTo>
                    <a:pt x="733" y="117"/>
                    <a:pt x="367" y="233"/>
                    <a:pt x="19" y="358"/>
                  </a:cubicBezTo>
                  <a:cubicBezTo>
                    <a:pt x="10" y="367"/>
                    <a:pt x="1" y="376"/>
                    <a:pt x="1" y="385"/>
                  </a:cubicBezTo>
                  <a:cubicBezTo>
                    <a:pt x="10" y="393"/>
                    <a:pt x="10" y="393"/>
                    <a:pt x="19" y="393"/>
                  </a:cubicBezTo>
                  <a:lnTo>
                    <a:pt x="28" y="393"/>
                  </a:lnTo>
                  <a:cubicBezTo>
                    <a:pt x="385" y="269"/>
                    <a:pt x="741" y="153"/>
                    <a:pt x="1098" y="37"/>
                  </a:cubicBezTo>
                  <a:cubicBezTo>
                    <a:pt x="1107" y="37"/>
                    <a:pt x="1116" y="28"/>
                    <a:pt x="1116" y="19"/>
                  </a:cubicBezTo>
                  <a:cubicBezTo>
                    <a:pt x="1107" y="10"/>
                    <a:pt x="1098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1667388" y="1952525"/>
              <a:ext cx="83319" cy="25824"/>
            </a:xfrm>
            <a:custGeom>
              <a:avLst/>
              <a:gdLst/>
              <a:ahLst/>
              <a:cxnLst/>
              <a:rect l="l" t="t" r="r" b="b"/>
              <a:pathLst>
                <a:path w="1339" h="415" extrusionOk="0">
                  <a:moveTo>
                    <a:pt x="1328" y="0"/>
                  </a:moveTo>
                  <a:cubicBezTo>
                    <a:pt x="1326" y="0"/>
                    <a:pt x="1323" y="1"/>
                    <a:pt x="1320" y="4"/>
                  </a:cubicBezTo>
                  <a:cubicBezTo>
                    <a:pt x="981" y="31"/>
                    <a:pt x="660" y="147"/>
                    <a:pt x="348" y="272"/>
                  </a:cubicBezTo>
                  <a:cubicBezTo>
                    <a:pt x="250" y="307"/>
                    <a:pt x="152" y="343"/>
                    <a:pt x="54" y="379"/>
                  </a:cubicBezTo>
                  <a:lnTo>
                    <a:pt x="36" y="379"/>
                  </a:lnTo>
                  <a:cubicBezTo>
                    <a:pt x="36" y="370"/>
                    <a:pt x="36" y="361"/>
                    <a:pt x="27" y="361"/>
                  </a:cubicBezTo>
                  <a:cubicBezTo>
                    <a:pt x="18" y="361"/>
                    <a:pt x="9" y="361"/>
                    <a:pt x="0" y="370"/>
                  </a:cubicBezTo>
                  <a:cubicBezTo>
                    <a:pt x="0" y="388"/>
                    <a:pt x="0" y="396"/>
                    <a:pt x="9" y="405"/>
                  </a:cubicBezTo>
                  <a:cubicBezTo>
                    <a:pt x="18" y="414"/>
                    <a:pt x="27" y="414"/>
                    <a:pt x="45" y="414"/>
                  </a:cubicBezTo>
                  <a:lnTo>
                    <a:pt x="63" y="414"/>
                  </a:lnTo>
                  <a:cubicBezTo>
                    <a:pt x="170" y="379"/>
                    <a:pt x="268" y="343"/>
                    <a:pt x="366" y="298"/>
                  </a:cubicBezTo>
                  <a:cubicBezTo>
                    <a:pt x="669" y="182"/>
                    <a:pt x="990" y="66"/>
                    <a:pt x="1320" y="40"/>
                  </a:cubicBezTo>
                  <a:cubicBezTo>
                    <a:pt x="1329" y="40"/>
                    <a:pt x="1338" y="31"/>
                    <a:pt x="1338" y="13"/>
                  </a:cubicBezTo>
                  <a:cubicBezTo>
                    <a:pt x="1338" y="7"/>
                    <a:pt x="1334" y="0"/>
                    <a:pt x="1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1710137" y="1972189"/>
              <a:ext cx="76101" cy="23895"/>
            </a:xfrm>
            <a:custGeom>
              <a:avLst/>
              <a:gdLst/>
              <a:ahLst/>
              <a:cxnLst/>
              <a:rect l="l" t="t" r="r" b="b"/>
              <a:pathLst>
                <a:path w="1223" h="384" extrusionOk="0">
                  <a:moveTo>
                    <a:pt x="1196" y="0"/>
                  </a:moveTo>
                  <a:lnTo>
                    <a:pt x="18" y="348"/>
                  </a:lnTo>
                  <a:cubicBezTo>
                    <a:pt x="9" y="348"/>
                    <a:pt x="0" y="357"/>
                    <a:pt x="9" y="366"/>
                  </a:cubicBezTo>
                  <a:cubicBezTo>
                    <a:pt x="9" y="375"/>
                    <a:pt x="18" y="384"/>
                    <a:pt x="27" y="384"/>
                  </a:cubicBezTo>
                  <a:lnTo>
                    <a:pt x="1213" y="36"/>
                  </a:lnTo>
                  <a:cubicBezTo>
                    <a:pt x="1222" y="36"/>
                    <a:pt x="1222" y="27"/>
                    <a:pt x="1222" y="9"/>
                  </a:cubicBezTo>
                  <a:cubicBezTo>
                    <a:pt x="1222" y="0"/>
                    <a:pt x="1213" y="0"/>
                    <a:pt x="1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768939" y="1988243"/>
              <a:ext cx="61665" cy="18979"/>
            </a:xfrm>
            <a:custGeom>
              <a:avLst/>
              <a:gdLst/>
              <a:ahLst/>
              <a:cxnLst/>
              <a:rect l="l" t="t" r="r" b="b"/>
              <a:pathLst>
                <a:path w="991" h="305" extrusionOk="0">
                  <a:moveTo>
                    <a:pt x="964" y="1"/>
                  </a:moveTo>
                  <a:cubicBezTo>
                    <a:pt x="643" y="63"/>
                    <a:pt x="322" y="153"/>
                    <a:pt x="10" y="268"/>
                  </a:cubicBezTo>
                  <a:cubicBezTo>
                    <a:pt x="1" y="268"/>
                    <a:pt x="1" y="286"/>
                    <a:pt x="1" y="295"/>
                  </a:cubicBezTo>
                  <a:cubicBezTo>
                    <a:pt x="1" y="304"/>
                    <a:pt x="10" y="304"/>
                    <a:pt x="19" y="304"/>
                  </a:cubicBezTo>
                  <a:lnTo>
                    <a:pt x="27" y="304"/>
                  </a:lnTo>
                  <a:cubicBezTo>
                    <a:pt x="331" y="188"/>
                    <a:pt x="652" y="99"/>
                    <a:pt x="973" y="37"/>
                  </a:cubicBezTo>
                  <a:cubicBezTo>
                    <a:pt x="982" y="37"/>
                    <a:pt x="991" y="28"/>
                    <a:pt x="991" y="10"/>
                  </a:cubicBezTo>
                  <a:cubicBezTo>
                    <a:pt x="982" y="1"/>
                    <a:pt x="973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812248" y="2003800"/>
              <a:ext cx="43931" cy="14499"/>
            </a:xfrm>
            <a:custGeom>
              <a:avLst/>
              <a:gdLst/>
              <a:ahLst/>
              <a:cxnLst/>
              <a:rect l="l" t="t" r="r" b="b"/>
              <a:pathLst>
                <a:path w="706" h="233" extrusionOk="0">
                  <a:moveTo>
                    <a:pt x="679" y="1"/>
                  </a:moveTo>
                  <a:lnTo>
                    <a:pt x="18" y="197"/>
                  </a:lnTo>
                  <a:cubicBezTo>
                    <a:pt x="9" y="197"/>
                    <a:pt x="1" y="206"/>
                    <a:pt x="9" y="215"/>
                  </a:cubicBezTo>
                  <a:cubicBezTo>
                    <a:pt x="9" y="224"/>
                    <a:pt x="18" y="233"/>
                    <a:pt x="27" y="233"/>
                  </a:cubicBezTo>
                  <a:lnTo>
                    <a:pt x="687" y="36"/>
                  </a:lnTo>
                  <a:cubicBezTo>
                    <a:pt x="696" y="36"/>
                    <a:pt x="705" y="27"/>
                    <a:pt x="696" y="18"/>
                  </a:cubicBezTo>
                  <a:cubicBezTo>
                    <a:pt x="696" y="10"/>
                    <a:pt x="687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843360" y="2026015"/>
              <a:ext cx="33913" cy="11699"/>
            </a:xfrm>
            <a:custGeom>
              <a:avLst/>
              <a:gdLst/>
              <a:ahLst/>
              <a:cxnLst/>
              <a:rect l="l" t="t" r="r" b="b"/>
              <a:pathLst>
                <a:path w="545" h="188" extrusionOk="0">
                  <a:moveTo>
                    <a:pt x="518" y="0"/>
                  </a:moveTo>
                  <a:cubicBezTo>
                    <a:pt x="348" y="45"/>
                    <a:pt x="179" y="90"/>
                    <a:pt x="9" y="152"/>
                  </a:cubicBezTo>
                  <a:cubicBezTo>
                    <a:pt x="0" y="152"/>
                    <a:pt x="0" y="161"/>
                    <a:pt x="0" y="170"/>
                  </a:cubicBezTo>
                  <a:cubicBezTo>
                    <a:pt x="0" y="179"/>
                    <a:pt x="9" y="188"/>
                    <a:pt x="18" y="188"/>
                  </a:cubicBezTo>
                  <a:lnTo>
                    <a:pt x="27" y="188"/>
                  </a:lnTo>
                  <a:cubicBezTo>
                    <a:pt x="187" y="125"/>
                    <a:pt x="357" y="81"/>
                    <a:pt x="526" y="36"/>
                  </a:cubicBezTo>
                  <a:cubicBezTo>
                    <a:pt x="535" y="36"/>
                    <a:pt x="544" y="27"/>
                    <a:pt x="544" y="18"/>
                  </a:cubicBezTo>
                  <a:cubicBezTo>
                    <a:pt x="535" y="9"/>
                    <a:pt x="526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861094" y="2049351"/>
              <a:ext cx="32793" cy="10579"/>
            </a:xfrm>
            <a:custGeom>
              <a:avLst/>
              <a:gdLst/>
              <a:ahLst/>
              <a:cxnLst/>
              <a:rect l="l" t="t" r="r" b="b"/>
              <a:pathLst>
                <a:path w="527" h="170" extrusionOk="0">
                  <a:moveTo>
                    <a:pt x="509" y="0"/>
                  </a:moveTo>
                  <a:cubicBezTo>
                    <a:pt x="340" y="27"/>
                    <a:pt x="179" y="72"/>
                    <a:pt x="18" y="134"/>
                  </a:cubicBezTo>
                  <a:cubicBezTo>
                    <a:pt x="10" y="134"/>
                    <a:pt x="1" y="143"/>
                    <a:pt x="10" y="152"/>
                  </a:cubicBezTo>
                  <a:cubicBezTo>
                    <a:pt x="10" y="161"/>
                    <a:pt x="18" y="170"/>
                    <a:pt x="27" y="170"/>
                  </a:cubicBezTo>
                  <a:cubicBezTo>
                    <a:pt x="188" y="107"/>
                    <a:pt x="349" y="63"/>
                    <a:pt x="509" y="36"/>
                  </a:cubicBezTo>
                  <a:cubicBezTo>
                    <a:pt x="518" y="36"/>
                    <a:pt x="527" y="27"/>
                    <a:pt x="527" y="18"/>
                  </a:cubicBezTo>
                  <a:cubicBezTo>
                    <a:pt x="527" y="9"/>
                    <a:pt x="518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884429" y="2073744"/>
              <a:ext cx="27255" cy="7841"/>
            </a:xfrm>
            <a:custGeom>
              <a:avLst/>
              <a:gdLst/>
              <a:ahLst/>
              <a:cxnLst/>
              <a:rect l="l" t="t" r="r" b="b"/>
              <a:pathLst>
                <a:path w="438" h="126" extrusionOk="0">
                  <a:moveTo>
                    <a:pt x="411" y="1"/>
                  </a:moveTo>
                  <a:lnTo>
                    <a:pt x="18" y="90"/>
                  </a:lnTo>
                  <a:cubicBezTo>
                    <a:pt x="9" y="90"/>
                    <a:pt x="0" y="99"/>
                    <a:pt x="0" y="108"/>
                  </a:cubicBezTo>
                  <a:cubicBezTo>
                    <a:pt x="9" y="117"/>
                    <a:pt x="9" y="126"/>
                    <a:pt x="18" y="126"/>
                  </a:cubicBezTo>
                  <a:lnTo>
                    <a:pt x="27" y="126"/>
                  </a:lnTo>
                  <a:lnTo>
                    <a:pt x="420" y="45"/>
                  </a:lnTo>
                  <a:cubicBezTo>
                    <a:pt x="429" y="36"/>
                    <a:pt x="437" y="27"/>
                    <a:pt x="429" y="19"/>
                  </a:cubicBezTo>
                  <a:cubicBezTo>
                    <a:pt x="429" y="10"/>
                    <a:pt x="420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508030" y="2012450"/>
              <a:ext cx="22277" cy="9210"/>
            </a:xfrm>
            <a:custGeom>
              <a:avLst/>
              <a:gdLst/>
              <a:ahLst/>
              <a:cxnLst/>
              <a:rect l="l" t="t" r="r" b="b"/>
              <a:pathLst>
                <a:path w="358" h="148" extrusionOk="0">
                  <a:moveTo>
                    <a:pt x="339" y="1"/>
                  </a:moveTo>
                  <a:cubicBezTo>
                    <a:pt x="336" y="1"/>
                    <a:pt x="334" y="2"/>
                    <a:pt x="331" y="4"/>
                  </a:cubicBezTo>
                  <a:cubicBezTo>
                    <a:pt x="224" y="31"/>
                    <a:pt x="117" y="67"/>
                    <a:pt x="19" y="111"/>
                  </a:cubicBezTo>
                  <a:cubicBezTo>
                    <a:pt x="10" y="111"/>
                    <a:pt x="1" y="120"/>
                    <a:pt x="10" y="129"/>
                  </a:cubicBezTo>
                  <a:cubicBezTo>
                    <a:pt x="10" y="138"/>
                    <a:pt x="19" y="147"/>
                    <a:pt x="28" y="147"/>
                  </a:cubicBezTo>
                  <a:cubicBezTo>
                    <a:pt x="28" y="147"/>
                    <a:pt x="28" y="147"/>
                    <a:pt x="37" y="138"/>
                  </a:cubicBezTo>
                  <a:cubicBezTo>
                    <a:pt x="135" y="103"/>
                    <a:pt x="233" y="67"/>
                    <a:pt x="340" y="40"/>
                  </a:cubicBezTo>
                  <a:cubicBezTo>
                    <a:pt x="349" y="31"/>
                    <a:pt x="358" y="22"/>
                    <a:pt x="358" y="13"/>
                  </a:cubicBezTo>
                  <a:cubicBezTo>
                    <a:pt x="351" y="7"/>
                    <a:pt x="345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510270" y="2025455"/>
              <a:ext cx="27815" cy="9521"/>
            </a:xfrm>
            <a:custGeom>
              <a:avLst/>
              <a:gdLst/>
              <a:ahLst/>
              <a:cxnLst/>
              <a:rect l="l" t="t" r="r" b="b"/>
              <a:pathLst>
                <a:path w="447" h="153" extrusionOk="0">
                  <a:moveTo>
                    <a:pt x="420" y="1"/>
                  </a:moveTo>
                  <a:cubicBezTo>
                    <a:pt x="286" y="27"/>
                    <a:pt x="152" y="72"/>
                    <a:pt x="18" y="117"/>
                  </a:cubicBezTo>
                  <a:cubicBezTo>
                    <a:pt x="9" y="117"/>
                    <a:pt x="1" y="125"/>
                    <a:pt x="9" y="134"/>
                  </a:cubicBezTo>
                  <a:cubicBezTo>
                    <a:pt x="9" y="143"/>
                    <a:pt x="18" y="152"/>
                    <a:pt x="27" y="152"/>
                  </a:cubicBezTo>
                  <a:lnTo>
                    <a:pt x="36" y="152"/>
                  </a:lnTo>
                  <a:cubicBezTo>
                    <a:pt x="161" y="108"/>
                    <a:pt x="295" y="63"/>
                    <a:pt x="429" y="36"/>
                  </a:cubicBezTo>
                  <a:cubicBezTo>
                    <a:pt x="438" y="36"/>
                    <a:pt x="447" y="27"/>
                    <a:pt x="447" y="9"/>
                  </a:cubicBezTo>
                  <a:cubicBezTo>
                    <a:pt x="447" y="1"/>
                    <a:pt x="429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520288" y="2039332"/>
              <a:ext cx="26134" cy="9521"/>
            </a:xfrm>
            <a:custGeom>
              <a:avLst/>
              <a:gdLst/>
              <a:ahLst/>
              <a:cxnLst/>
              <a:rect l="l" t="t" r="r" b="b"/>
              <a:pathLst>
                <a:path w="420" h="153" extrusionOk="0">
                  <a:moveTo>
                    <a:pt x="393" y="1"/>
                  </a:moveTo>
                  <a:cubicBezTo>
                    <a:pt x="268" y="27"/>
                    <a:pt x="143" y="63"/>
                    <a:pt x="18" y="117"/>
                  </a:cubicBezTo>
                  <a:cubicBezTo>
                    <a:pt x="9" y="117"/>
                    <a:pt x="0" y="125"/>
                    <a:pt x="9" y="134"/>
                  </a:cubicBezTo>
                  <a:cubicBezTo>
                    <a:pt x="9" y="143"/>
                    <a:pt x="18" y="152"/>
                    <a:pt x="27" y="152"/>
                  </a:cubicBezTo>
                  <a:lnTo>
                    <a:pt x="36" y="152"/>
                  </a:lnTo>
                  <a:cubicBezTo>
                    <a:pt x="152" y="99"/>
                    <a:pt x="277" y="63"/>
                    <a:pt x="402" y="36"/>
                  </a:cubicBezTo>
                  <a:cubicBezTo>
                    <a:pt x="410" y="36"/>
                    <a:pt x="419" y="27"/>
                    <a:pt x="419" y="18"/>
                  </a:cubicBezTo>
                  <a:cubicBezTo>
                    <a:pt x="419" y="1"/>
                    <a:pt x="402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528004" y="2052089"/>
              <a:ext cx="21717" cy="7841"/>
            </a:xfrm>
            <a:custGeom>
              <a:avLst/>
              <a:gdLst/>
              <a:ahLst/>
              <a:cxnLst/>
              <a:rect l="l" t="t" r="r" b="b"/>
              <a:pathLst>
                <a:path w="349" h="126" extrusionOk="0">
                  <a:moveTo>
                    <a:pt x="322" y="1"/>
                  </a:moveTo>
                  <a:cubicBezTo>
                    <a:pt x="215" y="19"/>
                    <a:pt x="117" y="54"/>
                    <a:pt x="19" y="90"/>
                  </a:cubicBezTo>
                  <a:cubicBezTo>
                    <a:pt x="10" y="99"/>
                    <a:pt x="1" y="108"/>
                    <a:pt x="10" y="117"/>
                  </a:cubicBezTo>
                  <a:cubicBezTo>
                    <a:pt x="10" y="126"/>
                    <a:pt x="19" y="126"/>
                    <a:pt x="28" y="126"/>
                  </a:cubicBezTo>
                  <a:lnTo>
                    <a:pt x="37" y="126"/>
                  </a:lnTo>
                  <a:cubicBezTo>
                    <a:pt x="126" y="90"/>
                    <a:pt x="224" y="54"/>
                    <a:pt x="331" y="36"/>
                  </a:cubicBezTo>
                  <a:cubicBezTo>
                    <a:pt x="340" y="36"/>
                    <a:pt x="349" y="28"/>
                    <a:pt x="340" y="19"/>
                  </a:cubicBezTo>
                  <a:cubicBezTo>
                    <a:pt x="340" y="10"/>
                    <a:pt x="33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540822" y="2062107"/>
              <a:ext cx="19476" cy="7841"/>
            </a:xfrm>
            <a:custGeom>
              <a:avLst/>
              <a:gdLst/>
              <a:ahLst/>
              <a:cxnLst/>
              <a:rect l="l" t="t" r="r" b="b"/>
              <a:pathLst>
                <a:path w="313" h="126" extrusionOk="0">
                  <a:moveTo>
                    <a:pt x="286" y="0"/>
                  </a:moveTo>
                  <a:cubicBezTo>
                    <a:pt x="196" y="36"/>
                    <a:pt x="107" y="63"/>
                    <a:pt x="18" y="90"/>
                  </a:cubicBezTo>
                  <a:cubicBezTo>
                    <a:pt x="0" y="90"/>
                    <a:pt x="0" y="98"/>
                    <a:pt x="0" y="107"/>
                  </a:cubicBezTo>
                  <a:cubicBezTo>
                    <a:pt x="0" y="116"/>
                    <a:pt x="9" y="125"/>
                    <a:pt x="18" y="125"/>
                  </a:cubicBezTo>
                  <a:lnTo>
                    <a:pt x="27" y="125"/>
                  </a:lnTo>
                  <a:cubicBezTo>
                    <a:pt x="116" y="98"/>
                    <a:pt x="205" y="72"/>
                    <a:pt x="295" y="36"/>
                  </a:cubicBezTo>
                  <a:cubicBezTo>
                    <a:pt x="303" y="27"/>
                    <a:pt x="312" y="18"/>
                    <a:pt x="303" y="9"/>
                  </a:cubicBezTo>
                  <a:cubicBezTo>
                    <a:pt x="303" y="0"/>
                    <a:pt x="295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1705656" y="2169574"/>
              <a:ext cx="131108" cy="101866"/>
            </a:xfrm>
            <a:custGeom>
              <a:avLst/>
              <a:gdLst/>
              <a:ahLst/>
              <a:cxnLst/>
              <a:rect l="l" t="t" r="r" b="b"/>
              <a:pathLst>
                <a:path w="2107" h="1637" extrusionOk="0">
                  <a:moveTo>
                    <a:pt x="2089" y="0"/>
                  </a:moveTo>
                  <a:cubicBezTo>
                    <a:pt x="2083" y="0"/>
                    <a:pt x="2077" y="7"/>
                    <a:pt x="2070" y="13"/>
                  </a:cubicBezTo>
                  <a:cubicBezTo>
                    <a:pt x="1660" y="816"/>
                    <a:pt x="893" y="1405"/>
                    <a:pt x="10" y="1601"/>
                  </a:cubicBezTo>
                  <a:cubicBezTo>
                    <a:pt x="1" y="1601"/>
                    <a:pt x="1" y="1610"/>
                    <a:pt x="1" y="1619"/>
                  </a:cubicBezTo>
                  <a:cubicBezTo>
                    <a:pt x="1" y="1628"/>
                    <a:pt x="10" y="1637"/>
                    <a:pt x="19" y="1637"/>
                  </a:cubicBezTo>
                  <a:cubicBezTo>
                    <a:pt x="911" y="1440"/>
                    <a:pt x="1687" y="843"/>
                    <a:pt x="2106" y="31"/>
                  </a:cubicBezTo>
                  <a:cubicBezTo>
                    <a:pt x="2106" y="22"/>
                    <a:pt x="2106" y="4"/>
                    <a:pt x="2097" y="4"/>
                  </a:cubicBezTo>
                  <a:cubicBezTo>
                    <a:pt x="2095" y="1"/>
                    <a:pt x="2092" y="0"/>
                    <a:pt x="2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1479157" y="2027695"/>
              <a:ext cx="25637" cy="10019"/>
            </a:xfrm>
            <a:custGeom>
              <a:avLst/>
              <a:gdLst/>
              <a:ahLst/>
              <a:cxnLst/>
              <a:rect l="l" t="t" r="r" b="b"/>
              <a:pathLst>
                <a:path w="412" h="161" extrusionOk="0">
                  <a:moveTo>
                    <a:pt x="393" y="0"/>
                  </a:moveTo>
                  <a:cubicBezTo>
                    <a:pt x="260" y="18"/>
                    <a:pt x="126" y="63"/>
                    <a:pt x="10" y="125"/>
                  </a:cubicBezTo>
                  <a:cubicBezTo>
                    <a:pt x="1" y="134"/>
                    <a:pt x="1" y="143"/>
                    <a:pt x="1" y="152"/>
                  </a:cubicBezTo>
                  <a:cubicBezTo>
                    <a:pt x="10" y="161"/>
                    <a:pt x="10" y="161"/>
                    <a:pt x="19" y="161"/>
                  </a:cubicBezTo>
                  <a:lnTo>
                    <a:pt x="28" y="161"/>
                  </a:lnTo>
                  <a:cubicBezTo>
                    <a:pt x="144" y="98"/>
                    <a:pt x="269" y="54"/>
                    <a:pt x="393" y="36"/>
                  </a:cubicBezTo>
                  <a:cubicBezTo>
                    <a:pt x="402" y="36"/>
                    <a:pt x="411" y="27"/>
                    <a:pt x="411" y="18"/>
                  </a:cubicBezTo>
                  <a:cubicBezTo>
                    <a:pt x="411" y="9"/>
                    <a:pt x="402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1481958" y="2041572"/>
              <a:ext cx="38891" cy="11699"/>
            </a:xfrm>
            <a:custGeom>
              <a:avLst/>
              <a:gdLst/>
              <a:ahLst/>
              <a:cxnLst/>
              <a:rect l="l" t="t" r="r" b="b"/>
              <a:pathLst>
                <a:path w="625" h="188" extrusionOk="0">
                  <a:moveTo>
                    <a:pt x="598" y="0"/>
                  </a:moveTo>
                  <a:cubicBezTo>
                    <a:pt x="402" y="36"/>
                    <a:pt x="206" y="89"/>
                    <a:pt x="9" y="152"/>
                  </a:cubicBezTo>
                  <a:cubicBezTo>
                    <a:pt x="1" y="152"/>
                    <a:pt x="1" y="170"/>
                    <a:pt x="1" y="179"/>
                  </a:cubicBezTo>
                  <a:cubicBezTo>
                    <a:pt x="1" y="188"/>
                    <a:pt x="9" y="188"/>
                    <a:pt x="18" y="188"/>
                  </a:cubicBezTo>
                  <a:lnTo>
                    <a:pt x="27" y="188"/>
                  </a:lnTo>
                  <a:cubicBezTo>
                    <a:pt x="215" y="125"/>
                    <a:pt x="411" y="72"/>
                    <a:pt x="607" y="36"/>
                  </a:cubicBezTo>
                  <a:cubicBezTo>
                    <a:pt x="616" y="36"/>
                    <a:pt x="625" y="27"/>
                    <a:pt x="625" y="18"/>
                  </a:cubicBezTo>
                  <a:cubicBezTo>
                    <a:pt x="625" y="9"/>
                    <a:pt x="616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473059" y="2058187"/>
              <a:ext cx="51709" cy="18419"/>
            </a:xfrm>
            <a:custGeom>
              <a:avLst/>
              <a:gdLst/>
              <a:ahLst/>
              <a:cxnLst/>
              <a:rect l="l" t="t" r="r" b="b"/>
              <a:pathLst>
                <a:path w="831" h="296" extrusionOk="0">
                  <a:moveTo>
                    <a:pt x="813" y="1"/>
                  </a:moveTo>
                  <a:cubicBezTo>
                    <a:pt x="536" y="46"/>
                    <a:pt x="260" y="135"/>
                    <a:pt x="10" y="269"/>
                  </a:cubicBezTo>
                  <a:cubicBezTo>
                    <a:pt x="1" y="269"/>
                    <a:pt x="1" y="277"/>
                    <a:pt x="10" y="286"/>
                  </a:cubicBezTo>
                  <a:cubicBezTo>
                    <a:pt x="10" y="295"/>
                    <a:pt x="19" y="295"/>
                    <a:pt x="19" y="295"/>
                  </a:cubicBezTo>
                  <a:lnTo>
                    <a:pt x="28" y="295"/>
                  </a:lnTo>
                  <a:cubicBezTo>
                    <a:pt x="277" y="170"/>
                    <a:pt x="545" y="81"/>
                    <a:pt x="813" y="37"/>
                  </a:cubicBezTo>
                  <a:cubicBezTo>
                    <a:pt x="830" y="37"/>
                    <a:pt x="830" y="28"/>
                    <a:pt x="830" y="19"/>
                  </a:cubicBezTo>
                  <a:cubicBezTo>
                    <a:pt x="830" y="10"/>
                    <a:pt x="822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474179" y="2073744"/>
              <a:ext cx="58367" cy="22837"/>
            </a:xfrm>
            <a:custGeom>
              <a:avLst/>
              <a:gdLst/>
              <a:ahLst/>
              <a:cxnLst/>
              <a:rect l="l" t="t" r="r" b="b"/>
              <a:pathLst>
                <a:path w="938" h="367" extrusionOk="0">
                  <a:moveTo>
                    <a:pt x="911" y="1"/>
                  </a:moveTo>
                  <a:cubicBezTo>
                    <a:pt x="607" y="81"/>
                    <a:pt x="304" y="188"/>
                    <a:pt x="18" y="331"/>
                  </a:cubicBezTo>
                  <a:cubicBezTo>
                    <a:pt x="10" y="331"/>
                    <a:pt x="1" y="340"/>
                    <a:pt x="10" y="349"/>
                  </a:cubicBezTo>
                  <a:cubicBezTo>
                    <a:pt x="10" y="358"/>
                    <a:pt x="18" y="366"/>
                    <a:pt x="27" y="366"/>
                  </a:cubicBezTo>
                  <a:cubicBezTo>
                    <a:pt x="27" y="366"/>
                    <a:pt x="27" y="358"/>
                    <a:pt x="36" y="358"/>
                  </a:cubicBezTo>
                  <a:cubicBezTo>
                    <a:pt x="322" y="224"/>
                    <a:pt x="616" y="117"/>
                    <a:pt x="920" y="45"/>
                  </a:cubicBezTo>
                  <a:cubicBezTo>
                    <a:pt x="928" y="36"/>
                    <a:pt x="937" y="27"/>
                    <a:pt x="937" y="19"/>
                  </a:cubicBezTo>
                  <a:cubicBezTo>
                    <a:pt x="928" y="10"/>
                    <a:pt x="920" y="1"/>
                    <a:pt x="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483638" y="2085194"/>
              <a:ext cx="62225" cy="29122"/>
            </a:xfrm>
            <a:custGeom>
              <a:avLst/>
              <a:gdLst/>
              <a:ahLst/>
              <a:cxnLst/>
              <a:rect l="l" t="t" r="r" b="b"/>
              <a:pathLst>
                <a:path w="1000" h="468" extrusionOk="0">
                  <a:moveTo>
                    <a:pt x="981" y="0"/>
                  </a:moveTo>
                  <a:cubicBezTo>
                    <a:pt x="978" y="0"/>
                    <a:pt x="975" y="1"/>
                    <a:pt x="973" y="4"/>
                  </a:cubicBezTo>
                  <a:cubicBezTo>
                    <a:pt x="634" y="93"/>
                    <a:pt x="304" y="236"/>
                    <a:pt x="9" y="432"/>
                  </a:cubicBezTo>
                  <a:cubicBezTo>
                    <a:pt x="0" y="441"/>
                    <a:pt x="0" y="450"/>
                    <a:pt x="9" y="459"/>
                  </a:cubicBezTo>
                  <a:cubicBezTo>
                    <a:pt x="9" y="459"/>
                    <a:pt x="18" y="468"/>
                    <a:pt x="18" y="468"/>
                  </a:cubicBezTo>
                  <a:cubicBezTo>
                    <a:pt x="27" y="468"/>
                    <a:pt x="27" y="468"/>
                    <a:pt x="36" y="459"/>
                  </a:cubicBezTo>
                  <a:cubicBezTo>
                    <a:pt x="321" y="272"/>
                    <a:pt x="643" y="129"/>
                    <a:pt x="982" y="40"/>
                  </a:cubicBezTo>
                  <a:cubicBezTo>
                    <a:pt x="991" y="40"/>
                    <a:pt x="999" y="22"/>
                    <a:pt x="999" y="13"/>
                  </a:cubicBezTo>
                  <a:cubicBezTo>
                    <a:pt x="993" y="7"/>
                    <a:pt x="987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1485318" y="2100191"/>
              <a:ext cx="74421" cy="33043"/>
            </a:xfrm>
            <a:custGeom>
              <a:avLst/>
              <a:gdLst/>
              <a:ahLst/>
              <a:cxnLst/>
              <a:rect l="l" t="t" r="r" b="b"/>
              <a:pathLst>
                <a:path w="1196" h="531" extrusionOk="0">
                  <a:moveTo>
                    <a:pt x="1178" y="0"/>
                  </a:moveTo>
                  <a:cubicBezTo>
                    <a:pt x="1175" y="0"/>
                    <a:pt x="1171" y="1"/>
                    <a:pt x="1169" y="4"/>
                  </a:cubicBezTo>
                  <a:cubicBezTo>
                    <a:pt x="776" y="129"/>
                    <a:pt x="384" y="298"/>
                    <a:pt x="18" y="495"/>
                  </a:cubicBezTo>
                  <a:cubicBezTo>
                    <a:pt x="9" y="503"/>
                    <a:pt x="0" y="512"/>
                    <a:pt x="9" y="521"/>
                  </a:cubicBezTo>
                  <a:cubicBezTo>
                    <a:pt x="9" y="530"/>
                    <a:pt x="18" y="530"/>
                    <a:pt x="27" y="530"/>
                  </a:cubicBezTo>
                  <a:lnTo>
                    <a:pt x="36" y="530"/>
                  </a:lnTo>
                  <a:cubicBezTo>
                    <a:pt x="402" y="334"/>
                    <a:pt x="785" y="164"/>
                    <a:pt x="1187" y="40"/>
                  </a:cubicBezTo>
                  <a:cubicBezTo>
                    <a:pt x="1195" y="31"/>
                    <a:pt x="1195" y="22"/>
                    <a:pt x="1195" y="13"/>
                  </a:cubicBezTo>
                  <a:cubicBezTo>
                    <a:pt x="1195" y="7"/>
                    <a:pt x="1187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1499754" y="2112076"/>
              <a:ext cx="93275" cy="37772"/>
            </a:xfrm>
            <a:custGeom>
              <a:avLst/>
              <a:gdLst/>
              <a:ahLst/>
              <a:cxnLst/>
              <a:rect l="l" t="t" r="r" b="b"/>
              <a:pathLst>
                <a:path w="1499" h="607" extrusionOk="0">
                  <a:moveTo>
                    <a:pt x="1472" y="0"/>
                  </a:moveTo>
                  <a:cubicBezTo>
                    <a:pt x="972" y="161"/>
                    <a:pt x="482" y="348"/>
                    <a:pt x="9" y="571"/>
                  </a:cubicBezTo>
                  <a:cubicBezTo>
                    <a:pt x="0" y="571"/>
                    <a:pt x="0" y="580"/>
                    <a:pt x="0" y="589"/>
                  </a:cubicBezTo>
                  <a:cubicBezTo>
                    <a:pt x="0" y="598"/>
                    <a:pt x="9" y="607"/>
                    <a:pt x="18" y="607"/>
                  </a:cubicBezTo>
                  <a:cubicBezTo>
                    <a:pt x="18" y="607"/>
                    <a:pt x="27" y="598"/>
                    <a:pt x="27" y="598"/>
                  </a:cubicBezTo>
                  <a:cubicBezTo>
                    <a:pt x="500" y="384"/>
                    <a:pt x="990" y="197"/>
                    <a:pt x="1481" y="36"/>
                  </a:cubicBezTo>
                  <a:cubicBezTo>
                    <a:pt x="1490" y="36"/>
                    <a:pt x="1499" y="27"/>
                    <a:pt x="1499" y="18"/>
                  </a:cubicBezTo>
                  <a:cubicBezTo>
                    <a:pt x="1490" y="0"/>
                    <a:pt x="1481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1504172" y="2130931"/>
              <a:ext cx="103293" cy="42813"/>
            </a:xfrm>
            <a:custGeom>
              <a:avLst/>
              <a:gdLst/>
              <a:ahLst/>
              <a:cxnLst/>
              <a:rect l="l" t="t" r="r" b="b"/>
              <a:pathLst>
                <a:path w="1660" h="688" extrusionOk="0">
                  <a:moveTo>
                    <a:pt x="1633" y="1"/>
                  </a:moveTo>
                  <a:cubicBezTo>
                    <a:pt x="1080" y="170"/>
                    <a:pt x="536" y="393"/>
                    <a:pt x="18" y="652"/>
                  </a:cubicBezTo>
                  <a:cubicBezTo>
                    <a:pt x="9" y="652"/>
                    <a:pt x="0" y="670"/>
                    <a:pt x="9" y="679"/>
                  </a:cubicBezTo>
                  <a:cubicBezTo>
                    <a:pt x="9" y="679"/>
                    <a:pt x="18" y="687"/>
                    <a:pt x="27" y="687"/>
                  </a:cubicBezTo>
                  <a:cubicBezTo>
                    <a:pt x="27" y="687"/>
                    <a:pt x="27" y="687"/>
                    <a:pt x="27" y="679"/>
                  </a:cubicBezTo>
                  <a:cubicBezTo>
                    <a:pt x="553" y="429"/>
                    <a:pt x="1089" y="206"/>
                    <a:pt x="1642" y="36"/>
                  </a:cubicBezTo>
                  <a:cubicBezTo>
                    <a:pt x="1651" y="36"/>
                    <a:pt x="1660" y="18"/>
                    <a:pt x="1651" y="9"/>
                  </a:cubicBezTo>
                  <a:cubicBezTo>
                    <a:pt x="1651" y="1"/>
                    <a:pt x="1642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1526386" y="2138460"/>
              <a:ext cx="115490" cy="50840"/>
            </a:xfrm>
            <a:custGeom>
              <a:avLst/>
              <a:gdLst/>
              <a:ahLst/>
              <a:cxnLst/>
              <a:rect l="l" t="t" r="r" b="b"/>
              <a:pathLst>
                <a:path w="1856" h="817" extrusionOk="0">
                  <a:moveTo>
                    <a:pt x="1837" y="1"/>
                  </a:moveTo>
                  <a:cubicBezTo>
                    <a:pt x="1834" y="1"/>
                    <a:pt x="1832" y="2"/>
                    <a:pt x="1829" y="4"/>
                  </a:cubicBezTo>
                  <a:cubicBezTo>
                    <a:pt x="1205" y="219"/>
                    <a:pt x="598" y="477"/>
                    <a:pt x="18" y="781"/>
                  </a:cubicBezTo>
                  <a:cubicBezTo>
                    <a:pt x="9" y="781"/>
                    <a:pt x="0" y="798"/>
                    <a:pt x="9" y="807"/>
                  </a:cubicBezTo>
                  <a:cubicBezTo>
                    <a:pt x="9" y="807"/>
                    <a:pt x="18" y="816"/>
                    <a:pt x="27" y="816"/>
                  </a:cubicBezTo>
                  <a:cubicBezTo>
                    <a:pt x="27" y="816"/>
                    <a:pt x="27" y="816"/>
                    <a:pt x="27" y="807"/>
                  </a:cubicBezTo>
                  <a:cubicBezTo>
                    <a:pt x="607" y="513"/>
                    <a:pt x="1222" y="254"/>
                    <a:pt x="1838" y="40"/>
                  </a:cubicBezTo>
                  <a:cubicBezTo>
                    <a:pt x="1847" y="31"/>
                    <a:pt x="1856" y="22"/>
                    <a:pt x="1847" y="13"/>
                  </a:cubicBezTo>
                  <a:cubicBezTo>
                    <a:pt x="1847" y="7"/>
                    <a:pt x="1842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1539142" y="2147048"/>
              <a:ext cx="130486" cy="56129"/>
            </a:xfrm>
            <a:custGeom>
              <a:avLst/>
              <a:gdLst/>
              <a:ahLst/>
              <a:cxnLst/>
              <a:rect l="l" t="t" r="r" b="b"/>
              <a:pathLst>
                <a:path w="2097" h="902" extrusionOk="0">
                  <a:moveTo>
                    <a:pt x="2070" y="0"/>
                  </a:moveTo>
                  <a:cubicBezTo>
                    <a:pt x="1374" y="259"/>
                    <a:pt x="687" y="544"/>
                    <a:pt x="18" y="866"/>
                  </a:cubicBezTo>
                  <a:cubicBezTo>
                    <a:pt x="9" y="866"/>
                    <a:pt x="0" y="883"/>
                    <a:pt x="9" y="892"/>
                  </a:cubicBezTo>
                  <a:cubicBezTo>
                    <a:pt x="9" y="892"/>
                    <a:pt x="18" y="901"/>
                    <a:pt x="27" y="901"/>
                  </a:cubicBezTo>
                  <a:lnTo>
                    <a:pt x="36" y="901"/>
                  </a:lnTo>
                  <a:cubicBezTo>
                    <a:pt x="696" y="580"/>
                    <a:pt x="1383" y="295"/>
                    <a:pt x="2079" y="36"/>
                  </a:cubicBezTo>
                  <a:cubicBezTo>
                    <a:pt x="2088" y="36"/>
                    <a:pt x="2097" y="27"/>
                    <a:pt x="2088" y="9"/>
                  </a:cubicBezTo>
                  <a:cubicBezTo>
                    <a:pt x="2088" y="0"/>
                    <a:pt x="2079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1555259" y="2160925"/>
              <a:ext cx="143242" cy="57809"/>
            </a:xfrm>
            <a:custGeom>
              <a:avLst/>
              <a:gdLst/>
              <a:ahLst/>
              <a:cxnLst/>
              <a:rect l="l" t="t" r="r" b="b"/>
              <a:pathLst>
                <a:path w="2302" h="929" extrusionOk="0">
                  <a:moveTo>
                    <a:pt x="2275" y="0"/>
                  </a:moveTo>
                  <a:lnTo>
                    <a:pt x="18" y="892"/>
                  </a:lnTo>
                  <a:cubicBezTo>
                    <a:pt x="9" y="892"/>
                    <a:pt x="0" y="901"/>
                    <a:pt x="9" y="910"/>
                  </a:cubicBezTo>
                  <a:cubicBezTo>
                    <a:pt x="9" y="919"/>
                    <a:pt x="18" y="928"/>
                    <a:pt x="27" y="928"/>
                  </a:cubicBezTo>
                  <a:lnTo>
                    <a:pt x="2293" y="36"/>
                  </a:lnTo>
                  <a:cubicBezTo>
                    <a:pt x="2302" y="36"/>
                    <a:pt x="2302" y="27"/>
                    <a:pt x="2302" y="9"/>
                  </a:cubicBezTo>
                  <a:cubicBezTo>
                    <a:pt x="2302" y="0"/>
                    <a:pt x="2284" y="0"/>
                    <a:pt x="2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1581331" y="2169823"/>
              <a:ext cx="166016" cy="64405"/>
            </a:xfrm>
            <a:custGeom>
              <a:avLst/>
              <a:gdLst/>
              <a:ahLst/>
              <a:cxnLst/>
              <a:rect l="l" t="t" r="r" b="b"/>
              <a:pathLst>
                <a:path w="2668" h="1035" extrusionOk="0">
                  <a:moveTo>
                    <a:pt x="2641" y="0"/>
                  </a:moveTo>
                  <a:cubicBezTo>
                    <a:pt x="1758" y="277"/>
                    <a:pt x="866" y="616"/>
                    <a:pt x="18" y="999"/>
                  </a:cubicBezTo>
                  <a:cubicBezTo>
                    <a:pt x="9" y="999"/>
                    <a:pt x="0" y="1008"/>
                    <a:pt x="9" y="1017"/>
                  </a:cubicBezTo>
                  <a:cubicBezTo>
                    <a:pt x="9" y="1026"/>
                    <a:pt x="18" y="1035"/>
                    <a:pt x="27" y="1035"/>
                  </a:cubicBezTo>
                  <a:cubicBezTo>
                    <a:pt x="27" y="1035"/>
                    <a:pt x="27" y="1035"/>
                    <a:pt x="27" y="1026"/>
                  </a:cubicBezTo>
                  <a:cubicBezTo>
                    <a:pt x="884" y="651"/>
                    <a:pt x="1767" y="312"/>
                    <a:pt x="2659" y="36"/>
                  </a:cubicBezTo>
                  <a:cubicBezTo>
                    <a:pt x="2668" y="36"/>
                    <a:pt x="2668" y="18"/>
                    <a:pt x="2668" y="9"/>
                  </a:cubicBezTo>
                  <a:cubicBezTo>
                    <a:pt x="2668" y="0"/>
                    <a:pt x="2659" y="0"/>
                    <a:pt x="2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1613550" y="2175925"/>
              <a:ext cx="166023" cy="66651"/>
            </a:xfrm>
            <a:custGeom>
              <a:avLst/>
              <a:gdLst/>
              <a:ahLst/>
              <a:cxnLst/>
              <a:rect l="l" t="t" r="r" b="b"/>
              <a:pathLst>
                <a:path w="2687" h="1071" extrusionOk="0">
                  <a:moveTo>
                    <a:pt x="2659" y="0"/>
                  </a:moveTo>
                  <a:lnTo>
                    <a:pt x="19" y="1035"/>
                  </a:lnTo>
                  <a:cubicBezTo>
                    <a:pt x="1" y="1044"/>
                    <a:pt x="1" y="1053"/>
                    <a:pt x="1" y="1062"/>
                  </a:cubicBezTo>
                  <a:cubicBezTo>
                    <a:pt x="10" y="1071"/>
                    <a:pt x="10" y="1071"/>
                    <a:pt x="19" y="1071"/>
                  </a:cubicBezTo>
                  <a:lnTo>
                    <a:pt x="28" y="1071"/>
                  </a:lnTo>
                  <a:lnTo>
                    <a:pt x="2677" y="36"/>
                  </a:lnTo>
                  <a:cubicBezTo>
                    <a:pt x="2686" y="36"/>
                    <a:pt x="2686" y="18"/>
                    <a:pt x="2686" y="9"/>
                  </a:cubicBezTo>
                  <a:cubicBezTo>
                    <a:pt x="2686" y="0"/>
                    <a:pt x="2668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1647912" y="2182580"/>
              <a:ext cx="166639" cy="68886"/>
            </a:xfrm>
            <a:custGeom>
              <a:avLst/>
              <a:gdLst/>
              <a:ahLst/>
              <a:cxnLst/>
              <a:rect l="l" t="t" r="r" b="b"/>
              <a:pathLst>
                <a:path w="2678" h="1107" extrusionOk="0">
                  <a:moveTo>
                    <a:pt x="2650" y="0"/>
                  </a:moveTo>
                  <a:cubicBezTo>
                    <a:pt x="1785" y="375"/>
                    <a:pt x="893" y="732"/>
                    <a:pt x="19" y="1071"/>
                  </a:cubicBezTo>
                  <a:cubicBezTo>
                    <a:pt x="10" y="1080"/>
                    <a:pt x="1" y="1089"/>
                    <a:pt x="10" y="1097"/>
                  </a:cubicBezTo>
                  <a:cubicBezTo>
                    <a:pt x="10" y="1106"/>
                    <a:pt x="19" y="1106"/>
                    <a:pt x="28" y="1106"/>
                  </a:cubicBezTo>
                  <a:cubicBezTo>
                    <a:pt x="911" y="767"/>
                    <a:pt x="1794" y="402"/>
                    <a:pt x="2659" y="36"/>
                  </a:cubicBezTo>
                  <a:cubicBezTo>
                    <a:pt x="2668" y="27"/>
                    <a:pt x="2677" y="18"/>
                    <a:pt x="2677" y="9"/>
                  </a:cubicBezTo>
                  <a:cubicBezTo>
                    <a:pt x="2668" y="0"/>
                    <a:pt x="2659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1675166" y="2219543"/>
              <a:ext cx="111632" cy="44679"/>
            </a:xfrm>
            <a:custGeom>
              <a:avLst/>
              <a:gdLst/>
              <a:ahLst/>
              <a:cxnLst/>
              <a:rect l="l" t="t" r="r" b="b"/>
              <a:pathLst>
                <a:path w="1794" h="718" extrusionOk="0">
                  <a:moveTo>
                    <a:pt x="1774" y="0"/>
                  </a:moveTo>
                  <a:cubicBezTo>
                    <a:pt x="1772" y="0"/>
                    <a:pt x="1769" y="1"/>
                    <a:pt x="1766" y="4"/>
                  </a:cubicBezTo>
                  <a:lnTo>
                    <a:pt x="18" y="682"/>
                  </a:lnTo>
                  <a:cubicBezTo>
                    <a:pt x="9" y="682"/>
                    <a:pt x="0" y="691"/>
                    <a:pt x="9" y="700"/>
                  </a:cubicBezTo>
                  <a:cubicBezTo>
                    <a:pt x="9" y="709"/>
                    <a:pt x="18" y="718"/>
                    <a:pt x="18" y="718"/>
                  </a:cubicBezTo>
                  <a:lnTo>
                    <a:pt x="27" y="718"/>
                  </a:lnTo>
                  <a:lnTo>
                    <a:pt x="1775" y="40"/>
                  </a:lnTo>
                  <a:cubicBezTo>
                    <a:pt x="1784" y="31"/>
                    <a:pt x="1793" y="22"/>
                    <a:pt x="1793" y="13"/>
                  </a:cubicBezTo>
                  <a:cubicBezTo>
                    <a:pt x="1787" y="7"/>
                    <a:pt x="1781" y="0"/>
                    <a:pt x="1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1704536" y="2253644"/>
              <a:ext cx="40073" cy="13939"/>
            </a:xfrm>
            <a:custGeom>
              <a:avLst/>
              <a:gdLst/>
              <a:ahLst/>
              <a:cxnLst/>
              <a:rect l="l" t="t" r="r" b="b"/>
              <a:pathLst>
                <a:path w="644" h="224" extrusionOk="0">
                  <a:moveTo>
                    <a:pt x="616" y="0"/>
                  </a:moveTo>
                  <a:lnTo>
                    <a:pt x="19" y="187"/>
                  </a:lnTo>
                  <a:cubicBezTo>
                    <a:pt x="10" y="187"/>
                    <a:pt x="1" y="196"/>
                    <a:pt x="1" y="205"/>
                  </a:cubicBezTo>
                  <a:cubicBezTo>
                    <a:pt x="10" y="214"/>
                    <a:pt x="19" y="223"/>
                    <a:pt x="19" y="223"/>
                  </a:cubicBezTo>
                  <a:lnTo>
                    <a:pt x="28" y="223"/>
                  </a:lnTo>
                  <a:lnTo>
                    <a:pt x="625" y="36"/>
                  </a:lnTo>
                  <a:cubicBezTo>
                    <a:pt x="634" y="36"/>
                    <a:pt x="643" y="27"/>
                    <a:pt x="634" y="18"/>
                  </a:cubicBezTo>
                  <a:cubicBezTo>
                    <a:pt x="634" y="9"/>
                    <a:pt x="625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4"/>
          <p:cNvGrpSpPr/>
          <p:nvPr/>
        </p:nvGrpSpPr>
        <p:grpSpPr>
          <a:xfrm rot="4176379">
            <a:off x="128881" y="4391318"/>
            <a:ext cx="585129" cy="824881"/>
            <a:chOff x="6623575" y="1134725"/>
            <a:chExt cx="175775" cy="247800"/>
          </a:xfrm>
        </p:grpSpPr>
        <p:sp>
          <p:nvSpPr>
            <p:cNvPr id="447" name="Google Shape;447;p4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 rot="-2145347">
            <a:off x="8458792" y="4386457"/>
            <a:ext cx="418409" cy="314190"/>
            <a:chOff x="1456445" y="1920477"/>
            <a:chExt cx="474092" cy="356004"/>
          </a:xfrm>
        </p:grpSpPr>
        <p:sp>
          <p:nvSpPr>
            <p:cNvPr id="516" name="Google Shape;516;p4"/>
            <p:cNvSpPr/>
            <p:nvPr/>
          </p:nvSpPr>
          <p:spPr>
            <a:xfrm>
              <a:off x="1490856" y="1924398"/>
              <a:ext cx="428606" cy="245425"/>
            </a:xfrm>
            <a:custGeom>
              <a:avLst/>
              <a:gdLst/>
              <a:ahLst/>
              <a:cxnLst/>
              <a:rect l="l" t="t" r="r" b="b"/>
              <a:pathLst>
                <a:path w="6888" h="3944" extrusionOk="0">
                  <a:moveTo>
                    <a:pt x="2322" y="0"/>
                  </a:moveTo>
                  <a:cubicBezTo>
                    <a:pt x="1637" y="0"/>
                    <a:pt x="951" y="184"/>
                    <a:pt x="420" y="599"/>
                  </a:cubicBezTo>
                  <a:cubicBezTo>
                    <a:pt x="170" y="795"/>
                    <a:pt x="107" y="1009"/>
                    <a:pt x="0" y="1268"/>
                  </a:cubicBezTo>
                  <a:cubicBezTo>
                    <a:pt x="250" y="1678"/>
                    <a:pt x="482" y="2169"/>
                    <a:pt x="812" y="2499"/>
                  </a:cubicBezTo>
                  <a:cubicBezTo>
                    <a:pt x="946" y="2633"/>
                    <a:pt x="1106" y="2749"/>
                    <a:pt x="1276" y="2847"/>
                  </a:cubicBezTo>
                  <a:cubicBezTo>
                    <a:pt x="2380" y="3561"/>
                    <a:pt x="3688" y="3944"/>
                    <a:pt x="5001" y="3944"/>
                  </a:cubicBezTo>
                  <a:cubicBezTo>
                    <a:pt x="5163" y="3944"/>
                    <a:pt x="5325" y="3938"/>
                    <a:pt x="5487" y="3926"/>
                  </a:cubicBezTo>
                  <a:cubicBezTo>
                    <a:pt x="5888" y="3891"/>
                    <a:pt x="6307" y="3819"/>
                    <a:pt x="6638" y="3596"/>
                  </a:cubicBezTo>
                  <a:cubicBezTo>
                    <a:pt x="6638" y="3578"/>
                    <a:pt x="6638" y="3569"/>
                    <a:pt x="6638" y="3552"/>
                  </a:cubicBezTo>
                  <a:cubicBezTo>
                    <a:pt x="6646" y="3444"/>
                    <a:pt x="6691" y="3346"/>
                    <a:pt x="6727" y="3239"/>
                  </a:cubicBezTo>
                  <a:cubicBezTo>
                    <a:pt x="6887" y="2749"/>
                    <a:pt x="6709" y="2187"/>
                    <a:pt x="6379" y="1776"/>
                  </a:cubicBezTo>
                  <a:cubicBezTo>
                    <a:pt x="6049" y="1375"/>
                    <a:pt x="5585" y="1098"/>
                    <a:pt x="5121" y="848"/>
                  </a:cubicBezTo>
                  <a:cubicBezTo>
                    <a:pt x="4389" y="465"/>
                    <a:pt x="3604" y="135"/>
                    <a:pt x="2784" y="28"/>
                  </a:cubicBezTo>
                  <a:cubicBezTo>
                    <a:pt x="2631" y="10"/>
                    <a:pt x="2477" y="0"/>
                    <a:pt x="2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1484198" y="1920477"/>
              <a:ext cx="446340" cy="255195"/>
            </a:xfrm>
            <a:custGeom>
              <a:avLst/>
              <a:gdLst/>
              <a:ahLst/>
              <a:cxnLst/>
              <a:rect l="l" t="t" r="r" b="b"/>
              <a:pathLst>
                <a:path w="7173" h="4101" extrusionOk="0">
                  <a:moveTo>
                    <a:pt x="2321" y="1"/>
                  </a:moveTo>
                  <a:cubicBezTo>
                    <a:pt x="1640" y="1"/>
                    <a:pt x="976" y="184"/>
                    <a:pt x="402" y="644"/>
                  </a:cubicBezTo>
                  <a:cubicBezTo>
                    <a:pt x="188" y="822"/>
                    <a:pt x="98" y="1099"/>
                    <a:pt x="0" y="1340"/>
                  </a:cubicBezTo>
                  <a:cubicBezTo>
                    <a:pt x="170" y="1625"/>
                    <a:pt x="321" y="1928"/>
                    <a:pt x="518" y="2214"/>
                  </a:cubicBezTo>
                  <a:cubicBezTo>
                    <a:pt x="866" y="2794"/>
                    <a:pt x="1472" y="3124"/>
                    <a:pt x="2052" y="3418"/>
                  </a:cubicBezTo>
                  <a:cubicBezTo>
                    <a:pt x="2989" y="3858"/>
                    <a:pt x="4021" y="4101"/>
                    <a:pt x="5055" y="4101"/>
                  </a:cubicBezTo>
                  <a:cubicBezTo>
                    <a:pt x="5321" y="4101"/>
                    <a:pt x="5588" y="4084"/>
                    <a:pt x="5852" y="4052"/>
                  </a:cubicBezTo>
                  <a:cubicBezTo>
                    <a:pt x="6191" y="3998"/>
                    <a:pt x="6539" y="3900"/>
                    <a:pt x="6825" y="3695"/>
                  </a:cubicBezTo>
                  <a:lnTo>
                    <a:pt x="6816" y="3659"/>
                  </a:lnTo>
                  <a:cubicBezTo>
                    <a:pt x="6816" y="3534"/>
                    <a:pt x="6887" y="3409"/>
                    <a:pt x="6923" y="3249"/>
                  </a:cubicBezTo>
                  <a:cubicBezTo>
                    <a:pt x="7173" y="2134"/>
                    <a:pt x="6138" y="1313"/>
                    <a:pt x="5228" y="911"/>
                  </a:cubicBezTo>
                  <a:lnTo>
                    <a:pt x="5228" y="911"/>
                  </a:lnTo>
                  <a:cubicBezTo>
                    <a:pt x="5487" y="1063"/>
                    <a:pt x="5736" y="1215"/>
                    <a:pt x="5959" y="1393"/>
                  </a:cubicBezTo>
                  <a:cubicBezTo>
                    <a:pt x="6414" y="1732"/>
                    <a:pt x="6789" y="2232"/>
                    <a:pt x="6825" y="2803"/>
                  </a:cubicBezTo>
                  <a:cubicBezTo>
                    <a:pt x="6867" y="3135"/>
                    <a:pt x="6723" y="3312"/>
                    <a:pt x="6671" y="3614"/>
                  </a:cubicBezTo>
                  <a:lnTo>
                    <a:pt x="6671" y="3614"/>
                  </a:lnTo>
                  <a:cubicBezTo>
                    <a:pt x="6247" y="3867"/>
                    <a:pt x="5730" y="3904"/>
                    <a:pt x="5232" y="3904"/>
                  </a:cubicBezTo>
                  <a:cubicBezTo>
                    <a:pt x="5116" y="3904"/>
                    <a:pt x="5001" y="3902"/>
                    <a:pt x="4889" y="3900"/>
                  </a:cubicBezTo>
                  <a:cubicBezTo>
                    <a:pt x="3622" y="3855"/>
                    <a:pt x="2382" y="3445"/>
                    <a:pt x="1329" y="2749"/>
                  </a:cubicBezTo>
                  <a:cubicBezTo>
                    <a:pt x="808" y="2437"/>
                    <a:pt x="541" y="1870"/>
                    <a:pt x="223" y="1330"/>
                  </a:cubicBezTo>
                  <a:lnTo>
                    <a:pt x="223" y="1330"/>
                  </a:lnTo>
                  <a:cubicBezTo>
                    <a:pt x="304" y="1116"/>
                    <a:pt x="376" y="920"/>
                    <a:pt x="527" y="787"/>
                  </a:cubicBezTo>
                  <a:cubicBezTo>
                    <a:pt x="1092" y="318"/>
                    <a:pt x="1757" y="136"/>
                    <a:pt x="2444" y="136"/>
                  </a:cubicBezTo>
                  <a:cubicBezTo>
                    <a:pt x="3402" y="136"/>
                    <a:pt x="4401" y="490"/>
                    <a:pt x="5228" y="911"/>
                  </a:cubicBezTo>
                  <a:cubicBezTo>
                    <a:pt x="4380" y="405"/>
                    <a:pt x="3332" y="1"/>
                    <a:pt x="2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1469761" y="2003240"/>
              <a:ext cx="434704" cy="270752"/>
            </a:xfrm>
            <a:custGeom>
              <a:avLst/>
              <a:gdLst/>
              <a:ahLst/>
              <a:cxnLst/>
              <a:rect l="l" t="t" r="r" b="b"/>
              <a:pathLst>
                <a:path w="6986" h="4351" extrusionOk="0">
                  <a:moveTo>
                    <a:pt x="339" y="1"/>
                  </a:moveTo>
                  <a:cubicBezTo>
                    <a:pt x="330" y="36"/>
                    <a:pt x="313" y="72"/>
                    <a:pt x="295" y="108"/>
                  </a:cubicBezTo>
                  <a:cubicBezTo>
                    <a:pt x="188" y="340"/>
                    <a:pt x="107" y="563"/>
                    <a:pt x="72" y="830"/>
                  </a:cubicBezTo>
                  <a:cubicBezTo>
                    <a:pt x="0" y="1383"/>
                    <a:pt x="143" y="1910"/>
                    <a:pt x="393" y="2409"/>
                  </a:cubicBezTo>
                  <a:cubicBezTo>
                    <a:pt x="536" y="2695"/>
                    <a:pt x="732" y="2963"/>
                    <a:pt x="964" y="3177"/>
                  </a:cubicBezTo>
                  <a:cubicBezTo>
                    <a:pt x="1312" y="3507"/>
                    <a:pt x="1704" y="3730"/>
                    <a:pt x="2141" y="3917"/>
                  </a:cubicBezTo>
                  <a:cubicBezTo>
                    <a:pt x="2659" y="4140"/>
                    <a:pt x="3203" y="4318"/>
                    <a:pt x="3765" y="4345"/>
                  </a:cubicBezTo>
                  <a:cubicBezTo>
                    <a:pt x="3834" y="4348"/>
                    <a:pt x="3902" y="4350"/>
                    <a:pt x="3971" y="4350"/>
                  </a:cubicBezTo>
                  <a:cubicBezTo>
                    <a:pt x="5037" y="4350"/>
                    <a:pt x="6041" y="3952"/>
                    <a:pt x="6762" y="2971"/>
                  </a:cubicBezTo>
                  <a:cubicBezTo>
                    <a:pt x="6852" y="2847"/>
                    <a:pt x="6968" y="2713"/>
                    <a:pt x="6977" y="2552"/>
                  </a:cubicBezTo>
                  <a:cubicBezTo>
                    <a:pt x="6985" y="2481"/>
                    <a:pt x="6977" y="2400"/>
                    <a:pt x="6977" y="2329"/>
                  </a:cubicBezTo>
                  <a:cubicBezTo>
                    <a:pt x="6646" y="2552"/>
                    <a:pt x="6227" y="2624"/>
                    <a:pt x="5826" y="2659"/>
                  </a:cubicBezTo>
                  <a:cubicBezTo>
                    <a:pt x="5664" y="2671"/>
                    <a:pt x="5502" y="2677"/>
                    <a:pt x="5340" y="2677"/>
                  </a:cubicBezTo>
                  <a:cubicBezTo>
                    <a:pt x="4027" y="2677"/>
                    <a:pt x="2719" y="2294"/>
                    <a:pt x="1615" y="1580"/>
                  </a:cubicBezTo>
                  <a:cubicBezTo>
                    <a:pt x="1445" y="1482"/>
                    <a:pt x="1285" y="1366"/>
                    <a:pt x="1151" y="1232"/>
                  </a:cubicBezTo>
                  <a:cubicBezTo>
                    <a:pt x="821" y="902"/>
                    <a:pt x="589" y="411"/>
                    <a:pt x="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1456445" y="1988803"/>
              <a:ext cx="448020" cy="287678"/>
            </a:xfrm>
            <a:custGeom>
              <a:avLst/>
              <a:gdLst/>
              <a:ahLst/>
              <a:cxnLst/>
              <a:rect l="l" t="t" r="r" b="b"/>
              <a:pathLst>
                <a:path w="7200" h="4623" extrusionOk="0">
                  <a:moveTo>
                    <a:pt x="7191" y="2561"/>
                  </a:moveTo>
                  <a:cubicBezTo>
                    <a:pt x="7191" y="2561"/>
                    <a:pt x="7191" y="2561"/>
                    <a:pt x="7191" y="2561"/>
                  </a:cubicBezTo>
                  <a:lnTo>
                    <a:pt x="7191" y="2561"/>
                  </a:lnTo>
                  <a:cubicBezTo>
                    <a:pt x="7191" y="2561"/>
                    <a:pt x="7191" y="2561"/>
                    <a:pt x="7191" y="2561"/>
                  </a:cubicBezTo>
                  <a:close/>
                  <a:moveTo>
                    <a:pt x="7191" y="2561"/>
                  </a:moveTo>
                  <a:cubicBezTo>
                    <a:pt x="7147" y="2590"/>
                    <a:pt x="7103" y="2616"/>
                    <a:pt x="7058" y="2640"/>
                  </a:cubicBezTo>
                  <a:lnTo>
                    <a:pt x="7058" y="2640"/>
                  </a:lnTo>
                  <a:cubicBezTo>
                    <a:pt x="7103" y="2616"/>
                    <a:pt x="7148" y="2590"/>
                    <a:pt x="7191" y="2561"/>
                  </a:cubicBezTo>
                  <a:close/>
                  <a:moveTo>
                    <a:pt x="7191" y="2561"/>
                  </a:moveTo>
                  <a:cubicBezTo>
                    <a:pt x="7182" y="2632"/>
                    <a:pt x="7199" y="2713"/>
                    <a:pt x="7191" y="2784"/>
                  </a:cubicBezTo>
                  <a:cubicBezTo>
                    <a:pt x="7199" y="2713"/>
                    <a:pt x="7191" y="2624"/>
                    <a:pt x="7191" y="2561"/>
                  </a:cubicBezTo>
                  <a:close/>
                  <a:moveTo>
                    <a:pt x="544" y="1"/>
                  </a:moveTo>
                  <a:lnTo>
                    <a:pt x="455" y="197"/>
                  </a:lnTo>
                  <a:cubicBezTo>
                    <a:pt x="0" y="1009"/>
                    <a:pt x="116" y="1999"/>
                    <a:pt x="562" y="2793"/>
                  </a:cubicBezTo>
                  <a:cubicBezTo>
                    <a:pt x="999" y="3596"/>
                    <a:pt x="1847" y="4060"/>
                    <a:pt x="2676" y="4354"/>
                  </a:cubicBezTo>
                  <a:cubicBezTo>
                    <a:pt x="3133" y="4531"/>
                    <a:pt x="3629" y="4623"/>
                    <a:pt x="4124" y="4623"/>
                  </a:cubicBezTo>
                  <a:cubicBezTo>
                    <a:pt x="4955" y="4623"/>
                    <a:pt x="5783" y="4364"/>
                    <a:pt x="6414" y="3810"/>
                  </a:cubicBezTo>
                  <a:cubicBezTo>
                    <a:pt x="6664" y="3605"/>
                    <a:pt x="6869" y="3346"/>
                    <a:pt x="7066" y="3087"/>
                  </a:cubicBezTo>
                  <a:cubicBezTo>
                    <a:pt x="7128" y="2998"/>
                    <a:pt x="7182" y="2900"/>
                    <a:pt x="7191" y="2784"/>
                  </a:cubicBezTo>
                  <a:lnTo>
                    <a:pt x="7191" y="2784"/>
                  </a:lnTo>
                  <a:cubicBezTo>
                    <a:pt x="7164" y="3007"/>
                    <a:pt x="6985" y="3168"/>
                    <a:pt x="6860" y="3337"/>
                  </a:cubicBezTo>
                  <a:cubicBezTo>
                    <a:pt x="6243" y="4133"/>
                    <a:pt x="5256" y="4545"/>
                    <a:pt x="4263" y="4545"/>
                  </a:cubicBezTo>
                  <a:cubicBezTo>
                    <a:pt x="4165" y="4545"/>
                    <a:pt x="4068" y="4541"/>
                    <a:pt x="3970" y="4533"/>
                  </a:cubicBezTo>
                  <a:cubicBezTo>
                    <a:pt x="3542" y="4506"/>
                    <a:pt x="3123" y="4390"/>
                    <a:pt x="2721" y="4229"/>
                  </a:cubicBezTo>
                  <a:cubicBezTo>
                    <a:pt x="2123" y="3988"/>
                    <a:pt x="1544" y="3676"/>
                    <a:pt x="1115" y="3203"/>
                  </a:cubicBezTo>
                  <a:cubicBezTo>
                    <a:pt x="471" y="2458"/>
                    <a:pt x="164" y="1376"/>
                    <a:pt x="563" y="457"/>
                  </a:cubicBezTo>
                  <a:lnTo>
                    <a:pt x="563" y="457"/>
                  </a:lnTo>
                  <a:cubicBezTo>
                    <a:pt x="695" y="676"/>
                    <a:pt x="821" y="901"/>
                    <a:pt x="964" y="1116"/>
                  </a:cubicBezTo>
                  <a:cubicBezTo>
                    <a:pt x="1151" y="1392"/>
                    <a:pt x="1392" y="1633"/>
                    <a:pt x="1668" y="1812"/>
                  </a:cubicBezTo>
                  <a:cubicBezTo>
                    <a:pt x="2757" y="2508"/>
                    <a:pt x="4041" y="2891"/>
                    <a:pt x="5326" y="2918"/>
                  </a:cubicBezTo>
                  <a:cubicBezTo>
                    <a:pt x="5909" y="2910"/>
                    <a:pt x="6537" y="2917"/>
                    <a:pt x="7058" y="2640"/>
                  </a:cubicBezTo>
                  <a:lnTo>
                    <a:pt x="7058" y="2640"/>
                  </a:lnTo>
                  <a:cubicBezTo>
                    <a:pt x="6820" y="2764"/>
                    <a:pt x="6552" y="2826"/>
                    <a:pt x="6290" y="2856"/>
                  </a:cubicBezTo>
                  <a:cubicBezTo>
                    <a:pt x="6067" y="2879"/>
                    <a:pt x="5843" y="2891"/>
                    <a:pt x="5619" y="2891"/>
                  </a:cubicBezTo>
                  <a:cubicBezTo>
                    <a:pt x="4248" y="2891"/>
                    <a:pt x="2877" y="2453"/>
                    <a:pt x="1758" y="1678"/>
                  </a:cubicBezTo>
                  <a:cubicBezTo>
                    <a:pt x="1231" y="1330"/>
                    <a:pt x="973" y="741"/>
                    <a:pt x="651" y="179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1537462" y="2007658"/>
              <a:ext cx="342549" cy="96204"/>
            </a:xfrm>
            <a:custGeom>
              <a:avLst/>
              <a:gdLst/>
              <a:ahLst/>
              <a:cxnLst/>
              <a:rect l="l" t="t" r="r" b="b"/>
              <a:pathLst>
                <a:path w="5505" h="1546" extrusionOk="0">
                  <a:moveTo>
                    <a:pt x="599" y="1"/>
                  </a:moveTo>
                  <a:cubicBezTo>
                    <a:pt x="316" y="1"/>
                    <a:pt x="42" y="33"/>
                    <a:pt x="1" y="153"/>
                  </a:cubicBezTo>
                  <a:cubicBezTo>
                    <a:pt x="126" y="224"/>
                    <a:pt x="349" y="215"/>
                    <a:pt x="491" y="242"/>
                  </a:cubicBezTo>
                  <a:cubicBezTo>
                    <a:pt x="1999" y="447"/>
                    <a:pt x="3489" y="840"/>
                    <a:pt x="4907" y="1402"/>
                  </a:cubicBezTo>
                  <a:cubicBezTo>
                    <a:pt x="5085" y="1469"/>
                    <a:pt x="5271" y="1545"/>
                    <a:pt x="5457" y="1545"/>
                  </a:cubicBezTo>
                  <a:cubicBezTo>
                    <a:pt x="5467" y="1545"/>
                    <a:pt x="5477" y="1545"/>
                    <a:pt x="5487" y="1544"/>
                  </a:cubicBezTo>
                  <a:cubicBezTo>
                    <a:pt x="5505" y="1491"/>
                    <a:pt x="5451" y="1446"/>
                    <a:pt x="5407" y="1411"/>
                  </a:cubicBezTo>
                  <a:cubicBezTo>
                    <a:pt x="4559" y="777"/>
                    <a:pt x="3605" y="483"/>
                    <a:pt x="2588" y="242"/>
                  </a:cubicBezTo>
                  <a:cubicBezTo>
                    <a:pt x="2160" y="144"/>
                    <a:pt x="1669" y="72"/>
                    <a:pt x="1232" y="37"/>
                  </a:cubicBezTo>
                  <a:cubicBezTo>
                    <a:pt x="1133" y="28"/>
                    <a:pt x="862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1599065" y="1932176"/>
              <a:ext cx="310378" cy="173864"/>
            </a:xfrm>
            <a:custGeom>
              <a:avLst/>
              <a:gdLst/>
              <a:ahLst/>
              <a:cxnLst/>
              <a:rect l="l" t="t" r="r" b="b"/>
              <a:pathLst>
                <a:path w="4988" h="2794" extrusionOk="0">
                  <a:moveTo>
                    <a:pt x="19" y="1"/>
                  </a:moveTo>
                  <a:cubicBezTo>
                    <a:pt x="10" y="10"/>
                    <a:pt x="1" y="19"/>
                    <a:pt x="10" y="28"/>
                  </a:cubicBezTo>
                  <a:cubicBezTo>
                    <a:pt x="135" y="313"/>
                    <a:pt x="438" y="483"/>
                    <a:pt x="679" y="599"/>
                  </a:cubicBezTo>
                  <a:cubicBezTo>
                    <a:pt x="920" y="715"/>
                    <a:pt x="1161" y="804"/>
                    <a:pt x="1410" y="884"/>
                  </a:cubicBezTo>
                  <a:cubicBezTo>
                    <a:pt x="1678" y="964"/>
                    <a:pt x="1946" y="1027"/>
                    <a:pt x="2213" y="1089"/>
                  </a:cubicBezTo>
                  <a:cubicBezTo>
                    <a:pt x="2508" y="1161"/>
                    <a:pt x="2820" y="1232"/>
                    <a:pt x="3114" y="1330"/>
                  </a:cubicBezTo>
                  <a:cubicBezTo>
                    <a:pt x="3774" y="1544"/>
                    <a:pt x="4247" y="1874"/>
                    <a:pt x="4515" y="2311"/>
                  </a:cubicBezTo>
                  <a:cubicBezTo>
                    <a:pt x="4533" y="2338"/>
                    <a:pt x="4551" y="2365"/>
                    <a:pt x="4568" y="2392"/>
                  </a:cubicBezTo>
                  <a:cubicBezTo>
                    <a:pt x="4667" y="2570"/>
                    <a:pt x="4774" y="2749"/>
                    <a:pt x="4970" y="2793"/>
                  </a:cubicBezTo>
                  <a:cubicBezTo>
                    <a:pt x="4979" y="2793"/>
                    <a:pt x="4988" y="2793"/>
                    <a:pt x="4988" y="2784"/>
                  </a:cubicBezTo>
                  <a:cubicBezTo>
                    <a:pt x="4988" y="2775"/>
                    <a:pt x="4988" y="2766"/>
                    <a:pt x="4979" y="2757"/>
                  </a:cubicBezTo>
                  <a:cubicBezTo>
                    <a:pt x="4800" y="2713"/>
                    <a:pt x="4693" y="2543"/>
                    <a:pt x="4595" y="2374"/>
                  </a:cubicBezTo>
                  <a:cubicBezTo>
                    <a:pt x="4577" y="2347"/>
                    <a:pt x="4560" y="2320"/>
                    <a:pt x="4542" y="2285"/>
                  </a:cubicBezTo>
                  <a:cubicBezTo>
                    <a:pt x="4274" y="1847"/>
                    <a:pt x="3792" y="1517"/>
                    <a:pt x="3123" y="1294"/>
                  </a:cubicBezTo>
                  <a:cubicBezTo>
                    <a:pt x="2829" y="1196"/>
                    <a:pt x="2517" y="1125"/>
                    <a:pt x="2222" y="1054"/>
                  </a:cubicBezTo>
                  <a:cubicBezTo>
                    <a:pt x="1955" y="991"/>
                    <a:pt x="1687" y="929"/>
                    <a:pt x="1419" y="848"/>
                  </a:cubicBezTo>
                  <a:cubicBezTo>
                    <a:pt x="1178" y="768"/>
                    <a:pt x="929" y="679"/>
                    <a:pt x="697" y="563"/>
                  </a:cubicBezTo>
                  <a:cubicBezTo>
                    <a:pt x="456" y="456"/>
                    <a:pt x="161" y="286"/>
                    <a:pt x="45" y="10"/>
                  </a:cubicBezTo>
                  <a:cubicBezTo>
                    <a:pt x="37" y="1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603545" y="1928318"/>
              <a:ext cx="51087" cy="16179"/>
            </a:xfrm>
            <a:custGeom>
              <a:avLst/>
              <a:gdLst/>
              <a:ahLst/>
              <a:cxnLst/>
              <a:rect l="l" t="t" r="r" b="b"/>
              <a:pathLst>
                <a:path w="821" h="260" extrusionOk="0">
                  <a:moveTo>
                    <a:pt x="794" y="0"/>
                  </a:moveTo>
                  <a:cubicBezTo>
                    <a:pt x="544" y="81"/>
                    <a:pt x="277" y="161"/>
                    <a:pt x="18" y="223"/>
                  </a:cubicBezTo>
                  <a:cubicBezTo>
                    <a:pt x="9" y="223"/>
                    <a:pt x="0" y="232"/>
                    <a:pt x="0" y="241"/>
                  </a:cubicBezTo>
                  <a:cubicBezTo>
                    <a:pt x="0" y="250"/>
                    <a:pt x="9" y="259"/>
                    <a:pt x="18" y="259"/>
                  </a:cubicBezTo>
                  <a:lnTo>
                    <a:pt x="27" y="259"/>
                  </a:lnTo>
                  <a:cubicBezTo>
                    <a:pt x="286" y="197"/>
                    <a:pt x="553" y="116"/>
                    <a:pt x="812" y="36"/>
                  </a:cubicBezTo>
                  <a:cubicBezTo>
                    <a:pt x="821" y="36"/>
                    <a:pt x="821" y="27"/>
                    <a:pt x="821" y="18"/>
                  </a:cubicBezTo>
                  <a:cubicBezTo>
                    <a:pt x="821" y="9"/>
                    <a:pt x="812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633475" y="1938835"/>
              <a:ext cx="69505" cy="24518"/>
            </a:xfrm>
            <a:custGeom>
              <a:avLst/>
              <a:gdLst/>
              <a:ahLst/>
              <a:cxnLst/>
              <a:rect l="l" t="t" r="r" b="b"/>
              <a:pathLst>
                <a:path w="1117" h="394" extrusionOk="0">
                  <a:moveTo>
                    <a:pt x="1089" y="1"/>
                  </a:moveTo>
                  <a:cubicBezTo>
                    <a:pt x="733" y="117"/>
                    <a:pt x="367" y="233"/>
                    <a:pt x="19" y="358"/>
                  </a:cubicBezTo>
                  <a:cubicBezTo>
                    <a:pt x="10" y="367"/>
                    <a:pt x="1" y="376"/>
                    <a:pt x="1" y="385"/>
                  </a:cubicBezTo>
                  <a:cubicBezTo>
                    <a:pt x="10" y="393"/>
                    <a:pt x="10" y="393"/>
                    <a:pt x="19" y="393"/>
                  </a:cubicBezTo>
                  <a:lnTo>
                    <a:pt x="28" y="393"/>
                  </a:lnTo>
                  <a:cubicBezTo>
                    <a:pt x="385" y="269"/>
                    <a:pt x="741" y="153"/>
                    <a:pt x="1098" y="37"/>
                  </a:cubicBezTo>
                  <a:cubicBezTo>
                    <a:pt x="1107" y="37"/>
                    <a:pt x="1116" y="28"/>
                    <a:pt x="1116" y="19"/>
                  </a:cubicBezTo>
                  <a:cubicBezTo>
                    <a:pt x="1107" y="10"/>
                    <a:pt x="1098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667388" y="1952525"/>
              <a:ext cx="83319" cy="25824"/>
            </a:xfrm>
            <a:custGeom>
              <a:avLst/>
              <a:gdLst/>
              <a:ahLst/>
              <a:cxnLst/>
              <a:rect l="l" t="t" r="r" b="b"/>
              <a:pathLst>
                <a:path w="1339" h="415" extrusionOk="0">
                  <a:moveTo>
                    <a:pt x="1328" y="0"/>
                  </a:moveTo>
                  <a:cubicBezTo>
                    <a:pt x="1326" y="0"/>
                    <a:pt x="1323" y="1"/>
                    <a:pt x="1320" y="4"/>
                  </a:cubicBezTo>
                  <a:cubicBezTo>
                    <a:pt x="981" y="31"/>
                    <a:pt x="660" y="147"/>
                    <a:pt x="348" y="272"/>
                  </a:cubicBezTo>
                  <a:cubicBezTo>
                    <a:pt x="250" y="307"/>
                    <a:pt x="152" y="343"/>
                    <a:pt x="54" y="379"/>
                  </a:cubicBezTo>
                  <a:lnTo>
                    <a:pt x="36" y="379"/>
                  </a:lnTo>
                  <a:cubicBezTo>
                    <a:pt x="36" y="370"/>
                    <a:pt x="36" y="361"/>
                    <a:pt x="27" y="361"/>
                  </a:cubicBezTo>
                  <a:cubicBezTo>
                    <a:pt x="18" y="361"/>
                    <a:pt x="9" y="361"/>
                    <a:pt x="0" y="370"/>
                  </a:cubicBezTo>
                  <a:cubicBezTo>
                    <a:pt x="0" y="388"/>
                    <a:pt x="0" y="396"/>
                    <a:pt x="9" y="405"/>
                  </a:cubicBezTo>
                  <a:cubicBezTo>
                    <a:pt x="18" y="414"/>
                    <a:pt x="27" y="414"/>
                    <a:pt x="45" y="414"/>
                  </a:cubicBezTo>
                  <a:lnTo>
                    <a:pt x="63" y="414"/>
                  </a:lnTo>
                  <a:cubicBezTo>
                    <a:pt x="170" y="379"/>
                    <a:pt x="268" y="343"/>
                    <a:pt x="366" y="298"/>
                  </a:cubicBezTo>
                  <a:cubicBezTo>
                    <a:pt x="669" y="182"/>
                    <a:pt x="990" y="66"/>
                    <a:pt x="1320" y="40"/>
                  </a:cubicBezTo>
                  <a:cubicBezTo>
                    <a:pt x="1329" y="40"/>
                    <a:pt x="1338" y="31"/>
                    <a:pt x="1338" y="13"/>
                  </a:cubicBezTo>
                  <a:cubicBezTo>
                    <a:pt x="1338" y="7"/>
                    <a:pt x="1334" y="0"/>
                    <a:pt x="1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1710137" y="1972189"/>
              <a:ext cx="76101" cy="23895"/>
            </a:xfrm>
            <a:custGeom>
              <a:avLst/>
              <a:gdLst/>
              <a:ahLst/>
              <a:cxnLst/>
              <a:rect l="l" t="t" r="r" b="b"/>
              <a:pathLst>
                <a:path w="1223" h="384" extrusionOk="0">
                  <a:moveTo>
                    <a:pt x="1196" y="0"/>
                  </a:moveTo>
                  <a:lnTo>
                    <a:pt x="18" y="348"/>
                  </a:lnTo>
                  <a:cubicBezTo>
                    <a:pt x="9" y="348"/>
                    <a:pt x="0" y="357"/>
                    <a:pt x="9" y="366"/>
                  </a:cubicBezTo>
                  <a:cubicBezTo>
                    <a:pt x="9" y="375"/>
                    <a:pt x="18" y="384"/>
                    <a:pt x="27" y="384"/>
                  </a:cubicBezTo>
                  <a:lnTo>
                    <a:pt x="1213" y="36"/>
                  </a:lnTo>
                  <a:cubicBezTo>
                    <a:pt x="1222" y="36"/>
                    <a:pt x="1222" y="27"/>
                    <a:pt x="1222" y="9"/>
                  </a:cubicBezTo>
                  <a:cubicBezTo>
                    <a:pt x="1222" y="0"/>
                    <a:pt x="1213" y="0"/>
                    <a:pt x="1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768939" y="1988243"/>
              <a:ext cx="61665" cy="18979"/>
            </a:xfrm>
            <a:custGeom>
              <a:avLst/>
              <a:gdLst/>
              <a:ahLst/>
              <a:cxnLst/>
              <a:rect l="l" t="t" r="r" b="b"/>
              <a:pathLst>
                <a:path w="991" h="305" extrusionOk="0">
                  <a:moveTo>
                    <a:pt x="964" y="1"/>
                  </a:moveTo>
                  <a:cubicBezTo>
                    <a:pt x="643" y="63"/>
                    <a:pt x="322" y="153"/>
                    <a:pt x="10" y="268"/>
                  </a:cubicBezTo>
                  <a:cubicBezTo>
                    <a:pt x="1" y="268"/>
                    <a:pt x="1" y="286"/>
                    <a:pt x="1" y="295"/>
                  </a:cubicBezTo>
                  <a:cubicBezTo>
                    <a:pt x="1" y="304"/>
                    <a:pt x="10" y="304"/>
                    <a:pt x="19" y="304"/>
                  </a:cubicBezTo>
                  <a:lnTo>
                    <a:pt x="27" y="304"/>
                  </a:lnTo>
                  <a:cubicBezTo>
                    <a:pt x="331" y="188"/>
                    <a:pt x="652" y="99"/>
                    <a:pt x="973" y="37"/>
                  </a:cubicBezTo>
                  <a:cubicBezTo>
                    <a:pt x="982" y="37"/>
                    <a:pt x="991" y="28"/>
                    <a:pt x="991" y="10"/>
                  </a:cubicBezTo>
                  <a:cubicBezTo>
                    <a:pt x="982" y="1"/>
                    <a:pt x="973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812248" y="2003800"/>
              <a:ext cx="43931" cy="14499"/>
            </a:xfrm>
            <a:custGeom>
              <a:avLst/>
              <a:gdLst/>
              <a:ahLst/>
              <a:cxnLst/>
              <a:rect l="l" t="t" r="r" b="b"/>
              <a:pathLst>
                <a:path w="706" h="233" extrusionOk="0">
                  <a:moveTo>
                    <a:pt x="679" y="1"/>
                  </a:moveTo>
                  <a:lnTo>
                    <a:pt x="18" y="197"/>
                  </a:lnTo>
                  <a:cubicBezTo>
                    <a:pt x="9" y="197"/>
                    <a:pt x="1" y="206"/>
                    <a:pt x="9" y="215"/>
                  </a:cubicBezTo>
                  <a:cubicBezTo>
                    <a:pt x="9" y="224"/>
                    <a:pt x="18" y="233"/>
                    <a:pt x="27" y="233"/>
                  </a:cubicBezTo>
                  <a:lnTo>
                    <a:pt x="687" y="36"/>
                  </a:lnTo>
                  <a:cubicBezTo>
                    <a:pt x="696" y="36"/>
                    <a:pt x="705" y="27"/>
                    <a:pt x="696" y="18"/>
                  </a:cubicBezTo>
                  <a:cubicBezTo>
                    <a:pt x="696" y="10"/>
                    <a:pt x="687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1843360" y="2026015"/>
              <a:ext cx="33913" cy="11699"/>
            </a:xfrm>
            <a:custGeom>
              <a:avLst/>
              <a:gdLst/>
              <a:ahLst/>
              <a:cxnLst/>
              <a:rect l="l" t="t" r="r" b="b"/>
              <a:pathLst>
                <a:path w="545" h="188" extrusionOk="0">
                  <a:moveTo>
                    <a:pt x="518" y="0"/>
                  </a:moveTo>
                  <a:cubicBezTo>
                    <a:pt x="348" y="45"/>
                    <a:pt x="179" y="90"/>
                    <a:pt x="9" y="152"/>
                  </a:cubicBezTo>
                  <a:cubicBezTo>
                    <a:pt x="0" y="152"/>
                    <a:pt x="0" y="161"/>
                    <a:pt x="0" y="170"/>
                  </a:cubicBezTo>
                  <a:cubicBezTo>
                    <a:pt x="0" y="179"/>
                    <a:pt x="9" y="188"/>
                    <a:pt x="18" y="188"/>
                  </a:cubicBezTo>
                  <a:lnTo>
                    <a:pt x="27" y="188"/>
                  </a:lnTo>
                  <a:cubicBezTo>
                    <a:pt x="187" y="125"/>
                    <a:pt x="357" y="81"/>
                    <a:pt x="526" y="36"/>
                  </a:cubicBezTo>
                  <a:cubicBezTo>
                    <a:pt x="535" y="36"/>
                    <a:pt x="544" y="27"/>
                    <a:pt x="544" y="18"/>
                  </a:cubicBezTo>
                  <a:cubicBezTo>
                    <a:pt x="535" y="9"/>
                    <a:pt x="526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861094" y="2049351"/>
              <a:ext cx="32793" cy="10579"/>
            </a:xfrm>
            <a:custGeom>
              <a:avLst/>
              <a:gdLst/>
              <a:ahLst/>
              <a:cxnLst/>
              <a:rect l="l" t="t" r="r" b="b"/>
              <a:pathLst>
                <a:path w="527" h="170" extrusionOk="0">
                  <a:moveTo>
                    <a:pt x="509" y="0"/>
                  </a:moveTo>
                  <a:cubicBezTo>
                    <a:pt x="340" y="27"/>
                    <a:pt x="179" y="72"/>
                    <a:pt x="18" y="134"/>
                  </a:cubicBezTo>
                  <a:cubicBezTo>
                    <a:pt x="10" y="134"/>
                    <a:pt x="1" y="143"/>
                    <a:pt x="10" y="152"/>
                  </a:cubicBezTo>
                  <a:cubicBezTo>
                    <a:pt x="10" y="161"/>
                    <a:pt x="18" y="170"/>
                    <a:pt x="27" y="170"/>
                  </a:cubicBezTo>
                  <a:cubicBezTo>
                    <a:pt x="188" y="107"/>
                    <a:pt x="349" y="63"/>
                    <a:pt x="509" y="36"/>
                  </a:cubicBezTo>
                  <a:cubicBezTo>
                    <a:pt x="518" y="36"/>
                    <a:pt x="527" y="27"/>
                    <a:pt x="527" y="18"/>
                  </a:cubicBezTo>
                  <a:cubicBezTo>
                    <a:pt x="527" y="9"/>
                    <a:pt x="518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884429" y="2073744"/>
              <a:ext cx="27255" cy="7841"/>
            </a:xfrm>
            <a:custGeom>
              <a:avLst/>
              <a:gdLst/>
              <a:ahLst/>
              <a:cxnLst/>
              <a:rect l="l" t="t" r="r" b="b"/>
              <a:pathLst>
                <a:path w="438" h="126" extrusionOk="0">
                  <a:moveTo>
                    <a:pt x="411" y="1"/>
                  </a:moveTo>
                  <a:lnTo>
                    <a:pt x="18" y="90"/>
                  </a:lnTo>
                  <a:cubicBezTo>
                    <a:pt x="9" y="90"/>
                    <a:pt x="0" y="99"/>
                    <a:pt x="0" y="108"/>
                  </a:cubicBezTo>
                  <a:cubicBezTo>
                    <a:pt x="9" y="117"/>
                    <a:pt x="9" y="126"/>
                    <a:pt x="18" y="126"/>
                  </a:cubicBezTo>
                  <a:lnTo>
                    <a:pt x="27" y="126"/>
                  </a:lnTo>
                  <a:lnTo>
                    <a:pt x="420" y="45"/>
                  </a:lnTo>
                  <a:cubicBezTo>
                    <a:pt x="429" y="36"/>
                    <a:pt x="437" y="27"/>
                    <a:pt x="429" y="19"/>
                  </a:cubicBezTo>
                  <a:cubicBezTo>
                    <a:pt x="429" y="10"/>
                    <a:pt x="420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508030" y="2012450"/>
              <a:ext cx="22277" cy="9210"/>
            </a:xfrm>
            <a:custGeom>
              <a:avLst/>
              <a:gdLst/>
              <a:ahLst/>
              <a:cxnLst/>
              <a:rect l="l" t="t" r="r" b="b"/>
              <a:pathLst>
                <a:path w="358" h="148" extrusionOk="0">
                  <a:moveTo>
                    <a:pt x="339" y="1"/>
                  </a:moveTo>
                  <a:cubicBezTo>
                    <a:pt x="336" y="1"/>
                    <a:pt x="334" y="2"/>
                    <a:pt x="331" y="4"/>
                  </a:cubicBezTo>
                  <a:cubicBezTo>
                    <a:pt x="224" y="31"/>
                    <a:pt x="117" y="67"/>
                    <a:pt x="19" y="111"/>
                  </a:cubicBezTo>
                  <a:cubicBezTo>
                    <a:pt x="10" y="111"/>
                    <a:pt x="1" y="120"/>
                    <a:pt x="10" y="129"/>
                  </a:cubicBezTo>
                  <a:cubicBezTo>
                    <a:pt x="10" y="138"/>
                    <a:pt x="19" y="147"/>
                    <a:pt x="28" y="147"/>
                  </a:cubicBezTo>
                  <a:cubicBezTo>
                    <a:pt x="28" y="147"/>
                    <a:pt x="28" y="147"/>
                    <a:pt x="37" y="138"/>
                  </a:cubicBezTo>
                  <a:cubicBezTo>
                    <a:pt x="135" y="103"/>
                    <a:pt x="233" y="67"/>
                    <a:pt x="340" y="40"/>
                  </a:cubicBezTo>
                  <a:cubicBezTo>
                    <a:pt x="349" y="31"/>
                    <a:pt x="358" y="22"/>
                    <a:pt x="358" y="13"/>
                  </a:cubicBezTo>
                  <a:cubicBezTo>
                    <a:pt x="351" y="7"/>
                    <a:pt x="345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510270" y="2025455"/>
              <a:ext cx="27815" cy="9521"/>
            </a:xfrm>
            <a:custGeom>
              <a:avLst/>
              <a:gdLst/>
              <a:ahLst/>
              <a:cxnLst/>
              <a:rect l="l" t="t" r="r" b="b"/>
              <a:pathLst>
                <a:path w="447" h="153" extrusionOk="0">
                  <a:moveTo>
                    <a:pt x="420" y="1"/>
                  </a:moveTo>
                  <a:cubicBezTo>
                    <a:pt x="286" y="27"/>
                    <a:pt x="152" y="72"/>
                    <a:pt x="18" y="117"/>
                  </a:cubicBezTo>
                  <a:cubicBezTo>
                    <a:pt x="9" y="117"/>
                    <a:pt x="1" y="125"/>
                    <a:pt x="9" y="134"/>
                  </a:cubicBezTo>
                  <a:cubicBezTo>
                    <a:pt x="9" y="143"/>
                    <a:pt x="18" y="152"/>
                    <a:pt x="27" y="152"/>
                  </a:cubicBezTo>
                  <a:lnTo>
                    <a:pt x="36" y="152"/>
                  </a:lnTo>
                  <a:cubicBezTo>
                    <a:pt x="161" y="108"/>
                    <a:pt x="295" y="63"/>
                    <a:pt x="429" y="36"/>
                  </a:cubicBezTo>
                  <a:cubicBezTo>
                    <a:pt x="438" y="36"/>
                    <a:pt x="447" y="27"/>
                    <a:pt x="447" y="9"/>
                  </a:cubicBezTo>
                  <a:cubicBezTo>
                    <a:pt x="447" y="1"/>
                    <a:pt x="429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1520288" y="2039332"/>
              <a:ext cx="26134" cy="9521"/>
            </a:xfrm>
            <a:custGeom>
              <a:avLst/>
              <a:gdLst/>
              <a:ahLst/>
              <a:cxnLst/>
              <a:rect l="l" t="t" r="r" b="b"/>
              <a:pathLst>
                <a:path w="420" h="153" extrusionOk="0">
                  <a:moveTo>
                    <a:pt x="393" y="1"/>
                  </a:moveTo>
                  <a:cubicBezTo>
                    <a:pt x="268" y="27"/>
                    <a:pt x="143" y="63"/>
                    <a:pt x="18" y="117"/>
                  </a:cubicBezTo>
                  <a:cubicBezTo>
                    <a:pt x="9" y="117"/>
                    <a:pt x="0" y="125"/>
                    <a:pt x="9" y="134"/>
                  </a:cubicBezTo>
                  <a:cubicBezTo>
                    <a:pt x="9" y="143"/>
                    <a:pt x="18" y="152"/>
                    <a:pt x="27" y="152"/>
                  </a:cubicBezTo>
                  <a:lnTo>
                    <a:pt x="36" y="152"/>
                  </a:lnTo>
                  <a:cubicBezTo>
                    <a:pt x="152" y="99"/>
                    <a:pt x="277" y="63"/>
                    <a:pt x="402" y="36"/>
                  </a:cubicBezTo>
                  <a:cubicBezTo>
                    <a:pt x="410" y="36"/>
                    <a:pt x="419" y="27"/>
                    <a:pt x="419" y="18"/>
                  </a:cubicBezTo>
                  <a:cubicBezTo>
                    <a:pt x="419" y="1"/>
                    <a:pt x="402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528004" y="2052089"/>
              <a:ext cx="21717" cy="7841"/>
            </a:xfrm>
            <a:custGeom>
              <a:avLst/>
              <a:gdLst/>
              <a:ahLst/>
              <a:cxnLst/>
              <a:rect l="l" t="t" r="r" b="b"/>
              <a:pathLst>
                <a:path w="349" h="126" extrusionOk="0">
                  <a:moveTo>
                    <a:pt x="322" y="1"/>
                  </a:moveTo>
                  <a:cubicBezTo>
                    <a:pt x="215" y="19"/>
                    <a:pt x="117" y="54"/>
                    <a:pt x="19" y="90"/>
                  </a:cubicBezTo>
                  <a:cubicBezTo>
                    <a:pt x="10" y="99"/>
                    <a:pt x="1" y="108"/>
                    <a:pt x="10" y="117"/>
                  </a:cubicBezTo>
                  <a:cubicBezTo>
                    <a:pt x="10" y="126"/>
                    <a:pt x="19" y="126"/>
                    <a:pt x="28" y="126"/>
                  </a:cubicBezTo>
                  <a:lnTo>
                    <a:pt x="37" y="126"/>
                  </a:lnTo>
                  <a:cubicBezTo>
                    <a:pt x="126" y="90"/>
                    <a:pt x="224" y="54"/>
                    <a:pt x="331" y="36"/>
                  </a:cubicBezTo>
                  <a:cubicBezTo>
                    <a:pt x="340" y="36"/>
                    <a:pt x="349" y="28"/>
                    <a:pt x="340" y="19"/>
                  </a:cubicBezTo>
                  <a:cubicBezTo>
                    <a:pt x="340" y="10"/>
                    <a:pt x="33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540822" y="2062107"/>
              <a:ext cx="19476" cy="7841"/>
            </a:xfrm>
            <a:custGeom>
              <a:avLst/>
              <a:gdLst/>
              <a:ahLst/>
              <a:cxnLst/>
              <a:rect l="l" t="t" r="r" b="b"/>
              <a:pathLst>
                <a:path w="313" h="126" extrusionOk="0">
                  <a:moveTo>
                    <a:pt x="286" y="0"/>
                  </a:moveTo>
                  <a:cubicBezTo>
                    <a:pt x="196" y="36"/>
                    <a:pt x="107" y="63"/>
                    <a:pt x="18" y="90"/>
                  </a:cubicBezTo>
                  <a:cubicBezTo>
                    <a:pt x="0" y="90"/>
                    <a:pt x="0" y="98"/>
                    <a:pt x="0" y="107"/>
                  </a:cubicBezTo>
                  <a:cubicBezTo>
                    <a:pt x="0" y="116"/>
                    <a:pt x="9" y="125"/>
                    <a:pt x="18" y="125"/>
                  </a:cubicBezTo>
                  <a:lnTo>
                    <a:pt x="27" y="125"/>
                  </a:lnTo>
                  <a:cubicBezTo>
                    <a:pt x="116" y="98"/>
                    <a:pt x="205" y="72"/>
                    <a:pt x="295" y="36"/>
                  </a:cubicBezTo>
                  <a:cubicBezTo>
                    <a:pt x="303" y="27"/>
                    <a:pt x="312" y="18"/>
                    <a:pt x="303" y="9"/>
                  </a:cubicBezTo>
                  <a:cubicBezTo>
                    <a:pt x="303" y="0"/>
                    <a:pt x="295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1705656" y="2169574"/>
              <a:ext cx="131108" cy="101866"/>
            </a:xfrm>
            <a:custGeom>
              <a:avLst/>
              <a:gdLst/>
              <a:ahLst/>
              <a:cxnLst/>
              <a:rect l="l" t="t" r="r" b="b"/>
              <a:pathLst>
                <a:path w="2107" h="1637" extrusionOk="0">
                  <a:moveTo>
                    <a:pt x="2089" y="0"/>
                  </a:moveTo>
                  <a:cubicBezTo>
                    <a:pt x="2083" y="0"/>
                    <a:pt x="2077" y="7"/>
                    <a:pt x="2070" y="13"/>
                  </a:cubicBezTo>
                  <a:cubicBezTo>
                    <a:pt x="1660" y="816"/>
                    <a:pt x="893" y="1405"/>
                    <a:pt x="10" y="1601"/>
                  </a:cubicBezTo>
                  <a:cubicBezTo>
                    <a:pt x="1" y="1601"/>
                    <a:pt x="1" y="1610"/>
                    <a:pt x="1" y="1619"/>
                  </a:cubicBezTo>
                  <a:cubicBezTo>
                    <a:pt x="1" y="1628"/>
                    <a:pt x="10" y="1637"/>
                    <a:pt x="19" y="1637"/>
                  </a:cubicBezTo>
                  <a:cubicBezTo>
                    <a:pt x="911" y="1440"/>
                    <a:pt x="1687" y="843"/>
                    <a:pt x="2106" y="31"/>
                  </a:cubicBezTo>
                  <a:cubicBezTo>
                    <a:pt x="2106" y="22"/>
                    <a:pt x="2106" y="4"/>
                    <a:pt x="2097" y="4"/>
                  </a:cubicBezTo>
                  <a:cubicBezTo>
                    <a:pt x="2095" y="1"/>
                    <a:pt x="2092" y="0"/>
                    <a:pt x="2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479157" y="2027695"/>
              <a:ext cx="25637" cy="10019"/>
            </a:xfrm>
            <a:custGeom>
              <a:avLst/>
              <a:gdLst/>
              <a:ahLst/>
              <a:cxnLst/>
              <a:rect l="l" t="t" r="r" b="b"/>
              <a:pathLst>
                <a:path w="412" h="161" extrusionOk="0">
                  <a:moveTo>
                    <a:pt x="393" y="0"/>
                  </a:moveTo>
                  <a:cubicBezTo>
                    <a:pt x="260" y="18"/>
                    <a:pt x="126" y="63"/>
                    <a:pt x="10" y="125"/>
                  </a:cubicBezTo>
                  <a:cubicBezTo>
                    <a:pt x="1" y="134"/>
                    <a:pt x="1" y="143"/>
                    <a:pt x="1" y="152"/>
                  </a:cubicBezTo>
                  <a:cubicBezTo>
                    <a:pt x="10" y="161"/>
                    <a:pt x="10" y="161"/>
                    <a:pt x="19" y="161"/>
                  </a:cubicBezTo>
                  <a:lnTo>
                    <a:pt x="28" y="161"/>
                  </a:lnTo>
                  <a:cubicBezTo>
                    <a:pt x="144" y="98"/>
                    <a:pt x="269" y="54"/>
                    <a:pt x="393" y="36"/>
                  </a:cubicBezTo>
                  <a:cubicBezTo>
                    <a:pt x="402" y="36"/>
                    <a:pt x="411" y="27"/>
                    <a:pt x="411" y="18"/>
                  </a:cubicBezTo>
                  <a:cubicBezTo>
                    <a:pt x="411" y="9"/>
                    <a:pt x="402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481958" y="2041572"/>
              <a:ext cx="38891" cy="11699"/>
            </a:xfrm>
            <a:custGeom>
              <a:avLst/>
              <a:gdLst/>
              <a:ahLst/>
              <a:cxnLst/>
              <a:rect l="l" t="t" r="r" b="b"/>
              <a:pathLst>
                <a:path w="625" h="188" extrusionOk="0">
                  <a:moveTo>
                    <a:pt x="598" y="0"/>
                  </a:moveTo>
                  <a:cubicBezTo>
                    <a:pt x="402" y="36"/>
                    <a:pt x="206" y="89"/>
                    <a:pt x="9" y="152"/>
                  </a:cubicBezTo>
                  <a:cubicBezTo>
                    <a:pt x="1" y="152"/>
                    <a:pt x="1" y="170"/>
                    <a:pt x="1" y="179"/>
                  </a:cubicBezTo>
                  <a:cubicBezTo>
                    <a:pt x="1" y="188"/>
                    <a:pt x="9" y="188"/>
                    <a:pt x="18" y="188"/>
                  </a:cubicBezTo>
                  <a:lnTo>
                    <a:pt x="27" y="188"/>
                  </a:lnTo>
                  <a:cubicBezTo>
                    <a:pt x="215" y="125"/>
                    <a:pt x="411" y="72"/>
                    <a:pt x="607" y="36"/>
                  </a:cubicBezTo>
                  <a:cubicBezTo>
                    <a:pt x="616" y="36"/>
                    <a:pt x="625" y="27"/>
                    <a:pt x="625" y="18"/>
                  </a:cubicBezTo>
                  <a:cubicBezTo>
                    <a:pt x="625" y="9"/>
                    <a:pt x="616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473059" y="2058187"/>
              <a:ext cx="51709" cy="18419"/>
            </a:xfrm>
            <a:custGeom>
              <a:avLst/>
              <a:gdLst/>
              <a:ahLst/>
              <a:cxnLst/>
              <a:rect l="l" t="t" r="r" b="b"/>
              <a:pathLst>
                <a:path w="831" h="296" extrusionOk="0">
                  <a:moveTo>
                    <a:pt x="813" y="1"/>
                  </a:moveTo>
                  <a:cubicBezTo>
                    <a:pt x="536" y="46"/>
                    <a:pt x="260" y="135"/>
                    <a:pt x="10" y="269"/>
                  </a:cubicBezTo>
                  <a:cubicBezTo>
                    <a:pt x="1" y="269"/>
                    <a:pt x="1" y="277"/>
                    <a:pt x="10" y="286"/>
                  </a:cubicBezTo>
                  <a:cubicBezTo>
                    <a:pt x="10" y="295"/>
                    <a:pt x="19" y="295"/>
                    <a:pt x="19" y="295"/>
                  </a:cubicBezTo>
                  <a:lnTo>
                    <a:pt x="28" y="295"/>
                  </a:lnTo>
                  <a:cubicBezTo>
                    <a:pt x="277" y="170"/>
                    <a:pt x="545" y="81"/>
                    <a:pt x="813" y="37"/>
                  </a:cubicBezTo>
                  <a:cubicBezTo>
                    <a:pt x="830" y="37"/>
                    <a:pt x="830" y="28"/>
                    <a:pt x="830" y="19"/>
                  </a:cubicBezTo>
                  <a:cubicBezTo>
                    <a:pt x="830" y="10"/>
                    <a:pt x="822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1474179" y="2073744"/>
              <a:ext cx="58367" cy="22837"/>
            </a:xfrm>
            <a:custGeom>
              <a:avLst/>
              <a:gdLst/>
              <a:ahLst/>
              <a:cxnLst/>
              <a:rect l="l" t="t" r="r" b="b"/>
              <a:pathLst>
                <a:path w="938" h="367" extrusionOk="0">
                  <a:moveTo>
                    <a:pt x="911" y="1"/>
                  </a:moveTo>
                  <a:cubicBezTo>
                    <a:pt x="607" y="81"/>
                    <a:pt x="304" y="188"/>
                    <a:pt x="18" y="331"/>
                  </a:cubicBezTo>
                  <a:cubicBezTo>
                    <a:pt x="10" y="331"/>
                    <a:pt x="1" y="340"/>
                    <a:pt x="10" y="349"/>
                  </a:cubicBezTo>
                  <a:cubicBezTo>
                    <a:pt x="10" y="358"/>
                    <a:pt x="18" y="366"/>
                    <a:pt x="27" y="366"/>
                  </a:cubicBezTo>
                  <a:cubicBezTo>
                    <a:pt x="27" y="366"/>
                    <a:pt x="27" y="358"/>
                    <a:pt x="36" y="358"/>
                  </a:cubicBezTo>
                  <a:cubicBezTo>
                    <a:pt x="322" y="224"/>
                    <a:pt x="616" y="117"/>
                    <a:pt x="920" y="45"/>
                  </a:cubicBezTo>
                  <a:cubicBezTo>
                    <a:pt x="928" y="36"/>
                    <a:pt x="937" y="27"/>
                    <a:pt x="937" y="19"/>
                  </a:cubicBezTo>
                  <a:cubicBezTo>
                    <a:pt x="928" y="10"/>
                    <a:pt x="920" y="1"/>
                    <a:pt x="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483638" y="2085194"/>
              <a:ext cx="62225" cy="29122"/>
            </a:xfrm>
            <a:custGeom>
              <a:avLst/>
              <a:gdLst/>
              <a:ahLst/>
              <a:cxnLst/>
              <a:rect l="l" t="t" r="r" b="b"/>
              <a:pathLst>
                <a:path w="1000" h="468" extrusionOk="0">
                  <a:moveTo>
                    <a:pt x="981" y="0"/>
                  </a:moveTo>
                  <a:cubicBezTo>
                    <a:pt x="978" y="0"/>
                    <a:pt x="975" y="1"/>
                    <a:pt x="973" y="4"/>
                  </a:cubicBezTo>
                  <a:cubicBezTo>
                    <a:pt x="634" y="93"/>
                    <a:pt x="304" y="236"/>
                    <a:pt x="9" y="432"/>
                  </a:cubicBezTo>
                  <a:cubicBezTo>
                    <a:pt x="0" y="441"/>
                    <a:pt x="0" y="450"/>
                    <a:pt x="9" y="459"/>
                  </a:cubicBezTo>
                  <a:cubicBezTo>
                    <a:pt x="9" y="459"/>
                    <a:pt x="18" y="468"/>
                    <a:pt x="18" y="468"/>
                  </a:cubicBezTo>
                  <a:cubicBezTo>
                    <a:pt x="27" y="468"/>
                    <a:pt x="27" y="468"/>
                    <a:pt x="36" y="459"/>
                  </a:cubicBezTo>
                  <a:cubicBezTo>
                    <a:pt x="321" y="272"/>
                    <a:pt x="643" y="129"/>
                    <a:pt x="982" y="40"/>
                  </a:cubicBezTo>
                  <a:cubicBezTo>
                    <a:pt x="991" y="40"/>
                    <a:pt x="999" y="22"/>
                    <a:pt x="999" y="13"/>
                  </a:cubicBezTo>
                  <a:cubicBezTo>
                    <a:pt x="993" y="7"/>
                    <a:pt x="987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1485318" y="2100191"/>
              <a:ext cx="74421" cy="33043"/>
            </a:xfrm>
            <a:custGeom>
              <a:avLst/>
              <a:gdLst/>
              <a:ahLst/>
              <a:cxnLst/>
              <a:rect l="l" t="t" r="r" b="b"/>
              <a:pathLst>
                <a:path w="1196" h="531" extrusionOk="0">
                  <a:moveTo>
                    <a:pt x="1178" y="0"/>
                  </a:moveTo>
                  <a:cubicBezTo>
                    <a:pt x="1175" y="0"/>
                    <a:pt x="1171" y="1"/>
                    <a:pt x="1169" y="4"/>
                  </a:cubicBezTo>
                  <a:cubicBezTo>
                    <a:pt x="776" y="129"/>
                    <a:pt x="384" y="298"/>
                    <a:pt x="18" y="495"/>
                  </a:cubicBezTo>
                  <a:cubicBezTo>
                    <a:pt x="9" y="503"/>
                    <a:pt x="0" y="512"/>
                    <a:pt x="9" y="521"/>
                  </a:cubicBezTo>
                  <a:cubicBezTo>
                    <a:pt x="9" y="530"/>
                    <a:pt x="18" y="530"/>
                    <a:pt x="27" y="530"/>
                  </a:cubicBezTo>
                  <a:lnTo>
                    <a:pt x="36" y="530"/>
                  </a:lnTo>
                  <a:cubicBezTo>
                    <a:pt x="402" y="334"/>
                    <a:pt x="785" y="164"/>
                    <a:pt x="1187" y="40"/>
                  </a:cubicBezTo>
                  <a:cubicBezTo>
                    <a:pt x="1195" y="31"/>
                    <a:pt x="1195" y="22"/>
                    <a:pt x="1195" y="13"/>
                  </a:cubicBezTo>
                  <a:cubicBezTo>
                    <a:pt x="1195" y="7"/>
                    <a:pt x="1187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499754" y="2112076"/>
              <a:ext cx="93275" cy="37772"/>
            </a:xfrm>
            <a:custGeom>
              <a:avLst/>
              <a:gdLst/>
              <a:ahLst/>
              <a:cxnLst/>
              <a:rect l="l" t="t" r="r" b="b"/>
              <a:pathLst>
                <a:path w="1499" h="607" extrusionOk="0">
                  <a:moveTo>
                    <a:pt x="1472" y="0"/>
                  </a:moveTo>
                  <a:cubicBezTo>
                    <a:pt x="972" y="161"/>
                    <a:pt x="482" y="348"/>
                    <a:pt x="9" y="571"/>
                  </a:cubicBezTo>
                  <a:cubicBezTo>
                    <a:pt x="0" y="571"/>
                    <a:pt x="0" y="580"/>
                    <a:pt x="0" y="589"/>
                  </a:cubicBezTo>
                  <a:cubicBezTo>
                    <a:pt x="0" y="598"/>
                    <a:pt x="9" y="607"/>
                    <a:pt x="18" y="607"/>
                  </a:cubicBezTo>
                  <a:cubicBezTo>
                    <a:pt x="18" y="607"/>
                    <a:pt x="27" y="598"/>
                    <a:pt x="27" y="598"/>
                  </a:cubicBezTo>
                  <a:cubicBezTo>
                    <a:pt x="500" y="384"/>
                    <a:pt x="990" y="197"/>
                    <a:pt x="1481" y="36"/>
                  </a:cubicBezTo>
                  <a:cubicBezTo>
                    <a:pt x="1490" y="36"/>
                    <a:pt x="1499" y="27"/>
                    <a:pt x="1499" y="18"/>
                  </a:cubicBezTo>
                  <a:cubicBezTo>
                    <a:pt x="1490" y="0"/>
                    <a:pt x="1481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504172" y="2130931"/>
              <a:ext cx="103293" cy="42813"/>
            </a:xfrm>
            <a:custGeom>
              <a:avLst/>
              <a:gdLst/>
              <a:ahLst/>
              <a:cxnLst/>
              <a:rect l="l" t="t" r="r" b="b"/>
              <a:pathLst>
                <a:path w="1660" h="688" extrusionOk="0">
                  <a:moveTo>
                    <a:pt x="1633" y="1"/>
                  </a:moveTo>
                  <a:cubicBezTo>
                    <a:pt x="1080" y="170"/>
                    <a:pt x="536" y="393"/>
                    <a:pt x="18" y="652"/>
                  </a:cubicBezTo>
                  <a:cubicBezTo>
                    <a:pt x="9" y="652"/>
                    <a:pt x="0" y="670"/>
                    <a:pt x="9" y="679"/>
                  </a:cubicBezTo>
                  <a:cubicBezTo>
                    <a:pt x="9" y="679"/>
                    <a:pt x="18" y="687"/>
                    <a:pt x="27" y="687"/>
                  </a:cubicBezTo>
                  <a:cubicBezTo>
                    <a:pt x="27" y="687"/>
                    <a:pt x="27" y="687"/>
                    <a:pt x="27" y="679"/>
                  </a:cubicBezTo>
                  <a:cubicBezTo>
                    <a:pt x="553" y="429"/>
                    <a:pt x="1089" y="206"/>
                    <a:pt x="1642" y="36"/>
                  </a:cubicBezTo>
                  <a:cubicBezTo>
                    <a:pt x="1651" y="36"/>
                    <a:pt x="1660" y="18"/>
                    <a:pt x="1651" y="9"/>
                  </a:cubicBezTo>
                  <a:cubicBezTo>
                    <a:pt x="1651" y="1"/>
                    <a:pt x="1642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526386" y="2138460"/>
              <a:ext cx="115490" cy="50840"/>
            </a:xfrm>
            <a:custGeom>
              <a:avLst/>
              <a:gdLst/>
              <a:ahLst/>
              <a:cxnLst/>
              <a:rect l="l" t="t" r="r" b="b"/>
              <a:pathLst>
                <a:path w="1856" h="817" extrusionOk="0">
                  <a:moveTo>
                    <a:pt x="1837" y="1"/>
                  </a:moveTo>
                  <a:cubicBezTo>
                    <a:pt x="1834" y="1"/>
                    <a:pt x="1832" y="2"/>
                    <a:pt x="1829" y="4"/>
                  </a:cubicBezTo>
                  <a:cubicBezTo>
                    <a:pt x="1205" y="219"/>
                    <a:pt x="598" y="477"/>
                    <a:pt x="18" y="781"/>
                  </a:cubicBezTo>
                  <a:cubicBezTo>
                    <a:pt x="9" y="781"/>
                    <a:pt x="0" y="798"/>
                    <a:pt x="9" y="807"/>
                  </a:cubicBezTo>
                  <a:cubicBezTo>
                    <a:pt x="9" y="807"/>
                    <a:pt x="18" y="816"/>
                    <a:pt x="27" y="816"/>
                  </a:cubicBezTo>
                  <a:cubicBezTo>
                    <a:pt x="27" y="816"/>
                    <a:pt x="27" y="816"/>
                    <a:pt x="27" y="807"/>
                  </a:cubicBezTo>
                  <a:cubicBezTo>
                    <a:pt x="607" y="513"/>
                    <a:pt x="1222" y="254"/>
                    <a:pt x="1838" y="40"/>
                  </a:cubicBezTo>
                  <a:cubicBezTo>
                    <a:pt x="1847" y="31"/>
                    <a:pt x="1856" y="22"/>
                    <a:pt x="1847" y="13"/>
                  </a:cubicBezTo>
                  <a:cubicBezTo>
                    <a:pt x="1847" y="7"/>
                    <a:pt x="1842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39142" y="2147048"/>
              <a:ext cx="130486" cy="56129"/>
            </a:xfrm>
            <a:custGeom>
              <a:avLst/>
              <a:gdLst/>
              <a:ahLst/>
              <a:cxnLst/>
              <a:rect l="l" t="t" r="r" b="b"/>
              <a:pathLst>
                <a:path w="2097" h="902" extrusionOk="0">
                  <a:moveTo>
                    <a:pt x="2070" y="0"/>
                  </a:moveTo>
                  <a:cubicBezTo>
                    <a:pt x="1374" y="259"/>
                    <a:pt x="687" y="544"/>
                    <a:pt x="18" y="866"/>
                  </a:cubicBezTo>
                  <a:cubicBezTo>
                    <a:pt x="9" y="866"/>
                    <a:pt x="0" y="883"/>
                    <a:pt x="9" y="892"/>
                  </a:cubicBezTo>
                  <a:cubicBezTo>
                    <a:pt x="9" y="892"/>
                    <a:pt x="18" y="901"/>
                    <a:pt x="27" y="901"/>
                  </a:cubicBezTo>
                  <a:lnTo>
                    <a:pt x="36" y="901"/>
                  </a:lnTo>
                  <a:cubicBezTo>
                    <a:pt x="696" y="580"/>
                    <a:pt x="1383" y="295"/>
                    <a:pt x="2079" y="36"/>
                  </a:cubicBezTo>
                  <a:cubicBezTo>
                    <a:pt x="2088" y="36"/>
                    <a:pt x="2097" y="27"/>
                    <a:pt x="2088" y="9"/>
                  </a:cubicBezTo>
                  <a:cubicBezTo>
                    <a:pt x="2088" y="0"/>
                    <a:pt x="2079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1555259" y="2160925"/>
              <a:ext cx="143242" cy="57809"/>
            </a:xfrm>
            <a:custGeom>
              <a:avLst/>
              <a:gdLst/>
              <a:ahLst/>
              <a:cxnLst/>
              <a:rect l="l" t="t" r="r" b="b"/>
              <a:pathLst>
                <a:path w="2302" h="929" extrusionOk="0">
                  <a:moveTo>
                    <a:pt x="2275" y="0"/>
                  </a:moveTo>
                  <a:lnTo>
                    <a:pt x="18" y="892"/>
                  </a:lnTo>
                  <a:cubicBezTo>
                    <a:pt x="9" y="892"/>
                    <a:pt x="0" y="901"/>
                    <a:pt x="9" y="910"/>
                  </a:cubicBezTo>
                  <a:cubicBezTo>
                    <a:pt x="9" y="919"/>
                    <a:pt x="18" y="928"/>
                    <a:pt x="27" y="928"/>
                  </a:cubicBezTo>
                  <a:lnTo>
                    <a:pt x="2293" y="36"/>
                  </a:lnTo>
                  <a:cubicBezTo>
                    <a:pt x="2302" y="36"/>
                    <a:pt x="2302" y="27"/>
                    <a:pt x="2302" y="9"/>
                  </a:cubicBezTo>
                  <a:cubicBezTo>
                    <a:pt x="2302" y="0"/>
                    <a:pt x="2284" y="0"/>
                    <a:pt x="2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1581331" y="2169823"/>
              <a:ext cx="166016" cy="64405"/>
            </a:xfrm>
            <a:custGeom>
              <a:avLst/>
              <a:gdLst/>
              <a:ahLst/>
              <a:cxnLst/>
              <a:rect l="l" t="t" r="r" b="b"/>
              <a:pathLst>
                <a:path w="2668" h="1035" extrusionOk="0">
                  <a:moveTo>
                    <a:pt x="2641" y="0"/>
                  </a:moveTo>
                  <a:cubicBezTo>
                    <a:pt x="1758" y="277"/>
                    <a:pt x="866" y="616"/>
                    <a:pt x="18" y="999"/>
                  </a:cubicBezTo>
                  <a:cubicBezTo>
                    <a:pt x="9" y="999"/>
                    <a:pt x="0" y="1008"/>
                    <a:pt x="9" y="1017"/>
                  </a:cubicBezTo>
                  <a:cubicBezTo>
                    <a:pt x="9" y="1026"/>
                    <a:pt x="18" y="1035"/>
                    <a:pt x="27" y="1035"/>
                  </a:cubicBezTo>
                  <a:cubicBezTo>
                    <a:pt x="27" y="1035"/>
                    <a:pt x="27" y="1035"/>
                    <a:pt x="27" y="1026"/>
                  </a:cubicBezTo>
                  <a:cubicBezTo>
                    <a:pt x="884" y="651"/>
                    <a:pt x="1767" y="312"/>
                    <a:pt x="2659" y="36"/>
                  </a:cubicBezTo>
                  <a:cubicBezTo>
                    <a:pt x="2668" y="36"/>
                    <a:pt x="2668" y="18"/>
                    <a:pt x="2668" y="9"/>
                  </a:cubicBezTo>
                  <a:cubicBezTo>
                    <a:pt x="2668" y="0"/>
                    <a:pt x="2659" y="0"/>
                    <a:pt x="2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613550" y="2175925"/>
              <a:ext cx="166023" cy="66651"/>
            </a:xfrm>
            <a:custGeom>
              <a:avLst/>
              <a:gdLst/>
              <a:ahLst/>
              <a:cxnLst/>
              <a:rect l="l" t="t" r="r" b="b"/>
              <a:pathLst>
                <a:path w="2687" h="1071" extrusionOk="0">
                  <a:moveTo>
                    <a:pt x="2659" y="0"/>
                  </a:moveTo>
                  <a:lnTo>
                    <a:pt x="19" y="1035"/>
                  </a:lnTo>
                  <a:cubicBezTo>
                    <a:pt x="1" y="1044"/>
                    <a:pt x="1" y="1053"/>
                    <a:pt x="1" y="1062"/>
                  </a:cubicBezTo>
                  <a:cubicBezTo>
                    <a:pt x="10" y="1071"/>
                    <a:pt x="10" y="1071"/>
                    <a:pt x="19" y="1071"/>
                  </a:cubicBezTo>
                  <a:lnTo>
                    <a:pt x="28" y="1071"/>
                  </a:lnTo>
                  <a:lnTo>
                    <a:pt x="2677" y="36"/>
                  </a:lnTo>
                  <a:cubicBezTo>
                    <a:pt x="2686" y="36"/>
                    <a:pt x="2686" y="18"/>
                    <a:pt x="2686" y="9"/>
                  </a:cubicBezTo>
                  <a:cubicBezTo>
                    <a:pt x="2686" y="0"/>
                    <a:pt x="2668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647912" y="2182580"/>
              <a:ext cx="166639" cy="68886"/>
            </a:xfrm>
            <a:custGeom>
              <a:avLst/>
              <a:gdLst/>
              <a:ahLst/>
              <a:cxnLst/>
              <a:rect l="l" t="t" r="r" b="b"/>
              <a:pathLst>
                <a:path w="2678" h="1107" extrusionOk="0">
                  <a:moveTo>
                    <a:pt x="2650" y="0"/>
                  </a:moveTo>
                  <a:cubicBezTo>
                    <a:pt x="1785" y="375"/>
                    <a:pt x="893" y="732"/>
                    <a:pt x="19" y="1071"/>
                  </a:cubicBezTo>
                  <a:cubicBezTo>
                    <a:pt x="10" y="1080"/>
                    <a:pt x="1" y="1089"/>
                    <a:pt x="10" y="1097"/>
                  </a:cubicBezTo>
                  <a:cubicBezTo>
                    <a:pt x="10" y="1106"/>
                    <a:pt x="19" y="1106"/>
                    <a:pt x="28" y="1106"/>
                  </a:cubicBezTo>
                  <a:cubicBezTo>
                    <a:pt x="911" y="767"/>
                    <a:pt x="1794" y="402"/>
                    <a:pt x="2659" y="36"/>
                  </a:cubicBezTo>
                  <a:cubicBezTo>
                    <a:pt x="2668" y="27"/>
                    <a:pt x="2677" y="18"/>
                    <a:pt x="2677" y="9"/>
                  </a:cubicBezTo>
                  <a:cubicBezTo>
                    <a:pt x="2668" y="0"/>
                    <a:pt x="2659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675166" y="2219543"/>
              <a:ext cx="111632" cy="44679"/>
            </a:xfrm>
            <a:custGeom>
              <a:avLst/>
              <a:gdLst/>
              <a:ahLst/>
              <a:cxnLst/>
              <a:rect l="l" t="t" r="r" b="b"/>
              <a:pathLst>
                <a:path w="1794" h="718" extrusionOk="0">
                  <a:moveTo>
                    <a:pt x="1774" y="0"/>
                  </a:moveTo>
                  <a:cubicBezTo>
                    <a:pt x="1772" y="0"/>
                    <a:pt x="1769" y="1"/>
                    <a:pt x="1766" y="4"/>
                  </a:cubicBezTo>
                  <a:lnTo>
                    <a:pt x="18" y="682"/>
                  </a:lnTo>
                  <a:cubicBezTo>
                    <a:pt x="9" y="682"/>
                    <a:pt x="0" y="691"/>
                    <a:pt x="9" y="700"/>
                  </a:cubicBezTo>
                  <a:cubicBezTo>
                    <a:pt x="9" y="709"/>
                    <a:pt x="18" y="718"/>
                    <a:pt x="18" y="718"/>
                  </a:cubicBezTo>
                  <a:lnTo>
                    <a:pt x="27" y="718"/>
                  </a:lnTo>
                  <a:lnTo>
                    <a:pt x="1775" y="40"/>
                  </a:lnTo>
                  <a:cubicBezTo>
                    <a:pt x="1784" y="31"/>
                    <a:pt x="1793" y="22"/>
                    <a:pt x="1793" y="13"/>
                  </a:cubicBezTo>
                  <a:cubicBezTo>
                    <a:pt x="1787" y="7"/>
                    <a:pt x="1781" y="0"/>
                    <a:pt x="1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704536" y="2253644"/>
              <a:ext cx="40073" cy="13939"/>
            </a:xfrm>
            <a:custGeom>
              <a:avLst/>
              <a:gdLst/>
              <a:ahLst/>
              <a:cxnLst/>
              <a:rect l="l" t="t" r="r" b="b"/>
              <a:pathLst>
                <a:path w="644" h="224" extrusionOk="0">
                  <a:moveTo>
                    <a:pt x="616" y="0"/>
                  </a:moveTo>
                  <a:lnTo>
                    <a:pt x="19" y="187"/>
                  </a:lnTo>
                  <a:cubicBezTo>
                    <a:pt x="10" y="187"/>
                    <a:pt x="1" y="196"/>
                    <a:pt x="1" y="205"/>
                  </a:cubicBezTo>
                  <a:cubicBezTo>
                    <a:pt x="10" y="214"/>
                    <a:pt x="19" y="223"/>
                    <a:pt x="19" y="223"/>
                  </a:cubicBezTo>
                  <a:lnTo>
                    <a:pt x="28" y="223"/>
                  </a:lnTo>
                  <a:lnTo>
                    <a:pt x="625" y="36"/>
                  </a:lnTo>
                  <a:cubicBezTo>
                    <a:pt x="634" y="36"/>
                    <a:pt x="643" y="27"/>
                    <a:pt x="634" y="18"/>
                  </a:cubicBezTo>
                  <a:cubicBezTo>
                    <a:pt x="634" y="9"/>
                    <a:pt x="625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3" name="Google Shape;55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556" name="Google Shape;556;p4"/>
          <p:cNvGrpSpPr/>
          <p:nvPr/>
        </p:nvGrpSpPr>
        <p:grpSpPr>
          <a:xfrm rot="5555436">
            <a:off x="8271719" y="2990711"/>
            <a:ext cx="400568" cy="576859"/>
            <a:chOff x="6697819" y="2191103"/>
            <a:chExt cx="400559" cy="576846"/>
          </a:xfrm>
        </p:grpSpPr>
        <p:sp>
          <p:nvSpPr>
            <p:cNvPr id="557" name="Google Shape;557;p4"/>
            <p:cNvSpPr/>
            <p:nvPr/>
          </p:nvSpPr>
          <p:spPr>
            <a:xfrm rot="-4259309">
              <a:off x="6853428" y="2489316"/>
              <a:ext cx="279308" cy="115159"/>
            </a:xfrm>
            <a:custGeom>
              <a:avLst/>
              <a:gdLst/>
              <a:ahLst/>
              <a:cxnLst/>
              <a:rect l="l" t="t" r="r" b="b"/>
              <a:pathLst>
                <a:path w="4684" h="1931" extrusionOk="0">
                  <a:moveTo>
                    <a:pt x="80" y="1"/>
                  </a:moveTo>
                  <a:cubicBezTo>
                    <a:pt x="71" y="46"/>
                    <a:pt x="62" y="99"/>
                    <a:pt x="54" y="144"/>
                  </a:cubicBezTo>
                  <a:cubicBezTo>
                    <a:pt x="0" y="456"/>
                    <a:pt x="125" y="813"/>
                    <a:pt x="348" y="1045"/>
                  </a:cubicBezTo>
                  <a:cubicBezTo>
                    <a:pt x="562" y="1286"/>
                    <a:pt x="812" y="1464"/>
                    <a:pt x="1097" y="1607"/>
                  </a:cubicBezTo>
                  <a:cubicBezTo>
                    <a:pt x="1303" y="1714"/>
                    <a:pt x="1543" y="1794"/>
                    <a:pt x="1766" y="1848"/>
                  </a:cubicBezTo>
                  <a:cubicBezTo>
                    <a:pt x="1980" y="1903"/>
                    <a:pt x="2194" y="1930"/>
                    <a:pt x="2408" y="1930"/>
                  </a:cubicBezTo>
                  <a:cubicBezTo>
                    <a:pt x="2810" y="1930"/>
                    <a:pt x="3207" y="1835"/>
                    <a:pt x="3586" y="1660"/>
                  </a:cubicBezTo>
                  <a:cubicBezTo>
                    <a:pt x="3890" y="1518"/>
                    <a:pt x="4255" y="1241"/>
                    <a:pt x="4461" y="973"/>
                  </a:cubicBezTo>
                  <a:cubicBezTo>
                    <a:pt x="4594" y="795"/>
                    <a:pt x="4684" y="572"/>
                    <a:pt x="4684" y="349"/>
                  </a:cubicBezTo>
                  <a:lnTo>
                    <a:pt x="4684" y="349"/>
                  </a:lnTo>
                  <a:cubicBezTo>
                    <a:pt x="4577" y="509"/>
                    <a:pt x="4371" y="652"/>
                    <a:pt x="4211" y="724"/>
                  </a:cubicBezTo>
                  <a:cubicBezTo>
                    <a:pt x="3775" y="925"/>
                    <a:pt x="3291" y="1055"/>
                    <a:pt x="2805" y="1055"/>
                  </a:cubicBezTo>
                  <a:cubicBezTo>
                    <a:pt x="2774" y="1055"/>
                    <a:pt x="2743" y="1055"/>
                    <a:pt x="2712" y="1054"/>
                  </a:cubicBezTo>
                  <a:cubicBezTo>
                    <a:pt x="2204" y="1036"/>
                    <a:pt x="1731" y="982"/>
                    <a:pt x="1240" y="848"/>
                  </a:cubicBezTo>
                  <a:cubicBezTo>
                    <a:pt x="990" y="777"/>
                    <a:pt x="705" y="643"/>
                    <a:pt x="491" y="501"/>
                  </a:cubicBezTo>
                  <a:cubicBezTo>
                    <a:pt x="312" y="376"/>
                    <a:pt x="161" y="206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 rot="-4259309">
              <a:off x="6841699" y="2477081"/>
              <a:ext cx="286761" cy="140863"/>
            </a:xfrm>
            <a:custGeom>
              <a:avLst/>
              <a:gdLst/>
              <a:ahLst/>
              <a:cxnLst/>
              <a:rect l="l" t="t" r="r" b="b"/>
              <a:pathLst>
                <a:path w="4809" h="2362" extrusionOk="0">
                  <a:moveTo>
                    <a:pt x="4800" y="688"/>
                  </a:moveTo>
                  <a:lnTo>
                    <a:pt x="4800" y="688"/>
                  </a:lnTo>
                  <a:cubicBezTo>
                    <a:pt x="4800" y="688"/>
                    <a:pt x="4800" y="688"/>
                    <a:pt x="4800" y="688"/>
                  </a:cubicBezTo>
                  <a:lnTo>
                    <a:pt x="4800" y="688"/>
                  </a:lnTo>
                  <a:cubicBezTo>
                    <a:pt x="4800" y="688"/>
                    <a:pt x="4800" y="688"/>
                    <a:pt x="4800" y="688"/>
                  </a:cubicBezTo>
                  <a:close/>
                  <a:moveTo>
                    <a:pt x="196" y="1"/>
                  </a:moveTo>
                  <a:lnTo>
                    <a:pt x="98" y="313"/>
                  </a:lnTo>
                  <a:cubicBezTo>
                    <a:pt x="0" y="599"/>
                    <a:pt x="54" y="911"/>
                    <a:pt x="178" y="1170"/>
                  </a:cubicBezTo>
                  <a:cubicBezTo>
                    <a:pt x="250" y="1303"/>
                    <a:pt x="339" y="1428"/>
                    <a:pt x="437" y="1526"/>
                  </a:cubicBezTo>
                  <a:cubicBezTo>
                    <a:pt x="535" y="1625"/>
                    <a:pt x="642" y="1714"/>
                    <a:pt x="758" y="1794"/>
                  </a:cubicBezTo>
                  <a:cubicBezTo>
                    <a:pt x="981" y="1964"/>
                    <a:pt x="1231" y="2088"/>
                    <a:pt x="1499" y="2178"/>
                  </a:cubicBezTo>
                  <a:cubicBezTo>
                    <a:pt x="1758" y="2267"/>
                    <a:pt x="2025" y="2338"/>
                    <a:pt x="2311" y="2356"/>
                  </a:cubicBezTo>
                  <a:cubicBezTo>
                    <a:pt x="2364" y="2360"/>
                    <a:pt x="2418" y="2361"/>
                    <a:pt x="2471" y="2361"/>
                  </a:cubicBezTo>
                  <a:cubicBezTo>
                    <a:pt x="2970" y="2361"/>
                    <a:pt x="3463" y="2213"/>
                    <a:pt x="3899" y="1964"/>
                  </a:cubicBezTo>
                  <a:cubicBezTo>
                    <a:pt x="4131" y="1821"/>
                    <a:pt x="4336" y="1642"/>
                    <a:pt x="4514" y="1428"/>
                  </a:cubicBezTo>
                  <a:cubicBezTo>
                    <a:pt x="4693" y="1223"/>
                    <a:pt x="4809" y="956"/>
                    <a:pt x="4800" y="688"/>
                  </a:cubicBezTo>
                  <a:lnTo>
                    <a:pt x="4800" y="688"/>
                  </a:lnTo>
                  <a:cubicBezTo>
                    <a:pt x="4782" y="956"/>
                    <a:pt x="4648" y="1205"/>
                    <a:pt x="4470" y="1384"/>
                  </a:cubicBezTo>
                  <a:cubicBezTo>
                    <a:pt x="4282" y="1580"/>
                    <a:pt x="4068" y="1732"/>
                    <a:pt x="3836" y="1857"/>
                  </a:cubicBezTo>
                  <a:cubicBezTo>
                    <a:pt x="3447" y="2066"/>
                    <a:pt x="3007" y="2182"/>
                    <a:pt x="2570" y="2182"/>
                  </a:cubicBezTo>
                  <a:cubicBezTo>
                    <a:pt x="2486" y="2182"/>
                    <a:pt x="2403" y="2177"/>
                    <a:pt x="2320" y="2169"/>
                  </a:cubicBezTo>
                  <a:cubicBezTo>
                    <a:pt x="2070" y="2151"/>
                    <a:pt x="1811" y="2071"/>
                    <a:pt x="1570" y="1990"/>
                  </a:cubicBezTo>
                  <a:cubicBezTo>
                    <a:pt x="1320" y="1901"/>
                    <a:pt x="1097" y="1776"/>
                    <a:pt x="883" y="1625"/>
                  </a:cubicBezTo>
                  <a:cubicBezTo>
                    <a:pt x="785" y="1544"/>
                    <a:pt x="687" y="1464"/>
                    <a:pt x="598" y="1366"/>
                  </a:cubicBezTo>
                  <a:cubicBezTo>
                    <a:pt x="509" y="1277"/>
                    <a:pt x="437" y="1187"/>
                    <a:pt x="384" y="1072"/>
                  </a:cubicBezTo>
                  <a:cubicBezTo>
                    <a:pt x="323" y="949"/>
                    <a:pt x="282" y="815"/>
                    <a:pt x="271" y="678"/>
                  </a:cubicBezTo>
                  <a:lnTo>
                    <a:pt x="271" y="678"/>
                  </a:lnTo>
                  <a:cubicBezTo>
                    <a:pt x="348" y="771"/>
                    <a:pt x="439" y="851"/>
                    <a:pt x="535" y="920"/>
                  </a:cubicBezTo>
                  <a:cubicBezTo>
                    <a:pt x="723" y="1045"/>
                    <a:pt x="928" y="1143"/>
                    <a:pt x="1133" y="1214"/>
                  </a:cubicBezTo>
                  <a:cubicBezTo>
                    <a:pt x="1552" y="1366"/>
                    <a:pt x="1989" y="1419"/>
                    <a:pt x="2418" y="1446"/>
                  </a:cubicBezTo>
                  <a:cubicBezTo>
                    <a:pt x="2550" y="1457"/>
                    <a:pt x="2682" y="1465"/>
                    <a:pt x="2817" y="1465"/>
                  </a:cubicBezTo>
                  <a:cubicBezTo>
                    <a:pt x="2900" y="1465"/>
                    <a:pt x="2984" y="1462"/>
                    <a:pt x="3069" y="1455"/>
                  </a:cubicBezTo>
                  <a:cubicBezTo>
                    <a:pt x="3283" y="1437"/>
                    <a:pt x="3506" y="1402"/>
                    <a:pt x="3711" y="1339"/>
                  </a:cubicBezTo>
                  <a:cubicBezTo>
                    <a:pt x="3916" y="1277"/>
                    <a:pt x="4122" y="1196"/>
                    <a:pt x="4318" y="1098"/>
                  </a:cubicBezTo>
                  <a:cubicBezTo>
                    <a:pt x="4505" y="1000"/>
                    <a:pt x="4684" y="866"/>
                    <a:pt x="4800" y="688"/>
                  </a:cubicBezTo>
                  <a:lnTo>
                    <a:pt x="4800" y="688"/>
                  </a:lnTo>
                  <a:cubicBezTo>
                    <a:pt x="4532" y="1027"/>
                    <a:pt x="4086" y="1143"/>
                    <a:pt x="3684" y="1241"/>
                  </a:cubicBezTo>
                  <a:cubicBezTo>
                    <a:pt x="3479" y="1286"/>
                    <a:pt x="3274" y="1321"/>
                    <a:pt x="3060" y="1321"/>
                  </a:cubicBezTo>
                  <a:cubicBezTo>
                    <a:pt x="3022" y="1323"/>
                    <a:pt x="2984" y="1324"/>
                    <a:pt x="2946" y="1324"/>
                  </a:cubicBezTo>
                  <a:cubicBezTo>
                    <a:pt x="2776" y="1324"/>
                    <a:pt x="2601" y="1309"/>
                    <a:pt x="2427" y="1295"/>
                  </a:cubicBezTo>
                  <a:cubicBezTo>
                    <a:pt x="2016" y="1250"/>
                    <a:pt x="1588" y="1170"/>
                    <a:pt x="1204" y="1027"/>
                  </a:cubicBezTo>
                  <a:cubicBezTo>
                    <a:pt x="830" y="875"/>
                    <a:pt x="428" y="661"/>
                    <a:pt x="303" y="304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 rot="-4259309">
              <a:off x="6785395" y="2439412"/>
              <a:ext cx="275074" cy="161021"/>
            </a:xfrm>
            <a:custGeom>
              <a:avLst/>
              <a:gdLst/>
              <a:ahLst/>
              <a:cxnLst/>
              <a:rect l="l" t="t" r="r" b="b"/>
              <a:pathLst>
                <a:path w="4613" h="2700" extrusionOk="0">
                  <a:moveTo>
                    <a:pt x="1933" y="0"/>
                  </a:moveTo>
                  <a:cubicBezTo>
                    <a:pt x="1588" y="0"/>
                    <a:pt x="1243" y="46"/>
                    <a:pt x="910" y="137"/>
                  </a:cubicBezTo>
                  <a:cubicBezTo>
                    <a:pt x="732" y="191"/>
                    <a:pt x="553" y="253"/>
                    <a:pt x="402" y="369"/>
                  </a:cubicBezTo>
                  <a:cubicBezTo>
                    <a:pt x="206" y="503"/>
                    <a:pt x="63" y="735"/>
                    <a:pt x="72" y="976"/>
                  </a:cubicBezTo>
                  <a:cubicBezTo>
                    <a:pt x="72" y="1119"/>
                    <a:pt x="107" y="1244"/>
                    <a:pt x="72" y="1386"/>
                  </a:cubicBezTo>
                  <a:cubicBezTo>
                    <a:pt x="54" y="1475"/>
                    <a:pt x="27" y="1556"/>
                    <a:pt x="0" y="1645"/>
                  </a:cubicBezTo>
                  <a:cubicBezTo>
                    <a:pt x="81" y="1850"/>
                    <a:pt x="232" y="2020"/>
                    <a:pt x="411" y="2145"/>
                  </a:cubicBezTo>
                  <a:cubicBezTo>
                    <a:pt x="625" y="2287"/>
                    <a:pt x="910" y="2421"/>
                    <a:pt x="1160" y="2492"/>
                  </a:cubicBezTo>
                  <a:cubicBezTo>
                    <a:pt x="1651" y="2626"/>
                    <a:pt x="2124" y="2680"/>
                    <a:pt x="2632" y="2698"/>
                  </a:cubicBezTo>
                  <a:cubicBezTo>
                    <a:pt x="2663" y="2699"/>
                    <a:pt x="2694" y="2699"/>
                    <a:pt x="2725" y="2699"/>
                  </a:cubicBezTo>
                  <a:cubicBezTo>
                    <a:pt x="3211" y="2699"/>
                    <a:pt x="3695" y="2569"/>
                    <a:pt x="4131" y="2368"/>
                  </a:cubicBezTo>
                  <a:cubicBezTo>
                    <a:pt x="4291" y="2296"/>
                    <a:pt x="4497" y="2153"/>
                    <a:pt x="4604" y="1993"/>
                  </a:cubicBezTo>
                  <a:cubicBezTo>
                    <a:pt x="4613" y="1877"/>
                    <a:pt x="4595" y="1770"/>
                    <a:pt x="4550" y="1663"/>
                  </a:cubicBezTo>
                  <a:cubicBezTo>
                    <a:pt x="4523" y="1583"/>
                    <a:pt x="4479" y="1511"/>
                    <a:pt x="4452" y="1431"/>
                  </a:cubicBezTo>
                  <a:cubicBezTo>
                    <a:pt x="4425" y="1342"/>
                    <a:pt x="4416" y="1261"/>
                    <a:pt x="4389" y="1172"/>
                  </a:cubicBezTo>
                  <a:cubicBezTo>
                    <a:pt x="4291" y="780"/>
                    <a:pt x="3926" y="521"/>
                    <a:pt x="3560" y="351"/>
                  </a:cubicBezTo>
                  <a:cubicBezTo>
                    <a:pt x="3052" y="120"/>
                    <a:pt x="2493" y="0"/>
                    <a:pt x="19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 rot="-4259309">
              <a:off x="6780990" y="2436219"/>
              <a:ext cx="285151" cy="170682"/>
            </a:xfrm>
            <a:custGeom>
              <a:avLst/>
              <a:gdLst/>
              <a:ahLst/>
              <a:cxnLst/>
              <a:rect l="l" t="t" r="r" b="b"/>
              <a:pathLst>
                <a:path w="4782" h="2862" extrusionOk="0">
                  <a:moveTo>
                    <a:pt x="1966" y="1"/>
                  </a:moveTo>
                  <a:cubicBezTo>
                    <a:pt x="1769" y="1"/>
                    <a:pt x="1570" y="16"/>
                    <a:pt x="1374" y="48"/>
                  </a:cubicBezTo>
                  <a:cubicBezTo>
                    <a:pt x="1178" y="83"/>
                    <a:pt x="982" y="119"/>
                    <a:pt x="785" y="181"/>
                  </a:cubicBezTo>
                  <a:cubicBezTo>
                    <a:pt x="598" y="253"/>
                    <a:pt x="402" y="360"/>
                    <a:pt x="268" y="529"/>
                  </a:cubicBezTo>
                  <a:cubicBezTo>
                    <a:pt x="197" y="610"/>
                    <a:pt x="143" y="708"/>
                    <a:pt x="107" y="815"/>
                  </a:cubicBezTo>
                  <a:cubicBezTo>
                    <a:pt x="72" y="922"/>
                    <a:pt x="72" y="1047"/>
                    <a:pt x="81" y="1145"/>
                  </a:cubicBezTo>
                  <a:cubicBezTo>
                    <a:pt x="89" y="1243"/>
                    <a:pt x="98" y="1332"/>
                    <a:pt x="81" y="1413"/>
                  </a:cubicBezTo>
                  <a:cubicBezTo>
                    <a:pt x="63" y="1493"/>
                    <a:pt x="27" y="1591"/>
                    <a:pt x="9" y="1680"/>
                  </a:cubicBezTo>
                  <a:lnTo>
                    <a:pt x="0" y="1716"/>
                  </a:lnTo>
                  <a:lnTo>
                    <a:pt x="9" y="1743"/>
                  </a:lnTo>
                  <a:cubicBezTo>
                    <a:pt x="89" y="1975"/>
                    <a:pt x="259" y="2153"/>
                    <a:pt x="446" y="2287"/>
                  </a:cubicBezTo>
                  <a:cubicBezTo>
                    <a:pt x="634" y="2412"/>
                    <a:pt x="830" y="2519"/>
                    <a:pt x="1044" y="2590"/>
                  </a:cubicBezTo>
                  <a:cubicBezTo>
                    <a:pt x="1463" y="2742"/>
                    <a:pt x="1892" y="2813"/>
                    <a:pt x="2329" y="2849"/>
                  </a:cubicBezTo>
                  <a:cubicBezTo>
                    <a:pt x="2480" y="2855"/>
                    <a:pt x="2631" y="2861"/>
                    <a:pt x="2786" y="2861"/>
                  </a:cubicBezTo>
                  <a:cubicBezTo>
                    <a:pt x="2850" y="2861"/>
                    <a:pt x="2915" y="2860"/>
                    <a:pt x="2980" y="2858"/>
                  </a:cubicBezTo>
                  <a:cubicBezTo>
                    <a:pt x="3203" y="2840"/>
                    <a:pt x="3417" y="2804"/>
                    <a:pt x="3631" y="2742"/>
                  </a:cubicBezTo>
                  <a:cubicBezTo>
                    <a:pt x="3845" y="2688"/>
                    <a:pt x="4050" y="2608"/>
                    <a:pt x="4247" y="2519"/>
                  </a:cubicBezTo>
                  <a:cubicBezTo>
                    <a:pt x="4452" y="2421"/>
                    <a:pt x="4639" y="2278"/>
                    <a:pt x="4773" y="2091"/>
                  </a:cubicBezTo>
                  <a:lnTo>
                    <a:pt x="4782" y="2073"/>
                  </a:lnTo>
                  <a:lnTo>
                    <a:pt x="4782" y="2055"/>
                  </a:lnTo>
                  <a:cubicBezTo>
                    <a:pt x="4782" y="1966"/>
                    <a:pt x="4773" y="1868"/>
                    <a:pt x="4746" y="1778"/>
                  </a:cubicBezTo>
                  <a:cubicBezTo>
                    <a:pt x="4720" y="1689"/>
                    <a:pt x="4675" y="1609"/>
                    <a:pt x="4639" y="1537"/>
                  </a:cubicBezTo>
                  <a:cubicBezTo>
                    <a:pt x="4604" y="1466"/>
                    <a:pt x="4586" y="1386"/>
                    <a:pt x="4568" y="1306"/>
                  </a:cubicBezTo>
                  <a:cubicBezTo>
                    <a:pt x="4550" y="1216"/>
                    <a:pt x="4514" y="1127"/>
                    <a:pt x="4470" y="1056"/>
                  </a:cubicBezTo>
                  <a:cubicBezTo>
                    <a:pt x="4389" y="895"/>
                    <a:pt x="4265" y="761"/>
                    <a:pt x="4122" y="663"/>
                  </a:cubicBezTo>
                  <a:cubicBezTo>
                    <a:pt x="3979" y="556"/>
                    <a:pt x="3827" y="485"/>
                    <a:pt x="3667" y="413"/>
                  </a:cubicBezTo>
                  <a:lnTo>
                    <a:pt x="3667" y="413"/>
                  </a:lnTo>
                  <a:cubicBezTo>
                    <a:pt x="3818" y="494"/>
                    <a:pt x="3970" y="583"/>
                    <a:pt x="4095" y="699"/>
                  </a:cubicBezTo>
                  <a:cubicBezTo>
                    <a:pt x="4220" y="806"/>
                    <a:pt x="4336" y="940"/>
                    <a:pt x="4407" y="1083"/>
                  </a:cubicBezTo>
                  <a:cubicBezTo>
                    <a:pt x="4434" y="1163"/>
                    <a:pt x="4461" y="1234"/>
                    <a:pt x="4470" y="1323"/>
                  </a:cubicBezTo>
                  <a:cubicBezTo>
                    <a:pt x="4479" y="1404"/>
                    <a:pt x="4496" y="1502"/>
                    <a:pt x="4532" y="1582"/>
                  </a:cubicBezTo>
                  <a:cubicBezTo>
                    <a:pt x="4568" y="1662"/>
                    <a:pt x="4612" y="1734"/>
                    <a:pt x="4630" y="1814"/>
                  </a:cubicBezTo>
                  <a:cubicBezTo>
                    <a:pt x="4646" y="1878"/>
                    <a:pt x="4648" y="1950"/>
                    <a:pt x="4648" y="2022"/>
                  </a:cubicBezTo>
                  <a:lnTo>
                    <a:pt x="4648" y="2022"/>
                  </a:lnTo>
                  <a:cubicBezTo>
                    <a:pt x="4406" y="2335"/>
                    <a:pt x="3983" y="2458"/>
                    <a:pt x="3587" y="2563"/>
                  </a:cubicBezTo>
                  <a:cubicBezTo>
                    <a:pt x="3381" y="2617"/>
                    <a:pt x="3176" y="2644"/>
                    <a:pt x="2971" y="2653"/>
                  </a:cubicBezTo>
                  <a:cubicBezTo>
                    <a:pt x="2932" y="2654"/>
                    <a:pt x="2892" y="2655"/>
                    <a:pt x="2853" y="2655"/>
                  </a:cubicBezTo>
                  <a:cubicBezTo>
                    <a:pt x="2684" y="2655"/>
                    <a:pt x="2513" y="2642"/>
                    <a:pt x="2347" y="2635"/>
                  </a:cubicBezTo>
                  <a:cubicBezTo>
                    <a:pt x="1927" y="2599"/>
                    <a:pt x="1508" y="2528"/>
                    <a:pt x="1115" y="2385"/>
                  </a:cubicBezTo>
                  <a:cubicBezTo>
                    <a:pt x="750" y="2237"/>
                    <a:pt x="359" y="2038"/>
                    <a:pt x="224" y="1698"/>
                  </a:cubicBezTo>
                  <a:lnTo>
                    <a:pt x="224" y="1698"/>
                  </a:lnTo>
                  <a:cubicBezTo>
                    <a:pt x="248" y="1613"/>
                    <a:pt x="270" y="1533"/>
                    <a:pt x="286" y="1439"/>
                  </a:cubicBezTo>
                  <a:cubicBezTo>
                    <a:pt x="304" y="1332"/>
                    <a:pt x="295" y="1216"/>
                    <a:pt x="286" y="1127"/>
                  </a:cubicBezTo>
                  <a:cubicBezTo>
                    <a:pt x="277" y="1029"/>
                    <a:pt x="277" y="958"/>
                    <a:pt x="295" y="877"/>
                  </a:cubicBezTo>
                  <a:cubicBezTo>
                    <a:pt x="321" y="797"/>
                    <a:pt x="366" y="717"/>
                    <a:pt x="411" y="645"/>
                  </a:cubicBezTo>
                  <a:cubicBezTo>
                    <a:pt x="625" y="369"/>
                    <a:pt x="1026" y="271"/>
                    <a:pt x="1392" y="190"/>
                  </a:cubicBezTo>
                  <a:cubicBezTo>
                    <a:pt x="1648" y="143"/>
                    <a:pt x="1903" y="123"/>
                    <a:pt x="2159" y="123"/>
                  </a:cubicBezTo>
                  <a:cubicBezTo>
                    <a:pt x="2287" y="123"/>
                    <a:pt x="2415" y="128"/>
                    <a:pt x="2543" y="137"/>
                  </a:cubicBezTo>
                  <a:cubicBezTo>
                    <a:pt x="2926" y="173"/>
                    <a:pt x="3310" y="271"/>
                    <a:pt x="3667" y="413"/>
                  </a:cubicBezTo>
                  <a:cubicBezTo>
                    <a:pt x="3319" y="235"/>
                    <a:pt x="2944" y="119"/>
                    <a:pt x="2552" y="48"/>
                  </a:cubicBezTo>
                  <a:cubicBezTo>
                    <a:pt x="2360" y="16"/>
                    <a:pt x="2164" y="1"/>
                    <a:pt x="1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 rot="-4259309">
              <a:off x="6788110" y="2493019"/>
              <a:ext cx="249552" cy="39062"/>
            </a:xfrm>
            <a:custGeom>
              <a:avLst/>
              <a:gdLst/>
              <a:ahLst/>
              <a:cxnLst/>
              <a:rect l="l" t="t" r="r" b="b"/>
              <a:pathLst>
                <a:path w="4185" h="655" extrusionOk="0">
                  <a:moveTo>
                    <a:pt x="1272" y="0"/>
                  </a:moveTo>
                  <a:cubicBezTo>
                    <a:pt x="872" y="0"/>
                    <a:pt x="486" y="62"/>
                    <a:pt x="144" y="215"/>
                  </a:cubicBezTo>
                  <a:cubicBezTo>
                    <a:pt x="63" y="251"/>
                    <a:pt x="1" y="340"/>
                    <a:pt x="45" y="421"/>
                  </a:cubicBezTo>
                  <a:cubicBezTo>
                    <a:pt x="65" y="468"/>
                    <a:pt x="109" y="485"/>
                    <a:pt x="161" y="485"/>
                  </a:cubicBezTo>
                  <a:cubicBezTo>
                    <a:pt x="205" y="485"/>
                    <a:pt x="254" y="473"/>
                    <a:pt x="295" y="456"/>
                  </a:cubicBezTo>
                  <a:cubicBezTo>
                    <a:pt x="673" y="339"/>
                    <a:pt x="1071" y="277"/>
                    <a:pt x="1466" y="277"/>
                  </a:cubicBezTo>
                  <a:cubicBezTo>
                    <a:pt x="1883" y="277"/>
                    <a:pt x="2297" y="346"/>
                    <a:pt x="2686" y="492"/>
                  </a:cubicBezTo>
                  <a:cubicBezTo>
                    <a:pt x="2775" y="519"/>
                    <a:pt x="2856" y="563"/>
                    <a:pt x="2954" y="581"/>
                  </a:cubicBezTo>
                  <a:cubicBezTo>
                    <a:pt x="3123" y="635"/>
                    <a:pt x="3355" y="652"/>
                    <a:pt x="3534" y="652"/>
                  </a:cubicBezTo>
                  <a:cubicBezTo>
                    <a:pt x="3627" y="652"/>
                    <a:pt x="3710" y="655"/>
                    <a:pt x="3792" y="655"/>
                  </a:cubicBezTo>
                  <a:cubicBezTo>
                    <a:pt x="3875" y="655"/>
                    <a:pt x="3957" y="652"/>
                    <a:pt x="4051" y="644"/>
                  </a:cubicBezTo>
                  <a:cubicBezTo>
                    <a:pt x="4096" y="644"/>
                    <a:pt x="4185" y="599"/>
                    <a:pt x="4167" y="554"/>
                  </a:cubicBezTo>
                  <a:cubicBezTo>
                    <a:pt x="4069" y="510"/>
                    <a:pt x="3962" y="510"/>
                    <a:pt x="3864" y="501"/>
                  </a:cubicBezTo>
                  <a:cubicBezTo>
                    <a:pt x="3480" y="465"/>
                    <a:pt x="3114" y="331"/>
                    <a:pt x="2749" y="224"/>
                  </a:cubicBezTo>
                  <a:cubicBezTo>
                    <a:pt x="2269" y="92"/>
                    <a:pt x="1760" y="0"/>
                    <a:pt x="1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 rot="-4259309">
              <a:off x="6963216" y="2485026"/>
              <a:ext cx="129338" cy="63394"/>
            </a:xfrm>
            <a:custGeom>
              <a:avLst/>
              <a:gdLst/>
              <a:ahLst/>
              <a:cxnLst/>
              <a:rect l="l" t="t" r="r" b="b"/>
              <a:pathLst>
                <a:path w="2169" h="1063" extrusionOk="0">
                  <a:moveTo>
                    <a:pt x="2151" y="1"/>
                  </a:moveTo>
                  <a:cubicBezTo>
                    <a:pt x="2142" y="1"/>
                    <a:pt x="2133" y="10"/>
                    <a:pt x="2133" y="19"/>
                  </a:cubicBezTo>
                  <a:cubicBezTo>
                    <a:pt x="2089" y="259"/>
                    <a:pt x="1901" y="474"/>
                    <a:pt x="1642" y="607"/>
                  </a:cubicBezTo>
                  <a:cubicBezTo>
                    <a:pt x="1393" y="732"/>
                    <a:pt x="1125" y="777"/>
                    <a:pt x="857" y="795"/>
                  </a:cubicBezTo>
                  <a:lnTo>
                    <a:pt x="804" y="804"/>
                  </a:lnTo>
                  <a:cubicBezTo>
                    <a:pt x="518" y="830"/>
                    <a:pt x="233" y="857"/>
                    <a:pt x="10" y="1027"/>
                  </a:cubicBezTo>
                  <a:cubicBezTo>
                    <a:pt x="10" y="1036"/>
                    <a:pt x="1" y="1044"/>
                    <a:pt x="10" y="1053"/>
                  </a:cubicBezTo>
                  <a:cubicBezTo>
                    <a:pt x="10" y="1053"/>
                    <a:pt x="19" y="1062"/>
                    <a:pt x="28" y="1062"/>
                  </a:cubicBezTo>
                  <a:cubicBezTo>
                    <a:pt x="28" y="1062"/>
                    <a:pt x="37" y="1053"/>
                    <a:pt x="37" y="1053"/>
                  </a:cubicBezTo>
                  <a:cubicBezTo>
                    <a:pt x="251" y="893"/>
                    <a:pt x="527" y="866"/>
                    <a:pt x="804" y="839"/>
                  </a:cubicBezTo>
                  <a:lnTo>
                    <a:pt x="866" y="830"/>
                  </a:lnTo>
                  <a:cubicBezTo>
                    <a:pt x="1125" y="813"/>
                    <a:pt x="1411" y="768"/>
                    <a:pt x="1660" y="643"/>
                  </a:cubicBezTo>
                  <a:cubicBezTo>
                    <a:pt x="1928" y="509"/>
                    <a:pt x="2124" y="277"/>
                    <a:pt x="2169" y="27"/>
                  </a:cubicBezTo>
                  <a:cubicBezTo>
                    <a:pt x="2169" y="10"/>
                    <a:pt x="2160" y="1"/>
                    <a:pt x="2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 rot="-4259309">
              <a:off x="6922052" y="2646663"/>
              <a:ext cx="19201" cy="9661"/>
            </a:xfrm>
            <a:custGeom>
              <a:avLst/>
              <a:gdLst/>
              <a:ahLst/>
              <a:cxnLst/>
              <a:rect l="l" t="t" r="r" b="b"/>
              <a:pathLst>
                <a:path w="322" h="162" extrusionOk="0">
                  <a:moveTo>
                    <a:pt x="295" y="1"/>
                  </a:moveTo>
                  <a:lnTo>
                    <a:pt x="18" y="126"/>
                  </a:lnTo>
                  <a:cubicBezTo>
                    <a:pt x="9" y="135"/>
                    <a:pt x="0" y="143"/>
                    <a:pt x="9" y="152"/>
                  </a:cubicBezTo>
                  <a:cubicBezTo>
                    <a:pt x="9" y="161"/>
                    <a:pt x="18" y="161"/>
                    <a:pt x="27" y="161"/>
                  </a:cubicBezTo>
                  <a:lnTo>
                    <a:pt x="36" y="161"/>
                  </a:lnTo>
                  <a:lnTo>
                    <a:pt x="313" y="36"/>
                  </a:lnTo>
                  <a:cubicBezTo>
                    <a:pt x="322" y="36"/>
                    <a:pt x="322" y="27"/>
                    <a:pt x="322" y="10"/>
                  </a:cubicBezTo>
                  <a:cubicBezTo>
                    <a:pt x="313" y="1"/>
                    <a:pt x="304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 rot="-4259309">
              <a:off x="6937639" y="2639566"/>
              <a:ext cx="23435" cy="13538"/>
            </a:xfrm>
            <a:custGeom>
              <a:avLst/>
              <a:gdLst/>
              <a:ahLst/>
              <a:cxnLst/>
              <a:rect l="l" t="t" r="r" b="b"/>
              <a:pathLst>
                <a:path w="393" h="227" extrusionOk="0">
                  <a:moveTo>
                    <a:pt x="366" y="0"/>
                  </a:moveTo>
                  <a:cubicBezTo>
                    <a:pt x="363" y="0"/>
                    <a:pt x="360" y="1"/>
                    <a:pt x="357" y="4"/>
                  </a:cubicBezTo>
                  <a:lnTo>
                    <a:pt x="9" y="191"/>
                  </a:lnTo>
                  <a:cubicBezTo>
                    <a:pt x="0" y="200"/>
                    <a:pt x="0" y="209"/>
                    <a:pt x="0" y="218"/>
                  </a:cubicBezTo>
                  <a:cubicBezTo>
                    <a:pt x="9" y="227"/>
                    <a:pt x="9" y="227"/>
                    <a:pt x="18" y="227"/>
                  </a:cubicBezTo>
                  <a:lnTo>
                    <a:pt x="27" y="227"/>
                  </a:lnTo>
                  <a:lnTo>
                    <a:pt x="375" y="39"/>
                  </a:lnTo>
                  <a:cubicBezTo>
                    <a:pt x="384" y="31"/>
                    <a:pt x="393" y="22"/>
                    <a:pt x="384" y="13"/>
                  </a:cubicBezTo>
                  <a:cubicBezTo>
                    <a:pt x="384" y="6"/>
                    <a:pt x="375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 rot="-4259309">
              <a:off x="6952748" y="2622012"/>
              <a:ext cx="30411" cy="18130"/>
            </a:xfrm>
            <a:custGeom>
              <a:avLst/>
              <a:gdLst/>
              <a:ahLst/>
              <a:cxnLst/>
              <a:rect l="l" t="t" r="r" b="b"/>
              <a:pathLst>
                <a:path w="510" h="304" extrusionOk="0">
                  <a:moveTo>
                    <a:pt x="482" y="0"/>
                  </a:moveTo>
                  <a:lnTo>
                    <a:pt x="10" y="268"/>
                  </a:lnTo>
                  <a:cubicBezTo>
                    <a:pt x="1" y="268"/>
                    <a:pt x="1" y="286"/>
                    <a:pt x="10" y="295"/>
                  </a:cubicBezTo>
                  <a:cubicBezTo>
                    <a:pt x="10" y="295"/>
                    <a:pt x="18" y="304"/>
                    <a:pt x="18" y="304"/>
                  </a:cubicBezTo>
                  <a:cubicBezTo>
                    <a:pt x="27" y="304"/>
                    <a:pt x="27" y="304"/>
                    <a:pt x="27" y="295"/>
                  </a:cubicBezTo>
                  <a:lnTo>
                    <a:pt x="500" y="36"/>
                  </a:lnTo>
                  <a:cubicBezTo>
                    <a:pt x="509" y="36"/>
                    <a:pt x="509" y="18"/>
                    <a:pt x="509" y="9"/>
                  </a:cubicBezTo>
                  <a:cubicBezTo>
                    <a:pt x="500" y="0"/>
                    <a:pt x="491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 rot="-4259309">
              <a:off x="6963825" y="2602052"/>
              <a:ext cx="45259" cy="22424"/>
            </a:xfrm>
            <a:custGeom>
              <a:avLst/>
              <a:gdLst/>
              <a:ahLst/>
              <a:cxnLst/>
              <a:rect l="l" t="t" r="r" b="b"/>
              <a:pathLst>
                <a:path w="759" h="376" extrusionOk="0">
                  <a:moveTo>
                    <a:pt x="732" y="1"/>
                  </a:moveTo>
                  <a:cubicBezTo>
                    <a:pt x="482" y="99"/>
                    <a:pt x="241" y="206"/>
                    <a:pt x="18" y="340"/>
                  </a:cubicBezTo>
                  <a:cubicBezTo>
                    <a:pt x="9" y="349"/>
                    <a:pt x="0" y="358"/>
                    <a:pt x="9" y="367"/>
                  </a:cubicBezTo>
                  <a:cubicBezTo>
                    <a:pt x="9" y="375"/>
                    <a:pt x="18" y="375"/>
                    <a:pt x="27" y="375"/>
                  </a:cubicBezTo>
                  <a:lnTo>
                    <a:pt x="36" y="375"/>
                  </a:lnTo>
                  <a:cubicBezTo>
                    <a:pt x="259" y="242"/>
                    <a:pt x="500" y="126"/>
                    <a:pt x="741" y="36"/>
                  </a:cubicBezTo>
                  <a:cubicBezTo>
                    <a:pt x="750" y="36"/>
                    <a:pt x="759" y="28"/>
                    <a:pt x="750" y="19"/>
                  </a:cubicBezTo>
                  <a:cubicBezTo>
                    <a:pt x="750" y="1"/>
                    <a:pt x="741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 rot="-4259309">
              <a:off x="6973834" y="2570221"/>
              <a:ext cx="59630" cy="28745"/>
            </a:xfrm>
            <a:custGeom>
              <a:avLst/>
              <a:gdLst/>
              <a:ahLst/>
              <a:cxnLst/>
              <a:rect l="l" t="t" r="r" b="b"/>
              <a:pathLst>
                <a:path w="1000" h="482" extrusionOk="0">
                  <a:moveTo>
                    <a:pt x="973" y="0"/>
                  </a:moveTo>
                  <a:cubicBezTo>
                    <a:pt x="643" y="116"/>
                    <a:pt x="322" y="268"/>
                    <a:pt x="18" y="446"/>
                  </a:cubicBezTo>
                  <a:cubicBezTo>
                    <a:pt x="1" y="446"/>
                    <a:pt x="1" y="464"/>
                    <a:pt x="9" y="473"/>
                  </a:cubicBezTo>
                  <a:cubicBezTo>
                    <a:pt x="9" y="473"/>
                    <a:pt x="18" y="482"/>
                    <a:pt x="27" y="482"/>
                  </a:cubicBezTo>
                  <a:lnTo>
                    <a:pt x="36" y="482"/>
                  </a:lnTo>
                  <a:cubicBezTo>
                    <a:pt x="340" y="304"/>
                    <a:pt x="652" y="152"/>
                    <a:pt x="982" y="36"/>
                  </a:cubicBezTo>
                  <a:cubicBezTo>
                    <a:pt x="991" y="36"/>
                    <a:pt x="1000" y="18"/>
                    <a:pt x="1000" y="9"/>
                  </a:cubicBezTo>
                  <a:cubicBezTo>
                    <a:pt x="991" y="0"/>
                    <a:pt x="982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 rot="-4259309">
              <a:off x="6981485" y="2531909"/>
              <a:ext cx="78771" cy="40732"/>
            </a:xfrm>
            <a:custGeom>
              <a:avLst/>
              <a:gdLst/>
              <a:ahLst/>
              <a:cxnLst/>
              <a:rect l="l" t="t" r="r" b="b"/>
              <a:pathLst>
                <a:path w="1321" h="683" extrusionOk="0">
                  <a:moveTo>
                    <a:pt x="1302" y="1"/>
                  </a:moveTo>
                  <a:cubicBezTo>
                    <a:pt x="1299" y="1"/>
                    <a:pt x="1297" y="2"/>
                    <a:pt x="1294" y="4"/>
                  </a:cubicBezTo>
                  <a:cubicBezTo>
                    <a:pt x="857" y="183"/>
                    <a:pt x="420" y="397"/>
                    <a:pt x="9" y="647"/>
                  </a:cubicBezTo>
                  <a:cubicBezTo>
                    <a:pt x="1" y="655"/>
                    <a:pt x="1" y="664"/>
                    <a:pt x="9" y="673"/>
                  </a:cubicBezTo>
                  <a:cubicBezTo>
                    <a:pt x="9" y="673"/>
                    <a:pt x="18" y="682"/>
                    <a:pt x="18" y="682"/>
                  </a:cubicBezTo>
                  <a:cubicBezTo>
                    <a:pt x="27" y="682"/>
                    <a:pt x="27" y="682"/>
                    <a:pt x="27" y="673"/>
                  </a:cubicBezTo>
                  <a:cubicBezTo>
                    <a:pt x="438" y="432"/>
                    <a:pt x="866" y="218"/>
                    <a:pt x="1312" y="40"/>
                  </a:cubicBezTo>
                  <a:cubicBezTo>
                    <a:pt x="1321" y="31"/>
                    <a:pt x="1321" y="22"/>
                    <a:pt x="1321" y="13"/>
                  </a:cubicBezTo>
                  <a:cubicBezTo>
                    <a:pt x="1315" y="7"/>
                    <a:pt x="1308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 rot="-4259309">
              <a:off x="7001490" y="2482588"/>
              <a:ext cx="60703" cy="33218"/>
            </a:xfrm>
            <a:custGeom>
              <a:avLst/>
              <a:gdLst/>
              <a:ahLst/>
              <a:cxnLst/>
              <a:rect l="l" t="t" r="r" b="b"/>
              <a:pathLst>
                <a:path w="1018" h="557" extrusionOk="0">
                  <a:moveTo>
                    <a:pt x="998" y="0"/>
                  </a:moveTo>
                  <a:cubicBezTo>
                    <a:pt x="996" y="0"/>
                    <a:pt x="993" y="1"/>
                    <a:pt x="990" y="4"/>
                  </a:cubicBezTo>
                  <a:cubicBezTo>
                    <a:pt x="651" y="146"/>
                    <a:pt x="321" y="316"/>
                    <a:pt x="9" y="521"/>
                  </a:cubicBezTo>
                  <a:cubicBezTo>
                    <a:pt x="0" y="521"/>
                    <a:pt x="0" y="539"/>
                    <a:pt x="9" y="548"/>
                  </a:cubicBezTo>
                  <a:cubicBezTo>
                    <a:pt x="9" y="548"/>
                    <a:pt x="18" y="557"/>
                    <a:pt x="27" y="557"/>
                  </a:cubicBezTo>
                  <a:cubicBezTo>
                    <a:pt x="27" y="557"/>
                    <a:pt x="27" y="557"/>
                    <a:pt x="36" y="548"/>
                  </a:cubicBezTo>
                  <a:cubicBezTo>
                    <a:pt x="339" y="352"/>
                    <a:pt x="669" y="173"/>
                    <a:pt x="999" y="39"/>
                  </a:cubicBezTo>
                  <a:cubicBezTo>
                    <a:pt x="1008" y="30"/>
                    <a:pt x="1017" y="22"/>
                    <a:pt x="1017" y="13"/>
                  </a:cubicBezTo>
                  <a:cubicBezTo>
                    <a:pt x="1011" y="6"/>
                    <a:pt x="1005" y="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 rot="-4259309">
              <a:off x="6893335" y="2415374"/>
              <a:ext cx="31962" cy="59637"/>
            </a:xfrm>
            <a:custGeom>
              <a:avLst/>
              <a:gdLst/>
              <a:ahLst/>
              <a:cxnLst/>
              <a:rect l="l" t="t" r="r" b="b"/>
              <a:pathLst>
                <a:path w="536" h="1000" extrusionOk="0">
                  <a:moveTo>
                    <a:pt x="36" y="1"/>
                  </a:moveTo>
                  <a:cubicBezTo>
                    <a:pt x="27" y="1"/>
                    <a:pt x="9" y="1"/>
                    <a:pt x="9" y="9"/>
                  </a:cubicBezTo>
                  <a:cubicBezTo>
                    <a:pt x="0" y="18"/>
                    <a:pt x="9" y="36"/>
                    <a:pt x="18" y="36"/>
                  </a:cubicBezTo>
                  <a:cubicBezTo>
                    <a:pt x="179" y="125"/>
                    <a:pt x="384" y="277"/>
                    <a:pt x="455" y="500"/>
                  </a:cubicBezTo>
                  <a:cubicBezTo>
                    <a:pt x="500" y="652"/>
                    <a:pt x="473" y="839"/>
                    <a:pt x="384" y="973"/>
                  </a:cubicBezTo>
                  <a:cubicBezTo>
                    <a:pt x="375" y="982"/>
                    <a:pt x="375" y="991"/>
                    <a:pt x="384" y="1000"/>
                  </a:cubicBezTo>
                  <a:lnTo>
                    <a:pt x="393" y="1000"/>
                  </a:lnTo>
                  <a:cubicBezTo>
                    <a:pt x="402" y="1000"/>
                    <a:pt x="411" y="1000"/>
                    <a:pt x="411" y="991"/>
                  </a:cubicBezTo>
                  <a:cubicBezTo>
                    <a:pt x="509" y="848"/>
                    <a:pt x="536" y="652"/>
                    <a:pt x="491" y="491"/>
                  </a:cubicBezTo>
                  <a:cubicBezTo>
                    <a:pt x="411" y="250"/>
                    <a:pt x="197" y="90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 rot="-4259309">
              <a:off x="6884629" y="2431978"/>
              <a:ext cx="11210" cy="4831"/>
            </a:xfrm>
            <a:custGeom>
              <a:avLst/>
              <a:gdLst/>
              <a:ahLst/>
              <a:cxnLst/>
              <a:rect l="l" t="t" r="r" b="b"/>
              <a:pathLst>
                <a:path w="188" h="81" extrusionOk="0">
                  <a:moveTo>
                    <a:pt x="161" y="1"/>
                  </a:moveTo>
                  <a:lnTo>
                    <a:pt x="18" y="45"/>
                  </a:lnTo>
                  <a:cubicBezTo>
                    <a:pt x="0" y="45"/>
                    <a:pt x="0" y="54"/>
                    <a:pt x="0" y="63"/>
                  </a:cubicBezTo>
                  <a:cubicBezTo>
                    <a:pt x="0" y="72"/>
                    <a:pt x="9" y="81"/>
                    <a:pt x="18" y="81"/>
                  </a:cubicBezTo>
                  <a:lnTo>
                    <a:pt x="27" y="81"/>
                  </a:lnTo>
                  <a:lnTo>
                    <a:pt x="170" y="45"/>
                  </a:lnTo>
                  <a:cubicBezTo>
                    <a:pt x="179" y="36"/>
                    <a:pt x="188" y="27"/>
                    <a:pt x="188" y="19"/>
                  </a:cubicBezTo>
                  <a:cubicBezTo>
                    <a:pt x="188" y="10"/>
                    <a:pt x="170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 rot="-4259309">
              <a:off x="6892191" y="2425428"/>
              <a:ext cx="13357" cy="6978"/>
            </a:xfrm>
            <a:custGeom>
              <a:avLst/>
              <a:gdLst/>
              <a:ahLst/>
              <a:cxnLst/>
              <a:rect l="l" t="t" r="r" b="b"/>
              <a:pathLst>
                <a:path w="224" h="117" extrusionOk="0">
                  <a:moveTo>
                    <a:pt x="188" y="1"/>
                  </a:moveTo>
                  <a:lnTo>
                    <a:pt x="18" y="81"/>
                  </a:lnTo>
                  <a:cubicBezTo>
                    <a:pt x="9" y="90"/>
                    <a:pt x="0" y="99"/>
                    <a:pt x="9" y="108"/>
                  </a:cubicBezTo>
                  <a:cubicBezTo>
                    <a:pt x="9" y="117"/>
                    <a:pt x="18" y="117"/>
                    <a:pt x="27" y="117"/>
                  </a:cubicBezTo>
                  <a:lnTo>
                    <a:pt x="36" y="117"/>
                  </a:lnTo>
                  <a:lnTo>
                    <a:pt x="205" y="37"/>
                  </a:lnTo>
                  <a:cubicBezTo>
                    <a:pt x="214" y="37"/>
                    <a:pt x="223" y="19"/>
                    <a:pt x="214" y="10"/>
                  </a:cubicBezTo>
                  <a:cubicBezTo>
                    <a:pt x="214" y="1"/>
                    <a:pt x="197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 rot="-4259309">
              <a:off x="6901056" y="2416516"/>
              <a:ext cx="19201" cy="9840"/>
            </a:xfrm>
            <a:custGeom>
              <a:avLst/>
              <a:gdLst/>
              <a:ahLst/>
              <a:cxnLst/>
              <a:rect l="l" t="t" r="r" b="b"/>
              <a:pathLst>
                <a:path w="322" h="165" extrusionOk="0">
                  <a:moveTo>
                    <a:pt x="295" y="0"/>
                  </a:moveTo>
                  <a:cubicBezTo>
                    <a:pt x="292" y="0"/>
                    <a:pt x="288" y="1"/>
                    <a:pt x="286" y="4"/>
                  </a:cubicBezTo>
                  <a:lnTo>
                    <a:pt x="18" y="129"/>
                  </a:lnTo>
                  <a:cubicBezTo>
                    <a:pt x="9" y="138"/>
                    <a:pt x="0" y="147"/>
                    <a:pt x="9" y="155"/>
                  </a:cubicBezTo>
                  <a:cubicBezTo>
                    <a:pt x="9" y="164"/>
                    <a:pt x="18" y="164"/>
                    <a:pt x="27" y="164"/>
                  </a:cubicBezTo>
                  <a:lnTo>
                    <a:pt x="303" y="39"/>
                  </a:lnTo>
                  <a:cubicBezTo>
                    <a:pt x="312" y="31"/>
                    <a:pt x="321" y="22"/>
                    <a:pt x="312" y="13"/>
                  </a:cubicBezTo>
                  <a:cubicBezTo>
                    <a:pt x="312" y="6"/>
                    <a:pt x="303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 rot="-4259309">
              <a:off x="6911056" y="2417775"/>
              <a:ext cx="25581" cy="9661"/>
            </a:xfrm>
            <a:custGeom>
              <a:avLst/>
              <a:gdLst/>
              <a:ahLst/>
              <a:cxnLst/>
              <a:rect l="l" t="t" r="r" b="b"/>
              <a:pathLst>
                <a:path w="429" h="162" extrusionOk="0">
                  <a:moveTo>
                    <a:pt x="402" y="1"/>
                  </a:moveTo>
                  <a:cubicBezTo>
                    <a:pt x="268" y="19"/>
                    <a:pt x="134" y="63"/>
                    <a:pt x="9" y="126"/>
                  </a:cubicBezTo>
                  <a:cubicBezTo>
                    <a:pt x="0" y="135"/>
                    <a:pt x="0" y="144"/>
                    <a:pt x="0" y="153"/>
                  </a:cubicBezTo>
                  <a:cubicBezTo>
                    <a:pt x="9" y="161"/>
                    <a:pt x="9" y="161"/>
                    <a:pt x="18" y="161"/>
                  </a:cubicBezTo>
                  <a:lnTo>
                    <a:pt x="27" y="161"/>
                  </a:lnTo>
                  <a:cubicBezTo>
                    <a:pt x="143" y="99"/>
                    <a:pt x="277" y="54"/>
                    <a:pt x="410" y="37"/>
                  </a:cubicBezTo>
                  <a:cubicBezTo>
                    <a:pt x="419" y="37"/>
                    <a:pt x="428" y="28"/>
                    <a:pt x="428" y="10"/>
                  </a:cubicBezTo>
                  <a:cubicBezTo>
                    <a:pt x="428" y="1"/>
                    <a:pt x="41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 rot="-4259309">
              <a:off x="6914693" y="2414196"/>
              <a:ext cx="37806" cy="15148"/>
            </a:xfrm>
            <a:custGeom>
              <a:avLst/>
              <a:gdLst/>
              <a:ahLst/>
              <a:cxnLst/>
              <a:rect l="l" t="t" r="r" b="b"/>
              <a:pathLst>
                <a:path w="634" h="254" extrusionOk="0">
                  <a:moveTo>
                    <a:pt x="615" y="0"/>
                  </a:moveTo>
                  <a:cubicBezTo>
                    <a:pt x="612" y="0"/>
                    <a:pt x="610" y="1"/>
                    <a:pt x="607" y="4"/>
                  </a:cubicBezTo>
                  <a:lnTo>
                    <a:pt x="18" y="218"/>
                  </a:lnTo>
                  <a:cubicBezTo>
                    <a:pt x="9" y="227"/>
                    <a:pt x="0" y="236"/>
                    <a:pt x="9" y="245"/>
                  </a:cubicBezTo>
                  <a:cubicBezTo>
                    <a:pt x="9" y="254"/>
                    <a:pt x="18" y="254"/>
                    <a:pt x="27" y="254"/>
                  </a:cubicBezTo>
                  <a:lnTo>
                    <a:pt x="625" y="31"/>
                  </a:lnTo>
                  <a:cubicBezTo>
                    <a:pt x="634" y="31"/>
                    <a:pt x="634" y="22"/>
                    <a:pt x="634" y="13"/>
                  </a:cubicBezTo>
                  <a:cubicBezTo>
                    <a:pt x="628" y="7"/>
                    <a:pt x="621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 rot="-4259309">
              <a:off x="6925449" y="2413846"/>
              <a:ext cx="34108" cy="14671"/>
            </a:xfrm>
            <a:custGeom>
              <a:avLst/>
              <a:gdLst/>
              <a:ahLst/>
              <a:cxnLst/>
              <a:rect l="l" t="t" r="r" b="b"/>
              <a:pathLst>
                <a:path w="572" h="246" extrusionOk="0">
                  <a:moveTo>
                    <a:pt x="552" y="1"/>
                  </a:moveTo>
                  <a:cubicBezTo>
                    <a:pt x="550" y="1"/>
                    <a:pt x="547" y="2"/>
                    <a:pt x="545" y="5"/>
                  </a:cubicBezTo>
                  <a:cubicBezTo>
                    <a:pt x="375" y="76"/>
                    <a:pt x="197" y="147"/>
                    <a:pt x="18" y="210"/>
                  </a:cubicBezTo>
                  <a:cubicBezTo>
                    <a:pt x="10" y="210"/>
                    <a:pt x="1" y="228"/>
                    <a:pt x="10" y="237"/>
                  </a:cubicBezTo>
                  <a:cubicBezTo>
                    <a:pt x="10" y="246"/>
                    <a:pt x="18" y="246"/>
                    <a:pt x="27" y="246"/>
                  </a:cubicBezTo>
                  <a:cubicBezTo>
                    <a:pt x="206" y="183"/>
                    <a:pt x="384" y="112"/>
                    <a:pt x="554" y="31"/>
                  </a:cubicBezTo>
                  <a:cubicBezTo>
                    <a:pt x="563" y="31"/>
                    <a:pt x="572" y="23"/>
                    <a:pt x="563" y="14"/>
                  </a:cubicBezTo>
                  <a:cubicBezTo>
                    <a:pt x="563" y="7"/>
                    <a:pt x="558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 rot="-4259309">
              <a:off x="6942742" y="2411497"/>
              <a:ext cx="16518" cy="7753"/>
            </a:xfrm>
            <a:custGeom>
              <a:avLst/>
              <a:gdLst/>
              <a:ahLst/>
              <a:cxnLst/>
              <a:rect l="l" t="t" r="r" b="b"/>
              <a:pathLst>
                <a:path w="277" h="130" extrusionOk="0">
                  <a:moveTo>
                    <a:pt x="258" y="1"/>
                  </a:moveTo>
                  <a:cubicBezTo>
                    <a:pt x="255" y="1"/>
                    <a:pt x="253" y="2"/>
                    <a:pt x="250" y="4"/>
                  </a:cubicBezTo>
                  <a:cubicBezTo>
                    <a:pt x="179" y="40"/>
                    <a:pt x="98" y="76"/>
                    <a:pt x="18" y="93"/>
                  </a:cubicBezTo>
                  <a:cubicBezTo>
                    <a:pt x="9" y="93"/>
                    <a:pt x="0" y="102"/>
                    <a:pt x="0" y="111"/>
                  </a:cubicBezTo>
                  <a:cubicBezTo>
                    <a:pt x="0" y="120"/>
                    <a:pt x="9" y="129"/>
                    <a:pt x="18" y="129"/>
                  </a:cubicBezTo>
                  <a:lnTo>
                    <a:pt x="27" y="129"/>
                  </a:lnTo>
                  <a:cubicBezTo>
                    <a:pt x="107" y="111"/>
                    <a:pt x="187" y="76"/>
                    <a:pt x="268" y="31"/>
                  </a:cubicBezTo>
                  <a:cubicBezTo>
                    <a:pt x="277" y="31"/>
                    <a:pt x="277" y="22"/>
                    <a:pt x="277" y="13"/>
                  </a:cubicBezTo>
                  <a:cubicBezTo>
                    <a:pt x="270" y="7"/>
                    <a:pt x="264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 rot="-4259309">
              <a:off x="6926249" y="2514927"/>
              <a:ext cx="11747" cy="7872"/>
            </a:xfrm>
            <a:custGeom>
              <a:avLst/>
              <a:gdLst/>
              <a:ahLst/>
              <a:cxnLst/>
              <a:rect l="l" t="t" r="r" b="b"/>
              <a:pathLst>
                <a:path w="197" h="132" extrusionOk="0">
                  <a:moveTo>
                    <a:pt x="183" y="0"/>
                  </a:moveTo>
                  <a:cubicBezTo>
                    <a:pt x="179" y="0"/>
                    <a:pt x="174" y="2"/>
                    <a:pt x="170" y="7"/>
                  </a:cubicBezTo>
                  <a:cubicBezTo>
                    <a:pt x="116" y="34"/>
                    <a:pt x="63" y="69"/>
                    <a:pt x="9" y="96"/>
                  </a:cubicBezTo>
                  <a:cubicBezTo>
                    <a:pt x="0" y="96"/>
                    <a:pt x="0" y="114"/>
                    <a:pt x="0" y="123"/>
                  </a:cubicBezTo>
                  <a:cubicBezTo>
                    <a:pt x="9" y="123"/>
                    <a:pt x="9" y="132"/>
                    <a:pt x="18" y="132"/>
                  </a:cubicBezTo>
                  <a:lnTo>
                    <a:pt x="27" y="132"/>
                  </a:lnTo>
                  <a:cubicBezTo>
                    <a:pt x="80" y="96"/>
                    <a:pt x="134" y="69"/>
                    <a:pt x="188" y="34"/>
                  </a:cubicBezTo>
                  <a:cubicBezTo>
                    <a:pt x="196" y="34"/>
                    <a:pt x="196" y="16"/>
                    <a:pt x="196" y="7"/>
                  </a:cubicBezTo>
                  <a:cubicBezTo>
                    <a:pt x="192" y="2"/>
                    <a:pt x="188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 rot="-4259309">
              <a:off x="6932913" y="2506337"/>
              <a:ext cx="13894" cy="9065"/>
            </a:xfrm>
            <a:custGeom>
              <a:avLst/>
              <a:gdLst/>
              <a:ahLst/>
              <a:cxnLst/>
              <a:rect l="l" t="t" r="r" b="b"/>
              <a:pathLst>
                <a:path w="233" h="152" extrusionOk="0">
                  <a:moveTo>
                    <a:pt x="206" y="0"/>
                  </a:moveTo>
                  <a:lnTo>
                    <a:pt x="10" y="116"/>
                  </a:lnTo>
                  <a:cubicBezTo>
                    <a:pt x="1" y="125"/>
                    <a:pt x="1" y="134"/>
                    <a:pt x="1" y="143"/>
                  </a:cubicBezTo>
                  <a:cubicBezTo>
                    <a:pt x="10" y="152"/>
                    <a:pt x="10" y="152"/>
                    <a:pt x="19" y="152"/>
                  </a:cubicBezTo>
                  <a:lnTo>
                    <a:pt x="28" y="152"/>
                  </a:lnTo>
                  <a:lnTo>
                    <a:pt x="224" y="36"/>
                  </a:lnTo>
                  <a:cubicBezTo>
                    <a:pt x="233" y="27"/>
                    <a:pt x="233" y="18"/>
                    <a:pt x="224" y="9"/>
                  </a:cubicBezTo>
                  <a:cubicBezTo>
                    <a:pt x="224" y="0"/>
                    <a:pt x="21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 rot="-4259309">
              <a:off x="6941530" y="2495828"/>
              <a:ext cx="13834" cy="10079"/>
            </a:xfrm>
            <a:custGeom>
              <a:avLst/>
              <a:gdLst/>
              <a:ahLst/>
              <a:cxnLst/>
              <a:rect l="l" t="t" r="r" b="b"/>
              <a:pathLst>
                <a:path w="232" h="169" extrusionOk="0">
                  <a:moveTo>
                    <a:pt x="210" y="1"/>
                  </a:moveTo>
                  <a:cubicBezTo>
                    <a:pt x="205" y="1"/>
                    <a:pt x="201" y="3"/>
                    <a:pt x="196" y="8"/>
                  </a:cubicBezTo>
                  <a:cubicBezTo>
                    <a:pt x="143" y="61"/>
                    <a:pt x="80" y="97"/>
                    <a:pt x="9" y="133"/>
                  </a:cubicBezTo>
                  <a:cubicBezTo>
                    <a:pt x="0" y="133"/>
                    <a:pt x="0" y="141"/>
                    <a:pt x="0" y="150"/>
                  </a:cubicBezTo>
                  <a:cubicBezTo>
                    <a:pt x="9" y="159"/>
                    <a:pt x="9" y="168"/>
                    <a:pt x="18" y="168"/>
                  </a:cubicBezTo>
                  <a:cubicBezTo>
                    <a:pt x="27" y="168"/>
                    <a:pt x="27" y="168"/>
                    <a:pt x="27" y="159"/>
                  </a:cubicBezTo>
                  <a:cubicBezTo>
                    <a:pt x="98" y="133"/>
                    <a:pt x="170" y="88"/>
                    <a:pt x="223" y="25"/>
                  </a:cubicBezTo>
                  <a:cubicBezTo>
                    <a:pt x="232" y="25"/>
                    <a:pt x="232" y="8"/>
                    <a:pt x="223" y="8"/>
                  </a:cubicBezTo>
                  <a:cubicBezTo>
                    <a:pt x="219" y="3"/>
                    <a:pt x="214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 rot="-4259309">
              <a:off x="6949661" y="2483569"/>
              <a:ext cx="11270" cy="9482"/>
            </a:xfrm>
            <a:custGeom>
              <a:avLst/>
              <a:gdLst/>
              <a:ahLst/>
              <a:cxnLst/>
              <a:rect l="l" t="t" r="r" b="b"/>
              <a:pathLst>
                <a:path w="189" h="159" extrusionOk="0">
                  <a:moveTo>
                    <a:pt x="166" y="1"/>
                  </a:moveTo>
                  <a:cubicBezTo>
                    <a:pt x="161" y="1"/>
                    <a:pt x="157" y="3"/>
                    <a:pt x="152" y="7"/>
                  </a:cubicBezTo>
                  <a:cubicBezTo>
                    <a:pt x="117" y="61"/>
                    <a:pt x="72" y="96"/>
                    <a:pt x="19" y="123"/>
                  </a:cubicBezTo>
                  <a:cubicBezTo>
                    <a:pt x="10" y="123"/>
                    <a:pt x="1" y="141"/>
                    <a:pt x="10" y="150"/>
                  </a:cubicBezTo>
                  <a:cubicBezTo>
                    <a:pt x="10" y="150"/>
                    <a:pt x="19" y="159"/>
                    <a:pt x="28" y="159"/>
                  </a:cubicBezTo>
                  <a:lnTo>
                    <a:pt x="36" y="159"/>
                  </a:lnTo>
                  <a:cubicBezTo>
                    <a:pt x="90" y="123"/>
                    <a:pt x="143" y="88"/>
                    <a:pt x="179" y="34"/>
                  </a:cubicBezTo>
                  <a:cubicBezTo>
                    <a:pt x="188" y="25"/>
                    <a:pt x="188" y="7"/>
                    <a:pt x="179" y="7"/>
                  </a:cubicBezTo>
                  <a:cubicBezTo>
                    <a:pt x="175" y="3"/>
                    <a:pt x="170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 rot="-4259309">
              <a:off x="6848694" y="2594404"/>
              <a:ext cx="15504" cy="13418"/>
            </a:xfrm>
            <a:custGeom>
              <a:avLst/>
              <a:gdLst/>
              <a:ahLst/>
              <a:cxnLst/>
              <a:rect l="l" t="t" r="r" b="b"/>
              <a:pathLst>
                <a:path w="260" h="225" extrusionOk="0">
                  <a:moveTo>
                    <a:pt x="224" y="1"/>
                  </a:moveTo>
                  <a:cubicBezTo>
                    <a:pt x="143" y="55"/>
                    <a:pt x="72" y="117"/>
                    <a:pt x="10" y="197"/>
                  </a:cubicBezTo>
                  <a:cubicBezTo>
                    <a:pt x="1" y="206"/>
                    <a:pt x="10" y="215"/>
                    <a:pt x="19" y="224"/>
                  </a:cubicBezTo>
                  <a:lnTo>
                    <a:pt x="27" y="224"/>
                  </a:lnTo>
                  <a:cubicBezTo>
                    <a:pt x="27" y="224"/>
                    <a:pt x="36" y="224"/>
                    <a:pt x="36" y="215"/>
                  </a:cubicBezTo>
                  <a:cubicBezTo>
                    <a:pt x="99" y="144"/>
                    <a:pt x="170" y="81"/>
                    <a:pt x="242" y="37"/>
                  </a:cubicBezTo>
                  <a:cubicBezTo>
                    <a:pt x="250" y="28"/>
                    <a:pt x="259" y="19"/>
                    <a:pt x="250" y="10"/>
                  </a:cubicBezTo>
                  <a:cubicBezTo>
                    <a:pt x="242" y="1"/>
                    <a:pt x="233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 rot="-4259309">
              <a:off x="6852303" y="2582731"/>
              <a:ext cx="17054" cy="14432"/>
            </a:xfrm>
            <a:custGeom>
              <a:avLst/>
              <a:gdLst/>
              <a:ahLst/>
              <a:cxnLst/>
              <a:rect l="l" t="t" r="r" b="b"/>
              <a:pathLst>
                <a:path w="286" h="242" extrusionOk="0">
                  <a:moveTo>
                    <a:pt x="259" y="1"/>
                  </a:moveTo>
                  <a:lnTo>
                    <a:pt x="9" y="206"/>
                  </a:lnTo>
                  <a:cubicBezTo>
                    <a:pt x="0" y="215"/>
                    <a:pt x="0" y="224"/>
                    <a:pt x="9" y="233"/>
                  </a:cubicBezTo>
                  <a:cubicBezTo>
                    <a:pt x="9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27" y="233"/>
                  </a:cubicBezTo>
                  <a:lnTo>
                    <a:pt x="277" y="37"/>
                  </a:lnTo>
                  <a:cubicBezTo>
                    <a:pt x="285" y="28"/>
                    <a:pt x="285" y="19"/>
                    <a:pt x="285" y="10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 rot="-4259309">
              <a:off x="6857696" y="2569734"/>
              <a:ext cx="15504" cy="12703"/>
            </a:xfrm>
            <a:custGeom>
              <a:avLst/>
              <a:gdLst/>
              <a:ahLst/>
              <a:cxnLst/>
              <a:rect l="l" t="t" r="r" b="b"/>
              <a:pathLst>
                <a:path w="260" h="213" extrusionOk="0">
                  <a:moveTo>
                    <a:pt x="237" y="0"/>
                  </a:moveTo>
                  <a:cubicBezTo>
                    <a:pt x="233" y="0"/>
                    <a:pt x="228" y="2"/>
                    <a:pt x="224" y="7"/>
                  </a:cubicBezTo>
                  <a:lnTo>
                    <a:pt x="10" y="176"/>
                  </a:lnTo>
                  <a:cubicBezTo>
                    <a:pt x="1" y="185"/>
                    <a:pt x="1" y="194"/>
                    <a:pt x="10" y="203"/>
                  </a:cubicBezTo>
                  <a:cubicBezTo>
                    <a:pt x="10" y="203"/>
                    <a:pt x="19" y="212"/>
                    <a:pt x="19" y="212"/>
                  </a:cubicBezTo>
                  <a:cubicBezTo>
                    <a:pt x="27" y="212"/>
                    <a:pt x="27" y="203"/>
                    <a:pt x="36" y="203"/>
                  </a:cubicBezTo>
                  <a:lnTo>
                    <a:pt x="242" y="34"/>
                  </a:lnTo>
                  <a:cubicBezTo>
                    <a:pt x="251" y="25"/>
                    <a:pt x="259" y="16"/>
                    <a:pt x="251" y="7"/>
                  </a:cubicBezTo>
                  <a:cubicBezTo>
                    <a:pt x="246" y="2"/>
                    <a:pt x="242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 rot="-4259309">
              <a:off x="6861706" y="2555527"/>
              <a:ext cx="15504" cy="1234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224" y="1"/>
                  </a:moveTo>
                  <a:lnTo>
                    <a:pt x="9" y="179"/>
                  </a:lnTo>
                  <a:cubicBezTo>
                    <a:pt x="1" y="179"/>
                    <a:pt x="1" y="197"/>
                    <a:pt x="9" y="206"/>
                  </a:cubicBezTo>
                  <a:lnTo>
                    <a:pt x="36" y="206"/>
                  </a:lnTo>
                  <a:lnTo>
                    <a:pt x="250" y="37"/>
                  </a:lnTo>
                  <a:cubicBezTo>
                    <a:pt x="250" y="28"/>
                    <a:pt x="259" y="19"/>
                    <a:pt x="250" y="10"/>
                  </a:cubicBezTo>
                  <a:cubicBezTo>
                    <a:pt x="241" y="1"/>
                    <a:pt x="23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 rot="-4259309">
              <a:off x="6868179" y="2543242"/>
              <a:ext cx="10733" cy="7693"/>
            </a:xfrm>
            <a:custGeom>
              <a:avLst/>
              <a:gdLst/>
              <a:ahLst/>
              <a:cxnLst/>
              <a:rect l="l" t="t" r="r" b="b"/>
              <a:pathLst>
                <a:path w="180" h="129" extrusionOk="0">
                  <a:moveTo>
                    <a:pt x="160" y="0"/>
                  </a:moveTo>
                  <a:cubicBezTo>
                    <a:pt x="158" y="0"/>
                    <a:pt x="155" y="1"/>
                    <a:pt x="153" y="4"/>
                  </a:cubicBezTo>
                  <a:lnTo>
                    <a:pt x="10" y="102"/>
                  </a:lnTo>
                  <a:cubicBezTo>
                    <a:pt x="1" y="102"/>
                    <a:pt x="1" y="111"/>
                    <a:pt x="10" y="120"/>
                  </a:cubicBezTo>
                  <a:cubicBezTo>
                    <a:pt x="10" y="129"/>
                    <a:pt x="19" y="129"/>
                    <a:pt x="19" y="129"/>
                  </a:cubicBezTo>
                  <a:lnTo>
                    <a:pt x="28" y="129"/>
                  </a:lnTo>
                  <a:lnTo>
                    <a:pt x="170" y="31"/>
                  </a:lnTo>
                  <a:cubicBezTo>
                    <a:pt x="179" y="31"/>
                    <a:pt x="179" y="22"/>
                    <a:pt x="179" y="13"/>
                  </a:cubicBezTo>
                  <a:cubicBezTo>
                    <a:pt x="173" y="6"/>
                    <a:pt x="16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 rot="-4259309">
              <a:off x="6682475" y="2285299"/>
              <a:ext cx="255396" cy="137762"/>
            </a:xfrm>
            <a:custGeom>
              <a:avLst/>
              <a:gdLst/>
              <a:ahLst/>
              <a:cxnLst/>
              <a:rect l="l" t="t" r="r" b="b"/>
              <a:pathLst>
                <a:path w="4283" h="2310" extrusionOk="0">
                  <a:moveTo>
                    <a:pt x="1524" y="0"/>
                  </a:moveTo>
                  <a:cubicBezTo>
                    <a:pt x="1055" y="0"/>
                    <a:pt x="576" y="139"/>
                    <a:pt x="232" y="450"/>
                  </a:cubicBezTo>
                  <a:cubicBezTo>
                    <a:pt x="89" y="584"/>
                    <a:pt x="63" y="717"/>
                    <a:pt x="0" y="878"/>
                  </a:cubicBezTo>
                  <a:cubicBezTo>
                    <a:pt x="170" y="1119"/>
                    <a:pt x="339" y="1404"/>
                    <a:pt x="553" y="1592"/>
                  </a:cubicBezTo>
                  <a:cubicBezTo>
                    <a:pt x="642" y="1672"/>
                    <a:pt x="741" y="1734"/>
                    <a:pt x="848" y="1788"/>
                  </a:cubicBezTo>
                  <a:cubicBezTo>
                    <a:pt x="1471" y="2131"/>
                    <a:pt x="2178" y="2310"/>
                    <a:pt x="2889" y="2310"/>
                  </a:cubicBezTo>
                  <a:cubicBezTo>
                    <a:pt x="3083" y="2310"/>
                    <a:pt x="3277" y="2296"/>
                    <a:pt x="3470" y="2270"/>
                  </a:cubicBezTo>
                  <a:cubicBezTo>
                    <a:pt x="3711" y="2234"/>
                    <a:pt x="3970" y="2171"/>
                    <a:pt x="4157" y="2020"/>
                  </a:cubicBezTo>
                  <a:cubicBezTo>
                    <a:pt x="4157" y="2011"/>
                    <a:pt x="4157" y="2002"/>
                    <a:pt x="4157" y="1993"/>
                  </a:cubicBezTo>
                  <a:cubicBezTo>
                    <a:pt x="4157" y="1931"/>
                    <a:pt x="4184" y="1868"/>
                    <a:pt x="4202" y="1797"/>
                  </a:cubicBezTo>
                  <a:cubicBezTo>
                    <a:pt x="4282" y="1485"/>
                    <a:pt x="4139" y="1154"/>
                    <a:pt x="3925" y="922"/>
                  </a:cubicBezTo>
                  <a:cubicBezTo>
                    <a:pt x="3702" y="682"/>
                    <a:pt x="3408" y="539"/>
                    <a:pt x="3114" y="405"/>
                  </a:cubicBezTo>
                  <a:cubicBezTo>
                    <a:pt x="2650" y="200"/>
                    <a:pt x="2159" y="30"/>
                    <a:pt x="1650" y="4"/>
                  </a:cubicBezTo>
                  <a:cubicBezTo>
                    <a:pt x="1609" y="1"/>
                    <a:pt x="1566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 rot="-4259309">
              <a:off x="6679051" y="2283601"/>
              <a:ext cx="262313" cy="147364"/>
            </a:xfrm>
            <a:custGeom>
              <a:avLst/>
              <a:gdLst/>
              <a:ahLst/>
              <a:cxnLst/>
              <a:rect l="l" t="t" r="r" b="b"/>
              <a:pathLst>
                <a:path w="4399" h="2471" extrusionOk="0">
                  <a:moveTo>
                    <a:pt x="1625" y="1"/>
                  </a:moveTo>
                  <a:cubicBezTo>
                    <a:pt x="1586" y="1"/>
                    <a:pt x="1547" y="2"/>
                    <a:pt x="1508" y="4"/>
                  </a:cubicBezTo>
                  <a:cubicBezTo>
                    <a:pt x="1204" y="4"/>
                    <a:pt x="901" y="76"/>
                    <a:pt x="624" y="209"/>
                  </a:cubicBezTo>
                  <a:cubicBezTo>
                    <a:pt x="482" y="281"/>
                    <a:pt x="357" y="370"/>
                    <a:pt x="232" y="477"/>
                  </a:cubicBezTo>
                  <a:cubicBezTo>
                    <a:pt x="170" y="539"/>
                    <a:pt x="125" y="620"/>
                    <a:pt x="89" y="691"/>
                  </a:cubicBezTo>
                  <a:cubicBezTo>
                    <a:pt x="62" y="771"/>
                    <a:pt x="36" y="843"/>
                    <a:pt x="18" y="905"/>
                  </a:cubicBezTo>
                  <a:lnTo>
                    <a:pt x="0" y="959"/>
                  </a:lnTo>
                  <a:lnTo>
                    <a:pt x="27" y="1003"/>
                  </a:lnTo>
                  <a:cubicBezTo>
                    <a:pt x="134" y="1155"/>
                    <a:pt x="241" y="1333"/>
                    <a:pt x="357" y="1494"/>
                  </a:cubicBezTo>
                  <a:cubicBezTo>
                    <a:pt x="419" y="1574"/>
                    <a:pt x="491" y="1655"/>
                    <a:pt x="571" y="1726"/>
                  </a:cubicBezTo>
                  <a:cubicBezTo>
                    <a:pt x="651" y="1797"/>
                    <a:pt x="740" y="1860"/>
                    <a:pt x="830" y="1904"/>
                  </a:cubicBezTo>
                  <a:cubicBezTo>
                    <a:pt x="1178" y="2110"/>
                    <a:pt x="1552" y="2261"/>
                    <a:pt x="1945" y="2350"/>
                  </a:cubicBezTo>
                  <a:cubicBezTo>
                    <a:pt x="2273" y="2432"/>
                    <a:pt x="2613" y="2471"/>
                    <a:pt x="2951" y="2471"/>
                  </a:cubicBezTo>
                  <a:cubicBezTo>
                    <a:pt x="3017" y="2471"/>
                    <a:pt x="3083" y="2469"/>
                    <a:pt x="3149" y="2466"/>
                  </a:cubicBezTo>
                  <a:cubicBezTo>
                    <a:pt x="3345" y="2457"/>
                    <a:pt x="3542" y="2440"/>
                    <a:pt x="3747" y="2395"/>
                  </a:cubicBezTo>
                  <a:cubicBezTo>
                    <a:pt x="3943" y="2350"/>
                    <a:pt x="4148" y="2279"/>
                    <a:pt x="4309" y="2136"/>
                  </a:cubicBezTo>
                  <a:lnTo>
                    <a:pt x="4345" y="2110"/>
                  </a:lnTo>
                  <a:lnTo>
                    <a:pt x="4345" y="2074"/>
                  </a:lnTo>
                  <a:cubicBezTo>
                    <a:pt x="4327" y="2011"/>
                    <a:pt x="4371" y="1931"/>
                    <a:pt x="4380" y="1833"/>
                  </a:cubicBezTo>
                  <a:cubicBezTo>
                    <a:pt x="4398" y="1735"/>
                    <a:pt x="4398" y="1637"/>
                    <a:pt x="4380" y="1539"/>
                  </a:cubicBezTo>
                  <a:cubicBezTo>
                    <a:pt x="4345" y="1351"/>
                    <a:pt x="4255" y="1182"/>
                    <a:pt x="4139" y="1039"/>
                  </a:cubicBezTo>
                  <a:cubicBezTo>
                    <a:pt x="3899" y="754"/>
                    <a:pt x="3560" y="593"/>
                    <a:pt x="3221" y="468"/>
                  </a:cubicBezTo>
                  <a:lnTo>
                    <a:pt x="3221" y="468"/>
                  </a:lnTo>
                  <a:cubicBezTo>
                    <a:pt x="3381" y="548"/>
                    <a:pt x="3542" y="638"/>
                    <a:pt x="3684" y="736"/>
                  </a:cubicBezTo>
                  <a:cubicBezTo>
                    <a:pt x="3836" y="834"/>
                    <a:pt x="3970" y="959"/>
                    <a:pt x="4068" y="1093"/>
                  </a:cubicBezTo>
                  <a:cubicBezTo>
                    <a:pt x="4166" y="1235"/>
                    <a:pt x="4238" y="1396"/>
                    <a:pt x="4255" y="1556"/>
                  </a:cubicBezTo>
                  <a:cubicBezTo>
                    <a:pt x="4273" y="1646"/>
                    <a:pt x="4264" y="1726"/>
                    <a:pt x="4246" y="1806"/>
                  </a:cubicBezTo>
                  <a:cubicBezTo>
                    <a:pt x="4239" y="1868"/>
                    <a:pt x="4197" y="1944"/>
                    <a:pt x="4192" y="2039"/>
                  </a:cubicBezTo>
                  <a:lnTo>
                    <a:pt x="4192" y="2039"/>
                  </a:lnTo>
                  <a:cubicBezTo>
                    <a:pt x="3900" y="2236"/>
                    <a:pt x="3503" y="2253"/>
                    <a:pt x="3140" y="2270"/>
                  </a:cubicBezTo>
                  <a:cubicBezTo>
                    <a:pt x="3108" y="2271"/>
                    <a:pt x="3076" y="2271"/>
                    <a:pt x="3044" y="2271"/>
                  </a:cubicBezTo>
                  <a:cubicBezTo>
                    <a:pt x="2692" y="2271"/>
                    <a:pt x="2342" y="2227"/>
                    <a:pt x="1998" y="2145"/>
                  </a:cubicBezTo>
                  <a:cubicBezTo>
                    <a:pt x="1633" y="2047"/>
                    <a:pt x="1267" y="1904"/>
                    <a:pt x="937" y="1717"/>
                  </a:cubicBezTo>
                  <a:cubicBezTo>
                    <a:pt x="619" y="1554"/>
                    <a:pt x="441" y="1233"/>
                    <a:pt x="221" y="922"/>
                  </a:cubicBezTo>
                  <a:lnTo>
                    <a:pt x="221" y="922"/>
                  </a:lnTo>
                  <a:cubicBezTo>
                    <a:pt x="259" y="795"/>
                    <a:pt x="296" y="689"/>
                    <a:pt x="375" y="611"/>
                  </a:cubicBezTo>
                  <a:cubicBezTo>
                    <a:pt x="464" y="522"/>
                    <a:pt x="580" y="432"/>
                    <a:pt x="705" y="370"/>
                  </a:cubicBezTo>
                  <a:cubicBezTo>
                    <a:pt x="946" y="227"/>
                    <a:pt x="1231" y="156"/>
                    <a:pt x="1517" y="129"/>
                  </a:cubicBezTo>
                  <a:cubicBezTo>
                    <a:pt x="1567" y="126"/>
                    <a:pt x="1618" y="124"/>
                    <a:pt x="1669" y="124"/>
                  </a:cubicBezTo>
                  <a:cubicBezTo>
                    <a:pt x="1906" y="124"/>
                    <a:pt x="2147" y="156"/>
                    <a:pt x="2382" y="200"/>
                  </a:cubicBezTo>
                  <a:cubicBezTo>
                    <a:pt x="2667" y="272"/>
                    <a:pt x="2944" y="361"/>
                    <a:pt x="3221" y="468"/>
                  </a:cubicBezTo>
                  <a:cubicBezTo>
                    <a:pt x="2962" y="334"/>
                    <a:pt x="2685" y="218"/>
                    <a:pt x="2400" y="129"/>
                  </a:cubicBezTo>
                  <a:cubicBezTo>
                    <a:pt x="2151" y="51"/>
                    <a:pt x="1889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 rot="-4259309">
              <a:off x="6734032" y="2305380"/>
              <a:ext cx="257543" cy="149630"/>
            </a:xfrm>
            <a:custGeom>
              <a:avLst/>
              <a:gdLst/>
              <a:ahLst/>
              <a:cxnLst/>
              <a:rect l="l" t="t" r="r" b="b"/>
              <a:pathLst>
                <a:path w="4319" h="2509" extrusionOk="0">
                  <a:moveTo>
                    <a:pt x="143" y="1"/>
                  </a:moveTo>
                  <a:cubicBezTo>
                    <a:pt x="143" y="19"/>
                    <a:pt x="134" y="45"/>
                    <a:pt x="125" y="63"/>
                  </a:cubicBezTo>
                  <a:cubicBezTo>
                    <a:pt x="63" y="215"/>
                    <a:pt x="27" y="349"/>
                    <a:pt x="18" y="518"/>
                  </a:cubicBezTo>
                  <a:cubicBezTo>
                    <a:pt x="0" y="857"/>
                    <a:pt x="107" y="1178"/>
                    <a:pt x="277" y="1473"/>
                  </a:cubicBezTo>
                  <a:cubicBezTo>
                    <a:pt x="384" y="1642"/>
                    <a:pt x="509" y="1794"/>
                    <a:pt x="660" y="1919"/>
                  </a:cubicBezTo>
                  <a:cubicBezTo>
                    <a:pt x="892" y="2097"/>
                    <a:pt x="1133" y="2222"/>
                    <a:pt x="1410" y="2320"/>
                  </a:cubicBezTo>
                  <a:cubicBezTo>
                    <a:pt x="1723" y="2430"/>
                    <a:pt x="2045" y="2508"/>
                    <a:pt x="2374" y="2508"/>
                  </a:cubicBezTo>
                  <a:cubicBezTo>
                    <a:pt x="2392" y="2508"/>
                    <a:pt x="2409" y="2508"/>
                    <a:pt x="2427" y="2508"/>
                  </a:cubicBezTo>
                  <a:cubicBezTo>
                    <a:pt x="3123" y="2490"/>
                    <a:pt x="3774" y="2213"/>
                    <a:pt x="4193" y="1544"/>
                  </a:cubicBezTo>
                  <a:cubicBezTo>
                    <a:pt x="4247" y="1464"/>
                    <a:pt x="4309" y="1375"/>
                    <a:pt x="4318" y="1277"/>
                  </a:cubicBezTo>
                  <a:cubicBezTo>
                    <a:pt x="4318" y="1232"/>
                    <a:pt x="4300" y="1187"/>
                    <a:pt x="4300" y="1143"/>
                  </a:cubicBezTo>
                  <a:cubicBezTo>
                    <a:pt x="4104" y="1294"/>
                    <a:pt x="3854" y="1357"/>
                    <a:pt x="3613" y="1393"/>
                  </a:cubicBezTo>
                  <a:cubicBezTo>
                    <a:pt x="3420" y="1419"/>
                    <a:pt x="3226" y="1433"/>
                    <a:pt x="3032" y="1433"/>
                  </a:cubicBezTo>
                  <a:cubicBezTo>
                    <a:pt x="2321" y="1433"/>
                    <a:pt x="1614" y="1254"/>
                    <a:pt x="991" y="911"/>
                  </a:cubicBezTo>
                  <a:cubicBezTo>
                    <a:pt x="884" y="857"/>
                    <a:pt x="785" y="795"/>
                    <a:pt x="696" y="715"/>
                  </a:cubicBezTo>
                  <a:cubicBezTo>
                    <a:pt x="482" y="527"/>
                    <a:pt x="313" y="242"/>
                    <a:pt x="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 rot="-4259309">
              <a:off x="6724971" y="2298007"/>
              <a:ext cx="263386" cy="166328"/>
            </a:xfrm>
            <a:custGeom>
              <a:avLst/>
              <a:gdLst/>
              <a:ahLst/>
              <a:cxnLst/>
              <a:rect l="l" t="t" r="r" b="b"/>
              <a:pathLst>
                <a:path w="4417" h="2789" extrusionOk="0">
                  <a:moveTo>
                    <a:pt x="4398" y="1375"/>
                  </a:moveTo>
                  <a:lnTo>
                    <a:pt x="4398" y="1375"/>
                  </a:lnTo>
                  <a:cubicBezTo>
                    <a:pt x="4398" y="1419"/>
                    <a:pt x="4416" y="1464"/>
                    <a:pt x="4416" y="1509"/>
                  </a:cubicBezTo>
                  <a:cubicBezTo>
                    <a:pt x="4416" y="1464"/>
                    <a:pt x="4407" y="1419"/>
                    <a:pt x="4398" y="1375"/>
                  </a:cubicBezTo>
                  <a:close/>
                  <a:moveTo>
                    <a:pt x="214" y="1"/>
                  </a:moveTo>
                  <a:lnTo>
                    <a:pt x="143" y="197"/>
                  </a:lnTo>
                  <a:cubicBezTo>
                    <a:pt x="98" y="313"/>
                    <a:pt x="45" y="456"/>
                    <a:pt x="18" y="599"/>
                  </a:cubicBezTo>
                  <a:cubicBezTo>
                    <a:pt x="0" y="741"/>
                    <a:pt x="0" y="893"/>
                    <a:pt x="18" y="1036"/>
                  </a:cubicBezTo>
                  <a:cubicBezTo>
                    <a:pt x="54" y="1321"/>
                    <a:pt x="179" y="1580"/>
                    <a:pt x="321" y="1821"/>
                  </a:cubicBezTo>
                  <a:cubicBezTo>
                    <a:pt x="482" y="2053"/>
                    <a:pt x="696" y="2249"/>
                    <a:pt x="937" y="2392"/>
                  </a:cubicBezTo>
                  <a:cubicBezTo>
                    <a:pt x="1187" y="2526"/>
                    <a:pt x="1445" y="2615"/>
                    <a:pt x="1704" y="2686"/>
                  </a:cubicBezTo>
                  <a:cubicBezTo>
                    <a:pt x="1932" y="2747"/>
                    <a:pt x="2160" y="2788"/>
                    <a:pt x="2393" y="2788"/>
                  </a:cubicBezTo>
                  <a:cubicBezTo>
                    <a:pt x="2434" y="2788"/>
                    <a:pt x="2475" y="2787"/>
                    <a:pt x="2516" y="2784"/>
                  </a:cubicBezTo>
                  <a:cubicBezTo>
                    <a:pt x="2792" y="2775"/>
                    <a:pt x="3060" y="2722"/>
                    <a:pt x="3310" y="2615"/>
                  </a:cubicBezTo>
                  <a:cubicBezTo>
                    <a:pt x="3560" y="2517"/>
                    <a:pt x="3792" y="2365"/>
                    <a:pt x="3979" y="2178"/>
                  </a:cubicBezTo>
                  <a:cubicBezTo>
                    <a:pt x="4077" y="2080"/>
                    <a:pt x="4157" y="1981"/>
                    <a:pt x="4238" y="1865"/>
                  </a:cubicBezTo>
                  <a:cubicBezTo>
                    <a:pt x="4273" y="1813"/>
                    <a:pt x="4308" y="1760"/>
                    <a:pt x="4343" y="1698"/>
                  </a:cubicBezTo>
                  <a:lnTo>
                    <a:pt x="4343" y="1698"/>
                  </a:lnTo>
                  <a:cubicBezTo>
                    <a:pt x="4308" y="1760"/>
                    <a:pt x="4273" y="1813"/>
                    <a:pt x="4229" y="1865"/>
                  </a:cubicBezTo>
                  <a:cubicBezTo>
                    <a:pt x="4157" y="1972"/>
                    <a:pt x="4068" y="2080"/>
                    <a:pt x="3970" y="2169"/>
                  </a:cubicBezTo>
                  <a:cubicBezTo>
                    <a:pt x="3774" y="2347"/>
                    <a:pt x="3542" y="2490"/>
                    <a:pt x="3292" y="2579"/>
                  </a:cubicBezTo>
                  <a:cubicBezTo>
                    <a:pt x="3042" y="2668"/>
                    <a:pt x="2775" y="2704"/>
                    <a:pt x="2516" y="2704"/>
                  </a:cubicBezTo>
                  <a:cubicBezTo>
                    <a:pt x="2257" y="2695"/>
                    <a:pt x="1999" y="2642"/>
                    <a:pt x="1749" y="2561"/>
                  </a:cubicBezTo>
                  <a:cubicBezTo>
                    <a:pt x="1249" y="2392"/>
                    <a:pt x="767" y="2142"/>
                    <a:pt x="500" y="1705"/>
                  </a:cubicBezTo>
                  <a:cubicBezTo>
                    <a:pt x="375" y="1482"/>
                    <a:pt x="268" y="1250"/>
                    <a:pt x="232" y="1000"/>
                  </a:cubicBezTo>
                  <a:cubicBezTo>
                    <a:pt x="223" y="884"/>
                    <a:pt x="214" y="750"/>
                    <a:pt x="232" y="634"/>
                  </a:cubicBezTo>
                  <a:cubicBezTo>
                    <a:pt x="245" y="575"/>
                    <a:pt x="259" y="520"/>
                    <a:pt x="277" y="465"/>
                  </a:cubicBezTo>
                  <a:lnTo>
                    <a:pt x="277" y="465"/>
                  </a:lnTo>
                  <a:cubicBezTo>
                    <a:pt x="347" y="568"/>
                    <a:pt x="420" y="674"/>
                    <a:pt x="500" y="777"/>
                  </a:cubicBezTo>
                  <a:cubicBezTo>
                    <a:pt x="625" y="938"/>
                    <a:pt x="794" y="1080"/>
                    <a:pt x="973" y="1179"/>
                  </a:cubicBezTo>
                  <a:cubicBezTo>
                    <a:pt x="1329" y="1366"/>
                    <a:pt x="1704" y="1500"/>
                    <a:pt x="2097" y="1589"/>
                  </a:cubicBezTo>
                  <a:cubicBezTo>
                    <a:pt x="2412" y="1653"/>
                    <a:pt x="2728" y="1683"/>
                    <a:pt x="3043" y="1683"/>
                  </a:cubicBezTo>
                  <a:cubicBezTo>
                    <a:pt x="3120" y="1683"/>
                    <a:pt x="3197" y="1682"/>
                    <a:pt x="3274" y="1678"/>
                  </a:cubicBezTo>
                  <a:cubicBezTo>
                    <a:pt x="3470" y="1660"/>
                    <a:pt x="3667" y="1642"/>
                    <a:pt x="3863" y="1598"/>
                  </a:cubicBezTo>
                  <a:cubicBezTo>
                    <a:pt x="4050" y="1562"/>
                    <a:pt x="4247" y="1500"/>
                    <a:pt x="4398" y="1375"/>
                  </a:cubicBezTo>
                  <a:lnTo>
                    <a:pt x="4398" y="1375"/>
                  </a:lnTo>
                  <a:cubicBezTo>
                    <a:pt x="4247" y="1491"/>
                    <a:pt x="4050" y="1553"/>
                    <a:pt x="3863" y="1589"/>
                  </a:cubicBezTo>
                  <a:cubicBezTo>
                    <a:pt x="3667" y="1625"/>
                    <a:pt x="3470" y="1642"/>
                    <a:pt x="3274" y="1642"/>
                  </a:cubicBezTo>
                  <a:cubicBezTo>
                    <a:pt x="3246" y="1643"/>
                    <a:pt x="3218" y="1643"/>
                    <a:pt x="3189" y="1643"/>
                  </a:cubicBezTo>
                  <a:cubicBezTo>
                    <a:pt x="2825" y="1643"/>
                    <a:pt x="2463" y="1591"/>
                    <a:pt x="2123" y="1500"/>
                  </a:cubicBezTo>
                  <a:cubicBezTo>
                    <a:pt x="1749" y="1393"/>
                    <a:pt x="1383" y="1241"/>
                    <a:pt x="1062" y="1036"/>
                  </a:cubicBezTo>
                  <a:cubicBezTo>
                    <a:pt x="732" y="848"/>
                    <a:pt x="553" y="501"/>
                    <a:pt x="330" y="170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 rot="-4259309">
              <a:off x="6713344" y="2331164"/>
              <a:ext cx="203816" cy="44549"/>
            </a:xfrm>
            <a:custGeom>
              <a:avLst/>
              <a:gdLst/>
              <a:ahLst/>
              <a:cxnLst/>
              <a:rect l="l" t="t" r="r" b="b"/>
              <a:pathLst>
                <a:path w="3418" h="747" extrusionOk="0">
                  <a:moveTo>
                    <a:pt x="576" y="0"/>
                  </a:moveTo>
                  <a:cubicBezTo>
                    <a:pt x="356" y="0"/>
                    <a:pt x="27" y="15"/>
                    <a:pt x="1" y="127"/>
                  </a:cubicBezTo>
                  <a:cubicBezTo>
                    <a:pt x="54" y="151"/>
                    <a:pt x="132" y="151"/>
                    <a:pt x="204" y="151"/>
                  </a:cubicBezTo>
                  <a:cubicBezTo>
                    <a:pt x="240" y="151"/>
                    <a:pt x="274" y="151"/>
                    <a:pt x="304" y="154"/>
                  </a:cubicBezTo>
                  <a:cubicBezTo>
                    <a:pt x="1232" y="216"/>
                    <a:pt x="2160" y="395"/>
                    <a:pt x="3052" y="680"/>
                  </a:cubicBezTo>
                  <a:cubicBezTo>
                    <a:pt x="3150" y="710"/>
                    <a:pt x="3254" y="747"/>
                    <a:pt x="3359" y="747"/>
                  </a:cubicBezTo>
                  <a:cubicBezTo>
                    <a:pt x="3378" y="747"/>
                    <a:pt x="3398" y="745"/>
                    <a:pt x="3418" y="742"/>
                  </a:cubicBezTo>
                  <a:cubicBezTo>
                    <a:pt x="3418" y="707"/>
                    <a:pt x="3382" y="680"/>
                    <a:pt x="3355" y="662"/>
                  </a:cubicBezTo>
                  <a:cubicBezTo>
                    <a:pt x="2811" y="305"/>
                    <a:pt x="2213" y="172"/>
                    <a:pt x="1589" y="73"/>
                  </a:cubicBezTo>
                  <a:cubicBezTo>
                    <a:pt x="1321" y="29"/>
                    <a:pt x="1018" y="2"/>
                    <a:pt x="750" y="2"/>
                  </a:cubicBezTo>
                  <a:cubicBezTo>
                    <a:pt x="718" y="2"/>
                    <a:pt x="654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 rot="-4259309">
              <a:off x="6881990" y="2310601"/>
              <a:ext cx="74001" cy="66018"/>
            </a:xfrm>
            <a:custGeom>
              <a:avLst/>
              <a:gdLst/>
              <a:ahLst/>
              <a:cxnLst/>
              <a:rect l="l" t="t" r="r" b="b"/>
              <a:pathLst>
                <a:path w="1241" h="1107" extrusionOk="0">
                  <a:moveTo>
                    <a:pt x="1232" y="1"/>
                  </a:moveTo>
                  <a:cubicBezTo>
                    <a:pt x="1223" y="1"/>
                    <a:pt x="1205" y="1"/>
                    <a:pt x="1205" y="9"/>
                  </a:cubicBezTo>
                  <a:cubicBezTo>
                    <a:pt x="991" y="518"/>
                    <a:pt x="545" y="911"/>
                    <a:pt x="19" y="1062"/>
                  </a:cubicBezTo>
                  <a:cubicBezTo>
                    <a:pt x="10" y="1071"/>
                    <a:pt x="1" y="1080"/>
                    <a:pt x="1" y="1089"/>
                  </a:cubicBezTo>
                  <a:cubicBezTo>
                    <a:pt x="10" y="1098"/>
                    <a:pt x="19" y="1107"/>
                    <a:pt x="19" y="1107"/>
                  </a:cubicBezTo>
                  <a:cubicBezTo>
                    <a:pt x="28" y="1107"/>
                    <a:pt x="28" y="1107"/>
                    <a:pt x="28" y="1098"/>
                  </a:cubicBezTo>
                  <a:cubicBezTo>
                    <a:pt x="563" y="946"/>
                    <a:pt x="1018" y="545"/>
                    <a:pt x="1241" y="27"/>
                  </a:cubicBezTo>
                  <a:cubicBezTo>
                    <a:pt x="1241" y="18"/>
                    <a:pt x="1241" y="9"/>
                    <a:pt x="1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 rot="-4259309">
              <a:off x="6777688" y="2468084"/>
              <a:ext cx="17114" cy="19084"/>
            </a:xfrm>
            <a:custGeom>
              <a:avLst/>
              <a:gdLst/>
              <a:ahLst/>
              <a:cxnLst/>
              <a:rect l="l" t="t" r="r" b="b"/>
              <a:pathLst>
                <a:path w="287" h="320" extrusionOk="0">
                  <a:moveTo>
                    <a:pt x="273" y="0"/>
                  </a:moveTo>
                  <a:cubicBezTo>
                    <a:pt x="268" y="0"/>
                    <a:pt x="264" y="3"/>
                    <a:pt x="260" y="7"/>
                  </a:cubicBezTo>
                  <a:cubicBezTo>
                    <a:pt x="161" y="87"/>
                    <a:pt x="81" y="186"/>
                    <a:pt x="10" y="293"/>
                  </a:cubicBezTo>
                  <a:cubicBezTo>
                    <a:pt x="1" y="302"/>
                    <a:pt x="10" y="310"/>
                    <a:pt x="19" y="319"/>
                  </a:cubicBezTo>
                  <a:lnTo>
                    <a:pt x="28" y="319"/>
                  </a:lnTo>
                  <a:cubicBezTo>
                    <a:pt x="37" y="319"/>
                    <a:pt x="37" y="319"/>
                    <a:pt x="45" y="310"/>
                  </a:cubicBezTo>
                  <a:cubicBezTo>
                    <a:pt x="108" y="212"/>
                    <a:pt x="188" y="114"/>
                    <a:pt x="286" y="34"/>
                  </a:cubicBezTo>
                  <a:cubicBezTo>
                    <a:pt x="286" y="25"/>
                    <a:pt x="286" y="16"/>
                    <a:pt x="286" y="7"/>
                  </a:cubicBezTo>
                  <a:cubicBezTo>
                    <a:pt x="282" y="3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 rot="-4259309">
              <a:off x="6801085" y="2458038"/>
              <a:ext cx="23435" cy="27075"/>
            </a:xfrm>
            <a:custGeom>
              <a:avLst/>
              <a:gdLst/>
              <a:ahLst/>
              <a:cxnLst/>
              <a:rect l="l" t="t" r="r" b="b"/>
              <a:pathLst>
                <a:path w="393" h="454" extrusionOk="0">
                  <a:moveTo>
                    <a:pt x="370" y="1"/>
                  </a:moveTo>
                  <a:cubicBezTo>
                    <a:pt x="366" y="1"/>
                    <a:pt x="361" y="3"/>
                    <a:pt x="357" y="7"/>
                  </a:cubicBezTo>
                  <a:cubicBezTo>
                    <a:pt x="223" y="132"/>
                    <a:pt x="107" y="275"/>
                    <a:pt x="9" y="427"/>
                  </a:cubicBezTo>
                  <a:cubicBezTo>
                    <a:pt x="0" y="436"/>
                    <a:pt x="9" y="444"/>
                    <a:pt x="9" y="453"/>
                  </a:cubicBezTo>
                  <a:lnTo>
                    <a:pt x="27" y="453"/>
                  </a:lnTo>
                  <a:cubicBezTo>
                    <a:pt x="27" y="453"/>
                    <a:pt x="36" y="453"/>
                    <a:pt x="36" y="444"/>
                  </a:cubicBezTo>
                  <a:cubicBezTo>
                    <a:pt x="134" y="302"/>
                    <a:pt x="250" y="159"/>
                    <a:pt x="384" y="34"/>
                  </a:cubicBezTo>
                  <a:cubicBezTo>
                    <a:pt x="393" y="25"/>
                    <a:pt x="393" y="16"/>
                    <a:pt x="384" y="7"/>
                  </a:cubicBezTo>
                  <a:cubicBezTo>
                    <a:pt x="379" y="3"/>
                    <a:pt x="375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 rot="-4259309">
              <a:off x="6822553" y="2448158"/>
              <a:ext cx="28265" cy="32323"/>
            </a:xfrm>
            <a:custGeom>
              <a:avLst/>
              <a:gdLst/>
              <a:ahLst/>
              <a:cxnLst/>
              <a:rect l="l" t="t" r="r" b="b"/>
              <a:pathLst>
                <a:path w="474" h="542" extrusionOk="0">
                  <a:moveTo>
                    <a:pt x="451" y="0"/>
                  </a:moveTo>
                  <a:cubicBezTo>
                    <a:pt x="446" y="0"/>
                    <a:pt x="442" y="2"/>
                    <a:pt x="438" y="7"/>
                  </a:cubicBezTo>
                  <a:cubicBezTo>
                    <a:pt x="277" y="158"/>
                    <a:pt x="134" y="328"/>
                    <a:pt x="0" y="506"/>
                  </a:cubicBezTo>
                  <a:cubicBezTo>
                    <a:pt x="0" y="515"/>
                    <a:pt x="0" y="524"/>
                    <a:pt x="9" y="533"/>
                  </a:cubicBezTo>
                  <a:cubicBezTo>
                    <a:pt x="9" y="533"/>
                    <a:pt x="18" y="542"/>
                    <a:pt x="18" y="542"/>
                  </a:cubicBezTo>
                  <a:cubicBezTo>
                    <a:pt x="27" y="542"/>
                    <a:pt x="27" y="533"/>
                    <a:pt x="36" y="533"/>
                  </a:cubicBezTo>
                  <a:cubicBezTo>
                    <a:pt x="161" y="355"/>
                    <a:pt x="313" y="185"/>
                    <a:pt x="464" y="33"/>
                  </a:cubicBezTo>
                  <a:cubicBezTo>
                    <a:pt x="473" y="25"/>
                    <a:pt x="473" y="16"/>
                    <a:pt x="464" y="7"/>
                  </a:cubicBezTo>
                  <a:cubicBezTo>
                    <a:pt x="460" y="2"/>
                    <a:pt x="455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 rot="-4259309">
              <a:off x="6838911" y="2427525"/>
              <a:ext cx="35718" cy="43595"/>
            </a:xfrm>
            <a:custGeom>
              <a:avLst/>
              <a:gdLst/>
              <a:ahLst/>
              <a:cxnLst/>
              <a:rect l="l" t="t" r="r" b="b"/>
              <a:pathLst>
                <a:path w="599" h="731" extrusionOk="0">
                  <a:moveTo>
                    <a:pt x="576" y="1"/>
                  </a:moveTo>
                  <a:cubicBezTo>
                    <a:pt x="572" y="1"/>
                    <a:pt x="567" y="3"/>
                    <a:pt x="563" y="7"/>
                  </a:cubicBezTo>
                  <a:cubicBezTo>
                    <a:pt x="367" y="230"/>
                    <a:pt x="179" y="462"/>
                    <a:pt x="1" y="703"/>
                  </a:cubicBezTo>
                  <a:cubicBezTo>
                    <a:pt x="1" y="712"/>
                    <a:pt x="1" y="721"/>
                    <a:pt x="10" y="730"/>
                  </a:cubicBezTo>
                  <a:lnTo>
                    <a:pt x="19" y="730"/>
                  </a:lnTo>
                  <a:cubicBezTo>
                    <a:pt x="28" y="730"/>
                    <a:pt x="28" y="730"/>
                    <a:pt x="37" y="721"/>
                  </a:cubicBezTo>
                  <a:cubicBezTo>
                    <a:pt x="206" y="489"/>
                    <a:pt x="393" y="248"/>
                    <a:pt x="590" y="34"/>
                  </a:cubicBezTo>
                  <a:cubicBezTo>
                    <a:pt x="599" y="25"/>
                    <a:pt x="599" y="7"/>
                    <a:pt x="590" y="7"/>
                  </a:cubicBezTo>
                  <a:cubicBezTo>
                    <a:pt x="585" y="3"/>
                    <a:pt x="581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 rot="-4259309">
              <a:off x="6850200" y="2406352"/>
              <a:ext cx="43113" cy="47829"/>
            </a:xfrm>
            <a:custGeom>
              <a:avLst/>
              <a:gdLst/>
              <a:ahLst/>
              <a:cxnLst/>
              <a:rect l="l" t="t" r="r" b="b"/>
              <a:pathLst>
                <a:path w="723" h="802" extrusionOk="0">
                  <a:moveTo>
                    <a:pt x="704" y="1"/>
                  </a:moveTo>
                  <a:cubicBezTo>
                    <a:pt x="698" y="1"/>
                    <a:pt x="691" y="3"/>
                    <a:pt x="687" y="8"/>
                  </a:cubicBezTo>
                  <a:cubicBezTo>
                    <a:pt x="437" y="231"/>
                    <a:pt x="205" y="489"/>
                    <a:pt x="9" y="775"/>
                  </a:cubicBezTo>
                  <a:cubicBezTo>
                    <a:pt x="0" y="784"/>
                    <a:pt x="0" y="793"/>
                    <a:pt x="9" y="802"/>
                  </a:cubicBezTo>
                  <a:lnTo>
                    <a:pt x="27" y="802"/>
                  </a:lnTo>
                  <a:cubicBezTo>
                    <a:pt x="27" y="802"/>
                    <a:pt x="36" y="802"/>
                    <a:pt x="36" y="793"/>
                  </a:cubicBezTo>
                  <a:cubicBezTo>
                    <a:pt x="232" y="516"/>
                    <a:pt x="464" y="257"/>
                    <a:pt x="714" y="34"/>
                  </a:cubicBezTo>
                  <a:cubicBezTo>
                    <a:pt x="723" y="25"/>
                    <a:pt x="723" y="17"/>
                    <a:pt x="714" y="8"/>
                  </a:cubicBezTo>
                  <a:cubicBezTo>
                    <a:pt x="714" y="3"/>
                    <a:pt x="709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 rot="-4259309">
              <a:off x="6864701" y="2380498"/>
              <a:ext cx="47406" cy="53614"/>
            </a:xfrm>
            <a:custGeom>
              <a:avLst/>
              <a:gdLst/>
              <a:ahLst/>
              <a:cxnLst/>
              <a:rect l="l" t="t" r="r" b="b"/>
              <a:pathLst>
                <a:path w="795" h="899" extrusionOk="0">
                  <a:moveTo>
                    <a:pt x="781" y="0"/>
                  </a:moveTo>
                  <a:cubicBezTo>
                    <a:pt x="776" y="0"/>
                    <a:pt x="772" y="2"/>
                    <a:pt x="768" y="7"/>
                  </a:cubicBezTo>
                  <a:cubicBezTo>
                    <a:pt x="473" y="257"/>
                    <a:pt x="214" y="551"/>
                    <a:pt x="0" y="872"/>
                  </a:cubicBezTo>
                  <a:cubicBezTo>
                    <a:pt x="0" y="872"/>
                    <a:pt x="0" y="890"/>
                    <a:pt x="9" y="890"/>
                  </a:cubicBezTo>
                  <a:cubicBezTo>
                    <a:pt x="9" y="899"/>
                    <a:pt x="18" y="899"/>
                    <a:pt x="18" y="899"/>
                  </a:cubicBezTo>
                  <a:cubicBezTo>
                    <a:pt x="27" y="899"/>
                    <a:pt x="27" y="890"/>
                    <a:pt x="36" y="890"/>
                  </a:cubicBezTo>
                  <a:cubicBezTo>
                    <a:pt x="241" y="569"/>
                    <a:pt x="500" y="283"/>
                    <a:pt x="785" y="34"/>
                  </a:cubicBezTo>
                  <a:cubicBezTo>
                    <a:pt x="794" y="34"/>
                    <a:pt x="794" y="16"/>
                    <a:pt x="794" y="7"/>
                  </a:cubicBezTo>
                  <a:cubicBezTo>
                    <a:pt x="790" y="2"/>
                    <a:pt x="785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 rot="-4259309">
              <a:off x="6879419" y="2357724"/>
              <a:ext cx="47943" cy="51527"/>
            </a:xfrm>
            <a:custGeom>
              <a:avLst/>
              <a:gdLst/>
              <a:ahLst/>
              <a:cxnLst/>
              <a:rect l="l" t="t" r="r" b="b"/>
              <a:pathLst>
                <a:path w="804" h="864" extrusionOk="0">
                  <a:moveTo>
                    <a:pt x="781" y="0"/>
                  </a:moveTo>
                  <a:cubicBezTo>
                    <a:pt x="776" y="0"/>
                    <a:pt x="772" y="2"/>
                    <a:pt x="767" y="7"/>
                  </a:cubicBezTo>
                  <a:lnTo>
                    <a:pt x="9" y="836"/>
                  </a:lnTo>
                  <a:cubicBezTo>
                    <a:pt x="0" y="836"/>
                    <a:pt x="0" y="854"/>
                    <a:pt x="9" y="863"/>
                  </a:cubicBezTo>
                  <a:lnTo>
                    <a:pt x="18" y="863"/>
                  </a:lnTo>
                  <a:cubicBezTo>
                    <a:pt x="27" y="863"/>
                    <a:pt x="36" y="863"/>
                    <a:pt x="36" y="854"/>
                  </a:cubicBezTo>
                  <a:lnTo>
                    <a:pt x="794" y="33"/>
                  </a:lnTo>
                  <a:cubicBezTo>
                    <a:pt x="803" y="25"/>
                    <a:pt x="803" y="16"/>
                    <a:pt x="794" y="7"/>
                  </a:cubicBezTo>
                  <a:cubicBezTo>
                    <a:pt x="790" y="2"/>
                    <a:pt x="785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 rot="-4259309">
              <a:off x="6892969" y="2334551"/>
              <a:ext cx="43113" cy="50990"/>
            </a:xfrm>
            <a:custGeom>
              <a:avLst/>
              <a:gdLst/>
              <a:ahLst/>
              <a:cxnLst/>
              <a:rect l="l" t="t" r="r" b="b"/>
              <a:pathLst>
                <a:path w="723" h="855" extrusionOk="0">
                  <a:moveTo>
                    <a:pt x="700" y="1"/>
                  </a:moveTo>
                  <a:cubicBezTo>
                    <a:pt x="696" y="1"/>
                    <a:pt x="691" y="3"/>
                    <a:pt x="687" y="7"/>
                  </a:cubicBezTo>
                  <a:lnTo>
                    <a:pt x="0" y="828"/>
                  </a:lnTo>
                  <a:cubicBezTo>
                    <a:pt x="0" y="837"/>
                    <a:pt x="0" y="846"/>
                    <a:pt x="9" y="855"/>
                  </a:cubicBezTo>
                  <a:lnTo>
                    <a:pt x="18" y="855"/>
                  </a:lnTo>
                  <a:cubicBezTo>
                    <a:pt x="27" y="855"/>
                    <a:pt x="27" y="855"/>
                    <a:pt x="36" y="846"/>
                  </a:cubicBezTo>
                  <a:lnTo>
                    <a:pt x="714" y="34"/>
                  </a:lnTo>
                  <a:cubicBezTo>
                    <a:pt x="723" y="25"/>
                    <a:pt x="723" y="7"/>
                    <a:pt x="714" y="7"/>
                  </a:cubicBezTo>
                  <a:cubicBezTo>
                    <a:pt x="709" y="3"/>
                    <a:pt x="70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 rot="-4259309">
              <a:off x="6707155" y="2277370"/>
              <a:ext cx="189922" cy="90171"/>
            </a:xfrm>
            <a:custGeom>
              <a:avLst/>
              <a:gdLst/>
              <a:ahLst/>
              <a:cxnLst/>
              <a:rect l="l" t="t" r="r" b="b"/>
              <a:pathLst>
                <a:path w="3185" h="1512" extrusionOk="0">
                  <a:moveTo>
                    <a:pt x="26" y="0"/>
                  </a:moveTo>
                  <a:cubicBezTo>
                    <a:pt x="23" y="0"/>
                    <a:pt x="21" y="1"/>
                    <a:pt x="18" y="4"/>
                  </a:cubicBezTo>
                  <a:cubicBezTo>
                    <a:pt x="9" y="4"/>
                    <a:pt x="0" y="22"/>
                    <a:pt x="9" y="31"/>
                  </a:cubicBezTo>
                  <a:cubicBezTo>
                    <a:pt x="98" y="200"/>
                    <a:pt x="295" y="289"/>
                    <a:pt x="446" y="352"/>
                  </a:cubicBezTo>
                  <a:cubicBezTo>
                    <a:pt x="598" y="405"/>
                    <a:pt x="750" y="459"/>
                    <a:pt x="910" y="494"/>
                  </a:cubicBezTo>
                  <a:cubicBezTo>
                    <a:pt x="1071" y="530"/>
                    <a:pt x="1240" y="557"/>
                    <a:pt x="1410" y="584"/>
                  </a:cubicBezTo>
                  <a:cubicBezTo>
                    <a:pt x="1588" y="619"/>
                    <a:pt x="1784" y="646"/>
                    <a:pt x="1963" y="691"/>
                  </a:cubicBezTo>
                  <a:cubicBezTo>
                    <a:pt x="2382" y="798"/>
                    <a:pt x="2676" y="976"/>
                    <a:pt x="2864" y="1235"/>
                  </a:cubicBezTo>
                  <a:cubicBezTo>
                    <a:pt x="2873" y="1244"/>
                    <a:pt x="2882" y="1262"/>
                    <a:pt x="2899" y="1279"/>
                  </a:cubicBezTo>
                  <a:cubicBezTo>
                    <a:pt x="2971" y="1387"/>
                    <a:pt x="3042" y="1494"/>
                    <a:pt x="3167" y="1511"/>
                  </a:cubicBezTo>
                  <a:cubicBezTo>
                    <a:pt x="3176" y="1511"/>
                    <a:pt x="3185" y="1502"/>
                    <a:pt x="3185" y="1494"/>
                  </a:cubicBezTo>
                  <a:cubicBezTo>
                    <a:pt x="3185" y="1485"/>
                    <a:pt x="3185" y="1476"/>
                    <a:pt x="3167" y="1476"/>
                  </a:cubicBezTo>
                  <a:cubicBezTo>
                    <a:pt x="3060" y="1458"/>
                    <a:pt x="2998" y="1360"/>
                    <a:pt x="2926" y="1262"/>
                  </a:cubicBezTo>
                  <a:cubicBezTo>
                    <a:pt x="2917" y="1244"/>
                    <a:pt x="2908" y="1226"/>
                    <a:pt x="2891" y="1208"/>
                  </a:cubicBezTo>
                  <a:cubicBezTo>
                    <a:pt x="2703" y="949"/>
                    <a:pt x="2400" y="762"/>
                    <a:pt x="1972" y="655"/>
                  </a:cubicBezTo>
                  <a:cubicBezTo>
                    <a:pt x="1793" y="610"/>
                    <a:pt x="1597" y="575"/>
                    <a:pt x="1410" y="548"/>
                  </a:cubicBezTo>
                  <a:cubicBezTo>
                    <a:pt x="1249" y="521"/>
                    <a:pt x="1080" y="494"/>
                    <a:pt x="919" y="459"/>
                  </a:cubicBezTo>
                  <a:cubicBezTo>
                    <a:pt x="758" y="423"/>
                    <a:pt x="607" y="370"/>
                    <a:pt x="464" y="316"/>
                  </a:cubicBezTo>
                  <a:cubicBezTo>
                    <a:pt x="312" y="254"/>
                    <a:pt x="125" y="173"/>
                    <a:pt x="45" y="13"/>
                  </a:cubicBezTo>
                  <a:cubicBezTo>
                    <a:pt x="38" y="6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 rot="-4259309">
              <a:off x="6727317" y="2369156"/>
              <a:ext cx="17591" cy="16400"/>
            </a:xfrm>
            <a:custGeom>
              <a:avLst/>
              <a:gdLst/>
              <a:ahLst/>
              <a:cxnLst/>
              <a:rect l="l" t="t" r="r" b="b"/>
              <a:pathLst>
                <a:path w="295" h="275" extrusionOk="0">
                  <a:moveTo>
                    <a:pt x="272" y="0"/>
                  </a:moveTo>
                  <a:cubicBezTo>
                    <a:pt x="268" y="0"/>
                    <a:pt x="263" y="2"/>
                    <a:pt x="259" y="7"/>
                  </a:cubicBezTo>
                  <a:cubicBezTo>
                    <a:pt x="170" y="78"/>
                    <a:pt x="81" y="150"/>
                    <a:pt x="9" y="239"/>
                  </a:cubicBezTo>
                  <a:cubicBezTo>
                    <a:pt x="0" y="248"/>
                    <a:pt x="0" y="257"/>
                    <a:pt x="9" y="266"/>
                  </a:cubicBezTo>
                  <a:cubicBezTo>
                    <a:pt x="9" y="275"/>
                    <a:pt x="18" y="275"/>
                    <a:pt x="18" y="275"/>
                  </a:cubicBezTo>
                  <a:cubicBezTo>
                    <a:pt x="27" y="275"/>
                    <a:pt x="36" y="266"/>
                    <a:pt x="36" y="266"/>
                  </a:cubicBezTo>
                  <a:cubicBezTo>
                    <a:pt x="107" y="176"/>
                    <a:pt x="197" y="105"/>
                    <a:pt x="286" y="34"/>
                  </a:cubicBezTo>
                  <a:cubicBezTo>
                    <a:pt x="295" y="25"/>
                    <a:pt x="295" y="16"/>
                    <a:pt x="286" y="7"/>
                  </a:cubicBezTo>
                  <a:cubicBezTo>
                    <a:pt x="281" y="2"/>
                    <a:pt x="277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 rot="-4259309">
              <a:off x="6733389" y="2356510"/>
              <a:ext cx="19738" cy="19621"/>
            </a:xfrm>
            <a:custGeom>
              <a:avLst/>
              <a:gdLst/>
              <a:ahLst/>
              <a:cxnLst/>
              <a:rect l="l" t="t" r="r" b="b"/>
              <a:pathLst>
                <a:path w="331" h="329" extrusionOk="0">
                  <a:moveTo>
                    <a:pt x="308" y="1"/>
                  </a:moveTo>
                  <a:cubicBezTo>
                    <a:pt x="304" y="1"/>
                    <a:pt x="299" y="3"/>
                    <a:pt x="295" y="8"/>
                  </a:cubicBezTo>
                  <a:lnTo>
                    <a:pt x="9" y="293"/>
                  </a:lnTo>
                  <a:cubicBezTo>
                    <a:pt x="1" y="302"/>
                    <a:pt x="1" y="311"/>
                    <a:pt x="9" y="320"/>
                  </a:cubicBezTo>
                  <a:cubicBezTo>
                    <a:pt x="9" y="320"/>
                    <a:pt x="9" y="329"/>
                    <a:pt x="18" y="329"/>
                  </a:cubicBezTo>
                  <a:cubicBezTo>
                    <a:pt x="27" y="329"/>
                    <a:pt x="27" y="320"/>
                    <a:pt x="27" y="320"/>
                  </a:cubicBezTo>
                  <a:lnTo>
                    <a:pt x="322" y="34"/>
                  </a:lnTo>
                  <a:cubicBezTo>
                    <a:pt x="331" y="25"/>
                    <a:pt x="331" y="17"/>
                    <a:pt x="322" y="8"/>
                  </a:cubicBezTo>
                  <a:cubicBezTo>
                    <a:pt x="317" y="3"/>
                    <a:pt x="313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 rot="-4259309">
              <a:off x="6741795" y="2348134"/>
              <a:ext cx="21288" cy="21887"/>
            </a:xfrm>
            <a:custGeom>
              <a:avLst/>
              <a:gdLst/>
              <a:ahLst/>
              <a:cxnLst/>
              <a:rect l="l" t="t" r="r" b="b"/>
              <a:pathLst>
                <a:path w="357" h="367" extrusionOk="0">
                  <a:moveTo>
                    <a:pt x="321" y="1"/>
                  </a:moveTo>
                  <a:cubicBezTo>
                    <a:pt x="205" y="108"/>
                    <a:pt x="98" y="215"/>
                    <a:pt x="0" y="340"/>
                  </a:cubicBezTo>
                  <a:cubicBezTo>
                    <a:pt x="0" y="349"/>
                    <a:pt x="0" y="358"/>
                    <a:pt x="9" y="367"/>
                  </a:cubicBezTo>
                  <a:lnTo>
                    <a:pt x="27" y="367"/>
                  </a:lnTo>
                  <a:cubicBezTo>
                    <a:pt x="125" y="242"/>
                    <a:pt x="232" y="135"/>
                    <a:pt x="348" y="28"/>
                  </a:cubicBezTo>
                  <a:cubicBezTo>
                    <a:pt x="357" y="28"/>
                    <a:pt x="357" y="10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 rot="-4259309">
              <a:off x="6750179" y="2337807"/>
              <a:ext cx="19738" cy="20157"/>
            </a:xfrm>
            <a:custGeom>
              <a:avLst/>
              <a:gdLst/>
              <a:ahLst/>
              <a:cxnLst/>
              <a:rect l="l" t="t" r="r" b="b"/>
              <a:pathLst>
                <a:path w="331" h="338" extrusionOk="0">
                  <a:moveTo>
                    <a:pt x="317" y="1"/>
                  </a:moveTo>
                  <a:cubicBezTo>
                    <a:pt x="312" y="1"/>
                    <a:pt x="308" y="3"/>
                    <a:pt x="303" y="7"/>
                  </a:cubicBezTo>
                  <a:cubicBezTo>
                    <a:pt x="196" y="96"/>
                    <a:pt x="89" y="203"/>
                    <a:pt x="9" y="311"/>
                  </a:cubicBezTo>
                  <a:cubicBezTo>
                    <a:pt x="0" y="319"/>
                    <a:pt x="0" y="328"/>
                    <a:pt x="9" y="337"/>
                  </a:cubicBezTo>
                  <a:lnTo>
                    <a:pt x="36" y="337"/>
                  </a:lnTo>
                  <a:cubicBezTo>
                    <a:pt x="125" y="221"/>
                    <a:pt x="214" y="123"/>
                    <a:pt x="321" y="34"/>
                  </a:cubicBezTo>
                  <a:cubicBezTo>
                    <a:pt x="330" y="25"/>
                    <a:pt x="330" y="16"/>
                    <a:pt x="330" y="7"/>
                  </a:cubicBezTo>
                  <a:cubicBezTo>
                    <a:pt x="326" y="3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 rot="-4259309">
              <a:off x="6756685" y="2327382"/>
              <a:ext cx="21348" cy="19621"/>
            </a:xfrm>
            <a:custGeom>
              <a:avLst/>
              <a:gdLst/>
              <a:ahLst/>
              <a:cxnLst/>
              <a:rect l="l" t="t" r="r" b="b"/>
              <a:pathLst>
                <a:path w="358" h="329" extrusionOk="0">
                  <a:moveTo>
                    <a:pt x="344" y="1"/>
                  </a:moveTo>
                  <a:cubicBezTo>
                    <a:pt x="339" y="1"/>
                    <a:pt x="335" y="3"/>
                    <a:pt x="330" y="8"/>
                  </a:cubicBezTo>
                  <a:cubicBezTo>
                    <a:pt x="206" y="88"/>
                    <a:pt x="99" y="186"/>
                    <a:pt x="0" y="302"/>
                  </a:cubicBezTo>
                  <a:cubicBezTo>
                    <a:pt x="0" y="302"/>
                    <a:pt x="0" y="320"/>
                    <a:pt x="0" y="329"/>
                  </a:cubicBezTo>
                  <a:lnTo>
                    <a:pt x="18" y="329"/>
                  </a:lnTo>
                  <a:cubicBezTo>
                    <a:pt x="18" y="329"/>
                    <a:pt x="27" y="329"/>
                    <a:pt x="27" y="320"/>
                  </a:cubicBezTo>
                  <a:cubicBezTo>
                    <a:pt x="125" y="213"/>
                    <a:pt x="232" y="115"/>
                    <a:pt x="348" y="34"/>
                  </a:cubicBezTo>
                  <a:cubicBezTo>
                    <a:pt x="357" y="34"/>
                    <a:pt x="357" y="17"/>
                    <a:pt x="357" y="8"/>
                  </a:cubicBezTo>
                  <a:cubicBezTo>
                    <a:pt x="353" y="3"/>
                    <a:pt x="348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 rot="-4259309">
              <a:off x="6763498" y="2313348"/>
              <a:ext cx="20811" cy="21231"/>
            </a:xfrm>
            <a:custGeom>
              <a:avLst/>
              <a:gdLst/>
              <a:ahLst/>
              <a:cxnLst/>
              <a:rect l="l" t="t" r="r" b="b"/>
              <a:pathLst>
                <a:path w="349" h="356" extrusionOk="0">
                  <a:moveTo>
                    <a:pt x="326" y="1"/>
                  </a:moveTo>
                  <a:cubicBezTo>
                    <a:pt x="321" y="1"/>
                    <a:pt x="317" y="3"/>
                    <a:pt x="312" y="8"/>
                  </a:cubicBezTo>
                  <a:lnTo>
                    <a:pt x="9" y="329"/>
                  </a:lnTo>
                  <a:cubicBezTo>
                    <a:pt x="0" y="329"/>
                    <a:pt x="0" y="347"/>
                    <a:pt x="9" y="347"/>
                  </a:cubicBezTo>
                  <a:cubicBezTo>
                    <a:pt x="9" y="355"/>
                    <a:pt x="18" y="355"/>
                    <a:pt x="18" y="355"/>
                  </a:cubicBezTo>
                  <a:cubicBezTo>
                    <a:pt x="27" y="355"/>
                    <a:pt x="27" y="355"/>
                    <a:pt x="36" y="347"/>
                  </a:cubicBezTo>
                  <a:lnTo>
                    <a:pt x="339" y="34"/>
                  </a:lnTo>
                  <a:cubicBezTo>
                    <a:pt x="348" y="25"/>
                    <a:pt x="348" y="16"/>
                    <a:pt x="339" y="8"/>
                  </a:cubicBezTo>
                  <a:cubicBezTo>
                    <a:pt x="335" y="3"/>
                    <a:pt x="33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 rot="-4259309">
              <a:off x="6772780" y="2303378"/>
              <a:ext cx="20811" cy="21708"/>
            </a:xfrm>
            <a:custGeom>
              <a:avLst/>
              <a:gdLst/>
              <a:ahLst/>
              <a:cxnLst/>
              <a:rect l="l" t="t" r="r" b="b"/>
              <a:pathLst>
                <a:path w="349" h="364" extrusionOk="0">
                  <a:moveTo>
                    <a:pt x="326" y="0"/>
                  </a:moveTo>
                  <a:cubicBezTo>
                    <a:pt x="322" y="0"/>
                    <a:pt x="317" y="2"/>
                    <a:pt x="313" y="7"/>
                  </a:cubicBezTo>
                  <a:cubicBezTo>
                    <a:pt x="197" y="96"/>
                    <a:pt x="90" y="203"/>
                    <a:pt x="9" y="328"/>
                  </a:cubicBezTo>
                  <a:cubicBezTo>
                    <a:pt x="0" y="337"/>
                    <a:pt x="0" y="355"/>
                    <a:pt x="9" y="355"/>
                  </a:cubicBezTo>
                  <a:cubicBezTo>
                    <a:pt x="18" y="364"/>
                    <a:pt x="18" y="364"/>
                    <a:pt x="27" y="364"/>
                  </a:cubicBezTo>
                  <a:cubicBezTo>
                    <a:pt x="27" y="364"/>
                    <a:pt x="36" y="355"/>
                    <a:pt x="36" y="355"/>
                  </a:cubicBezTo>
                  <a:cubicBezTo>
                    <a:pt x="125" y="230"/>
                    <a:pt x="223" y="123"/>
                    <a:pt x="339" y="33"/>
                  </a:cubicBezTo>
                  <a:cubicBezTo>
                    <a:pt x="348" y="25"/>
                    <a:pt x="348" y="16"/>
                    <a:pt x="339" y="7"/>
                  </a:cubicBezTo>
                  <a:cubicBezTo>
                    <a:pt x="335" y="2"/>
                    <a:pt x="330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 rot="-4259309">
              <a:off x="6779396" y="2294439"/>
              <a:ext cx="20274" cy="18666"/>
            </a:xfrm>
            <a:custGeom>
              <a:avLst/>
              <a:gdLst/>
              <a:ahLst/>
              <a:cxnLst/>
              <a:rect l="l" t="t" r="r" b="b"/>
              <a:pathLst>
                <a:path w="340" h="313" extrusionOk="0">
                  <a:moveTo>
                    <a:pt x="304" y="0"/>
                  </a:moveTo>
                  <a:cubicBezTo>
                    <a:pt x="197" y="80"/>
                    <a:pt x="99" y="179"/>
                    <a:pt x="9" y="277"/>
                  </a:cubicBezTo>
                  <a:cubicBezTo>
                    <a:pt x="1" y="286"/>
                    <a:pt x="1" y="295"/>
                    <a:pt x="9" y="303"/>
                  </a:cubicBezTo>
                  <a:cubicBezTo>
                    <a:pt x="9" y="303"/>
                    <a:pt x="18" y="312"/>
                    <a:pt x="18" y="312"/>
                  </a:cubicBezTo>
                  <a:cubicBezTo>
                    <a:pt x="27" y="312"/>
                    <a:pt x="36" y="303"/>
                    <a:pt x="36" y="303"/>
                  </a:cubicBezTo>
                  <a:cubicBezTo>
                    <a:pt x="125" y="205"/>
                    <a:pt x="224" y="116"/>
                    <a:pt x="322" y="36"/>
                  </a:cubicBezTo>
                  <a:cubicBezTo>
                    <a:pt x="331" y="27"/>
                    <a:pt x="340" y="18"/>
                    <a:pt x="331" y="9"/>
                  </a:cubicBezTo>
                  <a:cubicBezTo>
                    <a:pt x="322" y="0"/>
                    <a:pt x="313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 rot="-4259309">
              <a:off x="6787754" y="2281127"/>
              <a:ext cx="19201" cy="18010"/>
            </a:xfrm>
            <a:custGeom>
              <a:avLst/>
              <a:gdLst/>
              <a:ahLst/>
              <a:cxnLst/>
              <a:rect l="l" t="t" r="r" b="b"/>
              <a:pathLst>
                <a:path w="322" h="302" extrusionOk="0">
                  <a:moveTo>
                    <a:pt x="299" y="1"/>
                  </a:moveTo>
                  <a:cubicBezTo>
                    <a:pt x="295" y="1"/>
                    <a:pt x="290" y="3"/>
                    <a:pt x="286" y="8"/>
                  </a:cubicBezTo>
                  <a:cubicBezTo>
                    <a:pt x="188" y="79"/>
                    <a:pt x="89" y="168"/>
                    <a:pt x="9" y="266"/>
                  </a:cubicBezTo>
                  <a:cubicBezTo>
                    <a:pt x="0" y="275"/>
                    <a:pt x="0" y="284"/>
                    <a:pt x="9" y="293"/>
                  </a:cubicBezTo>
                  <a:cubicBezTo>
                    <a:pt x="18" y="293"/>
                    <a:pt x="18" y="302"/>
                    <a:pt x="27" y="302"/>
                  </a:cubicBezTo>
                  <a:cubicBezTo>
                    <a:pt x="27" y="302"/>
                    <a:pt x="36" y="293"/>
                    <a:pt x="36" y="293"/>
                  </a:cubicBezTo>
                  <a:cubicBezTo>
                    <a:pt x="116" y="195"/>
                    <a:pt x="205" y="106"/>
                    <a:pt x="312" y="34"/>
                  </a:cubicBezTo>
                  <a:cubicBezTo>
                    <a:pt x="321" y="34"/>
                    <a:pt x="321" y="17"/>
                    <a:pt x="312" y="8"/>
                  </a:cubicBezTo>
                  <a:cubicBezTo>
                    <a:pt x="308" y="3"/>
                    <a:pt x="30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 rot="-4259309">
              <a:off x="6798741" y="2274129"/>
              <a:ext cx="14430" cy="14850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224" y="1"/>
                  </a:moveTo>
                  <a:cubicBezTo>
                    <a:pt x="219" y="1"/>
                    <a:pt x="214" y="3"/>
                    <a:pt x="214" y="8"/>
                  </a:cubicBezTo>
                  <a:cubicBezTo>
                    <a:pt x="134" y="70"/>
                    <a:pt x="72" y="141"/>
                    <a:pt x="9" y="213"/>
                  </a:cubicBezTo>
                  <a:cubicBezTo>
                    <a:pt x="0" y="222"/>
                    <a:pt x="0" y="231"/>
                    <a:pt x="9" y="240"/>
                  </a:cubicBezTo>
                  <a:cubicBezTo>
                    <a:pt x="18" y="240"/>
                    <a:pt x="18" y="248"/>
                    <a:pt x="27" y="248"/>
                  </a:cubicBezTo>
                  <a:cubicBezTo>
                    <a:pt x="27" y="248"/>
                    <a:pt x="36" y="240"/>
                    <a:pt x="36" y="240"/>
                  </a:cubicBezTo>
                  <a:cubicBezTo>
                    <a:pt x="98" y="168"/>
                    <a:pt x="161" y="97"/>
                    <a:pt x="232" y="34"/>
                  </a:cubicBezTo>
                  <a:cubicBezTo>
                    <a:pt x="241" y="25"/>
                    <a:pt x="241" y="17"/>
                    <a:pt x="241" y="8"/>
                  </a:cubicBezTo>
                  <a:cubicBezTo>
                    <a:pt x="237" y="3"/>
                    <a:pt x="230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 rot="-4259309">
              <a:off x="6809028" y="2268362"/>
              <a:ext cx="12820" cy="12166"/>
            </a:xfrm>
            <a:custGeom>
              <a:avLst/>
              <a:gdLst/>
              <a:ahLst/>
              <a:cxnLst/>
              <a:rect l="l" t="t" r="r" b="b"/>
              <a:pathLst>
                <a:path w="215" h="204" extrusionOk="0">
                  <a:moveTo>
                    <a:pt x="196" y="1"/>
                  </a:moveTo>
                  <a:cubicBezTo>
                    <a:pt x="190" y="1"/>
                    <a:pt x="183" y="3"/>
                    <a:pt x="179" y="7"/>
                  </a:cubicBezTo>
                  <a:lnTo>
                    <a:pt x="10" y="177"/>
                  </a:lnTo>
                  <a:cubicBezTo>
                    <a:pt x="1" y="177"/>
                    <a:pt x="1" y="195"/>
                    <a:pt x="10" y="195"/>
                  </a:cubicBezTo>
                  <a:cubicBezTo>
                    <a:pt x="10" y="204"/>
                    <a:pt x="18" y="204"/>
                    <a:pt x="18" y="204"/>
                  </a:cubicBezTo>
                  <a:lnTo>
                    <a:pt x="36" y="204"/>
                  </a:lnTo>
                  <a:lnTo>
                    <a:pt x="206" y="34"/>
                  </a:lnTo>
                  <a:cubicBezTo>
                    <a:pt x="215" y="25"/>
                    <a:pt x="215" y="16"/>
                    <a:pt x="206" y="7"/>
                  </a:cubicBezTo>
                  <a:cubicBezTo>
                    <a:pt x="206" y="3"/>
                    <a:pt x="201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 rot="-4259309">
              <a:off x="6816831" y="2258493"/>
              <a:ext cx="14371" cy="13597"/>
            </a:xfrm>
            <a:custGeom>
              <a:avLst/>
              <a:gdLst/>
              <a:ahLst/>
              <a:cxnLst/>
              <a:rect l="l" t="t" r="r" b="b"/>
              <a:pathLst>
                <a:path w="241" h="228" extrusionOk="0">
                  <a:moveTo>
                    <a:pt x="219" y="1"/>
                  </a:moveTo>
                  <a:cubicBezTo>
                    <a:pt x="216" y="1"/>
                    <a:pt x="214" y="2"/>
                    <a:pt x="214" y="5"/>
                  </a:cubicBezTo>
                  <a:lnTo>
                    <a:pt x="9" y="201"/>
                  </a:lnTo>
                  <a:cubicBezTo>
                    <a:pt x="0" y="201"/>
                    <a:pt x="0" y="219"/>
                    <a:pt x="9" y="219"/>
                  </a:cubicBezTo>
                  <a:cubicBezTo>
                    <a:pt x="9" y="228"/>
                    <a:pt x="18" y="228"/>
                    <a:pt x="18" y="228"/>
                  </a:cubicBezTo>
                  <a:lnTo>
                    <a:pt x="36" y="228"/>
                  </a:lnTo>
                  <a:lnTo>
                    <a:pt x="232" y="32"/>
                  </a:lnTo>
                  <a:cubicBezTo>
                    <a:pt x="241" y="32"/>
                    <a:pt x="241" y="14"/>
                    <a:pt x="232" y="5"/>
                  </a:cubicBezTo>
                  <a:cubicBezTo>
                    <a:pt x="232" y="5"/>
                    <a:pt x="224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 rot="-4259309">
              <a:off x="6826336" y="2252277"/>
              <a:ext cx="13357" cy="14253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207" y="0"/>
                  </a:moveTo>
                  <a:cubicBezTo>
                    <a:pt x="201" y="0"/>
                    <a:pt x="197" y="2"/>
                    <a:pt x="197" y="7"/>
                  </a:cubicBezTo>
                  <a:lnTo>
                    <a:pt x="1" y="203"/>
                  </a:lnTo>
                  <a:cubicBezTo>
                    <a:pt x="1" y="212"/>
                    <a:pt x="1" y="221"/>
                    <a:pt x="1" y="230"/>
                  </a:cubicBezTo>
                  <a:cubicBezTo>
                    <a:pt x="10" y="239"/>
                    <a:pt x="10" y="239"/>
                    <a:pt x="19" y="239"/>
                  </a:cubicBezTo>
                  <a:cubicBezTo>
                    <a:pt x="19" y="239"/>
                    <a:pt x="27" y="239"/>
                    <a:pt x="27" y="230"/>
                  </a:cubicBezTo>
                  <a:lnTo>
                    <a:pt x="224" y="34"/>
                  </a:lnTo>
                  <a:cubicBezTo>
                    <a:pt x="224" y="25"/>
                    <a:pt x="224" y="16"/>
                    <a:pt x="224" y="7"/>
                  </a:cubicBezTo>
                  <a:cubicBezTo>
                    <a:pt x="219" y="2"/>
                    <a:pt x="213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 rot="-4259309">
              <a:off x="6841103" y="2249600"/>
              <a:ext cx="10674" cy="12524"/>
            </a:xfrm>
            <a:custGeom>
              <a:avLst/>
              <a:gdLst/>
              <a:ahLst/>
              <a:cxnLst/>
              <a:rect l="l" t="t" r="r" b="b"/>
              <a:pathLst>
                <a:path w="179" h="210" extrusionOk="0">
                  <a:moveTo>
                    <a:pt x="161" y="0"/>
                  </a:moveTo>
                  <a:cubicBezTo>
                    <a:pt x="155" y="0"/>
                    <a:pt x="149" y="4"/>
                    <a:pt x="143" y="4"/>
                  </a:cubicBezTo>
                  <a:lnTo>
                    <a:pt x="9" y="173"/>
                  </a:lnTo>
                  <a:cubicBezTo>
                    <a:pt x="0" y="182"/>
                    <a:pt x="0" y="200"/>
                    <a:pt x="9" y="200"/>
                  </a:cubicBezTo>
                  <a:cubicBezTo>
                    <a:pt x="9" y="209"/>
                    <a:pt x="18" y="209"/>
                    <a:pt x="18" y="209"/>
                  </a:cubicBezTo>
                  <a:cubicBezTo>
                    <a:pt x="27" y="209"/>
                    <a:pt x="27" y="209"/>
                    <a:pt x="36" y="200"/>
                  </a:cubicBezTo>
                  <a:lnTo>
                    <a:pt x="170" y="31"/>
                  </a:lnTo>
                  <a:cubicBezTo>
                    <a:pt x="179" y="22"/>
                    <a:pt x="179" y="13"/>
                    <a:pt x="170" y="4"/>
                  </a:cubicBezTo>
                  <a:cubicBezTo>
                    <a:pt x="167" y="1"/>
                    <a:pt x="164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 rot="-4259309">
              <a:off x="6850043" y="2247023"/>
              <a:ext cx="11210" cy="11093"/>
            </a:xfrm>
            <a:custGeom>
              <a:avLst/>
              <a:gdLst/>
              <a:ahLst/>
              <a:cxnLst/>
              <a:rect l="l" t="t" r="r" b="b"/>
              <a:pathLst>
                <a:path w="188" h="186" extrusionOk="0">
                  <a:moveTo>
                    <a:pt x="169" y="0"/>
                  </a:moveTo>
                  <a:cubicBezTo>
                    <a:pt x="163" y="0"/>
                    <a:pt x="157" y="2"/>
                    <a:pt x="152" y="7"/>
                  </a:cubicBezTo>
                  <a:lnTo>
                    <a:pt x="9" y="149"/>
                  </a:lnTo>
                  <a:cubicBezTo>
                    <a:pt x="0" y="158"/>
                    <a:pt x="0" y="176"/>
                    <a:pt x="9" y="176"/>
                  </a:cubicBezTo>
                  <a:cubicBezTo>
                    <a:pt x="9" y="185"/>
                    <a:pt x="18" y="185"/>
                    <a:pt x="18" y="185"/>
                  </a:cubicBezTo>
                  <a:cubicBezTo>
                    <a:pt x="27" y="185"/>
                    <a:pt x="36" y="185"/>
                    <a:pt x="36" y="176"/>
                  </a:cubicBezTo>
                  <a:lnTo>
                    <a:pt x="179" y="33"/>
                  </a:lnTo>
                  <a:cubicBezTo>
                    <a:pt x="188" y="25"/>
                    <a:pt x="188" y="16"/>
                    <a:pt x="179" y="7"/>
                  </a:cubicBezTo>
                  <a:cubicBezTo>
                    <a:pt x="179" y="2"/>
                    <a:pt x="174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 rot="-4259309">
              <a:off x="6830628" y="2329255"/>
              <a:ext cx="12820" cy="13239"/>
            </a:xfrm>
            <a:custGeom>
              <a:avLst/>
              <a:gdLst/>
              <a:ahLst/>
              <a:cxnLst/>
              <a:rect l="l" t="t" r="r" b="b"/>
              <a:pathLst>
                <a:path w="215" h="222" extrusionOk="0">
                  <a:moveTo>
                    <a:pt x="195" y="1"/>
                  </a:moveTo>
                  <a:cubicBezTo>
                    <a:pt x="190" y="1"/>
                    <a:pt x="183" y="3"/>
                    <a:pt x="179" y="7"/>
                  </a:cubicBezTo>
                  <a:lnTo>
                    <a:pt x="9" y="186"/>
                  </a:lnTo>
                  <a:cubicBezTo>
                    <a:pt x="0" y="195"/>
                    <a:pt x="0" y="204"/>
                    <a:pt x="9" y="213"/>
                  </a:cubicBezTo>
                  <a:cubicBezTo>
                    <a:pt x="9" y="213"/>
                    <a:pt x="18" y="222"/>
                    <a:pt x="18" y="222"/>
                  </a:cubicBezTo>
                  <a:cubicBezTo>
                    <a:pt x="27" y="222"/>
                    <a:pt x="36" y="213"/>
                    <a:pt x="36" y="213"/>
                  </a:cubicBezTo>
                  <a:lnTo>
                    <a:pt x="205" y="34"/>
                  </a:lnTo>
                  <a:cubicBezTo>
                    <a:pt x="214" y="25"/>
                    <a:pt x="214" y="16"/>
                    <a:pt x="205" y="7"/>
                  </a:cubicBezTo>
                  <a:cubicBezTo>
                    <a:pt x="205" y="3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 rot="-4259309">
              <a:off x="6836369" y="2320274"/>
              <a:ext cx="12820" cy="12703"/>
            </a:xfrm>
            <a:custGeom>
              <a:avLst/>
              <a:gdLst/>
              <a:ahLst/>
              <a:cxnLst/>
              <a:rect l="l" t="t" r="r" b="b"/>
              <a:pathLst>
                <a:path w="215" h="213" extrusionOk="0">
                  <a:moveTo>
                    <a:pt x="196" y="0"/>
                  </a:moveTo>
                  <a:cubicBezTo>
                    <a:pt x="190" y="0"/>
                    <a:pt x="183" y="3"/>
                    <a:pt x="179" y="7"/>
                  </a:cubicBezTo>
                  <a:cubicBezTo>
                    <a:pt x="117" y="52"/>
                    <a:pt x="54" y="114"/>
                    <a:pt x="10" y="177"/>
                  </a:cubicBezTo>
                  <a:cubicBezTo>
                    <a:pt x="1" y="185"/>
                    <a:pt x="10" y="203"/>
                    <a:pt x="18" y="203"/>
                  </a:cubicBezTo>
                  <a:cubicBezTo>
                    <a:pt x="18" y="212"/>
                    <a:pt x="18" y="212"/>
                    <a:pt x="27" y="212"/>
                  </a:cubicBezTo>
                  <a:cubicBezTo>
                    <a:pt x="27" y="212"/>
                    <a:pt x="36" y="203"/>
                    <a:pt x="45" y="203"/>
                  </a:cubicBezTo>
                  <a:cubicBezTo>
                    <a:pt x="81" y="141"/>
                    <a:pt x="143" y="78"/>
                    <a:pt x="206" y="34"/>
                  </a:cubicBezTo>
                  <a:cubicBezTo>
                    <a:pt x="215" y="25"/>
                    <a:pt x="215" y="16"/>
                    <a:pt x="206" y="7"/>
                  </a:cubicBezTo>
                  <a:cubicBezTo>
                    <a:pt x="206" y="3"/>
                    <a:pt x="201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 rot="-4259309">
              <a:off x="6843548" y="2312617"/>
              <a:ext cx="9660" cy="11629"/>
            </a:xfrm>
            <a:custGeom>
              <a:avLst/>
              <a:gdLst/>
              <a:ahLst/>
              <a:cxnLst/>
              <a:rect l="l" t="t" r="r" b="b"/>
              <a:pathLst>
                <a:path w="162" h="195" extrusionOk="0">
                  <a:moveTo>
                    <a:pt x="136" y="1"/>
                  </a:moveTo>
                  <a:cubicBezTo>
                    <a:pt x="130" y="1"/>
                    <a:pt x="126" y="3"/>
                    <a:pt x="126" y="8"/>
                  </a:cubicBezTo>
                  <a:cubicBezTo>
                    <a:pt x="90" y="70"/>
                    <a:pt x="54" y="124"/>
                    <a:pt x="10" y="168"/>
                  </a:cubicBezTo>
                  <a:cubicBezTo>
                    <a:pt x="1" y="177"/>
                    <a:pt x="1" y="186"/>
                    <a:pt x="10" y="195"/>
                  </a:cubicBezTo>
                  <a:lnTo>
                    <a:pt x="37" y="195"/>
                  </a:lnTo>
                  <a:cubicBezTo>
                    <a:pt x="81" y="141"/>
                    <a:pt x="126" y="88"/>
                    <a:pt x="153" y="25"/>
                  </a:cubicBezTo>
                  <a:cubicBezTo>
                    <a:pt x="162" y="17"/>
                    <a:pt x="162" y="8"/>
                    <a:pt x="153" y="8"/>
                  </a:cubicBezTo>
                  <a:cubicBezTo>
                    <a:pt x="148" y="3"/>
                    <a:pt x="141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 rot="-4259309">
              <a:off x="6851762" y="2305305"/>
              <a:ext cx="9123" cy="11987"/>
            </a:xfrm>
            <a:custGeom>
              <a:avLst/>
              <a:gdLst/>
              <a:ahLst/>
              <a:cxnLst/>
              <a:rect l="l" t="t" r="r" b="b"/>
              <a:pathLst>
                <a:path w="153" h="201" extrusionOk="0">
                  <a:moveTo>
                    <a:pt x="127" y="0"/>
                  </a:moveTo>
                  <a:cubicBezTo>
                    <a:pt x="121" y="0"/>
                    <a:pt x="117" y="7"/>
                    <a:pt x="117" y="13"/>
                  </a:cubicBezTo>
                  <a:lnTo>
                    <a:pt x="9" y="173"/>
                  </a:lnTo>
                  <a:cubicBezTo>
                    <a:pt x="1" y="173"/>
                    <a:pt x="1" y="191"/>
                    <a:pt x="9" y="191"/>
                  </a:cubicBezTo>
                  <a:cubicBezTo>
                    <a:pt x="18" y="200"/>
                    <a:pt x="18" y="200"/>
                    <a:pt x="18" y="200"/>
                  </a:cubicBezTo>
                  <a:cubicBezTo>
                    <a:pt x="27" y="200"/>
                    <a:pt x="36" y="191"/>
                    <a:pt x="36" y="191"/>
                  </a:cubicBezTo>
                  <a:lnTo>
                    <a:pt x="143" y="31"/>
                  </a:lnTo>
                  <a:cubicBezTo>
                    <a:pt x="152" y="22"/>
                    <a:pt x="143" y="13"/>
                    <a:pt x="134" y="4"/>
                  </a:cubicBezTo>
                  <a:cubicBezTo>
                    <a:pt x="132" y="1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 rot="-4259309">
              <a:off x="6858954" y="2297989"/>
              <a:ext cx="6440" cy="8767"/>
            </a:xfrm>
            <a:custGeom>
              <a:avLst/>
              <a:gdLst/>
              <a:ahLst/>
              <a:cxnLst/>
              <a:rect l="l" t="t" r="r" b="b"/>
              <a:pathLst>
                <a:path w="108" h="147" extrusionOk="0">
                  <a:moveTo>
                    <a:pt x="89" y="1"/>
                  </a:moveTo>
                  <a:cubicBezTo>
                    <a:pt x="81" y="1"/>
                    <a:pt x="72" y="7"/>
                    <a:pt x="72" y="13"/>
                  </a:cubicBezTo>
                  <a:lnTo>
                    <a:pt x="10" y="120"/>
                  </a:lnTo>
                  <a:cubicBezTo>
                    <a:pt x="1" y="129"/>
                    <a:pt x="10" y="138"/>
                    <a:pt x="19" y="147"/>
                  </a:cubicBezTo>
                  <a:lnTo>
                    <a:pt x="28" y="147"/>
                  </a:lnTo>
                  <a:cubicBezTo>
                    <a:pt x="28" y="147"/>
                    <a:pt x="36" y="147"/>
                    <a:pt x="36" y="138"/>
                  </a:cubicBezTo>
                  <a:lnTo>
                    <a:pt x="108" y="31"/>
                  </a:lnTo>
                  <a:cubicBezTo>
                    <a:pt x="108" y="22"/>
                    <a:pt x="108" y="4"/>
                    <a:pt x="99" y="4"/>
                  </a:cubicBezTo>
                  <a:cubicBezTo>
                    <a:pt x="96" y="2"/>
                    <a:pt x="93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 rot="-4259309">
              <a:off x="6771430" y="2204999"/>
              <a:ext cx="87835" cy="81942"/>
            </a:xfrm>
            <a:custGeom>
              <a:avLst/>
              <a:gdLst/>
              <a:ahLst/>
              <a:cxnLst/>
              <a:rect l="l" t="t" r="r" b="b"/>
              <a:pathLst>
                <a:path w="1473" h="1374" extrusionOk="0">
                  <a:moveTo>
                    <a:pt x="27" y="0"/>
                  </a:moveTo>
                  <a:cubicBezTo>
                    <a:pt x="18" y="0"/>
                    <a:pt x="9" y="0"/>
                    <a:pt x="0" y="18"/>
                  </a:cubicBezTo>
                  <a:cubicBezTo>
                    <a:pt x="0" y="27"/>
                    <a:pt x="9" y="36"/>
                    <a:pt x="18" y="36"/>
                  </a:cubicBezTo>
                  <a:cubicBezTo>
                    <a:pt x="714" y="107"/>
                    <a:pt x="1321" y="678"/>
                    <a:pt x="1436" y="1365"/>
                  </a:cubicBezTo>
                  <a:cubicBezTo>
                    <a:pt x="1436" y="1374"/>
                    <a:pt x="1445" y="1374"/>
                    <a:pt x="1454" y="1374"/>
                  </a:cubicBezTo>
                  <a:cubicBezTo>
                    <a:pt x="1463" y="1374"/>
                    <a:pt x="1472" y="1365"/>
                    <a:pt x="1472" y="1356"/>
                  </a:cubicBezTo>
                  <a:cubicBezTo>
                    <a:pt x="1356" y="651"/>
                    <a:pt x="732" y="71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 rot="-4259309">
              <a:off x="6831342" y="2602268"/>
              <a:ext cx="260166" cy="64408"/>
            </a:xfrm>
            <a:custGeom>
              <a:avLst/>
              <a:gdLst/>
              <a:ahLst/>
              <a:cxnLst/>
              <a:rect l="l" t="t" r="r" b="b"/>
              <a:pathLst>
                <a:path w="4363" h="1080" extrusionOk="0">
                  <a:moveTo>
                    <a:pt x="4327" y="0"/>
                  </a:moveTo>
                  <a:cubicBezTo>
                    <a:pt x="3344" y="679"/>
                    <a:pt x="2154" y="1038"/>
                    <a:pt x="961" y="1038"/>
                  </a:cubicBezTo>
                  <a:cubicBezTo>
                    <a:pt x="649" y="1038"/>
                    <a:pt x="336" y="1014"/>
                    <a:pt x="27" y="964"/>
                  </a:cubicBezTo>
                  <a:cubicBezTo>
                    <a:pt x="18" y="964"/>
                    <a:pt x="9" y="973"/>
                    <a:pt x="0" y="982"/>
                  </a:cubicBezTo>
                  <a:cubicBezTo>
                    <a:pt x="0" y="991"/>
                    <a:pt x="9" y="1000"/>
                    <a:pt x="18" y="1000"/>
                  </a:cubicBezTo>
                  <a:cubicBezTo>
                    <a:pt x="331" y="1053"/>
                    <a:pt x="643" y="1080"/>
                    <a:pt x="955" y="1080"/>
                  </a:cubicBezTo>
                  <a:cubicBezTo>
                    <a:pt x="2159" y="1080"/>
                    <a:pt x="3355" y="714"/>
                    <a:pt x="4354" y="36"/>
                  </a:cubicBezTo>
                  <a:cubicBezTo>
                    <a:pt x="4363" y="27"/>
                    <a:pt x="4363" y="18"/>
                    <a:pt x="4354" y="9"/>
                  </a:cubicBezTo>
                  <a:cubicBezTo>
                    <a:pt x="4354" y="0"/>
                    <a:pt x="4336" y="0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 rot="-4259309">
              <a:off x="6958512" y="2716164"/>
              <a:ext cx="68694" cy="4532"/>
            </a:xfrm>
            <a:custGeom>
              <a:avLst/>
              <a:gdLst/>
              <a:ahLst/>
              <a:cxnLst/>
              <a:rect l="l" t="t" r="r" b="b"/>
              <a:pathLst>
                <a:path w="1152" h="76" extrusionOk="0">
                  <a:moveTo>
                    <a:pt x="1132" y="1"/>
                  </a:moveTo>
                  <a:cubicBezTo>
                    <a:pt x="1129" y="1"/>
                    <a:pt x="1127" y="2"/>
                    <a:pt x="1125" y="4"/>
                  </a:cubicBezTo>
                  <a:cubicBezTo>
                    <a:pt x="919" y="25"/>
                    <a:pt x="711" y="36"/>
                    <a:pt x="503" y="36"/>
                  </a:cubicBezTo>
                  <a:cubicBezTo>
                    <a:pt x="341" y="36"/>
                    <a:pt x="179" y="29"/>
                    <a:pt x="18" y="13"/>
                  </a:cubicBezTo>
                  <a:cubicBezTo>
                    <a:pt x="9" y="13"/>
                    <a:pt x="0" y="22"/>
                    <a:pt x="0" y="31"/>
                  </a:cubicBezTo>
                  <a:cubicBezTo>
                    <a:pt x="0" y="40"/>
                    <a:pt x="0" y="49"/>
                    <a:pt x="18" y="49"/>
                  </a:cubicBezTo>
                  <a:cubicBezTo>
                    <a:pt x="179" y="67"/>
                    <a:pt x="348" y="76"/>
                    <a:pt x="509" y="76"/>
                  </a:cubicBezTo>
                  <a:cubicBezTo>
                    <a:pt x="723" y="76"/>
                    <a:pt x="928" y="58"/>
                    <a:pt x="1133" y="40"/>
                  </a:cubicBezTo>
                  <a:cubicBezTo>
                    <a:pt x="1142" y="40"/>
                    <a:pt x="1151" y="31"/>
                    <a:pt x="1151" y="22"/>
                  </a:cubicBezTo>
                  <a:cubicBezTo>
                    <a:pt x="1145" y="9"/>
                    <a:pt x="113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231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6"/>
          <p:cNvGrpSpPr/>
          <p:nvPr/>
        </p:nvGrpSpPr>
        <p:grpSpPr>
          <a:xfrm rot="1773862">
            <a:off x="8386069" y="485090"/>
            <a:ext cx="656705" cy="603918"/>
            <a:chOff x="8303804" y="114783"/>
            <a:chExt cx="656706" cy="603919"/>
          </a:xfrm>
        </p:grpSpPr>
        <p:grpSp>
          <p:nvGrpSpPr>
            <p:cNvPr id="828" name="Google Shape;828;p6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829" name="Google Shape;829;p6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6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6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6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6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6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6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6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6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6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6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6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6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6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6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6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6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6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6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6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6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6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6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6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6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6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6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6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6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6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6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6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6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6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6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6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6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6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6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6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6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6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6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6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6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6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4" name="Google Shape;894;p6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6"/>
          <p:cNvGrpSpPr/>
          <p:nvPr/>
        </p:nvGrpSpPr>
        <p:grpSpPr>
          <a:xfrm>
            <a:off x="7822128" y="84621"/>
            <a:ext cx="430446" cy="360415"/>
            <a:chOff x="8034728" y="593121"/>
            <a:chExt cx="430446" cy="360415"/>
          </a:xfrm>
        </p:grpSpPr>
        <p:sp>
          <p:nvSpPr>
            <p:cNvPr id="900" name="Google Shape;900;p6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6"/>
          <p:cNvGrpSpPr/>
          <p:nvPr/>
        </p:nvGrpSpPr>
        <p:grpSpPr>
          <a:xfrm rot="-3666448">
            <a:off x="164096" y="4291527"/>
            <a:ext cx="541984" cy="764078"/>
            <a:chOff x="6623575" y="1134725"/>
            <a:chExt cx="175775" cy="247800"/>
          </a:xfrm>
        </p:grpSpPr>
        <p:sp>
          <p:nvSpPr>
            <p:cNvPr id="940" name="Google Shape;940;p6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6"/>
          <p:cNvGrpSpPr/>
          <p:nvPr/>
        </p:nvGrpSpPr>
        <p:grpSpPr>
          <a:xfrm>
            <a:off x="-843728" y="-530380"/>
            <a:ext cx="1744216" cy="2092927"/>
            <a:chOff x="6831697" y="1365832"/>
            <a:chExt cx="1744216" cy="2092927"/>
          </a:xfrm>
        </p:grpSpPr>
        <p:sp>
          <p:nvSpPr>
            <p:cNvPr id="1009" name="Google Shape;1009;p6"/>
            <p:cNvSpPr/>
            <p:nvPr/>
          </p:nvSpPr>
          <p:spPr>
            <a:xfrm rot="4799915">
              <a:off x="7031595" y="1394018"/>
              <a:ext cx="1344421" cy="1534040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 rot="5642853">
              <a:off x="7860652" y="3139600"/>
              <a:ext cx="319895" cy="298176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Google Shape;1011;p6"/>
          <p:cNvSpPr/>
          <p:nvPr/>
        </p:nvSpPr>
        <p:spPr>
          <a:xfrm>
            <a:off x="8675681" y="3135052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"/>
          <p:cNvSpPr/>
          <p:nvPr/>
        </p:nvSpPr>
        <p:spPr>
          <a:xfrm>
            <a:off x="8882284" y="2818731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"/>
          <p:cNvSpPr/>
          <p:nvPr/>
        </p:nvSpPr>
        <p:spPr>
          <a:xfrm rot="4530436">
            <a:off x="8526973" y="4227764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0"/>
          <p:cNvSpPr txBox="1">
            <a:spLocks noGrp="1"/>
          </p:cNvSpPr>
          <p:nvPr>
            <p:ph type="title"/>
          </p:nvPr>
        </p:nvSpPr>
        <p:spPr>
          <a:xfrm>
            <a:off x="793200" y="3411900"/>
            <a:ext cx="3989100" cy="10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10"/>
          <p:cNvSpPr/>
          <p:nvPr/>
        </p:nvSpPr>
        <p:spPr>
          <a:xfrm rot="-4845156">
            <a:off x="8154860" y="3401252"/>
            <a:ext cx="226568" cy="226945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0"/>
          <p:cNvSpPr/>
          <p:nvPr/>
        </p:nvSpPr>
        <p:spPr>
          <a:xfrm rot="-4845156">
            <a:off x="8575867" y="2905530"/>
            <a:ext cx="139326" cy="136035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0"/>
          <p:cNvSpPr/>
          <p:nvPr/>
        </p:nvSpPr>
        <p:spPr>
          <a:xfrm rot="10657617">
            <a:off x="8197249" y="4010086"/>
            <a:ext cx="1675247" cy="156131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5" name="Google Shape;2155;p10"/>
          <p:cNvGrpSpPr/>
          <p:nvPr/>
        </p:nvGrpSpPr>
        <p:grpSpPr>
          <a:xfrm rot="10800000" flipH="1">
            <a:off x="8036814" y="-146153"/>
            <a:ext cx="1217432" cy="1817914"/>
            <a:chOff x="2961475" y="3465650"/>
            <a:chExt cx="489125" cy="730350"/>
          </a:xfrm>
        </p:grpSpPr>
        <p:sp>
          <p:nvSpPr>
            <p:cNvPr id="2156" name="Google Shape;2156;p10"/>
            <p:cNvSpPr/>
            <p:nvPr/>
          </p:nvSpPr>
          <p:spPr>
            <a:xfrm>
              <a:off x="3150175" y="3466450"/>
              <a:ext cx="184450" cy="90900"/>
            </a:xfrm>
            <a:custGeom>
              <a:avLst/>
              <a:gdLst/>
              <a:ahLst/>
              <a:cxnLst/>
              <a:rect l="l" t="t" r="r" b="b"/>
              <a:pathLst>
                <a:path w="7378" h="3636" extrusionOk="0">
                  <a:moveTo>
                    <a:pt x="3743" y="1"/>
                  </a:moveTo>
                  <a:cubicBezTo>
                    <a:pt x="3234" y="1"/>
                    <a:pt x="2728" y="49"/>
                    <a:pt x="2239" y="179"/>
                  </a:cubicBezTo>
                  <a:cubicBezTo>
                    <a:pt x="1401" y="411"/>
                    <a:pt x="607" y="901"/>
                    <a:pt x="170" y="1660"/>
                  </a:cubicBezTo>
                  <a:cubicBezTo>
                    <a:pt x="0" y="1945"/>
                    <a:pt x="27" y="2177"/>
                    <a:pt x="27" y="2471"/>
                  </a:cubicBezTo>
                  <a:cubicBezTo>
                    <a:pt x="419" y="2775"/>
                    <a:pt x="848" y="3158"/>
                    <a:pt x="1294" y="3346"/>
                  </a:cubicBezTo>
                  <a:cubicBezTo>
                    <a:pt x="1472" y="3426"/>
                    <a:pt x="1677" y="3471"/>
                    <a:pt x="1874" y="3506"/>
                  </a:cubicBezTo>
                  <a:cubicBezTo>
                    <a:pt x="2318" y="3593"/>
                    <a:pt x="2771" y="3635"/>
                    <a:pt x="3223" y="3635"/>
                  </a:cubicBezTo>
                  <a:cubicBezTo>
                    <a:pt x="4313" y="3635"/>
                    <a:pt x="5404" y="3388"/>
                    <a:pt x="6388" y="2909"/>
                  </a:cubicBezTo>
                  <a:cubicBezTo>
                    <a:pt x="6771" y="2721"/>
                    <a:pt x="7146" y="2489"/>
                    <a:pt x="7378" y="2132"/>
                  </a:cubicBezTo>
                  <a:cubicBezTo>
                    <a:pt x="7369" y="2123"/>
                    <a:pt x="7369" y="2115"/>
                    <a:pt x="7360" y="2097"/>
                  </a:cubicBezTo>
                  <a:cubicBezTo>
                    <a:pt x="7333" y="1990"/>
                    <a:pt x="7342" y="1874"/>
                    <a:pt x="7333" y="1758"/>
                  </a:cubicBezTo>
                  <a:cubicBezTo>
                    <a:pt x="7298" y="1214"/>
                    <a:pt x="6896" y="741"/>
                    <a:pt x="6414" y="473"/>
                  </a:cubicBezTo>
                  <a:cubicBezTo>
                    <a:pt x="5942" y="205"/>
                    <a:pt x="5379" y="125"/>
                    <a:pt x="4835" y="63"/>
                  </a:cubicBezTo>
                  <a:cubicBezTo>
                    <a:pt x="4474" y="25"/>
                    <a:pt x="4108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0"/>
            <p:cNvSpPr/>
            <p:nvPr/>
          </p:nvSpPr>
          <p:spPr>
            <a:xfrm>
              <a:off x="3147925" y="3465650"/>
              <a:ext cx="188925" cy="94375"/>
            </a:xfrm>
            <a:custGeom>
              <a:avLst/>
              <a:gdLst/>
              <a:ahLst/>
              <a:cxnLst/>
              <a:rect l="l" t="t" r="r" b="b"/>
              <a:pathLst>
                <a:path w="7557" h="3775" extrusionOk="0">
                  <a:moveTo>
                    <a:pt x="3739" y="1"/>
                  </a:moveTo>
                  <a:cubicBezTo>
                    <a:pt x="2321" y="1"/>
                    <a:pt x="863" y="428"/>
                    <a:pt x="135" y="1718"/>
                  </a:cubicBezTo>
                  <a:cubicBezTo>
                    <a:pt x="1" y="1977"/>
                    <a:pt x="19" y="2280"/>
                    <a:pt x="19" y="2548"/>
                  </a:cubicBezTo>
                  <a:cubicBezTo>
                    <a:pt x="295" y="2762"/>
                    <a:pt x="563" y="2994"/>
                    <a:pt x="857" y="3199"/>
                  </a:cubicBezTo>
                  <a:cubicBezTo>
                    <a:pt x="1419" y="3619"/>
                    <a:pt x="2142" y="3708"/>
                    <a:pt x="2820" y="3761"/>
                  </a:cubicBezTo>
                  <a:cubicBezTo>
                    <a:pt x="2969" y="3770"/>
                    <a:pt x="3118" y="3774"/>
                    <a:pt x="3267" y="3774"/>
                  </a:cubicBezTo>
                  <a:cubicBezTo>
                    <a:pt x="4477" y="3774"/>
                    <a:pt x="5690" y="3484"/>
                    <a:pt x="6754" y="2896"/>
                  </a:cubicBezTo>
                  <a:cubicBezTo>
                    <a:pt x="7057" y="2718"/>
                    <a:pt x="7361" y="2486"/>
                    <a:pt x="7557" y="2173"/>
                  </a:cubicBezTo>
                  <a:lnTo>
                    <a:pt x="7539" y="2138"/>
                  </a:lnTo>
                  <a:cubicBezTo>
                    <a:pt x="7486" y="2022"/>
                    <a:pt x="7503" y="1870"/>
                    <a:pt x="7477" y="1709"/>
                  </a:cubicBezTo>
                  <a:cubicBezTo>
                    <a:pt x="7289" y="523"/>
                    <a:pt x="5960" y="130"/>
                    <a:pt x="4925" y="95"/>
                  </a:cubicBezTo>
                  <a:lnTo>
                    <a:pt x="4925" y="95"/>
                  </a:lnTo>
                  <a:cubicBezTo>
                    <a:pt x="5229" y="139"/>
                    <a:pt x="5532" y="193"/>
                    <a:pt x="5826" y="273"/>
                  </a:cubicBezTo>
                  <a:cubicBezTo>
                    <a:pt x="6397" y="425"/>
                    <a:pt x="6950" y="764"/>
                    <a:pt x="7218" y="1308"/>
                  </a:cubicBezTo>
                  <a:cubicBezTo>
                    <a:pt x="7289" y="1442"/>
                    <a:pt x="7325" y="1576"/>
                    <a:pt x="7343" y="1727"/>
                  </a:cubicBezTo>
                  <a:cubicBezTo>
                    <a:pt x="7368" y="1852"/>
                    <a:pt x="7339" y="2000"/>
                    <a:pt x="7385" y="2156"/>
                  </a:cubicBezTo>
                  <a:lnTo>
                    <a:pt x="7385" y="2156"/>
                  </a:lnTo>
                  <a:cubicBezTo>
                    <a:pt x="6998" y="2664"/>
                    <a:pt x="6342" y="2909"/>
                    <a:pt x="5764" y="3137"/>
                  </a:cubicBezTo>
                  <a:cubicBezTo>
                    <a:pt x="4982" y="3422"/>
                    <a:pt x="4155" y="3559"/>
                    <a:pt x="3329" y="3559"/>
                  </a:cubicBezTo>
                  <a:cubicBezTo>
                    <a:pt x="2835" y="3559"/>
                    <a:pt x="2341" y="3510"/>
                    <a:pt x="1856" y="3413"/>
                  </a:cubicBezTo>
                  <a:cubicBezTo>
                    <a:pt x="1220" y="3309"/>
                    <a:pt x="736" y="2854"/>
                    <a:pt x="215" y="2450"/>
                  </a:cubicBezTo>
                  <a:lnTo>
                    <a:pt x="215" y="2450"/>
                  </a:lnTo>
                  <a:cubicBezTo>
                    <a:pt x="213" y="2213"/>
                    <a:pt x="205" y="1999"/>
                    <a:pt x="304" y="1808"/>
                  </a:cubicBezTo>
                  <a:cubicBezTo>
                    <a:pt x="1046" y="445"/>
                    <a:pt x="2623" y="56"/>
                    <a:pt x="4097" y="56"/>
                  </a:cubicBezTo>
                  <a:cubicBezTo>
                    <a:pt x="4379" y="56"/>
                    <a:pt x="4657" y="70"/>
                    <a:pt x="4925" y="95"/>
                  </a:cubicBezTo>
                  <a:cubicBezTo>
                    <a:pt x="4545" y="35"/>
                    <a:pt x="4143" y="1"/>
                    <a:pt x="3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0"/>
            <p:cNvSpPr/>
            <p:nvPr/>
          </p:nvSpPr>
          <p:spPr>
            <a:xfrm>
              <a:off x="3150400" y="3519750"/>
              <a:ext cx="187800" cy="86200"/>
            </a:xfrm>
            <a:custGeom>
              <a:avLst/>
              <a:gdLst/>
              <a:ahLst/>
              <a:cxnLst/>
              <a:rect l="l" t="t" r="r" b="b"/>
              <a:pathLst>
                <a:path w="7512" h="3448" extrusionOk="0">
                  <a:moveTo>
                    <a:pt x="7369" y="0"/>
                  </a:moveTo>
                  <a:cubicBezTo>
                    <a:pt x="7137" y="357"/>
                    <a:pt x="6762" y="589"/>
                    <a:pt x="6379" y="777"/>
                  </a:cubicBezTo>
                  <a:cubicBezTo>
                    <a:pt x="5395" y="1256"/>
                    <a:pt x="4304" y="1503"/>
                    <a:pt x="3214" y="1503"/>
                  </a:cubicBezTo>
                  <a:cubicBezTo>
                    <a:pt x="2762" y="1503"/>
                    <a:pt x="2309" y="1461"/>
                    <a:pt x="1865" y="1374"/>
                  </a:cubicBezTo>
                  <a:cubicBezTo>
                    <a:pt x="1668" y="1339"/>
                    <a:pt x="1463" y="1294"/>
                    <a:pt x="1285" y="1214"/>
                  </a:cubicBezTo>
                  <a:cubicBezTo>
                    <a:pt x="839" y="1026"/>
                    <a:pt x="410" y="643"/>
                    <a:pt x="18" y="339"/>
                  </a:cubicBezTo>
                  <a:cubicBezTo>
                    <a:pt x="18" y="375"/>
                    <a:pt x="18" y="420"/>
                    <a:pt x="9" y="455"/>
                  </a:cubicBezTo>
                  <a:cubicBezTo>
                    <a:pt x="0" y="732"/>
                    <a:pt x="0" y="973"/>
                    <a:pt x="80" y="1249"/>
                  </a:cubicBezTo>
                  <a:cubicBezTo>
                    <a:pt x="223" y="1811"/>
                    <a:pt x="571" y="2266"/>
                    <a:pt x="1008" y="2659"/>
                  </a:cubicBezTo>
                  <a:cubicBezTo>
                    <a:pt x="1258" y="2882"/>
                    <a:pt x="1543" y="3060"/>
                    <a:pt x="1865" y="3185"/>
                  </a:cubicBezTo>
                  <a:cubicBezTo>
                    <a:pt x="2328" y="3364"/>
                    <a:pt x="2792" y="3426"/>
                    <a:pt x="3292" y="3444"/>
                  </a:cubicBezTo>
                  <a:cubicBezTo>
                    <a:pt x="3369" y="3446"/>
                    <a:pt x="3446" y="3448"/>
                    <a:pt x="3523" y="3448"/>
                  </a:cubicBezTo>
                  <a:cubicBezTo>
                    <a:pt x="4036" y="3448"/>
                    <a:pt x="4552" y="3392"/>
                    <a:pt x="5040" y="3221"/>
                  </a:cubicBezTo>
                  <a:cubicBezTo>
                    <a:pt x="6173" y="2819"/>
                    <a:pt x="7074" y="2025"/>
                    <a:pt x="7413" y="714"/>
                  </a:cubicBezTo>
                  <a:cubicBezTo>
                    <a:pt x="7449" y="554"/>
                    <a:pt x="7512" y="384"/>
                    <a:pt x="7458" y="223"/>
                  </a:cubicBezTo>
                  <a:cubicBezTo>
                    <a:pt x="7440" y="143"/>
                    <a:pt x="7396" y="81"/>
                    <a:pt x="7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0"/>
            <p:cNvSpPr/>
            <p:nvPr/>
          </p:nvSpPr>
          <p:spPr>
            <a:xfrm>
              <a:off x="3145025" y="3519750"/>
              <a:ext cx="192425" cy="87875"/>
            </a:xfrm>
            <a:custGeom>
              <a:avLst/>
              <a:gdLst/>
              <a:ahLst/>
              <a:cxnLst/>
              <a:rect l="l" t="t" r="r" b="b"/>
              <a:pathLst>
                <a:path w="7697" h="3515" extrusionOk="0">
                  <a:moveTo>
                    <a:pt x="7584" y="0"/>
                  </a:moveTo>
                  <a:cubicBezTo>
                    <a:pt x="7485" y="142"/>
                    <a:pt x="7369" y="264"/>
                    <a:pt x="7241" y="373"/>
                  </a:cubicBezTo>
                  <a:lnTo>
                    <a:pt x="7241" y="373"/>
                  </a:lnTo>
                  <a:cubicBezTo>
                    <a:pt x="7372" y="266"/>
                    <a:pt x="7489" y="145"/>
                    <a:pt x="7584" y="0"/>
                  </a:cubicBezTo>
                  <a:close/>
                  <a:moveTo>
                    <a:pt x="7673" y="223"/>
                  </a:moveTo>
                  <a:cubicBezTo>
                    <a:pt x="7692" y="292"/>
                    <a:pt x="7695" y="361"/>
                    <a:pt x="7689" y="430"/>
                  </a:cubicBezTo>
                  <a:lnTo>
                    <a:pt x="7689" y="430"/>
                  </a:lnTo>
                  <a:cubicBezTo>
                    <a:pt x="7697" y="362"/>
                    <a:pt x="7694" y="293"/>
                    <a:pt x="7673" y="223"/>
                  </a:cubicBezTo>
                  <a:close/>
                  <a:moveTo>
                    <a:pt x="7689" y="430"/>
                  </a:moveTo>
                  <a:cubicBezTo>
                    <a:pt x="7684" y="475"/>
                    <a:pt x="7675" y="519"/>
                    <a:pt x="7664" y="562"/>
                  </a:cubicBezTo>
                  <a:cubicBezTo>
                    <a:pt x="7649" y="624"/>
                    <a:pt x="7633" y="685"/>
                    <a:pt x="7616" y="747"/>
                  </a:cubicBezTo>
                  <a:lnTo>
                    <a:pt x="7616" y="747"/>
                  </a:lnTo>
                  <a:cubicBezTo>
                    <a:pt x="7648" y="643"/>
                    <a:pt x="7680" y="536"/>
                    <a:pt x="7689" y="430"/>
                  </a:cubicBezTo>
                  <a:close/>
                  <a:moveTo>
                    <a:pt x="7616" y="747"/>
                  </a:moveTo>
                  <a:cubicBezTo>
                    <a:pt x="7604" y="786"/>
                    <a:pt x="7592" y="826"/>
                    <a:pt x="7582" y="865"/>
                  </a:cubicBezTo>
                  <a:lnTo>
                    <a:pt x="7582" y="865"/>
                  </a:lnTo>
                  <a:cubicBezTo>
                    <a:pt x="7594" y="825"/>
                    <a:pt x="7605" y="786"/>
                    <a:pt x="7616" y="747"/>
                  </a:cubicBezTo>
                  <a:close/>
                  <a:moveTo>
                    <a:pt x="7582" y="865"/>
                  </a:moveTo>
                  <a:lnTo>
                    <a:pt x="7582" y="865"/>
                  </a:lnTo>
                  <a:cubicBezTo>
                    <a:pt x="7532" y="1030"/>
                    <a:pt x="7473" y="1194"/>
                    <a:pt x="7402" y="1351"/>
                  </a:cubicBezTo>
                  <a:lnTo>
                    <a:pt x="7402" y="1351"/>
                  </a:lnTo>
                  <a:cubicBezTo>
                    <a:pt x="7471" y="1204"/>
                    <a:pt x="7529" y="1051"/>
                    <a:pt x="7575" y="893"/>
                  </a:cubicBezTo>
                  <a:cubicBezTo>
                    <a:pt x="7577" y="883"/>
                    <a:pt x="7580" y="874"/>
                    <a:pt x="7582" y="865"/>
                  </a:cubicBezTo>
                  <a:close/>
                  <a:moveTo>
                    <a:pt x="135" y="134"/>
                  </a:moveTo>
                  <a:lnTo>
                    <a:pt x="126" y="339"/>
                  </a:lnTo>
                  <a:cubicBezTo>
                    <a:pt x="1" y="1312"/>
                    <a:pt x="492" y="2222"/>
                    <a:pt x="1241" y="2811"/>
                  </a:cubicBezTo>
                  <a:cubicBezTo>
                    <a:pt x="1886" y="3353"/>
                    <a:pt x="2746" y="3515"/>
                    <a:pt x="3570" y="3515"/>
                  </a:cubicBezTo>
                  <a:cubicBezTo>
                    <a:pt x="3681" y="3515"/>
                    <a:pt x="3791" y="3512"/>
                    <a:pt x="3899" y="3506"/>
                  </a:cubicBezTo>
                  <a:cubicBezTo>
                    <a:pt x="5273" y="3489"/>
                    <a:pt x="6683" y="2775"/>
                    <a:pt x="7316" y="1526"/>
                  </a:cubicBezTo>
                  <a:cubicBezTo>
                    <a:pt x="7347" y="1469"/>
                    <a:pt x="7375" y="1410"/>
                    <a:pt x="7402" y="1351"/>
                  </a:cubicBezTo>
                  <a:lnTo>
                    <a:pt x="7402" y="1351"/>
                  </a:lnTo>
                  <a:cubicBezTo>
                    <a:pt x="6984" y="2236"/>
                    <a:pt x="6162" y="2894"/>
                    <a:pt x="5229" y="3185"/>
                  </a:cubicBezTo>
                  <a:cubicBezTo>
                    <a:pt x="4800" y="3328"/>
                    <a:pt x="4345" y="3373"/>
                    <a:pt x="3890" y="3373"/>
                  </a:cubicBezTo>
                  <a:cubicBezTo>
                    <a:pt x="3858" y="3373"/>
                    <a:pt x="3826" y="3373"/>
                    <a:pt x="3793" y="3373"/>
                  </a:cubicBezTo>
                  <a:cubicBezTo>
                    <a:pt x="3155" y="3373"/>
                    <a:pt x="2505" y="3287"/>
                    <a:pt x="1928" y="3007"/>
                  </a:cubicBezTo>
                  <a:cubicBezTo>
                    <a:pt x="1007" y="2538"/>
                    <a:pt x="290" y="1597"/>
                    <a:pt x="324" y="546"/>
                  </a:cubicBezTo>
                  <a:lnTo>
                    <a:pt x="324" y="546"/>
                  </a:lnTo>
                  <a:cubicBezTo>
                    <a:pt x="532" y="708"/>
                    <a:pt x="744" y="876"/>
                    <a:pt x="973" y="1026"/>
                  </a:cubicBezTo>
                  <a:cubicBezTo>
                    <a:pt x="1259" y="1223"/>
                    <a:pt x="1589" y="1374"/>
                    <a:pt x="1928" y="1428"/>
                  </a:cubicBezTo>
                  <a:cubicBezTo>
                    <a:pt x="2376" y="1515"/>
                    <a:pt x="2832" y="1558"/>
                    <a:pt x="3287" y="1558"/>
                  </a:cubicBezTo>
                  <a:cubicBezTo>
                    <a:pt x="4182" y="1558"/>
                    <a:pt x="5076" y="1393"/>
                    <a:pt x="5916" y="1080"/>
                  </a:cubicBezTo>
                  <a:cubicBezTo>
                    <a:pt x="6370" y="893"/>
                    <a:pt x="6859" y="696"/>
                    <a:pt x="7241" y="373"/>
                  </a:cubicBezTo>
                  <a:lnTo>
                    <a:pt x="7241" y="373"/>
                  </a:lnTo>
                  <a:cubicBezTo>
                    <a:pt x="7113" y="477"/>
                    <a:pt x="6971" y="568"/>
                    <a:pt x="6826" y="652"/>
                  </a:cubicBezTo>
                  <a:cubicBezTo>
                    <a:pt x="5824" y="1186"/>
                    <a:pt x="4686" y="1452"/>
                    <a:pt x="3549" y="1452"/>
                  </a:cubicBezTo>
                  <a:cubicBezTo>
                    <a:pt x="3016" y="1452"/>
                    <a:pt x="2482" y="1393"/>
                    <a:pt x="1964" y="1276"/>
                  </a:cubicBezTo>
                  <a:cubicBezTo>
                    <a:pt x="1312" y="1151"/>
                    <a:pt x="831" y="669"/>
                    <a:pt x="295" y="259"/>
                  </a:cubicBezTo>
                  <a:lnTo>
                    <a:pt x="135" y="1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0"/>
            <p:cNvSpPr/>
            <p:nvPr/>
          </p:nvSpPr>
          <p:spPr>
            <a:xfrm>
              <a:off x="3170900" y="3499375"/>
              <a:ext cx="147225" cy="26975"/>
            </a:xfrm>
            <a:custGeom>
              <a:avLst/>
              <a:gdLst/>
              <a:ahLst/>
              <a:cxnLst/>
              <a:rect l="l" t="t" r="r" b="b"/>
              <a:pathLst>
                <a:path w="5889" h="1079" extrusionOk="0">
                  <a:moveTo>
                    <a:pt x="4280" y="0"/>
                  </a:moveTo>
                  <a:cubicBezTo>
                    <a:pt x="3710" y="0"/>
                    <a:pt x="3138" y="69"/>
                    <a:pt x="2561" y="155"/>
                  </a:cubicBezTo>
                  <a:cubicBezTo>
                    <a:pt x="2106" y="218"/>
                    <a:pt x="1598" y="352"/>
                    <a:pt x="1160" y="485"/>
                  </a:cubicBezTo>
                  <a:cubicBezTo>
                    <a:pt x="955" y="548"/>
                    <a:pt x="1" y="824"/>
                    <a:pt x="10" y="1074"/>
                  </a:cubicBezTo>
                  <a:cubicBezTo>
                    <a:pt x="27" y="1077"/>
                    <a:pt x="46" y="1079"/>
                    <a:pt x="65" y="1079"/>
                  </a:cubicBezTo>
                  <a:cubicBezTo>
                    <a:pt x="209" y="1079"/>
                    <a:pt x="384" y="999"/>
                    <a:pt x="518" y="967"/>
                  </a:cubicBezTo>
                  <a:cubicBezTo>
                    <a:pt x="2070" y="583"/>
                    <a:pt x="3658" y="378"/>
                    <a:pt x="5255" y="369"/>
                  </a:cubicBezTo>
                  <a:cubicBezTo>
                    <a:pt x="5469" y="369"/>
                    <a:pt x="5692" y="369"/>
                    <a:pt x="5889" y="289"/>
                  </a:cubicBezTo>
                  <a:cubicBezTo>
                    <a:pt x="5880" y="227"/>
                    <a:pt x="5808" y="200"/>
                    <a:pt x="5746" y="182"/>
                  </a:cubicBezTo>
                  <a:cubicBezTo>
                    <a:pt x="5256" y="50"/>
                    <a:pt x="4769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0"/>
            <p:cNvSpPr/>
            <p:nvPr/>
          </p:nvSpPr>
          <p:spPr>
            <a:xfrm>
              <a:off x="3182050" y="3483225"/>
              <a:ext cx="148125" cy="19600"/>
            </a:xfrm>
            <a:custGeom>
              <a:avLst/>
              <a:gdLst/>
              <a:ahLst/>
              <a:cxnLst/>
              <a:rect l="l" t="t" r="r" b="b"/>
              <a:pathLst>
                <a:path w="5925" h="784" extrusionOk="0">
                  <a:moveTo>
                    <a:pt x="23" y="1"/>
                  </a:moveTo>
                  <a:cubicBezTo>
                    <a:pt x="19" y="1"/>
                    <a:pt x="14" y="3"/>
                    <a:pt x="10" y="7"/>
                  </a:cubicBezTo>
                  <a:cubicBezTo>
                    <a:pt x="1" y="16"/>
                    <a:pt x="1" y="25"/>
                    <a:pt x="10" y="34"/>
                  </a:cubicBezTo>
                  <a:cubicBezTo>
                    <a:pt x="242" y="257"/>
                    <a:pt x="599" y="311"/>
                    <a:pt x="884" y="328"/>
                  </a:cubicBezTo>
                  <a:cubicBezTo>
                    <a:pt x="985" y="332"/>
                    <a:pt x="1086" y="334"/>
                    <a:pt x="1187" y="334"/>
                  </a:cubicBezTo>
                  <a:cubicBezTo>
                    <a:pt x="1362" y="334"/>
                    <a:pt x="1535" y="328"/>
                    <a:pt x="1705" y="311"/>
                  </a:cubicBezTo>
                  <a:cubicBezTo>
                    <a:pt x="1990" y="293"/>
                    <a:pt x="2285" y="248"/>
                    <a:pt x="2561" y="204"/>
                  </a:cubicBezTo>
                  <a:cubicBezTo>
                    <a:pt x="2882" y="150"/>
                    <a:pt x="3203" y="105"/>
                    <a:pt x="3534" y="79"/>
                  </a:cubicBezTo>
                  <a:cubicBezTo>
                    <a:pt x="3621" y="73"/>
                    <a:pt x="3707" y="71"/>
                    <a:pt x="3790" y="71"/>
                  </a:cubicBezTo>
                  <a:cubicBezTo>
                    <a:pt x="4402" y="71"/>
                    <a:pt x="4897" y="214"/>
                    <a:pt x="5282" y="489"/>
                  </a:cubicBezTo>
                  <a:cubicBezTo>
                    <a:pt x="5309" y="507"/>
                    <a:pt x="5336" y="534"/>
                    <a:pt x="5362" y="551"/>
                  </a:cubicBezTo>
                  <a:cubicBezTo>
                    <a:pt x="5514" y="667"/>
                    <a:pt x="5675" y="783"/>
                    <a:pt x="5853" y="783"/>
                  </a:cubicBezTo>
                  <a:lnTo>
                    <a:pt x="5907" y="783"/>
                  </a:lnTo>
                  <a:cubicBezTo>
                    <a:pt x="5915" y="783"/>
                    <a:pt x="5924" y="774"/>
                    <a:pt x="5924" y="766"/>
                  </a:cubicBezTo>
                  <a:cubicBezTo>
                    <a:pt x="5924" y="757"/>
                    <a:pt x="5915" y="748"/>
                    <a:pt x="5907" y="748"/>
                  </a:cubicBezTo>
                  <a:cubicBezTo>
                    <a:pt x="5889" y="750"/>
                    <a:pt x="5872" y="751"/>
                    <a:pt x="5856" y="751"/>
                  </a:cubicBezTo>
                  <a:cubicBezTo>
                    <a:pt x="5682" y="751"/>
                    <a:pt x="5536" y="631"/>
                    <a:pt x="5389" y="525"/>
                  </a:cubicBezTo>
                  <a:cubicBezTo>
                    <a:pt x="5353" y="498"/>
                    <a:pt x="5327" y="480"/>
                    <a:pt x="5300" y="453"/>
                  </a:cubicBezTo>
                  <a:cubicBezTo>
                    <a:pt x="4915" y="178"/>
                    <a:pt x="4406" y="35"/>
                    <a:pt x="3790" y="35"/>
                  </a:cubicBezTo>
                  <a:cubicBezTo>
                    <a:pt x="3707" y="35"/>
                    <a:pt x="3621" y="38"/>
                    <a:pt x="3534" y="43"/>
                  </a:cubicBezTo>
                  <a:cubicBezTo>
                    <a:pt x="3203" y="61"/>
                    <a:pt x="2873" y="114"/>
                    <a:pt x="2552" y="168"/>
                  </a:cubicBezTo>
                  <a:cubicBezTo>
                    <a:pt x="2276" y="212"/>
                    <a:pt x="1990" y="257"/>
                    <a:pt x="1705" y="275"/>
                  </a:cubicBezTo>
                  <a:cubicBezTo>
                    <a:pt x="1552" y="290"/>
                    <a:pt x="1403" y="296"/>
                    <a:pt x="1255" y="296"/>
                  </a:cubicBezTo>
                  <a:cubicBezTo>
                    <a:pt x="1134" y="296"/>
                    <a:pt x="1013" y="292"/>
                    <a:pt x="893" y="284"/>
                  </a:cubicBezTo>
                  <a:cubicBezTo>
                    <a:pt x="607" y="275"/>
                    <a:pt x="260" y="221"/>
                    <a:pt x="36" y="7"/>
                  </a:cubicBezTo>
                  <a:cubicBezTo>
                    <a:pt x="32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0"/>
            <p:cNvSpPr/>
            <p:nvPr/>
          </p:nvSpPr>
          <p:spPr>
            <a:xfrm>
              <a:off x="3185175" y="3473425"/>
              <a:ext cx="18100" cy="14000"/>
            </a:xfrm>
            <a:custGeom>
              <a:avLst/>
              <a:gdLst/>
              <a:ahLst/>
              <a:cxnLst/>
              <a:rect l="l" t="t" r="r" b="b"/>
              <a:pathLst>
                <a:path w="724" h="560" extrusionOk="0">
                  <a:moveTo>
                    <a:pt x="701" y="0"/>
                  </a:moveTo>
                  <a:cubicBezTo>
                    <a:pt x="697" y="0"/>
                    <a:pt x="692" y="2"/>
                    <a:pt x="688" y="7"/>
                  </a:cubicBezTo>
                  <a:cubicBezTo>
                    <a:pt x="465" y="185"/>
                    <a:pt x="242" y="355"/>
                    <a:pt x="10" y="524"/>
                  </a:cubicBezTo>
                  <a:cubicBezTo>
                    <a:pt x="1" y="533"/>
                    <a:pt x="1" y="542"/>
                    <a:pt x="10" y="551"/>
                  </a:cubicBezTo>
                  <a:cubicBezTo>
                    <a:pt x="10" y="551"/>
                    <a:pt x="19" y="560"/>
                    <a:pt x="19" y="560"/>
                  </a:cubicBezTo>
                  <a:cubicBezTo>
                    <a:pt x="27" y="560"/>
                    <a:pt x="27" y="560"/>
                    <a:pt x="36" y="551"/>
                  </a:cubicBezTo>
                  <a:cubicBezTo>
                    <a:pt x="259" y="390"/>
                    <a:pt x="491" y="212"/>
                    <a:pt x="714" y="34"/>
                  </a:cubicBezTo>
                  <a:cubicBezTo>
                    <a:pt x="714" y="25"/>
                    <a:pt x="723" y="16"/>
                    <a:pt x="714" y="7"/>
                  </a:cubicBezTo>
                  <a:cubicBezTo>
                    <a:pt x="710" y="2"/>
                    <a:pt x="705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0"/>
            <p:cNvSpPr/>
            <p:nvPr/>
          </p:nvSpPr>
          <p:spPr>
            <a:xfrm>
              <a:off x="3199900" y="3470025"/>
              <a:ext cx="23675" cy="20075"/>
            </a:xfrm>
            <a:custGeom>
              <a:avLst/>
              <a:gdLst/>
              <a:ahLst/>
              <a:cxnLst/>
              <a:rect l="l" t="t" r="r" b="b"/>
              <a:pathLst>
                <a:path w="947" h="803" extrusionOk="0">
                  <a:moveTo>
                    <a:pt x="919" y="0"/>
                  </a:moveTo>
                  <a:cubicBezTo>
                    <a:pt x="607" y="250"/>
                    <a:pt x="304" y="509"/>
                    <a:pt x="9" y="767"/>
                  </a:cubicBezTo>
                  <a:cubicBezTo>
                    <a:pt x="0" y="776"/>
                    <a:pt x="0" y="785"/>
                    <a:pt x="9" y="794"/>
                  </a:cubicBezTo>
                  <a:cubicBezTo>
                    <a:pt x="9" y="803"/>
                    <a:pt x="18" y="803"/>
                    <a:pt x="18" y="803"/>
                  </a:cubicBezTo>
                  <a:cubicBezTo>
                    <a:pt x="27" y="803"/>
                    <a:pt x="27" y="803"/>
                    <a:pt x="36" y="794"/>
                  </a:cubicBezTo>
                  <a:cubicBezTo>
                    <a:pt x="331" y="535"/>
                    <a:pt x="634" y="277"/>
                    <a:pt x="937" y="36"/>
                  </a:cubicBezTo>
                  <a:cubicBezTo>
                    <a:pt x="946" y="27"/>
                    <a:pt x="946" y="18"/>
                    <a:pt x="937" y="9"/>
                  </a:cubicBezTo>
                  <a:cubicBezTo>
                    <a:pt x="937" y="0"/>
                    <a:pt x="919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0"/>
            <p:cNvSpPr/>
            <p:nvPr/>
          </p:nvSpPr>
          <p:spPr>
            <a:xfrm>
              <a:off x="3215300" y="3467775"/>
              <a:ext cx="29225" cy="22775"/>
            </a:xfrm>
            <a:custGeom>
              <a:avLst/>
              <a:gdLst/>
              <a:ahLst/>
              <a:cxnLst/>
              <a:rect l="l" t="t" r="r" b="b"/>
              <a:pathLst>
                <a:path w="1169" h="911" extrusionOk="0">
                  <a:moveTo>
                    <a:pt x="1133" y="1"/>
                  </a:moveTo>
                  <a:cubicBezTo>
                    <a:pt x="821" y="161"/>
                    <a:pt x="553" y="402"/>
                    <a:pt x="303" y="634"/>
                  </a:cubicBezTo>
                  <a:cubicBezTo>
                    <a:pt x="223" y="714"/>
                    <a:pt x="134" y="786"/>
                    <a:pt x="54" y="866"/>
                  </a:cubicBezTo>
                  <a:lnTo>
                    <a:pt x="36" y="866"/>
                  </a:lnTo>
                  <a:cubicBezTo>
                    <a:pt x="36" y="866"/>
                    <a:pt x="27" y="857"/>
                    <a:pt x="18" y="857"/>
                  </a:cubicBezTo>
                  <a:cubicBezTo>
                    <a:pt x="9" y="857"/>
                    <a:pt x="0" y="866"/>
                    <a:pt x="0" y="875"/>
                  </a:cubicBezTo>
                  <a:cubicBezTo>
                    <a:pt x="0" y="893"/>
                    <a:pt x="9" y="902"/>
                    <a:pt x="18" y="902"/>
                  </a:cubicBezTo>
                  <a:cubicBezTo>
                    <a:pt x="27" y="902"/>
                    <a:pt x="27" y="911"/>
                    <a:pt x="36" y="911"/>
                  </a:cubicBezTo>
                  <a:cubicBezTo>
                    <a:pt x="54" y="911"/>
                    <a:pt x="62" y="902"/>
                    <a:pt x="80" y="893"/>
                  </a:cubicBezTo>
                  <a:cubicBezTo>
                    <a:pt x="161" y="822"/>
                    <a:pt x="241" y="741"/>
                    <a:pt x="330" y="670"/>
                  </a:cubicBezTo>
                  <a:cubicBezTo>
                    <a:pt x="580" y="429"/>
                    <a:pt x="839" y="188"/>
                    <a:pt x="1151" y="36"/>
                  </a:cubicBezTo>
                  <a:cubicBezTo>
                    <a:pt x="1160" y="28"/>
                    <a:pt x="1169" y="19"/>
                    <a:pt x="1160" y="10"/>
                  </a:cubicBezTo>
                  <a:cubicBezTo>
                    <a:pt x="1151" y="1"/>
                    <a:pt x="1142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0"/>
            <p:cNvSpPr/>
            <p:nvPr/>
          </p:nvSpPr>
          <p:spPr>
            <a:xfrm>
              <a:off x="3234925" y="3469850"/>
              <a:ext cx="26550" cy="20925"/>
            </a:xfrm>
            <a:custGeom>
              <a:avLst/>
              <a:gdLst/>
              <a:ahLst/>
              <a:cxnLst/>
              <a:rect l="l" t="t" r="r" b="b"/>
              <a:pathLst>
                <a:path w="1062" h="837" extrusionOk="0">
                  <a:moveTo>
                    <a:pt x="1039" y="0"/>
                  </a:moveTo>
                  <a:cubicBezTo>
                    <a:pt x="1035" y="0"/>
                    <a:pt x="1030" y="3"/>
                    <a:pt x="1026" y="7"/>
                  </a:cubicBezTo>
                  <a:lnTo>
                    <a:pt x="9" y="801"/>
                  </a:lnTo>
                  <a:cubicBezTo>
                    <a:pt x="9" y="810"/>
                    <a:pt x="0" y="819"/>
                    <a:pt x="9" y="828"/>
                  </a:cubicBezTo>
                  <a:cubicBezTo>
                    <a:pt x="18" y="828"/>
                    <a:pt x="18" y="837"/>
                    <a:pt x="27" y="837"/>
                  </a:cubicBezTo>
                  <a:cubicBezTo>
                    <a:pt x="27" y="837"/>
                    <a:pt x="36" y="837"/>
                    <a:pt x="36" y="828"/>
                  </a:cubicBezTo>
                  <a:lnTo>
                    <a:pt x="1053" y="34"/>
                  </a:lnTo>
                  <a:cubicBezTo>
                    <a:pt x="1053" y="25"/>
                    <a:pt x="1062" y="16"/>
                    <a:pt x="1053" y="7"/>
                  </a:cubicBezTo>
                  <a:cubicBezTo>
                    <a:pt x="1048" y="3"/>
                    <a:pt x="1044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0"/>
            <p:cNvSpPr/>
            <p:nvPr/>
          </p:nvSpPr>
          <p:spPr>
            <a:xfrm>
              <a:off x="3259675" y="3469125"/>
              <a:ext cx="21425" cy="16750"/>
            </a:xfrm>
            <a:custGeom>
              <a:avLst/>
              <a:gdLst/>
              <a:ahLst/>
              <a:cxnLst/>
              <a:rect l="l" t="t" r="r" b="b"/>
              <a:pathLst>
                <a:path w="857" h="670" extrusionOk="0">
                  <a:moveTo>
                    <a:pt x="830" y="0"/>
                  </a:moveTo>
                  <a:cubicBezTo>
                    <a:pt x="536" y="197"/>
                    <a:pt x="259" y="411"/>
                    <a:pt x="9" y="634"/>
                  </a:cubicBezTo>
                  <a:cubicBezTo>
                    <a:pt x="0" y="643"/>
                    <a:pt x="0" y="660"/>
                    <a:pt x="9" y="660"/>
                  </a:cubicBezTo>
                  <a:cubicBezTo>
                    <a:pt x="9" y="669"/>
                    <a:pt x="18" y="669"/>
                    <a:pt x="18" y="669"/>
                  </a:cubicBezTo>
                  <a:lnTo>
                    <a:pt x="36" y="669"/>
                  </a:lnTo>
                  <a:cubicBezTo>
                    <a:pt x="286" y="437"/>
                    <a:pt x="562" y="223"/>
                    <a:pt x="848" y="36"/>
                  </a:cubicBezTo>
                  <a:cubicBezTo>
                    <a:pt x="857" y="27"/>
                    <a:pt x="857" y="18"/>
                    <a:pt x="848" y="9"/>
                  </a:cubicBezTo>
                  <a:cubicBezTo>
                    <a:pt x="848" y="0"/>
                    <a:pt x="83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0"/>
            <p:cNvSpPr/>
            <p:nvPr/>
          </p:nvSpPr>
          <p:spPr>
            <a:xfrm>
              <a:off x="3278400" y="3471350"/>
              <a:ext cx="15200" cy="12075"/>
            </a:xfrm>
            <a:custGeom>
              <a:avLst/>
              <a:gdLst/>
              <a:ahLst/>
              <a:cxnLst/>
              <a:rect l="l" t="t" r="r" b="b"/>
              <a:pathLst>
                <a:path w="608" h="483" extrusionOk="0">
                  <a:moveTo>
                    <a:pt x="572" y="1"/>
                  </a:moveTo>
                  <a:cubicBezTo>
                    <a:pt x="384" y="152"/>
                    <a:pt x="197" y="295"/>
                    <a:pt x="10" y="447"/>
                  </a:cubicBezTo>
                  <a:cubicBezTo>
                    <a:pt x="1" y="456"/>
                    <a:pt x="1" y="464"/>
                    <a:pt x="10" y="473"/>
                  </a:cubicBezTo>
                  <a:cubicBezTo>
                    <a:pt x="10" y="473"/>
                    <a:pt x="19" y="482"/>
                    <a:pt x="19" y="482"/>
                  </a:cubicBezTo>
                  <a:cubicBezTo>
                    <a:pt x="27" y="482"/>
                    <a:pt x="27" y="482"/>
                    <a:pt x="27" y="473"/>
                  </a:cubicBezTo>
                  <a:cubicBezTo>
                    <a:pt x="224" y="331"/>
                    <a:pt x="411" y="179"/>
                    <a:pt x="598" y="36"/>
                  </a:cubicBezTo>
                  <a:cubicBezTo>
                    <a:pt x="598" y="27"/>
                    <a:pt x="607" y="18"/>
                    <a:pt x="598" y="9"/>
                  </a:cubicBezTo>
                  <a:cubicBezTo>
                    <a:pt x="589" y="1"/>
                    <a:pt x="581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0"/>
            <p:cNvSpPr/>
            <p:nvPr/>
          </p:nvSpPr>
          <p:spPr>
            <a:xfrm>
              <a:off x="3293350" y="3476700"/>
              <a:ext cx="11850" cy="9400"/>
            </a:xfrm>
            <a:custGeom>
              <a:avLst/>
              <a:gdLst/>
              <a:ahLst/>
              <a:cxnLst/>
              <a:rect l="l" t="t" r="r" b="b"/>
              <a:pathLst>
                <a:path w="474" h="376" extrusionOk="0">
                  <a:moveTo>
                    <a:pt x="446" y="1"/>
                  </a:moveTo>
                  <a:cubicBezTo>
                    <a:pt x="295" y="108"/>
                    <a:pt x="152" y="224"/>
                    <a:pt x="9" y="340"/>
                  </a:cubicBezTo>
                  <a:cubicBezTo>
                    <a:pt x="0" y="349"/>
                    <a:pt x="0" y="357"/>
                    <a:pt x="9" y="366"/>
                  </a:cubicBezTo>
                  <a:cubicBezTo>
                    <a:pt x="9" y="375"/>
                    <a:pt x="18" y="375"/>
                    <a:pt x="27" y="375"/>
                  </a:cubicBezTo>
                  <a:cubicBezTo>
                    <a:pt x="27" y="375"/>
                    <a:pt x="36" y="375"/>
                    <a:pt x="36" y="366"/>
                  </a:cubicBezTo>
                  <a:cubicBezTo>
                    <a:pt x="170" y="250"/>
                    <a:pt x="322" y="134"/>
                    <a:pt x="464" y="36"/>
                  </a:cubicBezTo>
                  <a:cubicBezTo>
                    <a:pt x="473" y="27"/>
                    <a:pt x="473" y="18"/>
                    <a:pt x="473" y="10"/>
                  </a:cubicBezTo>
                  <a:cubicBezTo>
                    <a:pt x="464" y="1"/>
                    <a:pt x="45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0"/>
            <p:cNvSpPr/>
            <p:nvPr/>
          </p:nvSpPr>
          <p:spPr>
            <a:xfrm>
              <a:off x="3304050" y="3483075"/>
              <a:ext cx="11400" cy="8825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437" y="1"/>
                  </a:moveTo>
                  <a:cubicBezTo>
                    <a:pt x="434" y="1"/>
                    <a:pt x="431" y="2"/>
                    <a:pt x="429" y="4"/>
                  </a:cubicBezTo>
                  <a:cubicBezTo>
                    <a:pt x="277" y="94"/>
                    <a:pt x="134" y="201"/>
                    <a:pt x="10" y="317"/>
                  </a:cubicBezTo>
                  <a:cubicBezTo>
                    <a:pt x="1" y="326"/>
                    <a:pt x="1" y="343"/>
                    <a:pt x="1" y="343"/>
                  </a:cubicBezTo>
                  <a:cubicBezTo>
                    <a:pt x="10" y="352"/>
                    <a:pt x="10" y="352"/>
                    <a:pt x="18" y="352"/>
                  </a:cubicBezTo>
                  <a:lnTo>
                    <a:pt x="27" y="352"/>
                  </a:lnTo>
                  <a:cubicBezTo>
                    <a:pt x="161" y="227"/>
                    <a:pt x="304" y="129"/>
                    <a:pt x="447" y="31"/>
                  </a:cubicBezTo>
                  <a:cubicBezTo>
                    <a:pt x="456" y="31"/>
                    <a:pt x="456" y="13"/>
                    <a:pt x="456" y="13"/>
                  </a:cubicBezTo>
                  <a:cubicBezTo>
                    <a:pt x="449" y="7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0"/>
            <p:cNvSpPr/>
            <p:nvPr/>
          </p:nvSpPr>
          <p:spPr>
            <a:xfrm>
              <a:off x="3316325" y="3489925"/>
              <a:ext cx="9825" cy="6875"/>
            </a:xfrm>
            <a:custGeom>
              <a:avLst/>
              <a:gdLst/>
              <a:ahLst/>
              <a:cxnLst/>
              <a:rect l="l" t="t" r="r" b="b"/>
              <a:pathLst>
                <a:path w="393" h="275" extrusionOk="0">
                  <a:moveTo>
                    <a:pt x="379" y="0"/>
                  </a:moveTo>
                  <a:cubicBezTo>
                    <a:pt x="375" y="0"/>
                    <a:pt x="370" y="2"/>
                    <a:pt x="366" y="7"/>
                  </a:cubicBezTo>
                  <a:lnTo>
                    <a:pt x="18" y="239"/>
                  </a:lnTo>
                  <a:cubicBezTo>
                    <a:pt x="9" y="248"/>
                    <a:pt x="0" y="257"/>
                    <a:pt x="9" y="266"/>
                  </a:cubicBezTo>
                  <a:cubicBezTo>
                    <a:pt x="9" y="266"/>
                    <a:pt x="18" y="275"/>
                    <a:pt x="27" y="275"/>
                  </a:cubicBezTo>
                  <a:cubicBezTo>
                    <a:pt x="27" y="275"/>
                    <a:pt x="36" y="275"/>
                    <a:pt x="36" y="266"/>
                  </a:cubicBezTo>
                  <a:lnTo>
                    <a:pt x="384" y="34"/>
                  </a:lnTo>
                  <a:cubicBezTo>
                    <a:pt x="393" y="34"/>
                    <a:pt x="393" y="16"/>
                    <a:pt x="393" y="7"/>
                  </a:cubicBezTo>
                  <a:cubicBezTo>
                    <a:pt x="388" y="2"/>
                    <a:pt x="384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0"/>
            <p:cNvSpPr/>
            <p:nvPr/>
          </p:nvSpPr>
          <p:spPr>
            <a:xfrm>
              <a:off x="3160200" y="3525775"/>
              <a:ext cx="7600" cy="6475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0"/>
            <p:cNvSpPr/>
            <p:nvPr/>
          </p:nvSpPr>
          <p:spPr>
            <a:xfrm>
              <a:off x="3163100" y="3529550"/>
              <a:ext cx="9850" cy="7625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0"/>
            <p:cNvSpPr/>
            <p:nvPr/>
          </p:nvSpPr>
          <p:spPr>
            <a:xfrm>
              <a:off x="3169125" y="3533700"/>
              <a:ext cx="9175" cy="7250"/>
            </a:xfrm>
            <a:custGeom>
              <a:avLst/>
              <a:gdLst/>
              <a:ahLst/>
              <a:cxnLst/>
              <a:rect l="l" t="t" r="r" b="b"/>
              <a:pathLst>
                <a:path w="367" h="290" extrusionOk="0">
                  <a:moveTo>
                    <a:pt x="340" y="1"/>
                  </a:moveTo>
                  <a:cubicBezTo>
                    <a:pt x="336" y="1"/>
                    <a:pt x="333" y="2"/>
                    <a:pt x="330" y="4"/>
                  </a:cubicBezTo>
                  <a:cubicBezTo>
                    <a:pt x="214" y="85"/>
                    <a:pt x="107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36" y="290"/>
                  </a:lnTo>
                  <a:cubicBezTo>
                    <a:pt x="134" y="192"/>
                    <a:pt x="241" y="111"/>
                    <a:pt x="357" y="40"/>
                  </a:cubicBezTo>
                  <a:cubicBezTo>
                    <a:pt x="366" y="31"/>
                    <a:pt x="366" y="22"/>
                    <a:pt x="357" y="13"/>
                  </a:cubicBezTo>
                  <a:cubicBezTo>
                    <a:pt x="357" y="7"/>
                    <a:pt x="34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0"/>
            <p:cNvSpPr/>
            <p:nvPr/>
          </p:nvSpPr>
          <p:spPr>
            <a:xfrm>
              <a:off x="3174025" y="3538250"/>
              <a:ext cx="7400" cy="6050"/>
            </a:xfrm>
            <a:custGeom>
              <a:avLst/>
              <a:gdLst/>
              <a:ahLst/>
              <a:cxnLst/>
              <a:rect l="l" t="t" r="r" b="b"/>
              <a:pathLst>
                <a:path w="296" h="242" extrusionOk="0">
                  <a:moveTo>
                    <a:pt x="268" y="1"/>
                  </a:moveTo>
                  <a:cubicBezTo>
                    <a:pt x="170" y="63"/>
                    <a:pt x="90" y="135"/>
                    <a:pt x="10" y="206"/>
                  </a:cubicBezTo>
                  <a:cubicBezTo>
                    <a:pt x="1" y="215"/>
                    <a:pt x="1" y="224"/>
                    <a:pt x="10" y="233"/>
                  </a:cubicBezTo>
                  <a:cubicBezTo>
                    <a:pt x="10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36" y="233"/>
                  </a:cubicBezTo>
                  <a:cubicBezTo>
                    <a:pt x="108" y="161"/>
                    <a:pt x="197" y="90"/>
                    <a:pt x="286" y="37"/>
                  </a:cubicBezTo>
                  <a:cubicBezTo>
                    <a:pt x="295" y="28"/>
                    <a:pt x="295" y="19"/>
                    <a:pt x="295" y="10"/>
                  </a:cubicBezTo>
                  <a:cubicBezTo>
                    <a:pt x="286" y="1"/>
                    <a:pt x="27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0"/>
            <p:cNvSpPr/>
            <p:nvPr/>
          </p:nvSpPr>
          <p:spPr>
            <a:xfrm>
              <a:off x="3180275" y="3540500"/>
              <a:ext cx="6925" cy="5600"/>
            </a:xfrm>
            <a:custGeom>
              <a:avLst/>
              <a:gdLst/>
              <a:ahLst/>
              <a:cxnLst/>
              <a:rect l="l" t="t" r="r" b="b"/>
              <a:pathLst>
                <a:path w="277" h="224" extrusionOk="0">
                  <a:moveTo>
                    <a:pt x="241" y="0"/>
                  </a:moveTo>
                  <a:cubicBezTo>
                    <a:pt x="170" y="71"/>
                    <a:pt x="99" y="134"/>
                    <a:pt x="18" y="196"/>
                  </a:cubicBezTo>
                  <a:cubicBezTo>
                    <a:pt x="9" y="196"/>
                    <a:pt x="0" y="214"/>
                    <a:pt x="9" y="223"/>
                  </a:cubicBezTo>
                  <a:lnTo>
                    <a:pt x="36" y="223"/>
                  </a:lnTo>
                  <a:cubicBezTo>
                    <a:pt x="116" y="170"/>
                    <a:pt x="197" y="98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0"/>
            <p:cNvSpPr/>
            <p:nvPr/>
          </p:nvSpPr>
          <p:spPr>
            <a:xfrm>
              <a:off x="3276400" y="3538925"/>
              <a:ext cx="35700" cy="60025"/>
            </a:xfrm>
            <a:custGeom>
              <a:avLst/>
              <a:gdLst/>
              <a:ahLst/>
              <a:cxnLst/>
              <a:rect l="l" t="t" r="r" b="b"/>
              <a:pathLst>
                <a:path w="1428" h="2401" extrusionOk="0">
                  <a:moveTo>
                    <a:pt x="1410" y="1"/>
                  </a:moveTo>
                  <a:cubicBezTo>
                    <a:pt x="1401" y="1"/>
                    <a:pt x="1392" y="10"/>
                    <a:pt x="1392" y="18"/>
                  </a:cubicBezTo>
                  <a:cubicBezTo>
                    <a:pt x="1303" y="955"/>
                    <a:pt x="785" y="1838"/>
                    <a:pt x="9" y="2365"/>
                  </a:cubicBezTo>
                  <a:cubicBezTo>
                    <a:pt x="0" y="2374"/>
                    <a:pt x="0" y="2383"/>
                    <a:pt x="0" y="2391"/>
                  </a:cubicBezTo>
                  <a:cubicBezTo>
                    <a:pt x="9" y="2400"/>
                    <a:pt x="9" y="2400"/>
                    <a:pt x="18" y="2400"/>
                  </a:cubicBezTo>
                  <a:lnTo>
                    <a:pt x="27" y="2400"/>
                  </a:lnTo>
                  <a:cubicBezTo>
                    <a:pt x="821" y="1865"/>
                    <a:pt x="1339" y="973"/>
                    <a:pt x="1428" y="27"/>
                  </a:cubicBezTo>
                  <a:cubicBezTo>
                    <a:pt x="1428" y="10"/>
                    <a:pt x="1419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0"/>
            <p:cNvSpPr/>
            <p:nvPr/>
          </p:nvSpPr>
          <p:spPr>
            <a:xfrm>
              <a:off x="3151275" y="3535725"/>
              <a:ext cx="8950" cy="7700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0"/>
            <p:cNvSpPr/>
            <p:nvPr/>
          </p:nvSpPr>
          <p:spPr>
            <a:xfrm>
              <a:off x="3154850" y="3538600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0"/>
            <p:cNvSpPr/>
            <p:nvPr/>
          </p:nvSpPr>
          <p:spPr>
            <a:xfrm>
              <a:off x="3155075" y="3544500"/>
              <a:ext cx="17875" cy="14975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0"/>
            <p:cNvSpPr/>
            <p:nvPr/>
          </p:nvSpPr>
          <p:spPr>
            <a:xfrm>
              <a:off x="3158650" y="3549475"/>
              <a:ext cx="19650" cy="17350"/>
            </a:xfrm>
            <a:custGeom>
              <a:avLst/>
              <a:gdLst/>
              <a:ahLst/>
              <a:cxnLst/>
              <a:rect l="l" t="t" r="r" b="b"/>
              <a:pathLst>
                <a:path w="786" h="694" extrusionOk="0">
                  <a:moveTo>
                    <a:pt x="766" y="0"/>
                  </a:moveTo>
                  <a:cubicBezTo>
                    <a:pt x="761" y="0"/>
                    <a:pt x="754" y="2"/>
                    <a:pt x="749" y="7"/>
                  </a:cubicBezTo>
                  <a:cubicBezTo>
                    <a:pt x="482" y="194"/>
                    <a:pt x="232" y="417"/>
                    <a:pt x="9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36" y="694"/>
                  </a:lnTo>
                  <a:cubicBezTo>
                    <a:pt x="259" y="444"/>
                    <a:pt x="509" y="221"/>
                    <a:pt x="776" y="34"/>
                  </a:cubicBezTo>
                  <a:cubicBezTo>
                    <a:pt x="785" y="25"/>
                    <a:pt x="785" y="16"/>
                    <a:pt x="776" y="7"/>
                  </a:cubicBezTo>
                  <a:cubicBezTo>
                    <a:pt x="776" y="2"/>
                    <a:pt x="772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0"/>
            <p:cNvSpPr/>
            <p:nvPr/>
          </p:nvSpPr>
          <p:spPr>
            <a:xfrm>
              <a:off x="3165100" y="3551700"/>
              <a:ext cx="20100" cy="20700"/>
            </a:xfrm>
            <a:custGeom>
              <a:avLst/>
              <a:gdLst/>
              <a:ahLst/>
              <a:cxnLst/>
              <a:rect l="l" t="t" r="r" b="b"/>
              <a:pathLst>
                <a:path w="804" h="828" extrusionOk="0">
                  <a:moveTo>
                    <a:pt x="786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474" y="230"/>
                    <a:pt x="215" y="498"/>
                    <a:pt x="10" y="801"/>
                  </a:cubicBezTo>
                  <a:cubicBezTo>
                    <a:pt x="1" y="810"/>
                    <a:pt x="1" y="819"/>
                    <a:pt x="10" y="828"/>
                  </a:cubicBezTo>
                  <a:lnTo>
                    <a:pt x="19" y="828"/>
                  </a:lnTo>
                  <a:cubicBezTo>
                    <a:pt x="28" y="828"/>
                    <a:pt x="36" y="828"/>
                    <a:pt x="36" y="819"/>
                  </a:cubicBezTo>
                  <a:cubicBezTo>
                    <a:pt x="251" y="516"/>
                    <a:pt x="500" y="257"/>
                    <a:pt x="795" y="34"/>
                  </a:cubicBezTo>
                  <a:cubicBezTo>
                    <a:pt x="804" y="34"/>
                    <a:pt x="804" y="16"/>
                    <a:pt x="795" y="7"/>
                  </a:cubicBezTo>
                  <a:cubicBezTo>
                    <a:pt x="795" y="3"/>
                    <a:pt x="790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0"/>
            <p:cNvSpPr/>
            <p:nvPr/>
          </p:nvSpPr>
          <p:spPr>
            <a:xfrm>
              <a:off x="3168900" y="3555325"/>
              <a:ext cx="24100" cy="24225"/>
            </a:xfrm>
            <a:custGeom>
              <a:avLst/>
              <a:gdLst/>
              <a:ahLst/>
              <a:cxnLst/>
              <a:rect l="l" t="t" r="r" b="b"/>
              <a:pathLst>
                <a:path w="964" h="969" extrusionOk="0">
                  <a:moveTo>
                    <a:pt x="942" y="1"/>
                  </a:moveTo>
                  <a:cubicBezTo>
                    <a:pt x="939" y="1"/>
                    <a:pt x="937" y="2"/>
                    <a:pt x="937" y="5"/>
                  </a:cubicBezTo>
                  <a:cubicBezTo>
                    <a:pt x="598" y="290"/>
                    <a:pt x="286" y="602"/>
                    <a:pt x="0" y="941"/>
                  </a:cubicBezTo>
                  <a:cubicBezTo>
                    <a:pt x="0" y="950"/>
                    <a:pt x="0" y="959"/>
                    <a:pt x="9" y="968"/>
                  </a:cubicBezTo>
                  <a:lnTo>
                    <a:pt x="18" y="968"/>
                  </a:lnTo>
                  <a:cubicBezTo>
                    <a:pt x="27" y="968"/>
                    <a:pt x="27" y="968"/>
                    <a:pt x="36" y="959"/>
                  </a:cubicBezTo>
                  <a:cubicBezTo>
                    <a:pt x="313" y="629"/>
                    <a:pt x="625" y="317"/>
                    <a:pt x="955" y="32"/>
                  </a:cubicBezTo>
                  <a:cubicBezTo>
                    <a:pt x="964" y="32"/>
                    <a:pt x="964" y="14"/>
                    <a:pt x="964" y="5"/>
                  </a:cubicBezTo>
                  <a:cubicBezTo>
                    <a:pt x="958" y="5"/>
                    <a:pt x="948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0"/>
            <p:cNvSpPr/>
            <p:nvPr/>
          </p:nvSpPr>
          <p:spPr>
            <a:xfrm>
              <a:off x="3176925" y="3554825"/>
              <a:ext cx="31025" cy="28950"/>
            </a:xfrm>
            <a:custGeom>
              <a:avLst/>
              <a:gdLst/>
              <a:ahLst/>
              <a:cxnLst/>
              <a:rect l="l" t="t" r="r" b="b"/>
              <a:pathLst>
                <a:path w="1241" h="1158" extrusionOk="0">
                  <a:moveTo>
                    <a:pt x="1218" y="0"/>
                  </a:moveTo>
                  <a:cubicBezTo>
                    <a:pt x="1214" y="0"/>
                    <a:pt x="1209" y="2"/>
                    <a:pt x="1205" y="7"/>
                  </a:cubicBezTo>
                  <a:cubicBezTo>
                    <a:pt x="786" y="355"/>
                    <a:pt x="384" y="730"/>
                    <a:pt x="1" y="1122"/>
                  </a:cubicBezTo>
                  <a:cubicBezTo>
                    <a:pt x="1" y="1131"/>
                    <a:pt x="1" y="1149"/>
                    <a:pt x="10" y="1149"/>
                  </a:cubicBezTo>
                  <a:cubicBezTo>
                    <a:pt x="10" y="1158"/>
                    <a:pt x="10" y="1158"/>
                    <a:pt x="18" y="1158"/>
                  </a:cubicBezTo>
                  <a:cubicBezTo>
                    <a:pt x="27" y="1158"/>
                    <a:pt x="27" y="1158"/>
                    <a:pt x="27" y="1149"/>
                  </a:cubicBezTo>
                  <a:cubicBezTo>
                    <a:pt x="402" y="756"/>
                    <a:pt x="812" y="382"/>
                    <a:pt x="1232" y="34"/>
                  </a:cubicBezTo>
                  <a:cubicBezTo>
                    <a:pt x="1241" y="25"/>
                    <a:pt x="1241" y="16"/>
                    <a:pt x="1232" y="7"/>
                  </a:cubicBezTo>
                  <a:cubicBezTo>
                    <a:pt x="1227" y="2"/>
                    <a:pt x="1223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0"/>
            <p:cNvSpPr/>
            <p:nvPr/>
          </p:nvSpPr>
          <p:spPr>
            <a:xfrm>
              <a:off x="3182500" y="3559950"/>
              <a:ext cx="33925" cy="32525"/>
            </a:xfrm>
            <a:custGeom>
              <a:avLst/>
              <a:gdLst/>
              <a:ahLst/>
              <a:cxnLst/>
              <a:rect l="l" t="t" r="r" b="b"/>
              <a:pathLst>
                <a:path w="1357" h="1301" extrusionOk="0">
                  <a:moveTo>
                    <a:pt x="1334" y="0"/>
                  </a:moveTo>
                  <a:cubicBezTo>
                    <a:pt x="1330" y="0"/>
                    <a:pt x="1325" y="3"/>
                    <a:pt x="1321" y="7"/>
                  </a:cubicBezTo>
                  <a:cubicBezTo>
                    <a:pt x="857" y="391"/>
                    <a:pt x="411" y="810"/>
                    <a:pt x="10" y="1265"/>
                  </a:cubicBezTo>
                  <a:cubicBezTo>
                    <a:pt x="1" y="1274"/>
                    <a:pt x="1" y="1283"/>
                    <a:pt x="10" y="1292"/>
                  </a:cubicBezTo>
                  <a:cubicBezTo>
                    <a:pt x="10" y="1292"/>
                    <a:pt x="18" y="1301"/>
                    <a:pt x="18" y="1301"/>
                  </a:cubicBezTo>
                  <a:cubicBezTo>
                    <a:pt x="27" y="1301"/>
                    <a:pt x="27" y="1292"/>
                    <a:pt x="36" y="1292"/>
                  </a:cubicBezTo>
                  <a:cubicBezTo>
                    <a:pt x="438" y="837"/>
                    <a:pt x="875" y="417"/>
                    <a:pt x="1348" y="34"/>
                  </a:cubicBezTo>
                  <a:cubicBezTo>
                    <a:pt x="1357" y="25"/>
                    <a:pt x="1357" y="16"/>
                    <a:pt x="1348" y="7"/>
                  </a:cubicBezTo>
                  <a:cubicBezTo>
                    <a:pt x="1343" y="3"/>
                    <a:pt x="1339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0"/>
            <p:cNvSpPr/>
            <p:nvPr/>
          </p:nvSpPr>
          <p:spPr>
            <a:xfrm>
              <a:off x="3193650" y="3557500"/>
              <a:ext cx="37275" cy="37425"/>
            </a:xfrm>
            <a:custGeom>
              <a:avLst/>
              <a:gdLst/>
              <a:ahLst/>
              <a:cxnLst/>
              <a:rect l="l" t="t" r="r" b="b"/>
              <a:pathLst>
                <a:path w="1491" h="1497" extrusionOk="0">
                  <a:moveTo>
                    <a:pt x="1474" y="0"/>
                  </a:moveTo>
                  <a:cubicBezTo>
                    <a:pt x="1468" y="0"/>
                    <a:pt x="1464" y="3"/>
                    <a:pt x="1464" y="7"/>
                  </a:cubicBezTo>
                  <a:cubicBezTo>
                    <a:pt x="937" y="453"/>
                    <a:pt x="456" y="944"/>
                    <a:pt x="1" y="1470"/>
                  </a:cubicBezTo>
                  <a:cubicBezTo>
                    <a:pt x="1" y="1470"/>
                    <a:pt x="1" y="1488"/>
                    <a:pt x="10" y="1497"/>
                  </a:cubicBezTo>
                  <a:lnTo>
                    <a:pt x="19" y="1497"/>
                  </a:lnTo>
                  <a:cubicBezTo>
                    <a:pt x="27" y="1497"/>
                    <a:pt x="27" y="1497"/>
                    <a:pt x="36" y="1488"/>
                  </a:cubicBezTo>
                  <a:cubicBezTo>
                    <a:pt x="482" y="970"/>
                    <a:pt x="964" y="480"/>
                    <a:pt x="1482" y="34"/>
                  </a:cubicBezTo>
                  <a:cubicBezTo>
                    <a:pt x="1491" y="25"/>
                    <a:pt x="1491" y="16"/>
                    <a:pt x="1491" y="7"/>
                  </a:cubicBezTo>
                  <a:cubicBezTo>
                    <a:pt x="1486" y="3"/>
                    <a:pt x="1479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0"/>
            <p:cNvSpPr/>
            <p:nvPr/>
          </p:nvSpPr>
          <p:spPr>
            <a:xfrm>
              <a:off x="3200800" y="3556550"/>
              <a:ext cx="42400" cy="41725"/>
            </a:xfrm>
            <a:custGeom>
              <a:avLst/>
              <a:gdLst/>
              <a:ahLst/>
              <a:cxnLst/>
              <a:rect l="l" t="t" r="r" b="b"/>
              <a:pathLst>
                <a:path w="1696" h="1669" extrusionOk="0">
                  <a:moveTo>
                    <a:pt x="1659" y="0"/>
                  </a:moveTo>
                  <a:cubicBezTo>
                    <a:pt x="1089" y="518"/>
                    <a:pt x="535" y="1071"/>
                    <a:pt x="9" y="1642"/>
                  </a:cubicBezTo>
                  <a:cubicBezTo>
                    <a:pt x="0" y="1651"/>
                    <a:pt x="0" y="1660"/>
                    <a:pt x="9" y="1669"/>
                  </a:cubicBezTo>
                  <a:lnTo>
                    <a:pt x="36" y="1669"/>
                  </a:lnTo>
                  <a:cubicBezTo>
                    <a:pt x="562" y="1098"/>
                    <a:pt x="1115" y="545"/>
                    <a:pt x="1686" y="27"/>
                  </a:cubicBezTo>
                  <a:cubicBezTo>
                    <a:pt x="1695" y="27"/>
                    <a:pt x="1695" y="9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0"/>
            <p:cNvSpPr/>
            <p:nvPr/>
          </p:nvSpPr>
          <p:spPr>
            <a:xfrm>
              <a:off x="3209500" y="3557275"/>
              <a:ext cx="47300" cy="44575"/>
            </a:xfrm>
            <a:custGeom>
              <a:avLst/>
              <a:gdLst/>
              <a:ahLst/>
              <a:cxnLst/>
              <a:rect l="l" t="t" r="r" b="b"/>
              <a:pathLst>
                <a:path w="1892" h="1783" extrusionOk="0">
                  <a:moveTo>
                    <a:pt x="1869" y="0"/>
                  </a:moveTo>
                  <a:cubicBezTo>
                    <a:pt x="1865" y="0"/>
                    <a:pt x="1860" y="3"/>
                    <a:pt x="1856" y="7"/>
                  </a:cubicBezTo>
                  <a:lnTo>
                    <a:pt x="9" y="1756"/>
                  </a:lnTo>
                  <a:cubicBezTo>
                    <a:pt x="0" y="1756"/>
                    <a:pt x="0" y="1773"/>
                    <a:pt x="9" y="1782"/>
                  </a:cubicBezTo>
                  <a:lnTo>
                    <a:pt x="36" y="1782"/>
                  </a:lnTo>
                  <a:lnTo>
                    <a:pt x="1882" y="34"/>
                  </a:lnTo>
                  <a:cubicBezTo>
                    <a:pt x="1891" y="25"/>
                    <a:pt x="1891" y="16"/>
                    <a:pt x="1882" y="7"/>
                  </a:cubicBezTo>
                  <a:cubicBezTo>
                    <a:pt x="1878" y="3"/>
                    <a:pt x="1874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0"/>
            <p:cNvSpPr/>
            <p:nvPr/>
          </p:nvSpPr>
          <p:spPr>
            <a:xfrm>
              <a:off x="3222200" y="3553025"/>
              <a:ext cx="55125" cy="50825"/>
            </a:xfrm>
            <a:custGeom>
              <a:avLst/>
              <a:gdLst/>
              <a:ahLst/>
              <a:cxnLst/>
              <a:rect l="l" t="t" r="r" b="b"/>
              <a:pathLst>
                <a:path w="2205" h="2033" extrusionOk="0">
                  <a:moveTo>
                    <a:pt x="2182" y="1"/>
                  </a:moveTo>
                  <a:cubicBezTo>
                    <a:pt x="2177" y="1"/>
                    <a:pt x="2173" y="3"/>
                    <a:pt x="2168" y="8"/>
                  </a:cubicBezTo>
                  <a:cubicBezTo>
                    <a:pt x="1410" y="623"/>
                    <a:pt x="688" y="1301"/>
                    <a:pt x="1" y="2006"/>
                  </a:cubicBezTo>
                  <a:cubicBezTo>
                    <a:pt x="1" y="2006"/>
                    <a:pt x="1" y="2024"/>
                    <a:pt x="1" y="2024"/>
                  </a:cubicBezTo>
                  <a:cubicBezTo>
                    <a:pt x="10" y="2033"/>
                    <a:pt x="10" y="2033"/>
                    <a:pt x="18" y="2033"/>
                  </a:cubicBezTo>
                  <a:cubicBezTo>
                    <a:pt x="18" y="2033"/>
                    <a:pt x="27" y="2033"/>
                    <a:pt x="27" y="2024"/>
                  </a:cubicBezTo>
                  <a:cubicBezTo>
                    <a:pt x="705" y="1328"/>
                    <a:pt x="1437" y="650"/>
                    <a:pt x="2195" y="34"/>
                  </a:cubicBezTo>
                  <a:cubicBezTo>
                    <a:pt x="2204" y="25"/>
                    <a:pt x="2204" y="16"/>
                    <a:pt x="2195" y="8"/>
                  </a:cubicBezTo>
                  <a:cubicBezTo>
                    <a:pt x="2191" y="3"/>
                    <a:pt x="2186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0"/>
            <p:cNvSpPr/>
            <p:nvPr/>
          </p:nvSpPr>
          <p:spPr>
            <a:xfrm>
              <a:off x="3235575" y="3550350"/>
              <a:ext cx="55125" cy="52175"/>
            </a:xfrm>
            <a:custGeom>
              <a:avLst/>
              <a:gdLst/>
              <a:ahLst/>
              <a:cxnLst/>
              <a:rect l="l" t="t" r="r" b="b"/>
              <a:pathLst>
                <a:path w="2205" h="2087" extrusionOk="0">
                  <a:moveTo>
                    <a:pt x="2191" y="1"/>
                  </a:moveTo>
                  <a:cubicBezTo>
                    <a:pt x="2187" y="1"/>
                    <a:pt x="2182" y="3"/>
                    <a:pt x="2178" y="8"/>
                  </a:cubicBezTo>
                  <a:lnTo>
                    <a:pt x="10" y="2050"/>
                  </a:lnTo>
                  <a:cubicBezTo>
                    <a:pt x="1" y="2059"/>
                    <a:pt x="1" y="2068"/>
                    <a:pt x="10" y="2077"/>
                  </a:cubicBezTo>
                  <a:cubicBezTo>
                    <a:pt x="10" y="2077"/>
                    <a:pt x="19" y="2086"/>
                    <a:pt x="19" y="2086"/>
                  </a:cubicBezTo>
                  <a:cubicBezTo>
                    <a:pt x="28" y="2086"/>
                    <a:pt x="28" y="2077"/>
                    <a:pt x="37" y="2077"/>
                  </a:cubicBezTo>
                  <a:lnTo>
                    <a:pt x="2204" y="34"/>
                  </a:lnTo>
                  <a:cubicBezTo>
                    <a:pt x="2204" y="25"/>
                    <a:pt x="2204" y="16"/>
                    <a:pt x="2204" y="8"/>
                  </a:cubicBezTo>
                  <a:cubicBezTo>
                    <a:pt x="2200" y="3"/>
                    <a:pt x="219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0"/>
            <p:cNvSpPr/>
            <p:nvPr/>
          </p:nvSpPr>
          <p:spPr>
            <a:xfrm>
              <a:off x="3250975" y="3547450"/>
              <a:ext cx="54450" cy="52825"/>
            </a:xfrm>
            <a:custGeom>
              <a:avLst/>
              <a:gdLst/>
              <a:ahLst/>
              <a:cxnLst/>
              <a:rect l="l" t="t" r="r" b="b"/>
              <a:pathLst>
                <a:path w="2178" h="2113" extrusionOk="0">
                  <a:moveTo>
                    <a:pt x="2155" y="1"/>
                  </a:moveTo>
                  <a:cubicBezTo>
                    <a:pt x="2150" y="1"/>
                    <a:pt x="2146" y="3"/>
                    <a:pt x="2141" y="8"/>
                  </a:cubicBezTo>
                  <a:cubicBezTo>
                    <a:pt x="1446" y="703"/>
                    <a:pt x="723" y="1408"/>
                    <a:pt x="0" y="2077"/>
                  </a:cubicBezTo>
                  <a:cubicBezTo>
                    <a:pt x="0" y="2086"/>
                    <a:pt x="0" y="2104"/>
                    <a:pt x="0" y="2104"/>
                  </a:cubicBezTo>
                  <a:cubicBezTo>
                    <a:pt x="9" y="2113"/>
                    <a:pt x="9" y="2113"/>
                    <a:pt x="18" y="2113"/>
                  </a:cubicBezTo>
                  <a:cubicBezTo>
                    <a:pt x="18" y="2113"/>
                    <a:pt x="27" y="2113"/>
                    <a:pt x="27" y="2104"/>
                  </a:cubicBezTo>
                  <a:cubicBezTo>
                    <a:pt x="750" y="1435"/>
                    <a:pt x="1472" y="730"/>
                    <a:pt x="2168" y="34"/>
                  </a:cubicBezTo>
                  <a:cubicBezTo>
                    <a:pt x="2177" y="25"/>
                    <a:pt x="2177" y="16"/>
                    <a:pt x="2168" y="8"/>
                  </a:cubicBezTo>
                  <a:cubicBezTo>
                    <a:pt x="2164" y="3"/>
                    <a:pt x="2159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0"/>
            <p:cNvSpPr/>
            <p:nvPr/>
          </p:nvSpPr>
          <p:spPr>
            <a:xfrm>
              <a:off x="3263450" y="3566425"/>
              <a:ext cx="36825" cy="34525"/>
            </a:xfrm>
            <a:custGeom>
              <a:avLst/>
              <a:gdLst/>
              <a:ahLst/>
              <a:cxnLst/>
              <a:rect l="l" t="t" r="r" b="b"/>
              <a:pathLst>
                <a:path w="1473" h="1381" extrusionOk="0">
                  <a:moveTo>
                    <a:pt x="1456" y="0"/>
                  </a:moveTo>
                  <a:cubicBezTo>
                    <a:pt x="1451" y="0"/>
                    <a:pt x="1446" y="2"/>
                    <a:pt x="1446" y="7"/>
                  </a:cubicBezTo>
                  <a:lnTo>
                    <a:pt x="10" y="1345"/>
                  </a:lnTo>
                  <a:cubicBezTo>
                    <a:pt x="1" y="1354"/>
                    <a:pt x="1" y="1363"/>
                    <a:pt x="10" y="1372"/>
                  </a:cubicBezTo>
                  <a:cubicBezTo>
                    <a:pt x="10" y="1372"/>
                    <a:pt x="10" y="1381"/>
                    <a:pt x="19" y="1381"/>
                  </a:cubicBezTo>
                  <a:cubicBezTo>
                    <a:pt x="28" y="1381"/>
                    <a:pt x="28" y="1372"/>
                    <a:pt x="28" y="1372"/>
                  </a:cubicBezTo>
                  <a:lnTo>
                    <a:pt x="1464" y="34"/>
                  </a:lnTo>
                  <a:cubicBezTo>
                    <a:pt x="1473" y="25"/>
                    <a:pt x="1473" y="16"/>
                    <a:pt x="1473" y="7"/>
                  </a:cubicBezTo>
                  <a:cubicBezTo>
                    <a:pt x="1468" y="2"/>
                    <a:pt x="1462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0"/>
            <p:cNvSpPr/>
            <p:nvPr/>
          </p:nvSpPr>
          <p:spPr>
            <a:xfrm>
              <a:off x="3275500" y="3586275"/>
              <a:ext cx="13625" cy="11325"/>
            </a:xfrm>
            <a:custGeom>
              <a:avLst/>
              <a:gdLst/>
              <a:ahLst/>
              <a:cxnLst/>
              <a:rect l="l" t="t" r="r" b="b"/>
              <a:pathLst>
                <a:path w="545" h="453" extrusionOk="0">
                  <a:moveTo>
                    <a:pt x="532" y="0"/>
                  </a:moveTo>
                  <a:cubicBezTo>
                    <a:pt x="527" y="0"/>
                    <a:pt x="523" y="2"/>
                    <a:pt x="518" y="7"/>
                  </a:cubicBezTo>
                  <a:lnTo>
                    <a:pt x="10" y="417"/>
                  </a:lnTo>
                  <a:cubicBezTo>
                    <a:pt x="1" y="426"/>
                    <a:pt x="1" y="435"/>
                    <a:pt x="1" y="444"/>
                  </a:cubicBezTo>
                  <a:cubicBezTo>
                    <a:pt x="10" y="453"/>
                    <a:pt x="10" y="453"/>
                    <a:pt x="19" y="453"/>
                  </a:cubicBezTo>
                  <a:cubicBezTo>
                    <a:pt x="19" y="453"/>
                    <a:pt x="27" y="453"/>
                    <a:pt x="27" y="444"/>
                  </a:cubicBezTo>
                  <a:lnTo>
                    <a:pt x="536" y="34"/>
                  </a:lnTo>
                  <a:cubicBezTo>
                    <a:pt x="545" y="34"/>
                    <a:pt x="545" y="16"/>
                    <a:pt x="545" y="7"/>
                  </a:cubicBezTo>
                  <a:cubicBezTo>
                    <a:pt x="540" y="2"/>
                    <a:pt x="53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0"/>
            <p:cNvSpPr/>
            <p:nvPr/>
          </p:nvSpPr>
          <p:spPr>
            <a:xfrm>
              <a:off x="3205250" y="3576425"/>
              <a:ext cx="176450" cy="170175"/>
            </a:xfrm>
            <a:custGeom>
              <a:avLst/>
              <a:gdLst/>
              <a:ahLst/>
              <a:cxnLst/>
              <a:rect l="l" t="t" r="r" b="b"/>
              <a:pathLst>
                <a:path w="7058" h="6807" extrusionOk="0">
                  <a:moveTo>
                    <a:pt x="4600" y="0"/>
                  </a:moveTo>
                  <a:cubicBezTo>
                    <a:pt x="4550" y="0"/>
                    <a:pt x="4498" y="3"/>
                    <a:pt x="4443" y="8"/>
                  </a:cubicBezTo>
                  <a:cubicBezTo>
                    <a:pt x="3640" y="80"/>
                    <a:pt x="2873" y="419"/>
                    <a:pt x="2231" y="909"/>
                  </a:cubicBezTo>
                  <a:cubicBezTo>
                    <a:pt x="1597" y="1400"/>
                    <a:pt x="1071" y="2033"/>
                    <a:pt x="670" y="2729"/>
                  </a:cubicBezTo>
                  <a:cubicBezTo>
                    <a:pt x="313" y="3327"/>
                    <a:pt x="36" y="3978"/>
                    <a:pt x="18" y="4674"/>
                  </a:cubicBezTo>
                  <a:cubicBezTo>
                    <a:pt x="1" y="5361"/>
                    <a:pt x="277" y="6083"/>
                    <a:pt x="848" y="6467"/>
                  </a:cubicBezTo>
                  <a:cubicBezTo>
                    <a:pt x="1202" y="6715"/>
                    <a:pt x="1631" y="6807"/>
                    <a:pt x="2069" y="6807"/>
                  </a:cubicBezTo>
                  <a:cubicBezTo>
                    <a:pt x="2293" y="6807"/>
                    <a:pt x="2519" y="6783"/>
                    <a:pt x="2739" y="6744"/>
                  </a:cubicBezTo>
                  <a:cubicBezTo>
                    <a:pt x="4443" y="6431"/>
                    <a:pt x="5951" y="5209"/>
                    <a:pt x="6620" y="3612"/>
                  </a:cubicBezTo>
                  <a:cubicBezTo>
                    <a:pt x="6923" y="2881"/>
                    <a:pt x="7057" y="2069"/>
                    <a:pt x="6914" y="1293"/>
                  </a:cubicBezTo>
                  <a:cubicBezTo>
                    <a:pt x="6843" y="945"/>
                    <a:pt x="6691" y="561"/>
                    <a:pt x="6352" y="428"/>
                  </a:cubicBezTo>
                  <a:cubicBezTo>
                    <a:pt x="6049" y="303"/>
                    <a:pt x="5701" y="338"/>
                    <a:pt x="5389" y="205"/>
                  </a:cubicBezTo>
                  <a:cubicBezTo>
                    <a:pt x="5116" y="83"/>
                    <a:pt x="4888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0"/>
            <p:cNvSpPr/>
            <p:nvPr/>
          </p:nvSpPr>
          <p:spPr>
            <a:xfrm>
              <a:off x="3200575" y="3576325"/>
              <a:ext cx="196050" cy="173175"/>
            </a:xfrm>
            <a:custGeom>
              <a:avLst/>
              <a:gdLst/>
              <a:ahLst/>
              <a:cxnLst/>
              <a:rect l="l" t="t" r="r" b="b"/>
              <a:pathLst>
                <a:path w="7842" h="6927" extrusionOk="0">
                  <a:moveTo>
                    <a:pt x="4781" y="1"/>
                  </a:moveTo>
                  <a:cubicBezTo>
                    <a:pt x="4731" y="1"/>
                    <a:pt x="4681" y="4"/>
                    <a:pt x="4631" y="12"/>
                  </a:cubicBezTo>
                  <a:lnTo>
                    <a:pt x="4631" y="12"/>
                  </a:lnTo>
                  <a:cubicBezTo>
                    <a:pt x="4680" y="5"/>
                    <a:pt x="4729" y="1"/>
                    <a:pt x="4777" y="1"/>
                  </a:cubicBezTo>
                  <a:cubicBezTo>
                    <a:pt x="5180" y="1"/>
                    <a:pt x="5542" y="243"/>
                    <a:pt x="5933" y="307"/>
                  </a:cubicBezTo>
                  <a:cubicBezTo>
                    <a:pt x="6816" y="369"/>
                    <a:pt x="7048" y="788"/>
                    <a:pt x="7119" y="1618"/>
                  </a:cubicBezTo>
                  <a:cubicBezTo>
                    <a:pt x="7271" y="4098"/>
                    <a:pt x="5130" y="6310"/>
                    <a:pt x="2748" y="6658"/>
                  </a:cubicBezTo>
                  <a:cubicBezTo>
                    <a:pt x="2575" y="6688"/>
                    <a:pt x="2407" y="6703"/>
                    <a:pt x="2247" y="6703"/>
                  </a:cubicBezTo>
                  <a:cubicBezTo>
                    <a:pt x="1027" y="6703"/>
                    <a:pt x="208" y="5857"/>
                    <a:pt x="295" y="4508"/>
                  </a:cubicBezTo>
                  <a:cubicBezTo>
                    <a:pt x="321" y="4071"/>
                    <a:pt x="464" y="3643"/>
                    <a:pt x="643" y="3242"/>
                  </a:cubicBezTo>
                  <a:cubicBezTo>
                    <a:pt x="1383" y="1645"/>
                    <a:pt x="2801" y="182"/>
                    <a:pt x="4630" y="12"/>
                  </a:cubicBezTo>
                  <a:lnTo>
                    <a:pt x="4630" y="12"/>
                  </a:lnTo>
                  <a:cubicBezTo>
                    <a:pt x="3738" y="93"/>
                    <a:pt x="2891" y="503"/>
                    <a:pt x="2204" y="1074"/>
                  </a:cubicBezTo>
                  <a:cubicBezTo>
                    <a:pt x="1214" y="1939"/>
                    <a:pt x="321" y="3161"/>
                    <a:pt x="143" y="4491"/>
                  </a:cubicBezTo>
                  <a:cubicBezTo>
                    <a:pt x="0" y="5966"/>
                    <a:pt x="923" y="6927"/>
                    <a:pt x="2265" y="6927"/>
                  </a:cubicBezTo>
                  <a:cubicBezTo>
                    <a:pt x="2431" y="6927"/>
                    <a:pt x="2605" y="6912"/>
                    <a:pt x="2784" y="6881"/>
                  </a:cubicBezTo>
                  <a:cubicBezTo>
                    <a:pt x="5460" y="6507"/>
                    <a:pt x="7842" y="3661"/>
                    <a:pt x="7021" y="958"/>
                  </a:cubicBezTo>
                  <a:cubicBezTo>
                    <a:pt x="6834" y="440"/>
                    <a:pt x="6423" y="351"/>
                    <a:pt x="5933" y="298"/>
                  </a:cubicBezTo>
                  <a:cubicBezTo>
                    <a:pt x="5544" y="234"/>
                    <a:pt x="5183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0"/>
            <p:cNvSpPr/>
            <p:nvPr/>
          </p:nvSpPr>
          <p:spPr>
            <a:xfrm>
              <a:off x="3221975" y="3633925"/>
              <a:ext cx="152800" cy="84700"/>
            </a:xfrm>
            <a:custGeom>
              <a:avLst/>
              <a:gdLst/>
              <a:ahLst/>
              <a:cxnLst/>
              <a:rect l="l" t="t" r="r" b="b"/>
              <a:pathLst>
                <a:path w="6112" h="3388" extrusionOk="0">
                  <a:moveTo>
                    <a:pt x="6112" y="1"/>
                  </a:moveTo>
                  <a:lnTo>
                    <a:pt x="6112" y="1"/>
                  </a:lnTo>
                  <a:cubicBezTo>
                    <a:pt x="5826" y="590"/>
                    <a:pt x="5407" y="1098"/>
                    <a:pt x="4934" y="1535"/>
                  </a:cubicBezTo>
                  <a:cubicBezTo>
                    <a:pt x="4452" y="1964"/>
                    <a:pt x="3908" y="2320"/>
                    <a:pt x="3328" y="2615"/>
                  </a:cubicBezTo>
                  <a:cubicBezTo>
                    <a:pt x="2766" y="2900"/>
                    <a:pt x="2160" y="3177"/>
                    <a:pt x="1526" y="3221"/>
                  </a:cubicBezTo>
                  <a:cubicBezTo>
                    <a:pt x="1493" y="3223"/>
                    <a:pt x="1460" y="3224"/>
                    <a:pt x="1427" y="3224"/>
                  </a:cubicBezTo>
                  <a:cubicBezTo>
                    <a:pt x="829" y="3224"/>
                    <a:pt x="187" y="2920"/>
                    <a:pt x="1" y="2320"/>
                  </a:cubicBezTo>
                  <a:lnTo>
                    <a:pt x="1" y="2320"/>
                  </a:lnTo>
                  <a:cubicBezTo>
                    <a:pt x="72" y="2829"/>
                    <a:pt x="545" y="3195"/>
                    <a:pt x="1018" y="3328"/>
                  </a:cubicBezTo>
                  <a:cubicBezTo>
                    <a:pt x="1173" y="3369"/>
                    <a:pt x="1337" y="3387"/>
                    <a:pt x="1506" y="3387"/>
                  </a:cubicBezTo>
                  <a:cubicBezTo>
                    <a:pt x="2734" y="3387"/>
                    <a:pt x="4274" y="2420"/>
                    <a:pt x="5050" y="1660"/>
                  </a:cubicBezTo>
                  <a:cubicBezTo>
                    <a:pt x="5523" y="1196"/>
                    <a:pt x="5906" y="625"/>
                    <a:pt x="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0"/>
            <p:cNvSpPr/>
            <p:nvPr/>
          </p:nvSpPr>
          <p:spPr>
            <a:xfrm>
              <a:off x="3243225" y="3583125"/>
              <a:ext cx="101225" cy="130550"/>
            </a:xfrm>
            <a:custGeom>
              <a:avLst/>
              <a:gdLst/>
              <a:ahLst/>
              <a:cxnLst/>
              <a:rect l="l" t="t" r="r" b="b"/>
              <a:pathLst>
                <a:path w="4049" h="5222" extrusionOk="0">
                  <a:moveTo>
                    <a:pt x="3920" y="1"/>
                  </a:moveTo>
                  <a:cubicBezTo>
                    <a:pt x="3433" y="1"/>
                    <a:pt x="2436" y="1095"/>
                    <a:pt x="2193" y="1355"/>
                  </a:cubicBezTo>
                  <a:cubicBezTo>
                    <a:pt x="1613" y="1953"/>
                    <a:pt x="1122" y="2622"/>
                    <a:pt x="721" y="3353"/>
                  </a:cubicBezTo>
                  <a:cubicBezTo>
                    <a:pt x="507" y="3755"/>
                    <a:pt x="319" y="4174"/>
                    <a:pt x="159" y="4602"/>
                  </a:cubicBezTo>
                  <a:cubicBezTo>
                    <a:pt x="114" y="4736"/>
                    <a:pt x="70" y="4861"/>
                    <a:pt x="34" y="4986"/>
                  </a:cubicBezTo>
                  <a:cubicBezTo>
                    <a:pt x="1" y="5119"/>
                    <a:pt x="106" y="5222"/>
                    <a:pt x="217" y="5222"/>
                  </a:cubicBezTo>
                  <a:cubicBezTo>
                    <a:pt x="255" y="5222"/>
                    <a:pt x="294" y="5209"/>
                    <a:pt x="328" y="5182"/>
                  </a:cubicBezTo>
                  <a:cubicBezTo>
                    <a:pt x="328" y="5173"/>
                    <a:pt x="337" y="5173"/>
                    <a:pt x="337" y="5173"/>
                  </a:cubicBezTo>
                  <a:cubicBezTo>
                    <a:pt x="774" y="4798"/>
                    <a:pt x="1060" y="4290"/>
                    <a:pt x="1399" y="3835"/>
                  </a:cubicBezTo>
                  <a:cubicBezTo>
                    <a:pt x="1872" y="3211"/>
                    <a:pt x="2443" y="2666"/>
                    <a:pt x="2951" y="2078"/>
                  </a:cubicBezTo>
                  <a:cubicBezTo>
                    <a:pt x="3433" y="1516"/>
                    <a:pt x="3968" y="793"/>
                    <a:pt x="4048" y="35"/>
                  </a:cubicBezTo>
                  <a:cubicBezTo>
                    <a:pt x="4011" y="11"/>
                    <a:pt x="3968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0"/>
            <p:cNvSpPr/>
            <p:nvPr/>
          </p:nvSpPr>
          <p:spPr>
            <a:xfrm>
              <a:off x="3226000" y="3621450"/>
              <a:ext cx="69375" cy="84550"/>
            </a:xfrm>
            <a:custGeom>
              <a:avLst/>
              <a:gdLst/>
              <a:ahLst/>
              <a:cxnLst/>
              <a:rect l="l" t="t" r="r" b="b"/>
              <a:pathLst>
                <a:path w="2775" h="3382" extrusionOk="0">
                  <a:moveTo>
                    <a:pt x="2739" y="0"/>
                  </a:moveTo>
                  <a:lnTo>
                    <a:pt x="1526" y="607"/>
                  </a:lnTo>
                  <a:cubicBezTo>
                    <a:pt x="1303" y="723"/>
                    <a:pt x="1071" y="839"/>
                    <a:pt x="866" y="991"/>
                  </a:cubicBezTo>
                  <a:cubicBezTo>
                    <a:pt x="473" y="1276"/>
                    <a:pt x="205" y="1669"/>
                    <a:pt x="107" y="2097"/>
                  </a:cubicBezTo>
                  <a:cubicBezTo>
                    <a:pt x="0" y="2561"/>
                    <a:pt x="116" y="3051"/>
                    <a:pt x="420" y="3373"/>
                  </a:cubicBezTo>
                  <a:cubicBezTo>
                    <a:pt x="420" y="3373"/>
                    <a:pt x="428" y="3381"/>
                    <a:pt x="428" y="3381"/>
                  </a:cubicBezTo>
                  <a:cubicBezTo>
                    <a:pt x="437" y="3381"/>
                    <a:pt x="437" y="3381"/>
                    <a:pt x="446" y="3373"/>
                  </a:cubicBezTo>
                  <a:cubicBezTo>
                    <a:pt x="455" y="3364"/>
                    <a:pt x="455" y="3355"/>
                    <a:pt x="446" y="3346"/>
                  </a:cubicBezTo>
                  <a:cubicBezTo>
                    <a:pt x="152" y="3034"/>
                    <a:pt x="36" y="2552"/>
                    <a:pt x="143" y="2106"/>
                  </a:cubicBezTo>
                  <a:cubicBezTo>
                    <a:pt x="232" y="1686"/>
                    <a:pt x="500" y="1303"/>
                    <a:pt x="883" y="1026"/>
                  </a:cubicBezTo>
                  <a:cubicBezTo>
                    <a:pt x="1089" y="875"/>
                    <a:pt x="1321" y="759"/>
                    <a:pt x="1544" y="643"/>
                  </a:cubicBezTo>
                  <a:lnTo>
                    <a:pt x="2757" y="36"/>
                  </a:lnTo>
                  <a:cubicBezTo>
                    <a:pt x="2766" y="27"/>
                    <a:pt x="2775" y="18"/>
                    <a:pt x="2766" y="9"/>
                  </a:cubicBezTo>
                  <a:cubicBezTo>
                    <a:pt x="2766" y="0"/>
                    <a:pt x="2748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0"/>
            <p:cNvSpPr/>
            <p:nvPr/>
          </p:nvSpPr>
          <p:spPr>
            <a:xfrm>
              <a:off x="3248075" y="3717575"/>
              <a:ext cx="23000" cy="23225"/>
            </a:xfrm>
            <a:custGeom>
              <a:avLst/>
              <a:gdLst/>
              <a:ahLst/>
              <a:cxnLst/>
              <a:rect l="l" t="t" r="r" b="b"/>
              <a:pathLst>
                <a:path w="920" h="929" extrusionOk="0">
                  <a:moveTo>
                    <a:pt x="857" y="0"/>
                  </a:moveTo>
                  <a:cubicBezTo>
                    <a:pt x="848" y="9"/>
                    <a:pt x="839" y="18"/>
                    <a:pt x="839" y="27"/>
                  </a:cubicBezTo>
                  <a:cubicBezTo>
                    <a:pt x="884" y="330"/>
                    <a:pt x="696" y="660"/>
                    <a:pt x="411" y="776"/>
                  </a:cubicBezTo>
                  <a:cubicBezTo>
                    <a:pt x="348" y="803"/>
                    <a:pt x="286" y="821"/>
                    <a:pt x="223" y="839"/>
                  </a:cubicBezTo>
                  <a:lnTo>
                    <a:pt x="18" y="892"/>
                  </a:lnTo>
                  <a:cubicBezTo>
                    <a:pt x="9" y="901"/>
                    <a:pt x="0" y="910"/>
                    <a:pt x="9" y="919"/>
                  </a:cubicBezTo>
                  <a:cubicBezTo>
                    <a:pt x="9" y="928"/>
                    <a:pt x="18" y="928"/>
                    <a:pt x="27" y="928"/>
                  </a:cubicBezTo>
                  <a:lnTo>
                    <a:pt x="232" y="875"/>
                  </a:lnTo>
                  <a:cubicBezTo>
                    <a:pt x="295" y="857"/>
                    <a:pt x="366" y="839"/>
                    <a:pt x="429" y="812"/>
                  </a:cubicBezTo>
                  <a:cubicBezTo>
                    <a:pt x="723" y="687"/>
                    <a:pt x="919" y="348"/>
                    <a:pt x="875" y="18"/>
                  </a:cubicBezTo>
                  <a:cubicBezTo>
                    <a:pt x="875" y="9"/>
                    <a:pt x="86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0"/>
            <p:cNvSpPr/>
            <p:nvPr/>
          </p:nvSpPr>
          <p:spPr>
            <a:xfrm>
              <a:off x="3233575" y="3648500"/>
              <a:ext cx="15425" cy="16025"/>
            </a:xfrm>
            <a:custGeom>
              <a:avLst/>
              <a:gdLst/>
              <a:ahLst/>
              <a:cxnLst/>
              <a:rect l="l" t="t" r="r" b="b"/>
              <a:pathLst>
                <a:path w="617" h="641" extrusionOk="0">
                  <a:moveTo>
                    <a:pt x="594" y="0"/>
                  </a:moveTo>
                  <a:cubicBezTo>
                    <a:pt x="589" y="0"/>
                    <a:pt x="585" y="2"/>
                    <a:pt x="580" y="7"/>
                  </a:cubicBezTo>
                  <a:lnTo>
                    <a:pt x="1" y="613"/>
                  </a:lnTo>
                  <a:cubicBezTo>
                    <a:pt x="1" y="622"/>
                    <a:pt x="1" y="631"/>
                    <a:pt x="1" y="640"/>
                  </a:cubicBezTo>
                  <a:lnTo>
                    <a:pt x="27" y="640"/>
                  </a:lnTo>
                  <a:lnTo>
                    <a:pt x="607" y="34"/>
                  </a:lnTo>
                  <a:cubicBezTo>
                    <a:pt x="616" y="25"/>
                    <a:pt x="616" y="16"/>
                    <a:pt x="607" y="7"/>
                  </a:cubicBezTo>
                  <a:cubicBezTo>
                    <a:pt x="603" y="2"/>
                    <a:pt x="598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0"/>
            <p:cNvSpPr/>
            <p:nvPr/>
          </p:nvSpPr>
          <p:spPr>
            <a:xfrm>
              <a:off x="3230675" y="3643800"/>
              <a:ext cx="31250" cy="33875"/>
            </a:xfrm>
            <a:custGeom>
              <a:avLst/>
              <a:gdLst/>
              <a:ahLst/>
              <a:cxnLst/>
              <a:rect l="l" t="t" r="r" b="b"/>
              <a:pathLst>
                <a:path w="1250" h="1355" extrusionOk="0">
                  <a:moveTo>
                    <a:pt x="1231" y="1"/>
                  </a:moveTo>
                  <a:cubicBezTo>
                    <a:pt x="1225" y="1"/>
                    <a:pt x="1218" y="3"/>
                    <a:pt x="1214" y="7"/>
                  </a:cubicBezTo>
                  <a:cubicBezTo>
                    <a:pt x="777" y="409"/>
                    <a:pt x="366" y="846"/>
                    <a:pt x="1" y="1319"/>
                  </a:cubicBezTo>
                  <a:cubicBezTo>
                    <a:pt x="1" y="1328"/>
                    <a:pt x="1" y="1346"/>
                    <a:pt x="10" y="1346"/>
                  </a:cubicBezTo>
                  <a:cubicBezTo>
                    <a:pt x="10" y="1354"/>
                    <a:pt x="18" y="1354"/>
                    <a:pt x="18" y="1354"/>
                  </a:cubicBezTo>
                  <a:cubicBezTo>
                    <a:pt x="27" y="1354"/>
                    <a:pt x="27" y="1346"/>
                    <a:pt x="36" y="1346"/>
                  </a:cubicBezTo>
                  <a:cubicBezTo>
                    <a:pt x="393" y="873"/>
                    <a:pt x="803" y="436"/>
                    <a:pt x="1241" y="34"/>
                  </a:cubicBezTo>
                  <a:cubicBezTo>
                    <a:pt x="1250" y="25"/>
                    <a:pt x="1250" y="16"/>
                    <a:pt x="1241" y="7"/>
                  </a:cubicBezTo>
                  <a:cubicBezTo>
                    <a:pt x="1241" y="3"/>
                    <a:pt x="1236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0"/>
            <p:cNvSpPr/>
            <p:nvPr/>
          </p:nvSpPr>
          <p:spPr>
            <a:xfrm>
              <a:off x="3229350" y="3639950"/>
              <a:ext cx="43050" cy="47975"/>
            </a:xfrm>
            <a:custGeom>
              <a:avLst/>
              <a:gdLst/>
              <a:ahLst/>
              <a:cxnLst/>
              <a:rect l="l" t="t" r="r" b="b"/>
              <a:pathLst>
                <a:path w="1722" h="1919" extrusionOk="0">
                  <a:moveTo>
                    <a:pt x="1713" y="1"/>
                  </a:moveTo>
                  <a:cubicBezTo>
                    <a:pt x="1704" y="1"/>
                    <a:pt x="1695" y="1"/>
                    <a:pt x="1686" y="10"/>
                  </a:cubicBezTo>
                  <a:cubicBezTo>
                    <a:pt x="1106" y="607"/>
                    <a:pt x="544" y="1241"/>
                    <a:pt x="9" y="1883"/>
                  </a:cubicBezTo>
                  <a:cubicBezTo>
                    <a:pt x="0" y="1892"/>
                    <a:pt x="0" y="1910"/>
                    <a:pt x="9" y="1910"/>
                  </a:cubicBezTo>
                  <a:cubicBezTo>
                    <a:pt x="9" y="1919"/>
                    <a:pt x="18" y="1919"/>
                    <a:pt x="18" y="1919"/>
                  </a:cubicBezTo>
                  <a:cubicBezTo>
                    <a:pt x="27" y="1919"/>
                    <a:pt x="36" y="1919"/>
                    <a:pt x="36" y="1910"/>
                  </a:cubicBezTo>
                  <a:cubicBezTo>
                    <a:pt x="571" y="1268"/>
                    <a:pt x="1142" y="634"/>
                    <a:pt x="1713" y="28"/>
                  </a:cubicBezTo>
                  <a:cubicBezTo>
                    <a:pt x="1722" y="28"/>
                    <a:pt x="1722" y="10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0"/>
            <p:cNvSpPr/>
            <p:nvPr/>
          </p:nvSpPr>
          <p:spPr>
            <a:xfrm>
              <a:off x="3232250" y="3666050"/>
              <a:ext cx="27675" cy="28350"/>
            </a:xfrm>
            <a:custGeom>
              <a:avLst/>
              <a:gdLst/>
              <a:ahLst/>
              <a:cxnLst/>
              <a:rect l="l" t="t" r="r" b="b"/>
              <a:pathLst>
                <a:path w="1107" h="1134" extrusionOk="0">
                  <a:moveTo>
                    <a:pt x="1071" y="1"/>
                  </a:moveTo>
                  <a:cubicBezTo>
                    <a:pt x="696" y="348"/>
                    <a:pt x="339" y="714"/>
                    <a:pt x="0" y="1098"/>
                  </a:cubicBezTo>
                  <a:cubicBezTo>
                    <a:pt x="0" y="1107"/>
                    <a:pt x="0" y="1116"/>
                    <a:pt x="9" y="1125"/>
                  </a:cubicBezTo>
                  <a:cubicBezTo>
                    <a:pt x="9" y="1125"/>
                    <a:pt x="18" y="1134"/>
                    <a:pt x="18" y="1134"/>
                  </a:cubicBezTo>
                  <a:cubicBezTo>
                    <a:pt x="27" y="1134"/>
                    <a:pt x="27" y="1125"/>
                    <a:pt x="36" y="1125"/>
                  </a:cubicBezTo>
                  <a:cubicBezTo>
                    <a:pt x="366" y="741"/>
                    <a:pt x="723" y="375"/>
                    <a:pt x="1097" y="27"/>
                  </a:cubicBezTo>
                  <a:cubicBezTo>
                    <a:pt x="1106" y="27"/>
                    <a:pt x="1106" y="9"/>
                    <a:pt x="1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0"/>
            <p:cNvSpPr/>
            <p:nvPr/>
          </p:nvSpPr>
          <p:spPr>
            <a:xfrm>
              <a:off x="3235150" y="3684625"/>
              <a:ext cx="16750" cy="15800"/>
            </a:xfrm>
            <a:custGeom>
              <a:avLst/>
              <a:gdLst/>
              <a:ahLst/>
              <a:cxnLst/>
              <a:rect l="l" t="t" r="r" b="b"/>
              <a:pathLst>
                <a:path w="670" h="632" extrusionOk="0">
                  <a:moveTo>
                    <a:pt x="651" y="0"/>
                  </a:moveTo>
                  <a:cubicBezTo>
                    <a:pt x="647" y="0"/>
                    <a:pt x="642" y="2"/>
                    <a:pt x="642" y="7"/>
                  </a:cubicBezTo>
                  <a:cubicBezTo>
                    <a:pt x="419" y="185"/>
                    <a:pt x="205" y="391"/>
                    <a:pt x="9" y="596"/>
                  </a:cubicBezTo>
                  <a:cubicBezTo>
                    <a:pt x="0" y="605"/>
                    <a:pt x="0" y="622"/>
                    <a:pt x="9" y="622"/>
                  </a:cubicBezTo>
                  <a:cubicBezTo>
                    <a:pt x="9" y="631"/>
                    <a:pt x="18" y="631"/>
                    <a:pt x="18" y="631"/>
                  </a:cubicBezTo>
                  <a:cubicBezTo>
                    <a:pt x="27" y="631"/>
                    <a:pt x="27" y="631"/>
                    <a:pt x="36" y="622"/>
                  </a:cubicBezTo>
                  <a:cubicBezTo>
                    <a:pt x="232" y="417"/>
                    <a:pt x="437" y="212"/>
                    <a:pt x="660" y="34"/>
                  </a:cubicBezTo>
                  <a:cubicBezTo>
                    <a:pt x="669" y="25"/>
                    <a:pt x="669" y="16"/>
                    <a:pt x="660" y="7"/>
                  </a:cubicBezTo>
                  <a:cubicBezTo>
                    <a:pt x="660" y="2"/>
                    <a:pt x="656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0"/>
            <p:cNvSpPr/>
            <p:nvPr/>
          </p:nvSpPr>
          <p:spPr>
            <a:xfrm>
              <a:off x="3236700" y="3696225"/>
              <a:ext cx="11400" cy="10900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433" y="0"/>
                  </a:moveTo>
                  <a:cubicBezTo>
                    <a:pt x="429" y="0"/>
                    <a:pt x="424" y="2"/>
                    <a:pt x="420" y="7"/>
                  </a:cubicBezTo>
                  <a:cubicBezTo>
                    <a:pt x="268" y="123"/>
                    <a:pt x="125" y="257"/>
                    <a:pt x="0" y="399"/>
                  </a:cubicBezTo>
                  <a:cubicBezTo>
                    <a:pt x="0" y="408"/>
                    <a:pt x="0" y="417"/>
                    <a:pt x="9" y="426"/>
                  </a:cubicBezTo>
                  <a:cubicBezTo>
                    <a:pt x="9" y="435"/>
                    <a:pt x="9" y="435"/>
                    <a:pt x="18" y="435"/>
                  </a:cubicBezTo>
                  <a:cubicBezTo>
                    <a:pt x="18" y="435"/>
                    <a:pt x="27" y="426"/>
                    <a:pt x="27" y="426"/>
                  </a:cubicBezTo>
                  <a:cubicBezTo>
                    <a:pt x="152" y="283"/>
                    <a:pt x="295" y="150"/>
                    <a:pt x="447" y="34"/>
                  </a:cubicBezTo>
                  <a:cubicBezTo>
                    <a:pt x="447" y="25"/>
                    <a:pt x="455" y="16"/>
                    <a:pt x="447" y="7"/>
                  </a:cubicBezTo>
                  <a:cubicBezTo>
                    <a:pt x="442" y="2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0"/>
            <p:cNvSpPr/>
            <p:nvPr/>
          </p:nvSpPr>
          <p:spPr>
            <a:xfrm>
              <a:off x="3263675" y="3696650"/>
              <a:ext cx="10750" cy="9800"/>
            </a:xfrm>
            <a:custGeom>
              <a:avLst/>
              <a:gdLst/>
              <a:ahLst/>
              <a:cxnLst/>
              <a:rect l="l" t="t" r="r" b="b"/>
              <a:pathLst>
                <a:path w="430" h="392" extrusionOk="0">
                  <a:moveTo>
                    <a:pt x="407" y="1"/>
                  </a:moveTo>
                  <a:cubicBezTo>
                    <a:pt x="402" y="1"/>
                    <a:pt x="398" y="3"/>
                    <a:pt x="393" y="8"/>
                  </a:cubicBezTo>
                  <a:lnTo>
                    <a:pt x="10" y="356"/>
                  </a:lnTo>
                  <a:cubicBezTo>
                    <a:pt x="1" y="365"/>
                    <a:pt x="1" y="373"/>
                    <a:pt x="10" y="382"/>
                  </a:cubicBezTo>
                  <a:cubicBezTo>
                    <a:pt x="10" y="382"/>
                    <a:pt x="19" y="391"/>
                    <a:pt x="19" y="391"/>
                  </a:cubicBezTo>
                  <a:cubicBezTo>
                    <a:pt x="28" y="391"/>
                    <a:pt x="28" y="382"/>
                    <a:pt x="37" y="382"/>
                  </a:cubicBezTo>
                  <a:lnTo>
                    <a:pt x="420" y="34"/>
                  </a:lnTo>
                  <a:cubicBezTo>
                    <a:pt x="420" y="26"/>
                    <a:pt x="429" y="17"/>
                    <a:pt x="420" y="8"/>
                  </a:cubicBezTo>
                  <a:cubicBezTo>
                    <a:pt x="416" y="3"/>
                    <a:pt x="41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0"/>
            <p:cNvSpPr/>
            <p:nvPr/>
          </p:nvSpPr>
          <p:spPr>
            <a:xfrm>
              <a:off x="3271050" y="3699725"/>
              <a:ext cx="8725" cy="8050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313" y="1"/>
                  </a:moveTo>
                  <a:lnTo>
                    <a:pt x="9" y="286"/>
                  </a:lnTo>
                  <a:cubicBezTo>
                    <a:pt x="0" y="295"/>
                    <a:pt x="0" y="313"/>
                    <a:pt x="9" y="313"/>
                  </a:cubicBezTo>
                  <a:cubicBezTo>
                    <a:pt x="18" y="322"/>
                    <a:pt x="18" y="322"/>
                    <a:pt x="27" y="322"/>
                  </a:cubicBezTo>
                  <a:cubicBezTo>
                    <a:pt x="27" y="322"/>
                    <a:pt x="36" y="322"/>
                    <a:pt x="36" y="313"/>
                  </a:cubicBezTo>
                  <a:lnTo>
                    <a:pt x="339" y="27"/>
                  </a:lnTo>
                  <a:cubicBezTo>
                    <a:pt x="348" y="27"/>
                    <a:pt x="348" y="10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0"/>
            <p:cNvSpPr/>
            <p:nvPr/>
          </p:nvSpPr>
          <p:spPr>
            <a:xfrm>
              <a:off x="3280200" y="3699500"/>
              <a:ext cx="6925" cy="672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41" y="1"/>
                  </a:moveTo>
                  <a:lnTo>
                    <a:pt x="9" y="242"/>
                  </a:lnTo>
                  <a:cubicBezTo>
                    <a:pt x="0" y="242"/>
                    <a:pt x="9" y="259"/>
                    <a:pt x="9" y="259"/>
                  </a:cubicBezTo>
                  <a:cubicBezTo>
                    <a:pt x="18" y="268"/>
                    <a:pt x="18" y="268"/>
                    <a:pt x="27" y="268"/>
                  </a:cubicBezTo>
                  <a:cubicBezTo>
                    <a:pt x="27" y="268"/>
                    <a:pt x="36" y="268"/>
                    <a:pt x="36" y="259"/>
                  </a:cubicBezTo>
                  <a:lnTo>
                    <a:pt x="268" y="27"/>
                  </a:ln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0"/>
            <p:cNvSpPr/>
            <p:nvPr/>
          </p:nvSpPr>
          <p:spPr>
            <a:xfrm>
              <a:off x="3269925" y="3713600"/>
              <a:ext cx="11400" cy="11575"/>
            </a:xfrm>
            <a:custGeom>
              <a:avLst/>
              <a:gdLst/>
              <a:ahLst/>
              <a:cxnLst/>
              <a:rect l="l" t="t" r="r" b="b"/>
              <a:pathLst>
                <a:path w="456" h="463" extrusionOk="0">
                  <a:moveTo>
                    <a:pt x="433" y="1"/>
                  </a:moveTo>
                  <a:cubicBezTo>
                    <a:pt x="429" y="1"/>
                    <a:pt x="424" y="3"/>
                    <a:pt x="420" y="8"/>
                  </a:cubicBezTo>
                  <a:lnTo>
                    <a:pt x="10" y="436"/>
                  </a:lnTo>
                  <a:cubicBezTo>
                    <a:pt x="1" y="445"/>
                    <a:pt x="1" y="454"/>
                    <a:pt x="10" y="463"/>
                  </a:cubicBezTo>
                  <a:lnTo>
                    <a:pt x="36" y="463"/>
                  </a:lnTo>
                  <a:lnTo>
                    <a:pt x="447" y="34"/>
                  </a:lnTo>
                  <a:cubicBezTo>
                    <a:pt x="456" y="26"/>
                    <a:pt x="456" y="17"/>
                    <a:pt x="447" y="8"/>
                  </a:cubicBezTo>
                  <a:cubicBezTo>
                    <a:pt x="442" y="3"/>
                    <a:pt x="438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0"/>
            <p:cNvSpPr/>
            <p:nvPr/>
          </p:nvSpPr>
          <p:spPr>
            <a:xfrm>
              <a:off x="3265925" y="3711325"/>
              <a:ext cx="29000" cy="31025"/>
            </a:xfrm>
            <a:custGeom>
              <a:avLst/>
              <a:gdLst/>
              <a:ahLst/>
              <a:cxnLst/>
              <a:rect l="l" t="t" r="r" b="b"/>
              <a:pathLst>
                <a:path w="1160" h="1241" extrusionOk="0">
                  <a:moveTo>
                    <a:pt x="1124" y="1"/>
                  </a:moveTo>
                  <a:lnTo>
                    <a:pt x="0" y="1205"/>
                  </a:lnTo>
                  <a:cubicBezTo>
                    <a:pt x="0" y="1214"/>
                    <a:pt x="0" y="1223"/>
                    <a:pt x="0" y="1232"/>
                  </a:cubicBezTo>
                  <a:cubicBezTo>
                    <a:pt x="9" y="1232"/>
                    <a:pt x="9" y="1241"/>
                    <a:pt x="18" y="1241"/>
                  </a:cubicBezTo>
                  <a:cubicBezTo>
                    <a:pt x="18" y="1241"/>
                    <a:pt x="27" y="1232"/>
                    <a:pt x="27" y="1232"/>
                  </a:cubicBezTo>
                  <a:lnTo>
                    <a:pt x="1151" y="27"/>
                  </a:lnTo>
                  <a:cubicBezTo>
                    <a:pt x="1160" y="18"/>
                    <a:pt x="1160" y="9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0"/>
            <p:cNvSpPr/>
            <p:nvPr/>
          </p:nvSpPr>
          <p:spPr>
            <a:xfrm>
              <a:off x="3275725" y="3701300"/>
              <a:ext cx="37500" cy="41725"/>
            </a:xfrm>
            <a:custGeom>
              <a:avLst/>
              <a:gdLst/>
              <a:ahLst/>
              <a:cxnLst/>
              <a:rect l="l" t="t" r="r" b="b"/>
              <a:pathLst>
                <a:path w="1500" h="1669" extrusionOk="0">
                  <a:moveTo>
                    <a:pt x="1490" y="0"/>
                  </a:moveTo>
                  <a:cubicBezTo>
                    <a:pt x="1482" y="0"/>
                    <a:pt x="1464" y="0"/>
                    <a:pt x="1464" y="9"/>
                  </a:cubicBezTo>
                  <a:cubicBezTo>
                    <a:pt x="982" y="553"/>
                    <a:pt x="500" y="1106"/>
                    <a:pt x="10" y="1642"/>
                  </a:cubicBezTo>
                  <a:cubicBezTo>
                    <a:pt x="1" y="1650"/>
                    <a:pt x="10" y="1659"/>
                    <a:pt x="10" y="1668"/>
                  </a:cubicBezTo>
                  <a:lnTo>
                    <a:pt x="36" y="1668"/>
                  </a:lnTo>
                  <a:cubicBezTo>
                    <a:pt x="527" y="1133"/>
                    <a:pt x="1018" y="580"/>
                    <a:pt x="1490" y="27"/>
                  </a:cubicBezTo>
                  <a:cubicBezTo>
                    <a:pt x="1499" y="27"/>
                    <a:pt x="1490" y="9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0"/>
            <p:cNvSpPr/>
            <p:nvPr/>
          </p:nvSpPr>
          <p:spPr>
            <a:xfrm>
              <a:off x="3291125" y="3683950"/>
              <a:ext cx="48850" cy="57275"/>
            </a:xfrm>
            <a:custGeom>
              <a:avLst/>
              <a:gdLst/>
              <a:ahLst/>
              <a:cxnLst/>
              <a:rect l="l" t="t" r="r" b="b"/>
              <a:pathLst>
                <a:path w="1954" h="2291" extrusionOk="0">
                  <a:moveTo>
                    <a:pt x="1932" y="0"/>
                  </a:moveTo>
                  <a:cubicBezTo>
                    <a:pt x="1927" y="0"/>
                    <a:pt x="1923" y="3"/>
                    <a:pt x="1918" y="7"/>
                  </a:cubicBezTo>
                  <a:lnTo>
                    <a:pt x="9" y="2264"/>
                  </a:lnTo>
                  <a:cubicBezTo>
                    <a:pt x="0" y="2273"/>
                    <a:pt x="0" y="2282"/>
                    <a:pt x="9" y="2291"/>
                  </a:cubicBezTo>
                  <a:lnTo>
                    <a:pt x="36" y="2291"/>
                  </a:lnTo>
                  <a:lnTo>
                    <a:pt x="1945" y="34"/>
                  </a:lnTo>
                  <a:cubicBezTo>
                    <a:pt x="1954" y="25"/>
                    <a:pt x="1954" y="16"/>
                    <a:pt x="1945" y="7"/>
                  </a:cubicBezTo>
                  <a:cubicBezTo>
                    <a:pt x="1941" y="3"/>
                    <a:pt x="1936" y="0"/>
                    <a:pt x="1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0"/>
            <p:cNvSpPr/>
            <p:nvPr/>
          </p:nvSpPr>
          <p:spPr>
            <a:xfrm>
              <a:off x="3319000" y="3664500"/>
              <a:ext cx="49975" cy="59775"/>
            </a:xfrm>
            <a:custGeom>
              <a:avLst/>
              <a:gdLst/>
              <a:ahLst/>
              <a:cxnLst/>
              <a:rect l="l" t="t" r="r" b="b"/>
              <a:pathLst>
                <a:path w="1999" h="2391" extrusionOk="0">
                  <a:moveTo>
                    <a:pt x="1990" y="0"/>
                  </a:moveTo>
                  <a:cubicBezTo>
                    <a:pt x="1981" y="0"/>
                    <a:pt x="1972" y="0"/>
                    <a:pt x="1963" y="9"/>
                  </a:cubicBezTo>
                  <a:lnTo>
                    <a:pt x="9" y="2355"/>
                  </a:lnTo>
                  <a:cubicBezTo>
                    <a:pt x="0" y="2364"/>
                    <a:pt x="0" y="2382"/>
                    <a:pt x="9" y="2382"/>
                  </a:cubicBezTo>
                  <a:cubicBezTo>
                    <a:pt x="9" y="2391"/>
                    <a:pt x="18" y="2391"/>
                    <a:pt x="18" y="2391"/>
                  </a:cubicBezTo>
                  <a:cubicBezTo>
                    <a:pt x="27" y="2391"/>
                    <a:pt x="36" y="2391"/>
                    <a:pt x="36" y="2382"/>
                  </a:cubicBezTo>
                  <a:lnTo>
                    <a:pt x="1990" y="27"/>
                  </a:lnTo>
                  <a:cubicBezTo>
                    <a:pt x="1999" y="18"/>
                    <a:pt x="1999" y="9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0"/>
            <p:cNvSpPr/>
            <p:nvPr/>
          </p:nvSpPr>
          <p:spPr>
            <a:xfrm>
              <a:off x="3211275" y="366515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277" y="1"/>
                  </a:moveTo>
                  <a:cubicBezTo>
                    <a:pt x="161" y="63"/>
                    <a:pt x="72" y="153"/>
                    <a:pt x="0" y="269"/>
                  </a:cubicBezTo>
                  <a:cubicBezTo>
                    <a:pt x="0" y="277"/>
                    <a:pt x="0" y="286"/>
                    <a:pt x="9" y="286"/>
                  </a:cubicBezTo>
                  <a:cubicBezTo>
                    <a:pt x="9" y="295"/>
                    <a:pt x="18" y="295"/>
                    <a:pt x="18" y="295"/>
                  </a:cubicBezTo>
                  <a:cubicBezTo>
                    <a:pt x="27" y="295"/>
                    <a:pt x="27" y="286"/>
                    <a:pt x="36" y="286"/>
                  </a:cubicBezTo>
                  <a:cubicBezTo>
                    <a:pt x="99" y="179"/>
                    <a:pt x="188" y="90"/>
                    <a:pt x="295" y="37"/>
                  </a:cubicBezTo>
                  <a:cubicBezTo>
                    <a:pt x="304" y="28"/>
                    <a:pt x="304" y="19"/>
                    <a:pt x="304" y="10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0"/>
            <p:cNvSpPr/>
            <p:nvPr/>
          </p:nvSpPr>
          <p:spPr>
            <a:xfrm>
              <a:off x="3208825" y="3675025"/>
              <a:ext cx="8050" cy="8900"/>
            </a:xfrm>
            <a:custGeom>
              <a:avLst/>
              <a:gdLst/>
              <a:ahLst/>
              <a:cxnLst/>
              <a:rect l="l" t="t" r="r" b="b"/>
              <a:pathLst>
                <a:path w="322" h="356" extrusionOk="0">
                  <a:moveTo>
                    <a:pt x="303" y="1"/>
                  </a:moveTo>
                  <a:cubicBezTo>
                    <a:pt x="297" y="1"/>
                    <a:pt x="290" y="3"/>
                    <a:pt x="286" y="7"/>
                  </a:cubicBezTo>
                  <a:lnTo>
                    <a:pt x="0" y="328"/>
                  </a:lnTo>
                  <a:cubicBezTo>
                    <a:pt x="0" y="337"/>
                    <a:pt x="0" y="346"/>
                    <a:pt x="9" y="355"/>
                  </a:cubicBezTo>
                  <a:lnTo>
                    <a:pt x="18" y="355"/>
                  </a:lnTo>
                  <a:cubicBezTo>
                    <a:pt x="18" y="355"/>
                    <a:pt x="27" y="355"/>
                    <a:pt x="27" y="346"/>
                  </a:cubicBezTo>
                  <a:lnTo>
                    <a:pt x="321" y="34"/>
                  </a:lnTo>
                  <a:cubicBezTo>
                    <a:pt x="321" y="25"/>
                    <a:pt x="321" y="16"/>
                    <a:pt x="313" y="7"/>
                  </a:cubicBezTo>
                  <a:cubicBezTo>
                    <a:pt x="313" y="3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0"/>
            <p:cNvSpPr/>
            <p:nvPr/>
          </p:nvSpPr>
          <p:spPr>
            <a:xfrm>
              <a:off x="3207925" y="3685300"/>
              <a:ext cx="8275" cy="8200"/>
            </a:xfrm>
            <a:custGeom>
              <a:avLst/>
              <a:gdLst/>
              <a:ahLst/>
              <a:cxnLst/>
              <a:rect l="l" t="t" r="r" b="b"/>
              <a:pathLst>
                <a:path w="331" h="328" extrusionOk="0">
                  <a:moveTo>
                    <a:pt x="308" y="0"/>
                  </a:moveTo>
                  <a:cubicBezTo>
                    <a:pt x="304" y="0"/>
                    <a:pt x="299" y="2"/>
                    <a:pt x="295" y="7"/>
                  </a:cubicBezTo>
                  <a:cubicBezTo>
                    <a:pt x="197" y="96"/>
                    <a:pt x="99" y="194"/>
                    <a:pt x="10" y="301"/>
                  </a:cubicBezTo>
                  <a:cubicBezTo>
                    <a:pt x="1" y="310"/>
                    <a:pt x="10" y="319"/>
                    <a:pt x="10" y="328"/>
                  </a:cubicBezTo>
                  <a:lnTo>
                    <a:pt x="36" y="328"/>
                  </a:lnTo>
                  <a:cubicBezTo>
                    <a:pt x="126" y="221"/>
                    <a:pt x="215" y="123"/>
                    <a:pt x="322" y="33"/>
                  </a:cubicBezTo>
                  <a:cubicBezTo>
                    <a:pt x="331" y="25"/>
                    <a:pt x="331" y="16"/>
                    <a:pt x="322" y="7"/>
                  </a:cubicBezTo>
                  <a:cubicBezTo>
                    <a:pt x="317" y="2"/>
                    <a:pt x="3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3207700" y="3695725"/>
              <a:ext cx="8950" cy="8500"/>
            </a:xfrm>
            <a:custGeom>
              <a:avLst/>
              <a:gdLst/>
              <a:ahLst/>
              <a:cxnLst/>
              <a:rect l="l" t="t" r="r" b="b"/>
              <a:pathLst>
                <a:path w="358" h="340" extrusionOk="0">
                  <a:moveTo>
                    <a:pt x="322" y="0"/>
                  </a:moveTo>
                  <a:cubicBezTo>
                    <a:pt x="197" y="80"/>
                    <a:pt x="81" y="187"/>
                    <a:pt x="1" y="312"/>
                  </a:cubicBezTo>
                  <a:cubicBezTo>
                    <a:pt x="1" y="321"/>
                    <a:pt x="1" y="330"/>
                    <a:pt x="10" y="339"/>
                  </a:cubicBezTo>
                  <a:lnTo>
                    <a:pt x="19" y="339"/>
                  </a:lnTo>
                  <a:cubicBezTo>
                    <a:pt x="27" y="339"/>
                    <a:pt x="27" y="339"/>
                    <a:pt x="36" y="330"/>
                  </a:cubicBezTo>
                  <a:cubicBezTo>
                    <a:pt x="108" y="214"/>
                    <a:pt x="215" y="107"/>
                    <a:pt x="340" y="36"/>
                  </a:cubicBezTo>
                  <a:cubicBezTo>
                    <a:pt x="349" y="27"/>
                    <a:pt x="358" y="18"/>
                    <a:pt x="349" y="9"/>
                  </a:cubicBezTo>
                  <a:cubicBezTo>
                    <a:pt x="340" y="0"/>
                    <a:pt x="33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3209275" y="3704400"/>
              <a:ext cx="8050" cy="8300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295" y="1"/>
                  </a:moveTo>
                  <a:cubicBezTo>
                    <a:pt x="170" y="81"/>
                    <a:pt x="72" y="179"/>
                    <a:pt x="0" y="304"/>
                  </a:cubicBezTo>
                  <a:cubicBezTo>
                    <a:pt x="0" y="313"/>
                    <a:pt x="0" y="322"/>
                    <a:pt x="9" y="331"/>
                  </a:cubicBezTo>
                  <a:lnTo>
                    <a:pt x="18" y="331"/>
                  </a:lnTo>
                  <a:cubicBezTo>
                    <a:pt x="27" y="331"/>
                    <a:pt x="27" y="322"/>
                    <a:pt x="36" y="322"/>
                  </a:cubicBezTo>
                  <a:cubicBezTo>
                    <a:pt x="107" y="206"/>
                    <a:pt x="196" y="108"/>
                    <a:pt x="312" y="37"/>
                  </a:cubicBezTo>
                  <a:cubicBezTo>
                    <a:pt x="321" y="28"/>
                    <a:pt x="321" y="19"/>
                    <a:pt x="321" y="10"/>
                  </a:cubicBezTo>
                  <a:cubicBezTo>
                    <a:pt x="312" y="1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3211950" y="3711900"/>
              <a:ext cx="8500" cy="8375"/>
            </a:xfrm>
            <a:custGeom>
              <a:avLst/>
              <a:gdLst/>
              <a:ahLst/>
              <a:cxnLst/>
              <a:rect l="l" t="t" r="r" b="b"/>
              <a:pathLst>
                <a:path w="340" h="335" extrusionOk="0">
                  <a:moveTo>
                    <a:pt x="320" y="1"/>
                  </a:moveTo>
                  <a:cubicBezTo>
                    <a:pt x="318" y="1"/>
                    <a:pt x="315" y="2"/>
                    <a:pt x="312" y="4"/>
                  </a:cubicBezTo>
                  <a:cubicBezTo>
                    <a:pt x="188" y="76"/>
                    <a:pt x="81" y="183"/>
                    <a:pt x="9" y="299"/>
                  </a:cubicBezTo>
                  <a:cubicBezTo>
                    <a:pt x="0" y="308"/>
                    <a:pt x="0" y="325"/>
                    <a:pt x="9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25"/>
                    <a:pt x="36" y="325"/>
                  </a:cubicBezTo>
                  <a:cubicBezTo>
                    <a:pt x="107" y="209"/>
                    <a:pt x="214" y="102"/>
                    <a:pt x="330" y="40"/>
                  </a:cubicBezTo>
                  <a:cubicBezTo>
                    <a:pt x="339" y="31"/>
                    <a:pt x="339" y="22"/>
                    <a:pt x="339" y="13"/>
                  </a:cubicBezTo>
                  <a:cubicBezTo>
                    <a:pt x="333" y="7"/>
                    <a:pt x="327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3215950" y="3717125"/>
              <a:ext cx="8950" cy="8725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31" y="0"/>
                  </a:moveTo>
                  <a:cubicBezTo>
                    <a:pt x="197" y="81"/>
                    <a:pt x="90" y="188"/>
                    <a:pt x="10" y="313"/>
                  </a:cubicBezTo>
                  <a:cubicBezTo>
                    <a:pt x="1" y="322"/>
                    <a:pt x="1" y="339"/>
                    <a:pt x="10" y="339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28" y="348"/>
                    <a:pt x="36" y="339"/>
                    <a:pt x="36" y="339"/>
                  </a:cubicBezTo>
                  <a:cubicBezTo>
                    <a:pt x="117" y="215"/>
                    <a:pt x="224" y="108"/>
                    <a:pt x="349" y="36"/>
                  </a:cubicBezTo>
                  <a:cubicBezTo>
                    <a:pt x="358" y="27"/>
                    <a:pt x="358" y="18"/>
                    <a:pt x="349" y="9"/>
                  </a:cubicBezTo>
                  <a:cubicBezTo>
                    <a:pt x="349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3220425" y="3721950"/>
              <a:ext cx="8050" cy="7700"/>
            </a:xfrm>
            <a:custGeom>
              <a:avLst/>
              <a:gdLst/>
              <a:ahLst/>
              <a:cxnLst/>
              <a:rect l="l" t="t" r="r" b="b"/>
              <a:pathLst>
                <a:path w="322" h="308" extrusionOk="0">
                  <a:moveTo>
                    <a:pt x="302" y="0"/>
                  </a:moveTo>
                  <a:cubicBezTo>
                    <a:pt x="300" y="0"/>
                    <a:pt x="297" y="1"/>
                    <a:pt x="295" y="4"/>
                  </a:cubicBezTo>
                  <a:cubicBezTo>
                    <a:pt x="170" y="66"/>
                    <a:pt x="72" y="164"/>
                    <a:pt x="0" y="280"/>
                  </a:cubicBezTo>
                  <a:cubicBezTo>
                    <a:pt x="0" y="289"/>
                    <a:pt x="0" y="307"/>
                    <a:pt x="9" y="307"/>
                  </a:cubicBezTo>
                  <a:lnTo>
                    <a:pt x="18" y="307"/>
                  </a:lnTo>
                  <a:cubicBezTo>
                    <a:pt x="27" y="307"/>
                    <a:pt x="27" y="307"/>
                    <a:pt x="36" y="298"/>
                  </a:cubicBezTo>
                  <a:cubicBezTo>
                    <a:pt x="98" y="191"/>
                    <a:pt x="196" y="93"/>
                    <a:pt x="312" y="39"/>
                  </a:cubicBezTo>
                  <a:cubicBezTo>
                    <a:pt x="321" y="31"/>
                    <a:pt x="321" y="22"/>
                    <a:pt x="321" y="13"/>
                  </a:cubicBezTo>
                  <a:cubicBezTo>
                    <a:pt x="315" y="6"/>
                    <a:pt x="30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3224425" y="3726550"/>
              <a:ext cx="10300" cy="10450"/>
            </a:xfrm>
            <a:custGeom>
              <a:avLst/>
              <a:gdLst/>
              <a:ahLst/>
              <a:cxnLst/>
              <a:rect l="l" t="t" r="r" b="b"/>
              <a:pathLst>
                <a:path w="412" h="418" extrusionOk="0">
                  <a:moveTo>
                    <a:pt x="393" y="0"/>
                  </a:moveTo>
                  <a:cubicBezTo>
                    <a:pt x="389" y="0"/>
                    <a:pt x="384" y="3"/>
                    <a:pt x="384" y="7"/>
                  </a:cubicBezTo>
                  <a:cubicBezTo>
                    <a:pt x="233" y="114"/>
                    <a:pt x="108" y="239"/>
                    <a:pt x="1" y="382"/>
                  </a:cubicBezTo>
                  <a:cubicBezTo>
                    <a:pt x="1" y="391"/>
                    <a:pt x="1" y="409"/>
                    <a:pt x="10" y="409"/>
                  </a:cubicBezTo>
                  <a:cubicBezTo>
                    <a:pt x="10" y="417"/>
                    <a:pt x="19" y="417"/>
                    <a:pt x="19" y="417"/>
                  </a:cubicBezTo>
                  <a:cubicBezTo>
                    <a:pt x="28" y="417"/>
                    <a:pt x="28" y="409"/>
                    <a:pt x="36" y="409"/>
                  </a:cubicBezTo>
                  <a:cubicBezTo>
                    <a:pt x="135" y="266"/>
                    <a:pt x="260" y="141"/>
                    <a:pt x="402" y="34"/>
                  </a:cubicBezTo>
                  <a:cubicBezTo>
                    <a:pt x="411" y="25"/>
                    <a:pt x="411" y="16"/>
                    <a:pt x="402" y="7"/>
                  </a:cubicBezTo>
                  <a:cubicBezTo>
                    <a:pt x="402" y="3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3333050" y="3645675"/>
              <a:ext cx="26550" cy="29100"/>
            </a:xfrm>
            <a:custGeom>
              <a:avLst/>
              <a:gdLst/>
              <a:ahLst/>
              <a:cxnLst/>
              <a:rect l="l" t="t" r="r" b="b"/>
              <a:pathLst>
                <a:path w="1062" h="1164" extrusionOk="0">
                  <a:moveTo>
                    <a:pt x="1044" y="0"/>
                  </a:moveTo>
                  <a:cubicBezTo>
                    <a:pt x="1035" y="0"/>
                    <a:pt x="1026" y="6"/>
                    <a:pt x="1026" y="13"/>
                  </a:cubicBezTo>
                  <a:cubicBezTo>
                    <a:pt x="884" y="325"/>
                    <a:pt x="616" y="566"/>
                    <a:pt x="366" y="798"/>
                  </a:cubicBezTo>
                  <a:cubicBezTo>
                    <a:pt x="241" y="905"/>
                    <a:pt x="116" y="1021"/>
                    <a:pt x="9" y="1137"/>
                  </a:cubicBezTo>
                  <a:cubicBezTo>
                    <a:pt x="0" y="1146"/>
                    <a:pt x="0" y="1155"/>
                    <a:pt x="9" y="1163"/>
                  </a:cubicBezTo>
                  <a:lnTo>
                    <a:pt x="36" y="1163"/>
                  </a:lnTo>
                  <a:cubicBezTo>
                    <a:pt x="143" y="1048"/>
                    <a:pt x="268" y="932"/>
                    <a:pt x="384" y="824"/>
                  </a:cubicBezTo>
                  <a:cubicBezTo>
                    <a:pt x="643" y="593"/>
                    <a:pt x="910" y="352"/>
                    <a:pt x="1062" y="22"/>
                  </a:cubicBezTo>
                  <a:cubicBezTo>
                    <a:pt x="1062" y="13"/>
                    <a:pt x="1062" y="4"/>
                    <a:pt x="1053" y="4"/>
                  </a:cubicBezTo>
                  <a:cubicBezTo>
                    <a:pt x="1050" y="1"/>
                    <a:pt x="104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2982225" y="3726500"/>
              <a:ext cx="173975" cy="120325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2976650" y="3726500"/>
              <a:ext cx="184025" cy="123025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2965050" y="3690825"/>
              <a:ext cx="185150" cy="129900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2961475" y="3690475"/>
              <a:ext cx="190275" cy="13300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2981775" y="3708650"/>
              <a:ext cx="151250" cy="83275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3086150" y="3756150"/>
              <a:ext cx="57125" cy="8142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3062750" y="3695450"/>
              <a:ext cx="34575" cy="2660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3071225" y="3691825"/>
              <a:ext cx="4700" cy="4575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3077900" y="3690875"/>
              <a:ext cx="7400" cy="6875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3083475" y="3691525"/>
              <a:ext cx="7825" cy="8675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3087275" y="3691750"/>
              <a:ext cx="11400" cy="12250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3092400" y="3694650"/>
              <a:ext cx="12950" cy="12900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3095750" y="3696225"/>
              <a:ext cx="17650" cy="18475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3102875" y="3699050"/>
              <a:ext cx="16975" cy="18325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3114250" y="3704475"/>
              <a:ext cx="10075" cy="11125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2985800" y="3817325"/>
              <a:ext cx="6700" cy="6425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2991600" y="3820950"/>
              <a:ext cx="7150" cy="7275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2996725" y="3821500"/>
              <a:ext cx="10950" cy="10950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3002750" y="3821050"/>
              <a:ext cx="14075" cy="15425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3010100" y="3822675"/>
              <a:ext cx="14075" cy="15125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3017675" y="3818825"/>
              <a:ext cx="17425" cy="21200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3027050" y="3816500"/>
              <a:ext cx="19875" cy="25100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3033300" y="3811075"/>
              <a:ext cx="28800" cy="33875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3041325" y="3802375"/>
              <a:ext cx="38400" cy="43025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3051375" y="3789450"/>
              <a:ext cx="47975" cy="5482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3060950" y="3784525"/>
              <a:ext cx="51100" cy="5952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3072775" y="3763350"/>
              <a:ext cx="62925" cy="77125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3101775" y="3767875"/>
              <a:ext cx="38825" cy="50975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2974200" y="3760675"/>
              <a:ext cx="6925" cy="732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2979325" y="3760400"/>
              <a:ext cx="8950" cy="10050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2985125" y="3758875"/>
              <a:ext cx="11625" cy="11800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2992250" y="3758875"/>
              <a:ext cx="10075" cy="11125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3083475" y="3733675"/>
              <a:ext cx="7175" cy="57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3089275" y="3731300"/>
              <a:ext cx="10950" cy="9275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3094175" y="3734300"/>
              <a:ext cx="10300" cy="9600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3098425" y="3737925"/>
              <a:ext cx="9625" cy="9325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3103550" y="3744100"/>
              <a:ext cx="7825" cy="7400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3087950" y="3535800"/>
              <a:ext cx="162375" cy="30150"/>
            </a:xfrm>
            <a:custGeom>
              <a:avLst/>
              <a:gdLst/>
              <a:ahLst/>
              <a:cxnLst/>
              <a:rect l="l" t="t" r="r" b="b"/>
              <a:pathLst>
                <a:path w="6495" h="1206" extrusionOk="0">
                  <a:moveTo>
                    <a:pt x="6459" y="1"/>
                  </a:moveTo>
                  <a:cubicBezTo>
                    <a:pt x="4844" y="772"/>
                    <a:pt x="3078" y="1165"/>
                    <a:pt x="1297" y="1165"/>
                  </a:cubicBezTo>
                  <a:cubicBezTo>
                    <a:pt x="874" y="1165"/>
                    <a:pt x="450" y="1143"/>
                    <a:pt x="27" y="1098"/>
                  </a:cubicBezTo>
                  <a:cubicBezTo>
                    <a:pt x="9" y="1098"/>
                    <a:pt x="0" y="1107"/>
                    <a:pt x="0" y="1116"/>
                  </a:cubicBezTo>
                  <a:cubicBezTo>
                    <a:pt x="0" y="1125"/>
                    <a:pt x="9" y="1143"/>
                    <a:pt x="18" y="1143"/>
                  </a:cubicBezTo>
                  <a:cubicBezTo>
                    <a:pt x="446" y="1187"/>
                    <a:pt x="883" y="1205"/>
                    <a:pt x="1312" y="1205"/>
                  </a:cubicBezTo>
                  <a:cubicBezTo>
                    <a:pt x="3096" y="1205"/>
                    <a:pt x="4862" y="813"/>
                    <a:pt x="6477" y="45"/>
                  </a:cubicBezTo>
                  <a:cubicBezTo>
                    <a:pt x="6495" y="36"/>
                    <a:pt x="6495" y="27"/>
                    <a:pt x="6486" y="10"/>
                  </a:cubicBezTo>
                  <a:cubicBezTo>
                    <a:pt x="6486" y="1"/>
                    <a:pt x="6468" y="1"/>
                    <a:pt x="6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3106675" y="3576175"/>
              <a:ext cx="35050" cy="3825"/>
            </a:xfrm>
            <a:custGeom>
              <a:avLst/>
              <a:gdLst/>
              <a:ahLst/>
              <a:cxnLst/>
              <a:rect l="l" t="t" r="r" b="b"/>
              <a:pathLst>
                <a:path w="1402" h="153" extrusionOk="0">
                  <a:moveTo>
                    <a:pt x="1374" y="0"/>
                  </a:moveTo>
                  <a:cubicBezTo>
                    <a:pt x="1042" y="74"/>
                    <a:pt x="709" y="112"/>
                    <a:pt x="372" y="112"/>
                  </a:cubicBezTo>
                  <a:cubicBezTo>
                    <a:pt x="258" y="112"/>
                    <a:pt x="143" y="108"/>
                    <a:pt x="27" y="99"/>
                  </a:cubicBezTo>
                  <a:cubicBezTo>
                    <a:pt x="18" y="99"/>
                    <a:pt x="9" y="107"/>
                    <a:pt x="0" y="116"/>
                  </a:cubicBezTo>
                  <a:cubicBezTo>
                    <a:pt x="0" y="134"/>
                    <a:pt x="9" y="143"/>
                    <a:pt x="27" y="143"/>
                  </a:cubicBezTo>
                  <a:cubicBezTo>
                    <a:pt x="143" y="152"/>
                    <a:pt x="250" y="152"/>
                    <a:pt x="366" y="152"/>
                  </a:cubicBezTo>
                  <a:cubicBezTo>
                    <a:pt x="705" y="152"/>
                    <a:pt x="1044" y="116"/>
                    <a:pt x="1383" y="45"/>
                  </a:cubicBezTo>
                  <a:cubicBezTo>
                    <a:pt x="1392" y="45"/>
                    <a:pt x="1401" y="36"/>
                    <a:pt x="1401" y="18"/>
                  </a:cubicBezTo>
                  <a:cubicBezTo>
                    <a:pt x="1401" y="9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3117600" y="3794200"/>
              <a:ext cx="46200" cy="5275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3119175" y="3833825"/>
              <a:ext cx="31250" cy="26050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3189425" y="3661275"/>
              <a:ext cx="8725" cy="57650"/>
            </a:xfrm>
            <a:custGeom>
              <a:avLst/>
              <a:gdLst/>
              <a:ahLst/>
              <a:cxnLst/>
              <a:rect l="l" t="t" r="r" b="b"/>
              <a:pathLst>
                <a:path w="349" h="2306" extrusionOk="0">
                  <a:moveTo>
                    <a:pt x="317" y="1"/>
                  </a:moveTo>
                  <a:cubicBezTo>
                    <a:pt x="308" y="1"/>
                    <a:pt x="304" y="7"/>
                    <a:pt x="304" y="13"/>
                  </a:cubicBezTo>
                  <a:cubicBezTo>
                    <a:pt x="9" y="736"/>
                    <a:pt x="0" y="1565"/>
                    <a:pt x="268" y="2288"/>
                  </a:cubicBezTo>
                  <a:cubicBezTo>
                    <a:pt x="268" y="2297"/>
                    <a:pt x="277" y="2306"/>
                    <a:pt x="286" y="2306"/>
                  </a:cubicBezTo>
                  <a:lnTo>
                    <a:pt x="295" y="2306"/>
                  </a:lnTo>
                  <a:cubicBezTo>
                    <a:pt x="304" y="2297"/>
                    <a:pt x="312" y="2288"/>
                    <a:pt x="312" y="2279"/>
                  </a:cubicBezTo>
                  <a:cubicBezTo>
                    <a:pt x="45" y="1556"/>
                    <a:pt x="63" y="736"/>
                    <a:pt x="339" y="31"/>
                  </a:cubicBezTo>
                  <a:cubicBezTo>
                    <a:pt x="348" y="22"/>
                    <a:pt x="339" y="4"/>
                    <a:pt x="330" y="4"/>
                  </a:cubicBezTo>
                  <a:cubicBezTo>
                    <a:pt x="325" y="2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3273950" y="4054550"/>
              <a:ext cx="172200" cy="98600"/>
            </a:xfrm>
            <a:custGeom>
              <a:avLst/>
              <a:gdLst/>
              <a:ahLst/>
              <a:cxnLst/>
              <a:rect l="l" t="t" r="r" b="b"/>
              <a:pathLst>
                <a:path w="6888" h="3944" extrusionOk="0">
                  <a:moveTo>
                    <a:pt x="2322" y="0"/>
                  </a:moveTo>
                  <a:cubicBezTo>
                    <a:pt x="1637" y="0"/>
                    <a:pt x="951" y="184"/>
                    <a:pt x="420" y="599"/>
                  </a:cubicBezTo>
                  <a:cubicBezTo>
                    <a:pt x="170" y="795"/>
                    <a:pt x="107" y="1009"/>
                    <a:pt x="0" y="1268"/>
                  </a:cubicBezTo>
                  <a:cubicBezTo>
                    <a:pt x="250" y="1678"/>
                    <a:pt x="482" y="2169"/>
                    <a:pt x="812" y="2499"/>
                  </a:cubicBezTo>
                  <a:cubicBezTo>
                    <a:pt x="946" y="2633"/>
                    <a:pt x="1106" y="2749"/>
                    <a:pt x="1276" y="2847"/>
                  </a:cubicBezTo>
                  <a:cubicBezTo>
                    <a:pt x="2380" y="3561"/>
                    <a:pt x="3688" y="3944"/>
                    <a:pt x="5001" y="3944"/>
                  </a:cubicBezTo>
                  <a:cubicBezTo>
                    <a:pt x="5163" y="3944"/>
                    <a:pt x="5325" y="3938"/>
                    <a:pt x="5487" y="3926"/>
                  </a:cubicBezTo>
                  <a:cubicBezTo>
                    <a:pt x="5888" y="3891"/>
                    <a:pt x="6307" y="3819"/>
                    <a:pt x="6638" y="3596"/>
                  </a:cubicBezTo>
                  <a:cubicBezTo>
                    <a:pt x="6638" y="3578"/>
                    <a:pt x="6638" y="3569"/>
                    <a:pt x="6638" y="3552"/>
                  </a:cubicBezTo>
                  <a:cubicBezTo>
                    <a:pt x="6646" y="3444"/>
                    <a:pt x="6691" y="3346"/>
                    <a:pt x="6727" y="3239"/>
                  </a:cubicBezTo>
                  <a:cubicBezTo>
                    <a:pt x="6887" y="2749"/>
                    <a:pt x="6709" y="2187"/>
                    <a:pt x="6379" y="1776"/>
                  </a:cubicBezTo>
                  <a:cubicBezTo>
                    <a:pt x="6049" y="1375"/>
                    <a:pt x="5585" y="1098"/>
                    <a:pt x="5121" y="848"/>
                  </a:cubicBezTo>
                  <a:cubicBezTo>
                    <a:pt x="4389" y="465"/>
                    <a:pt x="3604" y="135"/>
                    <a:pt x="2784" y="28"/>
                  </a:cubicBezTo>
                  <a:cubicBezTo>
                    <a:pt x="2631" y="10"/>
                    <a:pt x="2477" y="0"/>
                    <a:pt x="2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3271275" y="4052975"/>
              <a:ext cx="179325" cy="102525"/>
            </a:xfrm>
            <a:custGeom>
              <a:avLst/>
              <a:gdLst/>
              <a:ahLst/>
              <a:cxnLst/>
              <a:rect l="l" t="t" r="r" b="b"/>
              <a:pathLst>
                <a:path w="7173" h="4101" extrusionOk="0">
                  <a:moveTo>
                    <a:pt x="2321" y="1"/>
                  </a:moveTo>
                  <a:cubicBezTo>
                    <a:pt x="1640" y="1"/>
                    <a:pt x="976" y="184"/>
                    <a:pt x="402" y="644"/>
                  </a:cubicBezTo>
                  <a:cubicBezTo>
                    <a:pt x="188" y="822"/>
                    <a:pt x="98" y="1099"/>
                    <a:pt x="0" y="1340"/>
                  </a:cubicBezTo>
                  <a:cubicBezTo>
                    <a:pt x="170" y="1625"/>
                    <a:pt x="321" y="1928"/>
                    <a:pt x="518" y="2214"/>
                  </a:cubicBezTo>
                  <a:cubicBezTo>
                    <a:pt x="866" y="2794"/>
                    <a:pt x="1472" y="3124"/>
                    <a:pt x="2052" y="3418"/>
                  </a:cubicBezTo>
                  <a:cubicBezTo>
                    <a:pt x="2989" y="3858"/>
                    <a:pt x="4021" y="4101"/>
                    <a:pt x="5055" y="4101"/>
                  </a:cubicBezTo>
                  <a:cubicBezTo>
                    <a:pt x="5321" y="4101"/>
                    <a:pt x="5588" y="4084"/>
                    <a:pt x="5852" y="4052"/>
                  </a:cubicBezTo>
                  <a:cubicBezTo>
                    <a:pt x="6191" y="3998"/>
                    <a:pt x="6539" y="3900"/>
                    <a:pt x="6825" y="3695"/>
                  </a:cubicBezTo>
                  <a:lnTo>
                    <a:pt x="6816" y="3659"/>
                  </a:lnTo>
                  <a:cubicBezTo>
                    <a:pt x="6816" y="3534"/>
                    <a:pt x="6887" y="3409"/>
                    <a:pt x="6923" y="3249"/>
                  </a:cubicBezTo>
                  <a:cubicBezTo>
                    <a:pt x="7173" y="2134"/>
                    <a:pt x="6138" y="1313"/>
                    <a:pt x="5228" y="911"/>
                  </a:cubicBezTo>
                  <a:lnTo>
                    <a:pt x="5228" y="911"/>
                  </a:lnTo>
                  <a:cubicBezTo>
                    <a:pt x="5487" y="1063"/>
                    <a:pt x="5736" y="1215"/>
                    <a:pt x="5959" y="1393"/>
                  </a:cubicBezTo>
                  <a:cubicBezTo>
                    <a:pt x="6414" y="1732"/>
                    <a:pt x="6789" y="2232"/>
                    <a:pt x="6825" y="2803"/>
                  </a:cubicBezTo>
                  <a:cubicBezTo>
                    <a:pt x="6867" y="3135"/>
                    <a:pt x="6723" y="3312"/>
                    <a:pt x="6671" y="3614"/>
                  </a:cubicBezTo>
                  <a:lnTo>
                    <a:pt x="6671" y="3614"/>
                  </a:lnTo>
                  <a:cubicBezTo>
                    <a:pt x="6247" y="3867"/>
                    <a:pt x="5730" y="3904"/>
                    <a:pt x="5232" y="3904"/>
                  </a:cubicBezTo>
                  <a:cubicBezTo>
                    <a:pt x="5116" y="3904"/>
                    <a:pt x="5001" y="3902"/>
                    <a:pt x="4889" y="3900"/>
                  </a:cubicBezTo>
                  <a:cubicBezTo>
                    <a:pt x="3622" y="3855"/>
                    <a:pt x="2382" y="3445"/>
                    <a:pt x="1329" y="2749"/>
                  </a:cubicBezTo>
                  <a:cubicBezTo>
                    <a:pt x="808" y="2437"/>
                    <a:pt x="541" y="1870"/>
                    <a:pt x="223" y="1330"/>
                  </a:cubicBezTo>
                  <a:lnTo>
                    <a:pt x="223" y="1330"/>
                  </a:lnTo>
                  <a:cubicBezTo>
                    <a:pt x="304" y="1116"/>
                    <a:pt x="376" y="920"/>
                    <a:pt x="527" y="787"/>
                  </a:cubicBezTo>
                  <a:cubicBezTo>
                    <a:pt x="1092" y="318"/>
                    <a:pt x="1757" y="136"/>
                    <a:pt x="2444" y="136"/>
                  </a:cubicBezTo>
                  <a:cubicBezTo>
                    <a:pt x="3402" y="136"/>
                    <a:pt x="4401" y="490"/>
                    <a:pt x="5228" y="911"/>
                  </a:cubicBezTo>
                  <a:cubicBezTo>
                    <a:pt x="4380" y="405"/>
                    <a:pt x="3332" y="1"/>
                    <a:pt x="2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3265475" y="4086225"/>
              <a:ext cx="174650" cy="108775"/>
            </a:xfrm>
            <a:custGeom>
              <a:avLst/>
              <a:gdLst/>
              <a:ahLst/>
              <a:cxnLst/>
              <a:rect l="l" t="t" r="r" b="b"/>
              <a:pathLst>
                <a:path w="6986" h="4351" extrusionOk="0">
                  <a:moveTo>
                    <a:pt x="339" y="1"/>
                  </a:moveTo>
                  <a:cubicBezTo>
                    <a:pt x="330" y="36"/>
                    <a:pt x="313" y="72"/>
                    <a:pt x="295" y="108"/>
                  </a:cubicBezTo>
                  <a:cubicBezTo>
                    <a:pt x="188" y="340"/>
                    <a:pt x="107" y="563"/>
                    <a:pt x="72" y="830"/>
                  </a:cubicBezTo>
                  <a:cubicBezTo>
                    <a:pt x="0" y="1383"/>
                    <a:pt x="143" y="1910"/>
                    <a:pt x="393" y="2409"/>
                  </a:cubicBezTo>
                  <a:cubicBezTo>
                    <a:pt x="536" y="2695"/>
                    <a:pt x="732" y="2963"/>
                    <a:pt x="964" y="3177"/>
                  </a:cubicBezTo>
                  <a:cubicBezTo>
                    <a:pt x="1312" y="3507"/>
                    <a:pt x="1704" y="3730"/>
                    <a:pt x="2141" y="3917"/>
                  </a:cubicBezTo>
                  <a:cubicBezTo>
                    <a:pt x="2659" y="4140"/>
                    <a:pt x="3203" y="4318"/>
                    <a:pt x="3765" y="4345"/>
                  </a:cubicBezTo>
                  <a:cubicBezTo>
                    <a:pt x="3834" y="4348"/>
                    <a:pt x="3902" y="4350"/>
                    <a:pt x="3971" y="4350"/>
                  </a:cubicBezTo>
                  <a:cubicBezTo>
                    <a:pt x="5037" y="4350"/>
                    <a:pt x="6041" y="3952"/>
                    <a:pt x="6762" y="2971"/>
                  </a:cubicBezTo>
                  <a:cubicBezTo>
                    <a:pt x="6852" y="2847"/>
                    <a:pt x="6968" y="2713"/>
                    <a:pt x="6977" y="2552"/>
                  </a:cubicBezTo>
                  <a:cubicBezTo>
                    <a:pt x="6985" y="2481"/>
                    <a:pt x="6977" y="2400"/>
                    <a:pt x="6977" y="2329"/>
                  </a:cubicBezTo>
                  <a:cubicBezTo>
                    <a:pt x="6646" y="2552"/>
                    <a:pt x="6227" y="2624"/>
                    <a:pt x="5826" y="2659"/>
                  </a:cubicBezTo>
                  <a:cubicBezTo>
                    <a:pt x="5664" y="2671"/>
                    <a:pt x="5502" y="2677"/>
                    <a:pt x="5340" y="2677"/>
                  </a:cubicBezTo>
                  <a:cubicBezTo>
                    <a:pt x="4027" y="2677"/>
                    <a:pt x="2719" y="2294"/>
                    <a:pt x="1615" y="1580"/>
                  </a:cubicBezTo>
                  <a:cubicBezTo>
                    <a:pt x="1445" y="1482"/>
                    <a:pt x="1285" y="1366"/>
                    <a:pt x="1151" y="1232"/>
                  </a:cubicBezTo>
                  <a:cubicBezTo>
                    <a:pt x="821" y="902"/>
                    <a:pt x="589" y="411"/>
                    <a:pt x="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3260125" y="4080425"/>
              <a:ext cx="180000" cy="115575"/>
            </a:xfrm>
            <a:custGeom>
              <a:avLst/>
              <a:gdLst/>
              <a:ahLst/>
              <a:cxnLst/>
              <a:rect l="l" t="t" r="r" b="b"/>
              <a:pathLst>
                <a:path w="7200" h="4623" extrusionOk="0">
                  <a:moveTo>
                    <a:pt x="7191" y="2561"/>
                  </a:moveTo>
                  <a:cubicBezTo>
                    <a:pt x="7191" y="2561"/>
                    <a:pt x="7191" y="2561"/>
                    <a:pt x="7191" y="2561"/>
                  </a:cubicBezTo>
                  <a:lnTo>
                    <a:pt x="7191" y="2561"/>
                  </a:lnTo>
                  <a:cubicBezTo>
                    <a:pt x="7191" y="2561"/>
                    <a:pt x="7191" y="2561"/>
                    <a:pt x="7191" y="2561"/>
                  </a:cubicBezTo>
                  <a:close/>
                  <a:moveTo>
                    <a:pt x="7191" y="2561"/>
                  </a:moveTo>
                  <a:cubicBezTo>
                    <a:pt x="7147" y="2590"/>
                    <a:pt x="7103" y="2616"/>
                    <a:pt x="7058" y="2640"/>
                  </a:cubicBezTo>
                  <a:lnTo>
                    <a:pt x="7058" y="2640"/>
                  </a:lnTo>
                  <a:cubicBezTo>
                    <a:pt x="7103" y="2616"/>
                    <a:pt x="7148" y="2590"/>
                    <a:pt x="7191" y="2561"/>
                  </a:cubicBezTo>
                  <a:close/>
                  <a:moveTo>
                    <a:pt x="7191" y="2561"/>
                  </a:moveTo>
                  <a:cubicBezTo>
                    <a:pt x="7182" y="2632"/>
                    <a:pt x="7199" y="2713"/>
                    <a:pt x="7191" y="2784"/>
                  </a:cubicBezTo>
                  <a:cubicBezTo>
                    <a:pt x="7199" y="2713"/>
                    <a:pt x="7191" y="2624"/>
                    <a:pt x="7191" y="2561"/>
                  </a:cubicBezTo>
                  <a:close/>
                  <a:moveTo>
                    <a:pt x="544" y="1"/>
                  </a:moveTo>
                  <a:lnTo>
                    <a:pt x="455" y="197"/>
                  </a:lnTo>
                  <a:cubicBezTo>
                    <a:pt x="0" y="1009"/>
                    <a:pt x="116" y="1999"/>
                    <a:pt x="562" y="2793"/>
                  </a:cubicBezTo>
                  <a:cubicBezTo>
                    <a:pt x="999" y="3596"/>
                    <a:pt x="1847" y="4060"/>
                    <a:pt x="2676" y="4354"/>
                  </a:cubicBezTo>
                  <a:cubicBezTo>
                    <a:pt x="3133" y="4531"/>
                    <a:pt x="3629" y="4623"/>
                    <a:pt x="4124" y="4623"/>
                  </a:cubicBezTo>
                  <a:cubicBezTo>
                    <a:pt x="4955" y="4623"/>
                    <a:pt x="5783" y="4364"/>
                    <a:pt x="6414" y="3810"/>
                  </a:cubicBezTo>
                  <a:cubicBezTo>
                    <a:pt x="6664" y="3605"/>
                    <a:pt x="6869" y="3346"/>
                    <a:pt x="7066" y="3087"/>
                  </a:cubicBezTo>
                  <a:cubicBezTo>
                    <a:pt x="7128" y="2998"/>
                    <a:pt x="7182" y="2900"/>
                    <a:pt x="7191" y="2784"/>
                  </a:cubicBezTo>
                  <a:lnTo>
                    <a:pt x="7191" y="2784"/>
                  </a:lnTo>
                  <a:cubicBezTo>
                    <a:pt x="7164" y="3007"/>
                    <a:pt x="6985" y="3168"/>
                    <a:pt x="6860" y="3337"/>
                  </a:cubicBezTo>
                  <a:cubicBezTo>
                    <a:pt x="6243" y="4133"/>
                    <a:pt x="5256" y="4545"/>
                    <a:pt x="4263" y="4545"/>
                  </a:cubicBezTo>
                  <a:cubicBezTo>
                    <a:pt x="4165" y="4545"/>
                    <a:pt x="4068" y="4541"/>
                    <a:pt x="3970" y="4533"/>
                  </a:cubicBezTo>
                  <a:cubicBezTo>
                    <a:pt x="3542" y="4506"/>
                    <a:pt x="3123" y="4390"/>
                    <a:pt x="2721" y="4229"/>
                  </a:cubicBezTo>
                  <a:cubicBezTo>
                    <a:pt x="2123" y="3988"/>
                    <a:pt x="1544" y="3676"/>
                    <a:pt x="1115" y="3203"/>
                  </a:cubicBezTo>
                  <a:cubicBezTo>
                    <a:pt x="471" y="2458"/>
                    <a:pt x="164" y="1376"/>
                    <a:pt x="563" y="457"/>
                  </a:cubicBezTo>
                  <a:lnTo>
                    <a:pt x="563" y="457"/>
                  </a:lnTo>
                  <a:cubicBezTo>
                    <a:pt x="695" y="676"/>
                    <a:pt x="821" y="901"/>
                    <a:pt x="964" y="1116"/>
                  </a:cubicBezTo>
                  <a:cubicBezTo>
                    <a:pt x="1151" y="1392"/>
                    <a:pt x="1392" y="1633"/>
                    <a:pt x="1668" y="1812"/>
                  </a:cubicBezTo>
                  <a:cubicBezTo>
                    <a:pt x="2757" y="2508"/>
                    <a:pt x="4041" y="2891"/>
                    <a:pt x="5326" y="2918"/>
                  </a:cubicBezTo>
                  <a:cubicBezTo>
                    <a:pt x="5909" y="2910"/>
                    <a:pt x="6537" y="2917"/>
                    <a:pt x="7058" y="2640"/>
                  </a:cubicBezTo>
                  <a:lnTo>
                    <a:pt x="7058" y="2640"/>
                  </a:lnTo>
                  <a:cubicBezTo>
                    <a:pt x="6820" y="2764"/>
                    <a:pt x="6552" y="2826"/>
                    <a:pt x="6290" y="2856"/>
                  </a:cubicBezTo>
                  <a:cubicBezTo>
                    <a:pt x="6067" y="2879"/>
                    <a:pt x="5843" y="2891"/>
                    <a:pt x="5619" y="2891"/>
                  </a:cubicBezTo>
                  <a:cubicBezTo>
                    <a:pt x="4248" y="2891"/>
                    <a:pt x="2877" y="2453"/>
                    <a:pt x="1758" y="1678"/>
                  </a:cubicBezTo>
                  <a:cubicBezTo>
                    <a:pt x="1231" y="1330"/>
                    <a:pt x="973" y="741"/>
                    <a:pt x="651" y="179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3292675" y="4088000"/>
              <a:ext cx="137625" cy="38650"/>
            </a:xfrm>
            <a:custGeom>
              <a:avLst/>
              <a:gdLst/>
              <a:ahLst/>
              <a:cxnLst/>
              <a:rect l="l" t="t" r="r" b="b"/>
              <a:pathLst>
                <a:path w="5505" h="1546" extrusionOk="0">
                  <a:moveTo>
                    <a:pt x="599" y="1"/>
                  </a:moveTo>
                  <a:cubicBezTo>
                    <a:pt x="316" y="1"/>
                    <a:pt x="42" y="33"/>
                    <a:pt x="1" y="153"/>
                  </a:cubicBezTo>
                  <a:cubicBezTo>
                    <a:pt x="126" y="224"/>
                    <a:pt x="349" y="215"/>
                    <a:pt x="491" y="242"/>
                  </a:cubicBezTo>
                  <a:cubicBezTo>
                    <a:pt x="1999" y="447"/>
                    <a:pt x="3489" y="840"/>
                    <a:pt x="4907" y="1402"/>
                  </a:cubicBezTo>
                  <a:cubicBezTo>
                    <a:pt x="5085" y="1469"/>
                    <a:pt x="5271" y="1545"/>
                    <a:pt x="5457" y="1545"/>
                  </a:cubicBezTo>
                  <a:cubicBezTo>
                    <a:pt x="5467" y="1545"/>
                    <a:pt x="5477" y="1545"/>
                    <a:pt x="5487" y="1544"/>
                  </a:cubicBezTo>
                  <a:cubicBezTo>
                    <a:pt x="5505" y="1491"/>
                    <a:pt x="5451" y="1446"/>
                    <a:pt x="5407" y="1411"/>
                  </a:cubicBezTo>
                  <a:cubicBezTo>
                    <a:pt x="4559" y="777"/>
                    <a:pt x="3605" y="483"/>
                    <a:pt x="2588" y="242"/>
                  </a:cubicBezTo>
                  <a:cubicBezTo>
                    <a:pt x="2160" y="144"/>
                    <a:pt x="1669" y="72"/>
                    <a:pt x="1232" y="37"/>
                  </a:cubicBezTo>
                  <a:cubicBezTo>
                    <a:pt x="1133" y="28"/>
                    <a:pt x="862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3317425" y="4057675"/>
              <a:ext cx="124700" cy="69850"/>
            </a:xfrm>
            <a:custGeom>
              <a:avLst/>
              <a:gdLst/>
              <a:ahLst/>
              <a:cxnLst/>
              <a:rect l="l" t="t" r="r" b="b"/>
              <a:pathLst>
                <a:path w="4988" h="2794" extrusionOk="0">
                  <a:moveTo>
                    <a:pt x="19" y="1"/>
                  </a:moveTo>
                  <a:cubicBezTo>
                    <a:pt x="10" y="10"/>
                    <a:pt x="1" y="19"/>
                    <a:pt x="10" y="28"/>
                  </a:cubicBezTo>
                  <a:cubicBezTo>
                    <a:pt x="135" y="313"/>
                    <a:pt x="438" y="483"/>
                    <a:pt x="679" y="599"/>
                  </a:cubicBezTo>
                  <a:cubicBezTo>
                    <a:pt x="920" y="715"/>
                    <a:pt x="1161" y="804"/>
                    <a:pt x="1410" y="884"/>
                  </a:cubicBezTo>
                  <a:cubicBezTo>
                    <a:pt x="1678" y="964"/>
                    <a:pt x="1946" y="1027"/>
                    <a:pt x="2213" y="1089"/>
                  </a:cubicBezTo>
                  <a:cubicBezTo>
                    <a:pt x="2508" y="1161"/>
                    <a:pt x="2820" y="1232"/>
                    <a:pt x="3114" y="1330"/>
                  </a:cubicBezTo>
                  <a:cubicBezTo>
                    <a:pt x="3774" y="1544"/>
                    <a:pt x="4247" y="1874"/>
                    <a:pt x="4515" y="2311"/>
                  </a:cubicBezTo>
                  <a:cubicBezTo>
                    <a:pt x="4533" y="2338"/>
                    <a:pt x="4551" y="2365"/>
                    <a:pt x="4568" y="2392"/>
                  </a:cubicBezTo>
                  <a:cubicBezTo>
                    <a:pt x="4667" y="2570"/>
                    <a:pt x="4774" y="2749"/>
                    <a:pt x="4970" y="2793"/>
                  </a:cubicBezTo>
                  <a:cubicBezTo>
                    <a:pt x="4979" y="2793"/>
                    <a:pt x="4988" y="2793"/>
                    <a:pt x="4988" y="2784"/>
                  </a:cubicBezTo>
                  <a:cubicBezTo>
                    <a:pt x="4988" y="2775"/>
                    <a:pt x="4988" y="2766"/>
                    <a:pt x="4979" y="2757"/>
                  </a:cubicBezTo>
                  <a:cubicBezTo>
                    <a:pt x="4800" y="2713"/>
                    <a:pt x="4693" y="2543"/>
                    <a:pt x="4595" y="2374"/>
                  </a:cubicBezTo>
                  <a:cubicBezTo>
                    <a:pt x="4577" y="2347"/>
                    <a:pt x="4560" y="2320"/>
                    <a:pt x="4542" y="2285"/>
                  </a:cubicBezTo>
                  <a:cubicBezTo>
                    <a:pt x="4274" y="1847"/>
                    <a:pt x="3792" y="1517"/>
                    <a:pt x="3123" y="1294"/>
                  </a:cubicBezTo>
                  <a:cubicBezTo>
                    <a:pt x="2829" y="1196"/>
                    <a:pt x="2517" y="1125"/>
                    <a:pt x="2222" y="1054"/>
                  </a:cubicBezTo>
                  <a:cubicBezTo>
                    <a:pt x="1955" y="991"/>
                    <a:pt x="1687" y="929"/>
                    <a:pt x="1419" y="848"/>
                  </a:cubicBezTo>
                  <a:cubicBezTo>
                    <a:pt x="1178" y="768"/>
                    <a:pt x="929" y="679"/>
                    <a:pt x="697" y="563"/>
                  </a:cubicBezTo>
                  <a:cubicBezTo>
                    <a:pt x="456" y="456"/>
                    <a:pt x="161" y="286"/>
                    <a:pt x="45" y="10"/>
                  </a:cubicBezTo>
                  <a:cubicBezTo>
                    <a:pt x="37" y="1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3319225" y="4056125"/>
              <a:ext cx="20525" cy="6500"/>
            </a:xfrm>
            <a:custGeom>
              <a:avLst/>
              <a:gdLst/>
              <a:ahLst/>
              <a:cxnLst/>
              <a:rect l="l" t="t" r="r" b="b"/>
              <a:pathLst>
                <a:path w="821" h="260" extrusionOk="0">
                  <a:moveTo>
                    <a:pt x="794" y="0"/>
                  </a:moveTo>
                  <a:cubicBezTo>
                    <a:pt x="544" y="81"/>
                    <a:pt x="277" y="161"/>
                    <a:pt x="18" y="223"/>
                  </a:cubicBezTo>
                  <a:cubicBezTo>
                    <a:pt x="9" y="223"/>
                    <a:pt x="0" y="232"/>
                    <a:pt x="0" y="241"/>
                  </a:cubicBezTo>
                  <a:cubicBezTo>
                    <a:pt x="0" y="250"/>
                    <a:pt x="9" y="259"/>
                    <a:pt x="18" y="259"/>
                  </a:cubicBezTo>
                  <a:lnTo>
                    <a:pt x="27" y="259"/>
                  </a:lnTo>
                  <a:cubicBezTo>
                    <a:pt x="286" y="197"/>
                    <a:pt x="553" y="116"/>
                    <a:pt x="812" y="36"/>
                  </a:cubicBezTo>
                  <a:cubicBezTo>
                    <a:pt x="821" y="36"/>
                    <a:pt x="821" y="27"/>
                    <a:pt x="821" y="18"/>
                  </a:cubicBezTo>
                  <a:cubicBezTo>
                    <a:pt x="821" y="9"/>
                    <a:pt x="812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3331250" y="4060350"/>
              <a:ext cx="27925" cy="9850"/>
            </a:xfrm>
            <a:custGeom>
              <a:avLst/>
              <a:gdLst/>
              <a:ahLst/>
              <a:cxnLst/>
              <a:rect l="l" t="t" r="r" b="b"/>
              <a:pathLst>
                <a:path w="1117" h="394" extrusionOk="0">
                  <a:moveTo>
                    <a:pt x="1089" y="1"/>
                  </a:moveTo>
                  <a:cubicBezTo>
                    <a:pt x="733" y="117"/>
                    <a:pt x="367" y="233"/>
                    <a:pt x="19" y="358"/>
                  </a:cubicBezTo>
                  <a:cubicBezTo>
                    <a:pt x="10" y="367"/>
                    <a:pt x="1" y="376"/>
                    <a:pt x="1" y="385"/>
                  </a:cubicBezTo>
                  <a:cubicBezTo>
                    <a:pt x="10" y="393"/>
                    <a:pt x="10" y="393"/>
                    <a:pt x="19" y="393"/>
                  </a:cubicBezTo>
                  <a:lnTo>
                    <a:pt x="28" y="393"/>
                  </a:lnTo>
                  <a:cubicBezTo>
                    <a:pt x="385" y="269"/>
                    <a:pt x="741" y="153"/>
                    <a:pt x="1098" y="37"/>
                  </a:cubicBezTo>
                  <a:cubicBezTo>
                    <a:pt x="1107" y="37"/>
                    <a:pt x="1116" y="28"/>
                    <a:pt x="1116" y="19"/>
                  </a:cubicBezTo>
                  <a:cubicBezTo>
                    <a:pt x="1107" y="10"/>
                    <a:pt x="1098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3344875" y="4065850"/>
              <a:ext cx="33475" cy="10375"/>
            </a:xfrm>
            <a:custGeom>
              <a:avLst/>
              <a:gdLst/>
              <a:ahLst/>
              <a:cxnLst/>
              <a:rect l="l" t="t" r="r" b="b"/>
              <a:pathLst>
                <a:path w="1339" h="415" extrusionOk="0">
                  <a:moveTo>
                    <a:pt x="1328" y="0"/>
                  </a:moveTo>
                  <a:cubicBezTo>
                    <a:pt x="1326" y="0"/>
                    <a:pt x="1323" y="1"/>
                    <a:pt x="1320" y="4"/>
                  </a:cubicBezTo>
                  <a:cubicBezTo>
                    <a:pt x="981" y="31"/>
                    <a:pt x="660" y="147"/>
                    <a:pt x="348" y="272"/>
                  </a:cubicBezTo>
                  <a:cubicBezTo>
                    <a:pt x="250" y="307"/>
                    <a:pt x="152" y="343"/>
                    <a:pt x="54" y="379"/>
                  </a:cubicBezTo>
                  <a:lnTo>
                    <a:pt x="36" y="379"/>
                  </a:lnTo>
                  <a:cubicBezTo>
                    <a:pt x="36" y="370"/>
                    <a:pt x="36" y="361"/>
                    <a:pt x="27" y="361"/>
                  </a:cubicBezTo>
                  <a:cubicBezTo>
                    <a:pt x="18" y="361"/>
                    <a:pt x="9" y="361"/>
                    <a:pt x="0" y="370"/>
                  </a:cubicBezTo>
                  <a:cubicBezTo>
                    <a:pt x="0" y="388"/>
                    <a:pt x="0" y="396"/>
                    <a:pt x="9" y="405"/>
                  </a:cubicBezTo>
                  <a:cubicBezTo>
                    <a:pt x="18" y="414"/>
                    <a:pt x="27" y="414"/>
                    <a:pt x="45" y="414"/>
                  </a:cubicBezTo>
                  <a:lnTo>
                    <a:pt x="63" y="414"/>
                  </a:lnTo>
                  <a:cubicBezTo>
                    <a:pt x="170" y="379"/>
                    <a:pt x="268" y="343"/>
                    <a:pt x="366" y="298"/>
                  </a:cubicBezTo>
                  <a:cubicBezTo>
                    <a:pt x="669" y="182"/>
                    <a:pt x="990" y="66"/>
                    <a:pt x="1320" y="40"/>
                  </a:cubicBezTo>
                  <a:cubicBezTo>
                    <a:pt x="1329" y="40"/>
                    <a:pt x="1338" y="31"/>
                    <a:pt x="1338" y="13"/>
                  </a:cubicBezTo>
                  <a:cubicBezTo>
                    <a:pt x="1338" y="7"/>
                    <a:pt x="1334" y="0"/>
                    <a:pt x="1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3362050" y="4073750"/>
              <a:ext cx="30575" cy="9600"/>
            </a:xfrm>
            <a:custGeom>
              <a:avLst/>
              <a:gdLst/>
              <a:ahLst/>
              <a:cxnLst/>
              <a:rect l="l" t="t" r="r" b="b"/>
              <a:pathLst>
                <a:path w="1223" h="384" extrusionOk="0">
                  <a:moveTo>
                    <a:pt x="1196" y="0"/>
                  </a:moveTo>
                  <a:lnTo>
                    <a:pt x="18" y="348"/>
                  </a:lnTo>
                  <a:cubicBezTo>
                    <a:pt x="9" y="348"/>
                    <a:pt x="0" y="357"/>
                    <a:pt x="9" y="366"/>
                  </a:cubicBezTo>
                  <a:cubicBezTo>
                    <a:pt x="9" y="375"/>
                    <a:pt x="18" y="384"/>
                    <a:pt x="27" y="384"/>
                  </a:cubicBezTo>
                  <a:lnTo>
                    <a:pt x="1213" y="36"/>
                  </a:lnTo>
                  <a:cubicBezTo>
                    <a:pt x="1222" y="36"/>
                    <a:pt x="1222" y="27"/>
                    <a:pt x="1222" y="9"/>
                  </a:cubicBezTo>
                  <a:cubicBezTo>
                    <a:pt x="1222" y="0"/>
                    <a:pt x="1213" y="0"/>
                    <a:pt x="1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3385675" y="4080200"/>
              <a:ext cx="24775" cy="7625"/>
            </a:xfrm>
            <a:custGeom>
              <a:avLst/>
              <a:gdLst/>
              <a:ahLst/>
              <a:cxnLst/>
              <a:rect l="l" t="t" r="r" b="b"/>
              <a:pathLst>
                <a:path w="991" h="305" extrusionOk="0">
                  <a:moveTo>
                    <a:pt x="964" y="1"/>
                  </a:moveTo>
                  <a:cubicBezTo>
                    <a:pt x="643" y="63"/>
                    <a:pt x="322" y="153"/>
                    <a:pt x="10" y="268"/>
                  </a:cubicBezTo>
                  <a:cubicBezTo>
                    <a:pt x="1" y="268"/>
                    <a:pt x="1" y="286"/>
                    <a:pt x="1" y="295"/>
                  </a:cubicBezTo>
                  <a:cubicBezTo>
                    <a:pt x="1" y="304"/>
                    <a:pt x="10" y="304"/>
                    <a:pt x="19" y="304"/>
                  </a:cubicBezTo>
                  <a:lnTo>
                    <a:pt x="27" y="304"/>
                  </a:lnTo>
                  <a:cubicBezTo>
                    <a:pt x="331" y="188"/>
                    <a:pt x="652" y="99"/>
                    <a:pt x="973" y="37"/>
                  </a:cubicBezTo>
                  <a:cubicBezTo>
                    <a:pt x="982" y="37"/>
                    <a:pt x="991" y="28"/>
                    <a:pt x="991" y="10"/>
                  </a:cubicBezTo>
                  <a:cubicBezTo>
                    <a:pt x="982" y="1"/>
                    <a:pt x="973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3403075" y="4086450"/>
              <a:ext cx="17650" cy="5825"/>
            </a:xfrm>
            <a:custGeom>
              <a:avLst/>
              <a:gdLst/>
              <a:ahLst/>
              <a:cxnLst/>
              <a:rect l="l" t="t" r="r" b="b"/>
              <a:pathLst>
                <a:path w="706" h="233" extrusionOk="0">
                  <a:moveTo>
                    <a:pt x="679" y="1"/>
                  </a:moveTo>
                  <a:lnTo>
                    <a:pt x="18" y="197"/>
                  </a:lnTo>
                  <a:cubicBezTo>
                    <a:pt x="9" y="197"/>
                    <a:pt x="1" y="206"/>
                    <a:pt x="9" y="215"/>
                  </a:cubicBezTo>
                  <a:cubicBezTo>
                    <a:pt x="9" y="224"/>
                    <a:pt x="18" y="233"/>
                    <a:pt x="27" y="233"/>
                  </a:cubicBezTo>
                  <a:lnTo>
                    <a:pt x="687" y="36"/>
                  </a:lnTo>
                  <a:cubicBezTo>
                    <a:pt x="696" y="36"/>
                    <a:pt x="705" y="27"/>
                    <a:pt x="696" y="18"/>
                  </a:cubicBezTo>
                  <a:cubicBezTo>
                    <a:pt x="696" y="10"/>
                    <a:pt x="687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3415575" y="4095375"/>
              <a:ext cx="13625" cy="4700"/>
            </a:xfrm>
            <a:custGeom>
              <a:avLst/>
              <a:gdLst/>
              <a:ahLst/>
              <a:cxnLst/>
              <a:rect l="l" t="t" r="r" b="b"/>
              <a:pathLst>
                <a:path w="545" h="188" extrusionOk="0">
                  <a:moveTo>
                    <a:pt x="518" y="0"/>
                  </a:moveTo>
                  <a:cubicBezTo>
                    <a:pt x="348" y="45"/>
                    <a:pt x="179" y="90"/>
                    <a:pt x="9" y="152"/>
                  </a:cubicBezTo>
                  <a:cubicBezTo>
                    <a:pt x="0" y="152"/>
                    <a:pt x="0" y="161"/>
                    <a:pt x="0" y="170"/>
                  </a:cubicBezTo>
                  <a:cubicBezTo>
                    <a:pt x="0" y="179"/>
                    <a:pt x="9" y="188"/>
                    <a:pt x="18" y="188"/>
                  </a:cubicBezTo>
                  <a:lnTo>
                    <a:pt x="27" y="188"/>
                  </a:lnTo>
                  <a:cubicBezTo>
                    <a:pt x="187" y="125"/>
                    <a:pt x="357" y="81"/>
                    <a:pt x="526" y="36"/>
                  </a:cubicBezTo>
                  <a:cubicBezTo>
                    <a:pt x="535" y="36"/>
                    <a:pt x="544" y="27"/>
                    <a:pt x="544" y="18"/>
                  </a:cubicBezTo>
                  <a:cubicBezTo>
                    <a:pt x="535" y="9"/>
                    <a:pt x="526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3422700" y="4104750"/>
              <a:ext cx="13175" cy="4250"/>
            </a:xfrm>
            <a:custGeom>
              <a:avLst/>
              <a:gdLst/>
              <a:ahLst/>
              <a:cxnLst/>
              <a:rect l="l" t="t" r="r" b="b"/>
              <a:pathLst>
                <a:path w="527" h="170" extrusionOk="0">
                  <a:moveTo>
                    <a:pt x="509" y="0"/>
                  </a:moveTo>
                  <a:cubicBezTo>
                    <a:pt x="340" y="27"/>
                    <a:pt x="179" y="72"/>
                    <a:pt x="18" y="134"/>
                  </a:cubicBezTo>
                  <a:cubicBezTo>
                    <a:pt x="10" y="134"/>
                    <a:pt x="1" y="143"/>
                    <a:pt x="10" y="152"/>
                  </a:cubicBezTo>
                  <a:cubicBezTo>
                    <a:pt x="10" y="161"/>
                    <a:pt x="18" y="170"/>
                    <a:pt x="27" y="170"/>
                  </a:cubicBezTo>
                  <a:cubicBezTo>
                    <a:pt x="188" y="107"/>
                    <a:pt x="349" y="63"/>
                    <a:pt x="509" y="36"/>
                  </a:cubicBezTo>
                  <a:cubicBezTo>
                    <a:pt x="518" y="36"/>
                    <a:pt x="527" y="27"/>
                    <a:pt x="527" y="18"/>
                  </a:cubicBezTo>
                  <a:cubicBezTo>
                    <a:pt x="527" y="9"/>
                    <a:pt x="518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3432075" y="4114550"/>
              <a:ext cx="10950" cy="3150"/>
            </a:xfrm>
            <a:custGeom>
              <a:avLst/>
              <a:gdLst/>
              <a:ahLst/>
              <a:cxnLst/>
              <a:rect l="l" t="t" r="r" b="b"/>
              <a:pathLst>
                <a:path w="438" h="126" extrusionOk="0">
                  <a:moveTo>
                    <a:pt x="411" y="1"/>
                  </a:moveTo>
                  <a:lnTo>
                    <a:pt x="18" y="90"/>
                  </a:lnTo>
                  <a:cubicBezTo>
                    <a:pt x="9" y="90"/>
                    <a:pt x="0" y="99"/>
                    <a:pt x="0" y="108"/>
                  </a:cubicBezTo>
                  <a:cubicBezTo>
                    <a:pt x="9" y="117"/>
                    <a:pt x="9" y="126"/>
                    <a:pt x="18" y="126"/>
                  </a:cubicBezTo>
                  <a:lnTo>
                    <a:pt x="27" y="126"/>
                  </a:lnTo>
                  <a:lnTo>
                    <a:pt x="420" y="45"/>
                  </a:lnTo>
                  <a:cubicBezTo>
                    <a:pt x="429" y="36"/>
                    <a:pt x="437" y="27"/>
                    <a:pt x="429" y="19"/>
                  </a:cubicBezTo>
                  <a:cubicBezTo>
                    <a:pt x="429" y="10"/>
                    <a:pt x="420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3280850" y="4089925"/>
              <a:ext cx="8950" cy="3700"/>
            </a:xfrm>
            <a:custGeom>
              <a:avLst/>
              <a:gdLst/>
              <a:ahLst/>
              <a:cxnLst/>
              <a:rect l="l" t="t" r="r" b="b"/>
              <a:pathLst>
                <a:path w="358" h="148" extrusionOk="0">
                  <a:moveTo>
                    <a:pt x="339" y="1"/>
                  </a:moveTo>
                  <a:cubicBezTo>
                    <a:pt x="336" y="1"/>
                    <a:pt x="334" y="2"/>
                    <a:pt x="331" y="4"/>
                  </a:cubicBezTo>
                  <a:cubicBezTo>
                    <a:pt x="224" y="31"/>
                    <a:pt x="117" y="67"/>
                    <a:pt x="19" y="111"/>
                  </a:cubicBezTo>
                  <a:cubicBezTo>
                    <a:pt x="10" y="111"/>
                    <a:pt x="1" y="120"/>
                    <a:pt x="10" y="129"/>
                  </a:cubicBezTo>
                  <a:cubicBezTo>
                    <a:pt x="10" y="138"/>
                    <a:pt x="19" y="147"/>
                    <a:pt x="28" y="147"/>
                  </a:cubicBezTo>
                  <a:cubicBezTo>
                    <a:pt x="28" y="147"/>
                    <a:pt x="28" y="147"/>
                    <a:pt x="37" y="138"/>
                  </a:cubicBezTo>
                  <a:cubicBezTo>
                    <a:pt x="135" y="103"/>
                    <a:pt x="233" y="67"/>
                    <a:pt x="340" y="40"/>
                  </a:cubicBezTo>
                  <a:cubicBezTo>
                    <a:pt x="349" y="31"/>
                    <a:pt x="358" y="22"/>
                    <a:pt x="358" y="13"/>
                  </a:cubicBezTo>
                  <a:cubicBezTo>
                    <a:pt x="351" y="7"/>
                    <a:pt x="345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3281750" y="4095150"/>
              <a:ext cx="11175" cy="3825"/>
            </a:xfrm>
            <a:custGeom>
              <a:avLst/>
              <a:gdLst/>
              <a:ahLst/>
              <a:cxnLst/>
              <a:rect l="l" t="t" r="r" b="b"/>
              <a:pathLst>
                <a:path w="447" h="153" extrusionOk="0">
                  <a:moveTo>
                    <a:pt x="420" y="1"/>
                  </a:moveTo>
                  <a:cubicBezTo>
                    <a:pt x="286" y="27"/>
                    <a:pt x="152" y="72"/>
                    <a:pt x="18" y="117"/>
                  </a:cubicBezTo>
                  <a:cubicBezTo>
                    <a:pt x="9" y="117"/>
                    <a:pt x="1" y="125"/>
                    <a:pt x="9" y="134"/>
                  </a:cubicBezTo>
                  <a:cubicBezTo>
                    <a:pt x="9" y="143"/>
                    <a:pt x="18" y="152"/>
                    <a:pt x="27" y="152"/>
                  </a:cubicBezTo>
                  <a:lnTo>
                    <a:pt x="36" y="152"/>
                  </a:lnTo>
                  <a:cubicBezTo>
                    <a:pt x="161" y="108"/>
                    <a:pt x="295" y="63"/>
                    <a:pt x="429" y="36"/>
                  </a:cubicBezTo>
                  <a:cubicBezTo>
                    <a:pt x="438" y="36"/>
                    <a:pt x="447" y="27"/>
                    <a:pt x="447" y="9"/>
                  </a:cubicBezTo>
                  <a:cubicBezTo>
                    <a:pt x="447" y="1"/>
                    <a:pt x="429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3285775" y="4100725"/>
              <a:ext cx="10500" cy="3825"/>
            </a:xfrm>
            <a:custGeom>
              <a:avLst/>
              <a:gdLst/>
              <a:ahLst/>
              <a:cxnLst/>
              <a:rect l="l" t="t" r="r" b="b"/>
              <a:pathLst>
                <a:path w="420" h="153" extrusionOk="0">
                  <a:moveTo>
                    <a:pt x="393" y="1"/>
                  </a:moveTo>
                  <a:cubicBezTo>
                    <a:pt x="268" y="27"/>
                    <a:pt x="143" y="63"/>
                    <a:pt x="18" y="117"/>
                  </a:cubicBezTo>
                  <a:cubicBezTo>
                    <a:pt x="9" y="117"/>
                    <a:pt x="0" y="125"/>
                    <a:pt x="9" y="134"/>
                  </a:cubicBezTo>
                  <a:cubicBezTo>
                    <a:pt x="9" y="143"/>
                    <a:pt x="18" y="152"/>
                    <a:pt x="27" y="152"/>
                  </a:cubicBezTo>
                  <a:lnTo>
                    <a:pt x="36" y="152"/>
                  </a:lnTo>
                  <a:cubicBezTo>
                    <a:pt x="152" y="99"/>
                    <a:pt x="277" y="63"/>
                    <a:pt x="402" y="36"/>
                  </a:cubicBezTo>
                  <a:cubicBezTo>
                    <a:pt x="410" y="36"/>
                    <a:pt x="419" y="27"/>
                    <a:pt x="419" y="18"/>
                  </a:cubicBezTo>
                  <a:cubicBezTo>
                    <a:pt x="419" y="1"/>
                    <a:pt x="402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3288875" y="4105850"/>
              <a:ext cx="8725" cy="3150"/>
            </a:xfrm>
            <a:custGeom>
              <a:avLst/>
              <a:gdLst/>
              <a:ahLst/>
              <a:cxnLst/>
              <a:rect l="l" t="t" r="r" b="b"/>
              <a:pathLst>
                <a:path w="349" h="126" extrusionOk="0">
                  <a:moveTo>
                    <a:pt x="322" y="1"/>
                  </a:moveTo>
                  <a:cubicBezTo>
                    <a:pt x="215" y="19"/>
                    <a:pt x="117" y="54"/>
                    <a:pt x="19" y="90"/>
                  </a:cubicBezTo>
                  <a:cubicBezTo>
                    <a:pt x="10" y="99"/>
                    <a:pt x="1" y="108"/>
                    <a:pt x="10" y="117"/>
                  </a:cubicBezTo>
                  <a:cubicBezTo>
                    <a:pt x="10" y="126"/>
                    <a:pt x="19" y="126"/>
                    <a:pt x="28" y="126"/>
                  </a:cubicBezTo>
                  <a:lnTo>
                    <a:pt x="37" y="126"/>
                  </a:lnTo>
                  <a:cubicBezTo>
                    <a:pt x="126" y="90"/>
                    <a:pt x="224" y="54"/>
                    <a:pt x="331" y="36"/>
                  </a:cubicBezTo>
                  <a:cubicBezTo>
                    <a:pt x="340" y="36"/>
                    <a:pt x="349" y="28"/>
                    <a:pt x="340" y="19"/>
                  </a:cubicBezTo>
                  <a:cubicBezTo>
                    <a:pt x="340" y="10"/>
                    <a:pt x="33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3294025" y="4109875"/>
              <a:ext cx="7825" cy="3150"/>
            </a:xfrm>
            <a:custGeom>
              <a:avLst/>
              <a:gdLst/>
              <a:ahLst/>
              <a:cxnLst/>
              <a:rect l="l" t="t" r="r" b="b"/>
              <a:pathLst>
                <a:path w="313" h="126" extrusionOk="0">
                  <a:moveTo>
                    <a:pt x="286" y="0"/>
                  </a:moveTo>
                  <a:cubicBezTo>
                    <a:pt x="196" y="36"/>
                    <a:pt x="107" y="63"/>
                    <a:pt x="18" y="90"/>
                  </a:cubicBezTo>
                  <a:cubicBezTo>
                    <a:pt x="0" y="90"/>
                    <a:pt x="0" y="98"/>
                    <a:pt x="0" y="107"/>
                  </a:cubicBezTo>
                  <a:cubicBezTo>
                    <a:pt x="0" y="116"/>
                    <a:pt x="9" y="125"/>
                    <a:pt x="18" y="125"/>
                  </a:cubicBezTo>
                  <a:lnTo>
                    <a:pt x="27" y="125"/>
                  </a:lnTo>
                  <a:cubicBezTo>
                    <a:pt x="116" y="98"/>
                    <a:pt x="205" y="72"/>
                    <a:pt x="295" y="36"/>
                  </a:cubicBezTo>
                  <a:cubicBezTo>
                    <a:pt x="303" y="27"/>
                    <a:pt x="312" y="18"/>
                    <a:pt x="303" y="9"/>
                  </a:cubicBezTo>
                  <a:cubicBezTo>
                    <a:pt x="303" y="0"/>
                    <a:pt x="295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3360250" y="4153050"/>
              <a:ext cx="52675" cy="40925"/>
            </a:xfrm>
            <a:custGeom>
              <a:avLst/>
              <a:gdLst/>
              <a:ahLst/>
              <a:cxnLst/>
              <a:rect l="l" t="t" r="r" b="b"/>
              <a:pathLst>
                <a:path w="2107" h="1637" extrusionOk="0">
                  <a:moveTo>
                    <a:pt x="2089" y="0"/>
                  </a:moveTo>
                  <a:cubicBezTo>
                    <a:pt x="2083" y="0"/>
                    <a:pt x="2077" y="7"/>
                    <a:pt x="2070" y="13"/>
                  </a:cubicBezTo>
                  <a:cubicBezTo>
                    <a:pt x="1660" y="816"/>
                    <a:pt x="893" y="1405"/>
                    <a:pt x="10" y="1601"/>
                  </a:cubicBezTo>
                  <a:cubicBezTo>
                    <a:pt x="1" y="1601"/>
                    <a:pt x="1" y="1610"/>
                    <a:pt x="1" y="1619"/>
                  </a:cubicBezTo>
                  <a:cubicBezTo>
                    <a:pt x="1" y="1628"/>
                    <a:pt x="10" y="1637"/>
                    <a:pt x="19" y="1637"/>
                  </a:cubicBezTo>
                  <a:cubicBezTo>
                    <a:pt x="911" y="1440"/>
                    <a:pt x="1687" y="843"/>
                    <a:pt x="2106" y="31"/>
                  </a:cubicBezTo>
                  <a:cubicBezTo>
                    <a:pt x="2106" y="22"/>
                    <a:pt x="2106" y="4"/>
                    <a:pt x="2097" y="4"/>
                  </a:cubicBezTo>
                  <a:cubicBezTo>
                    <a:pt x="2095" y="1"/>
                    <a:pt x="2092" y="0"/>
                    <a:pt x="2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3269250" y="4096050"/>
              <a:ext cx="10300" cy="4025"/>
            </a:xfrm>
            <a:custGeom>
              <a:avLst/>
              <a:gdLst/>
              <a:ahLst/>
              <a:cxnLst/>
              <a:rect l="l" t="t" r="r" b="b"/>
              <a:pathLst>
                <a:path w="412" h="161" extrusionOk="0">
                  <a:moveTo>
                    <a:pt x="393" y="0"/>
                  </a:moveTo>
                  <a:cubicBezTo>
                    <a:pt x="260" y="18"/>
                    <a:pt x="126" y="63"/>
                    <a:pt x="10" y="125"/>
                  </a:cubicBezTo>
                  <a:cubicBezTo>
                    <a:pt x="1" y="134"/>
                    <a:pt x="1" y="143"/>
                    <a:pt x="1" y="152"/>
                  </a:cubicBezTo>
                  <a:cubicBezTo>
                    <a:pt x="10" y="161"/>
                    <a:pt x="10" y="161"/>
                    <a:pt x="19" y="161"/>
                  </a:cubicBezTo>
                  <a:lnTo>
                    <a:pt x="28" y="161"/>
                  </a:lnTo>
                  <a:cubicBezTo>
                    <a:pt x="144" y="98"/>
                    <a:pt x="269" y="54"/>
                    <a:pt x="393" y="36"/>
                  </a:cubicBezTo>
                  <a:cubicBezTo>
                    <a:pt x="402" y="36"/>
                    <a:pt x="411" y="27"/>
                    <a:pt x="411" y="18"/>
                  </a:cubicBezTo>
                  <a:cubicBezTo>
                    <a:pt x="411" y="9"/>
                    <a:pt x="402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3270375" y="4101625"/>
              <a:ext cx="15625" cy="4700"/>
            </a:xfrm>
            <a:custGeom>
              <a:avLst/>
              <a:gdLst/>
              <a:ahLst/>
              <a:cxnLst/>
              <a:rect l="l" t="t" r="r" b="b"/>
              <a:pathLst>
                <a:path w="625" h="188" extrusionOk="0">
                  <a:moveTo>
                    <a:pt x="598" y="0"/>
                  </a:moveTo>
                  <a:cubicBezTo>
                    <a:pt x="402" y="36"/>
                    <a:pt x="206" y="89"/>
                    <a:pt x="9" y="152"/>
                  </a:cubicBezTo>
                  <a:cubicBezTo>
                    <a:pt x="1" y="152"/>
                    <a:pt x="1" y="170"/>
                    <a:pt x="1" y="179"/>
                  </a:cubicBezTo>
                  <a:cubicBezTo>
                    <a:pt x="1" y="188"/>
                    <a:pt x="9" y="188"/>
                    <a:pt x="18" y="188"/>
                  </a:cubicBezTo>
                  <a:lnTo>
                    <a:pt x="27" y="188"/>
                  </a:lnTo>
                  <a:cubicBezTo>
                    <a:pt x="215" y="125"/>
                    <a:pt x="411" y="72"/>
                    <a:pt x="607" y="36"/>
                  </a:cubicBezTo>
                  <a:cubicBezTo>
                    <a:pt x="616" y="36"/>
                    <a:pt x="625" y="27"/>
                    <a:pt x="625" y="18"/>
                  </a:cubicBezTo>
                  <a:cubicBezTo>
                    <a:pt x="625" y="9"/>
                    <a:pt x="616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3266800" y="4108300"/>
              <a:ext cx="20775" cy="7400"/>
            </a:xfrm>
            <a:custGeom>
              <a:avLst/>
              <a:gdLst/>
              <a:ahLst/>
              <a:cxnLst/>
              <a:rect l="l" t="t" r="r" b="b"/>
              <a:pathLst>
                <a:path w="831" h="296" extrusionOk="0">
                  <a:moveTo>
                    <a:pt x="813" y="1"/>
                  </a:moveTo>
                  <a:cubicBezTo>
                    <a:pt x="536" y="46"/>
                    <a:pt x="260" y="135"/>
                    <a:pt x="10" y="269"/>
                  </a:cubicBezTo>
                  <a:cubicBezTo>
                    <a:pt x="1" y="269"/>
                    <a:pt x="1" y="277"/>
                    <a:pt x="10" y="286"/>
                  </a:cubicBezTo>
                  <a:cubicBezTo>
                    <a:pt x="10" y="295"/>
                    <a:pt x="19" y="295"/>
                    <a:pt x="19" y="295"/>
                  </a:cubicBezTo>
                  <a:lnTo>
                    <a:pt x="28" y="295"/>
                  </a:lnTo>
                  <a:cubicBezTo>
                    <a:pt x="277" y="170"/>
                    <a:pt x="545" y="81"/>
                    <a:pt x="813" y="37"/>
                  </a:cubicBezTo>
                  <a:cubicBezTo>
                    <a:pt x="830" y="37"/>
                    <a:pt x="830" y="28"/>
                    <a:pt x="830" y="19"/>
                  </a:cubicBezTo>
                  <a:cubicBezTo>
                    <a:pt x="830" y="10"/>
                    <a:pt x="822" y="1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3267250" y="4114550"/>
              <a:ext cx="23450" cy="9175"/>
            </a:xfrm>
            <a:custGeom>
              <a:avLst/>
              <a:gdLst/>
              <a:ahLst/>
              <a:cxnLst/>
              <a:rect l="l" t="t" r="r" b="b"/>
              <a:pathLst>
                <a:path w="938" h="367" extrusionOk="0">
                  <a:moveTo>
                    <a:pt x="911" y="1"/>
                  </a:moveTo>
                  <a:cubicBezTo>
                    <a:pt x="607" y="81"/>
                    <a:pt x="304" y="188"/>
                    <a:pt x="18" y="331"/>
                  </a:cubicBezTo>
                  <a:cubicBezTo>
                    <a:pt x="10" y="331"/>
                    <a:pt x="1" y="340"/>
                    <a:pt x="10" y="349"/>
                  </a:cubicBezTo>
                  <a:cubicBezTo>
                    <a:pt x="10" y="358"/>
                    <a:pt x="18" y="366"/>
                    <a:pt x="27" y="366"/>
                  </a:cubicBezTo>
                  <a:cubicBezTo>
                    <a:pt x="27" y="366"/>
                    <a:pt x="27" y="358"/>
                    <a:pt x="36" y="358"/>
                  </a:cubicBezTo>
                  <a:cubicBezTo>
                    <a:pt x="322" y="224"/>
                    <a:pt x="616" y="117"/>
                    <a:pt x="920" y="45"/>
                  </a:cubicBezTo>
                  <a:cubicBezTo>
                    <a:pt x="928" y="36"/>
                    <a:pt x="937" y="27"/>
                    <a:pt x="937" y="19"/>
                  </a:cubicBezTo>
                  <a:cubicBezTo>
                    <a:pt x="928" y="10"/>
                    <a:pt x="920" y="1"/>
                    <a:pt x="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3271050" y="4119150"/>
              <a:ext cx="25000" cy="11700"/>
            </a:xfrm>
            <a:custGeom>
              <a:avLst/>
              <a:gdLst/>
              <a:ahLst/>
              <a:cxnLst/>
              <a:rect l="l" t="t" r="r" b="b"/>
              <a:pathLst>
                <a:path w="1000" h="468" extrusionOk="0">
                  <a:moveTo>
                    <a:pt x="981" y="0"/>
                  </a:moveTo>
                  <a:cubicBezTo>
                    <a:pt x="978" y="0"/>
                    <a:pt x="975" y="1"/>
                    <a:pt x="973" y="4"/>
                  </a:cubicBezTo>
                  <a:cubicBezTo>
                    <a:pt x="634" y="93"/>
                    <a:pt x="304" y="236"/>
                    <a:pt x="9" y="432"/>
                  </a:cubicBezTo>
                  <a:cubicBezTo>
                    <a:pt x="0" y="441"/>
                    <a:pt x="0" y="450"/>
                    <a:pt x="9" y="459"/>
                  </a:cubicBezTo>
                  <a:cubicBezTo>
                    <a:pt x="9" y="459"/>
                    <a:pt x="18" y="468"/>
                    <a:pt x="18" y="468"/>
                  </a:cubicBezTo>
                  <a:cubicBezTo>
                    <a:pt x="27" y="468"/>
                    <a:pt x="27" y="468"/>
                    <a:pt x="36" y="459"/>
                  </a:cubicBezTo>
                  <a:cubicBezTo>
                    <a:pt x="321" y="272"/>
                    <a:pt x="643" y="129"/>
                    <a:pt x="982" y="40"/>
                  </a:cubicBezTo>
                  <a:cubicBezTo>
                    <a:pt x="991" y="40"/>
                    <a:pt x="999" y="22"/>
                    <a:pt x="999" y="13"/>
                  </a:cubicBezTo>
                  <a:cubicBezTo>
                    <a:pt x="993" y="7"/>
                    <a:pt x="987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3271725" y="4125175"/>
              <a:ext cx="29900" cy="13275"/>
            </a:xfrm>
            <a:custGeom>
              <a:avLst/>
              <a:gdLst/>
              <a:ahLst/>
              <a:cxnLst/>
              <a:rect l="l" t="t" r="r" b="b"/>
              <a:pathLst>
                <a:path w="1196" h="531" extrusionOk="0">
                  <a:moveTo>
                    <a:pt x="1178" y="0"/>
                  </a:moveTo>
                  <a:cubicBezTo>
                    <a:pt x="1175" y="0"/>
                    <a:pt x="1171" y="1"/>
                    <a:pt x="1169" y="4"/>
                  </a:cubicBezTo>
                  <a:cubicBezTo>
                    <a:pt x="776" y="129"/>
                    <a:pt x="384" y="298"/>
                    <a:pt x="18" y="495"/>
                  </a:cubicBezTo>
                  <a:cubicBezTo>
                    <a:pt x="9" y="503"/>
                    <a:pt x="0" y="512"/>
                    <a:pt x="9" y="521"/>
                  </a:cubicBezTo>
                  <a:cubicBezTo>
                    <a:pt x="9" y="530"/>
                    <a:pt x="18" y="530"/>
                    <a:pt x="27" y="530"/>
                  </a:cubicBezTo>
                  <a:lnTo>
                    <a:pt x="36" y="530"/>
                  </a:lnTo>
                  <a:cubicBezTo>
                    <a:pt x="402" y="334"/>
                    <a:pt x="785" y="164"/>
                    <a:pt x="1187" y="40"/>
                  </a:cubicBezTo>
                  <a:cubicBezTo>
                    <a:pt x="1195" y="31"/>
                    <a:pt x="1195" y="22"/>
                    <a:pt x="1195" y="13"/>
                  </a:cubicBezTo>
                  <a:cubicBezTo>
                    <a:pt x="1195" y="7"/>
                    <a:pt x="1187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3277525" y="4129950"/>
              <a:ext cx="37475" cy="15175"/>
            </a:xfrm>
            <a:custGeom>
              <a:avLst/>
              <a:gdLst/>
              <a:ahLst/>
              <a:cxnLst/>
              <a:rect l="l" t="t" r="r" b="b"/>
              <a:pathLst>
                <a:path w="1499" h="607" extrusionOk="0">
                  <a:moveTo>
                    <a:pt x="1472" y="0"/>
                  </a:moveTo>
                  <a:cubicBezTo>
                    <a:pt x="972" y="161"/>
                    <a:pt x="482" y="348"/>
                    <a:pt x="9" y="571"/>
                  </a:cubicBezTo>
                  <a:cubicBezTo>
                    <a:pt x="0" y="571"/>
                    <a:pt x="0" y="580"/>
                    <a:pt x="0" y="589"/>
                  </a:cubicBezTo>
                  <a:cubicBezTo>
                    <a:pt x="0" y="598"/>
                    <a:pt x="9" y="607"/>
                    <a:pt x="18" y="607"/>
                  </a:cubicBezTo>
                  <a:cubicBezTo>
                    <a:pt x="18" y="607"/>
                    <a:pt x="27" y="598"/>
                    <a:pt x="27" y="598"/>
                  </a:cubicBezTo>
                  <a:cubicBezTo>
                    <a:pt x="500" y="384"/>
                    <a:pt x="990" y="197"/>
                    <a:pt x="1481" y="36"/>
                  </a:cubicBezTo>
                  <a:cubicBezTo>
                    <a:pt x="1490" y="36"/>
                    <a:pt x="1499" y="27"/>
                    <a:pt x="1499" y="18"/>
                  </a:cubicBezTo>
                  <a:cubicBezTo>
                    <a:pt x="1490" y="0"/>
                    <a:pt x="1481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3279300" y="4137525"/>
              <a:ext cx="41500" cy="17200"/>
            </a:xfrm>
            <a:custGeom>
              <a:avLst/>
              <a:gdLst/>
              <a:ahLst/>
              <a:cxnLst/>
              <a:rect l="l" t="t" r="r" b="b"/>
              <a:pathLst>
                <a:path w="1660" h="688" extrusionOk="0">
                  <a:moveTo>
                    <a:pt x="1633" y="1"/>
                  </a:moveTo>
                  <a:cubicBezTo>
                    <a:pt x="1080" y="170"/>
                    <a:pt x="536" y="393"/>
                    <a:pt x="18" y="652"/>
                  </a:cubicBezTo>
                  <a:cubicBezTo>
                    <a:pt x="9" y="652"/>
                    <a:pt x="0" y="670"/>
                    <a:pt x="9" y="679"/>
                  </a:cubicBezTo>
                  <a:cubicBezTo>
                    <a:pt x="9" y="679"/>
                    <a:pt x="18" y="687"/>
                    <a:pt x="27" y="687"/>
                  </a:cubicBezTo>
                  <a:cubicBezTo>
                    <a:pt x="27" y="687"/>
                    <a:pt x="27" y="687"/>
                    <a:pt x="27" y="679"/>
                  </a:cubicBezTo>
                  <a:cubicBezTo>
                    <a:pt x="553" y="429"/>
                    <a:pt x="1089" y="206"/>
                    <a:pt x="1642" y="36"/>
                  </a:cubicBezTo>
                  <a:cubicBezTo>
                    <a:pt x="1651" y="36"/>
                    <a:pt x="1660" y="18"/>
                    <a:pt x="1651" y="9"/>
                  </a:cubicBezTo>
                  <a:cubicBezTo>
                    <a:pt x="1651" y="1"/>
                    <a:pt x="1642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3288225" y="4140550"/>
              <a:ext cx="46400" cy="20425"/>
            </a:xfrm>
            <a:custGeom>
              <a:avLst/>
              <a:gdLst/>
              <a:ahLst/>
              <a:cxnLst/>
              <a:rect l="l" t="t" r="r" b="b"/>
              <a:pathLst>
                <a:path w="1856" h="817" extrusionOk="0">
                  <a:moveTo>
                    <a:pt x="1837" y="1"/>
                  </a:moveTo>
                  <a:cubicBezTo>
                    <a:pt x="1834" y="1"/>
                    <a:pt x="1832" y="2"/>
                    <a:pt x="1829" y="4"/>
                  </a:cubicBezTo>
                  <a:cubicBezTo>
                    <a:pt x="1205" y="219"/>
                    <a:pt x="598" y="477"/>
                    <a:pt x="18" y="781"/>
                  </a:cubicBezTo>
                  <a:cubicBezTo>
                    <a:pt x="9" y="781"/>
                    <a:pt x="0" y="798"/>
                    <a:pt x="9" y="807"/>
                  </a:cubicBezTo>
                  <a:cubicBezTo>
                    <a:pt x="9" y="807"/>
                    <a:pt x="18" y="816"/>
                    <a:pt x="27" y="816"/>
                  </a:cubicBezTo>
                  <a:cubicBezTo>
                    <a:pt x="27" y="816"/>
                    <a:pt x="27" y="816"/>
                    <a:pt x="27" y="807"/>
                  </a:cubicBezTo>
                  <a:cubicBezTo>
                    <a:pt x="607" y="513"/>
                    <a:pt x="1222" y="254"/>
                    <a:pt x="1838" y="40"/>
                  </a:cubicBezTo>
                  <a:cubicBezTo>
                    <a:pt x="1847" y="31"/>
                    <a:pt x="1856" y="22"/>
                    <a:pt x="1847" y="13"/>
                  </a:cubicBezTo>
                  <a:cubicBezTo>
                    <a:pt x="1847" y="7"/>
                    <a:pt x="1842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3293350" y="4144000"/>
              <a:ext cx="52425" cy="22550"/>
            </a:xfrm>
            <a:custGeom>
              <a:avLst/>
              <a:gdLst/>
              <a:ahLst/>
              <a:cxnLst/>
              <a:rect l="l" t="t" r="r" b="b"/>
              <a:pathLst>
                <a:path w="2097" h="902" extrusionOk="0">
                  <a:moveTo>
                    <a:pt x="2070" y="0"/>
                  </a:moveTo>
                  <a:cubicBezTo>
                    <a:pt x="1374" y="259"/>
                    <a:pt x="687" y="544"/>
                    <a:pt x="18" y="866"/>
                  </a:cubicBezTo>
                  <a:cubicBezTo>
                    <a:pt x="9" y="866"/>
                    <a:pt x="0" y="883"/>
                    <a:pt x="9" y="892"/>
                  </a:cubicBezTo>
                  <a:cubicBezTo>
                    <a:pt x="9" y="892"/>
                    <a:pt x="18" y="901"/>
                    <a:pt x="27" y="901"/>
                  </a:cubicBezTo>
                  <a:lnTo>
                    <a:pt x="36" y="901"/>
                  </a:lnTo>
                  <a:cubicBezTo>
                    <a:pt x="696" y="580"/>
                    <a:pt x="1383" y="295"/>
                    <a:pt x="2079" y="36"/>
                  </a:cubicBezTo>
                  <a:cubicBezTo>
                    <a:pt x="2088" y="36"/>
                    <a:pt x="2097" y="27"/>
                    <a:pt x="2088" y="9"/>
                  </a:cubicBezTo>
                  <a:cubicBezTo>
                    <a:pt x="2088" y="0"/>
                    <a:pt x="2079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3299825" y="4149575"/>
              <a:ext cx="57550" cy="23225"/>
            </a:xfrm>
            <a:custGeom>
              <a:avLst/>
              <a:gdLst/>
              <a:ahLst/>
              <a:cxnLst/>
              <a:rect l="l" t="t" r="r" b="b"/>
              <a:pathLst>
                <a:path w="2302" h="929" extrusionOk="0">
                  <a:moveTo>
                    <a:pt x="2275" y="0"/>
                  </a:moveTo>
                  <a:lnTo>
                    <a:pt x="18" y="892"/>
                  </a:lnTo>
                  <a:cubicBezTo>
                    <a:pt x="9" y="892"/>
                    <a:pt x="0" y="901"/>
                    <a:pt x="9" y="910"/>
                  </a:cubicBezTo>
                  <a:cubicBezTo>
                    <a:pt x="9" y="919"/>
                    <a:pt x="18" y="928"/>
                    <a:pt x="27" y="928"/>
                  </a:cubicBezTo>
                  <a:lnTo>
                    <a:pt x="2293" y="36"/>
                  </a:lnTo>
                  <a:cubicBezTo>
                    <a:pt x="2302" y="36"/>
                    <a:pt x="2302" y="27"/>
                    <a:pt x="2302" y="9"/>
                  </a:cubicBezTo>
                  <a:cubicBezTo>
                    <a:pt x="2302" y="0"/>
                    <a:pt x="2284" y="0"/>
                    <a:pt x="2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3310300" y="4153150"/>
              <a:ext cx="66700" cy="25875"/>
            </a:xfrm>
            <a:custGeom>
              <a:avLst/>
              <a:gdLst/>
              <a:ahLst/>
              <a:cxnLst/>
              <a:rect l="l" t="t" r="r" b="b"/>
              <a:pathLst>
                <a:path w="2668" h="1035" extrusionOk="0">
                  <a:moveTo>
                    <a:pt x="2641" y="0"/>
                  </a:moveTo>
                  <a:cubicBezTo>
                    <a:pt x="1758" y="277"/>
                    <a:pt x="866" y="616"/>
                    <a:pt x="18" y="999"/>
                  </a:cubicBezTo>
                  <a:cubicBezTo>
                    <a:pt x="9" y="999"/>
                    <a:pt x="0" y="1008"/>
                    <a:pt x="9" y="1017"/>
                  </a:cubicBezTo>
                  <a:cubicBezTo>
                    <a:pt x="9" y="1026"/>
                    <a:pt x="18" y="1035"/>
                    <a:pt x="27" y="1035"/>
                  </a:cubicBezTo>
                  <a:cubicBezTo>
                    <a:pt x="27" y="1035"/>
                    <a:pt x="27" y="1035"/>
                    <a:pt x="27" y="1026"/>
                  </a:cubicBezTo>
                  <a:cubicBezTo>
                    <a:pt x="884" y="651"/>
                    <a:pt x="1767" y="312"/>
                    <a:pt x="2659" y="36"/>
                  </a:cubicBezTo>
                  <a:cubicBezTo>
                    <a:pt x="2668" y="36"/>
                    <a:pt x="2668" y="18"/>
                    <a:pt x="2668" y="9"/>
                  </a:cubicBezTo>
                  <a:cubicBezTo>
                    <a:pt x="2668" y="0"/>
                    <a:pt x="2659" y="0"/>
                    <a:pt x="2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3322775" y="4155600"/>
              <a:ext cx="67175" cy="26775"/>
            </a:xfrm>
            <a:custGeom>
              <a:avLst/>
              <a:gdLst/>
              <a:ahLst/>
              <a:cxnLst/>
              <a:rect l="l" t="t" r="r" b="b"/>
              <a:pathLst>
                <a:path w="2687" h="1071" extrusionOk="0">
                  <a:moveTo>
                    <a:pt x="2659" y="0"/>
                  </a:moveTo>
                  <a:lnTo>
                    <a:pt x="19" y="1035"/>
                  </a:lnTo>
                  <a:cubicBezTo>
                    <a:pt x="1" y="1044"/>
                    <a:pt x="1" y="1053"/>
                    <a:pt x="1" y="1062"/>
                  </a:cubicBezTo>
                  <a:cubicBezTo>
                    <a:pt x="10" y="1071"/>
                    <a:pt x="10" y="1071"/>
                    <a:pt x="19" y="1071"/>
                  </a:cubicBezTo>
                  <a:lnTo>
                    <a:pt x="28" y="1071"/>
                  </a:lnTo>
                  <a:lnTo>
                    <a:pt x="2677" y="36"/>
                  </a:lnTo>
                  <a:cubicBezTo>
                    <a:pt x="2686" y="36"/>
                    <a:pt x="2686" y="18"/>
                    <a:pt x="2686" y="9"/>
                  </a:cubicBezTo>
                  <a:cubicBezTo>
                    <a:pt x="2686" y="0"/>
                    <a:pt x="2668" y="0"/>
                    <a:pt x="2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3337050" y="4158275"/>
              <a:ext cx="66950" cy="27675"/>
            </a:xfrm>
            <a:custGeom>
              <a:avLst/>
              <a:gdLst/>
              <a:ahLst/>
              <a:cxnLst/>
              <a:rect l="l" t="t" r="r" b="b"/>
              <a:pathLst>
                <a:path w="2678" h="1107" extrusionOk="0">
                  <a:moveTo>
                    <a:pt x="2650" y="0"/>
                  </a:moveTo>
                  <a:cubicBezTo>
                    <a:pt x="1785" y="375"/>
                    <a:pt x="893" y="732"/>
                    <a:pt x="19" y="1071"/>
                  </a:cubicBezTo>
                  <a:cubicBezTo>
                    <a:pt x="10" y="1080"/>
                    <a:pt x="1" y="1089"/>
                    <a:pt x="10" y="1097"/>
                  </a:cubicBezTo>
                  <a:cubicBezTo>
                    <a:pt x="10" y="1106"/>
                    <a:pt x="19" y="1106"/>
                    <a:pt x="28" y="1106"/>
                  </a:cubicBezTo>
                  <a:cubicBezTo>
                    <a:pt x="911" y="767"/>
                    <a:pt x="1794" y="402"/>
                    <a:pt x="2659" y="36"/>
                  </a:cubicBezTo>
                  <a:cubicBezTo>
                    <a:pt x="2668" y="27"/>
                    <a:pt x="2677" y="18"/>
                    <a:pt x="2677" y="9"/>
                  </a:cubicBezTo>
                  <a:cubicBezTo>
                    <a:pt x="2668" y="0"/>
                    <a:pt x="2659" y="0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3348000" y="4173125"/>
              <a:ext cx="44850" cy="17950"/>
            </a:xfrm>
            <a:custGeom>
              <a:avLst/>
              <a:gdLst/>
              <a:ahLst/>
              <a:cxnLst/>
              <a:rect l="l" t="t" r="r" b="b"/>
              <a:pathLst>
                <a:path w="1794" h="718" extrusionOk="0">
                  <a:moveTo>
                    <a:pt x="1774" y="0"/>
                  </a:moveTo>
                  <a:cubicBezTo>
                    <a:pt x="1772" y="0"/>
                    <a:pt x="1769" y="1"/>
                    <a:pt x="1766" y="4"/>
                  </a:cubicBezTo>
                  <a:lnTo>
                    <a:pt x="18" y="682"/>
                  </a:lnTo>
                  <a:cubicBezTo>
                    <a:pt x="9" y="682"/>
                    <a:pt x="0" y="691"/>
                    <a:pt x="9" y="700"/>
                  </a:cubicBezTo>
                  <a:cubicBezTo>
                    <a:pt x="9" y="709"/>
                    <a:pt x="18" y="718"/>
                    <a:pt x="18" y="718"/>
                  </a:cubicBezTo>
                  <a:lnTo>
                    <a:pt x="27" y="718"/>
                  </a:lnTo>
                  <a:lnTo>
                    <a:pt x="1775" y="40"/>
                  </a:lnTo>
                  <a:cubicBezTo>
                    <a:pt x="1784" y="31"/>
                    <a:pt x="1793" y="22"/>
                    <a:pt x="1793" y="13"/>
                  </a:cubicBezTo>
                  <a:cubicBezTo>
                    <a:pt x="1787" y="7"/>
                    <a:pt x="1781" y="0"/>
                    <a:pt x="1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3359800" y="4186825"/>
              <a:ext cx="16100" cy="5600"/>
            </a:xfrm>
            <a:custGeom>
              <a:avLst/>
              <a:gdLst/>
              <a:ahLst/>
              <a:cxnLst/>
              <a:rect l="l" t="t" r="r" b="b"/>
              <a:pathLst>
                <a:path w="644" h="224" extrusionOk="0">
                  <a:moveTo>
                    <a:pt x="616" y="0"/>
                  </a:moveTo>
                  <a:lnTo>
                    <a:pt x="19" y="187"/>
                  </a:lnTo>
                  <a:cubicBezTo>
                    <a:pt x="10" y="187"/>
                    <a:pt x="1" y="196"/>
                    <a:pt x="1" y="205"/>
                  </a:cubicBezTo>
                  <a:cubicBezTo>
                    <a:pt x="10" y="214"/>
                    <a:pt x="19" y="223"/>
                    <a:pt x="19" y="223"/>
                  </a:cubicBezTo>
                  <a:lnTo>
                    <a:pt x="28" y="223"/>
                  </a:lnTo>
                  <a:lnTo>
                    <a:pt x="625" y="36"/>
                  </a:lnTo>
                  <a:cubicBezTo>
                    <a:pt x="634" y="36"/>
                    <a:pt x="643" y="27"/>
                    <a:pt x="634" y="18"/>
                  </a:cubicBezTo>
                  <a:cubicBezTo>
                    <a:pt x="634" y="9"/>
                    <a:pt x="625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2" name="Google Shape;2302;p10"/>
          <p:cNvSpPr/>
          <p:nvPr/>
        </p:nvSpPr>
        <p:spPr>
          <a:xfrm rot="-4845155">
            <a:off x="375882" y="1455679"/>
            <a:ext cx="157657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0"/>
          <p:cNvSpPr/>
          <p:nvPr/>
        </p:nvSpPr>
        <p:spPr>
          <a:xfrm rot="-4845155">
            <a:off x="442331" y="1781943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10"/>
          <p:cNvSpPr/>
          <p:nvPr/>
        </p:nvSpPr>
        <p:spPr>
          <a:xfrm rot="10657619">
            <a:off x="-463629" y="-431711"/>
            <a:ext cx="1696524" cy="158119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5" name="Google Shape;2305;p10"/>
          <p:cNvGrpSpPr/>
          <p:nvPr/>
        </p:nvGrpSpPr>
        <p:grpSpPr>
          <a:xfrm rot="10800000">
            <a:off x="-86840" y="202671"/>
            <a:ext cx="1083088" cy="981265"/>
            <a:chOff x="330680" y="299217"/>
            <a:chExt cx="1083088" cy="981265"/>
          </a:xfrm>
        </p:grpSpPr>
        <p:sp>
          <p:nvSpPr>
            <p:cNvPr id="2306" name="Google Shape;2306;p10"/>
            <p:cNvSpPr/>
            <p:nvPr/>
          </p:nvSpPr>
          <p:spPr>
            <a:xfrm>
              <a:off x="800355" y="301208"/>
              <a:ext cx="459096" cy="226259"/>
            </a:xfrm>
            <a:custGeom>
              <a:avLst/>
              <a:gdLst/>
              <a:ahLst/>
              <a:cxnLst/>
              <a:rect l="l" t="t" r="r" b="b"/>
              <a:pathLst>
                <a:path w="7378" h="3636" extrusionOk="0">
                  <a:moveTo>
                    <a:pt x="3743" y="1"/>
                  </a:moveTo>
                  <a:cubicBezTo>
                    <a:pt x="3234" y="1"/>
                    <a:pt x="2728" y="49"/>
                    <a:pt x="2239" y="179"/>
                  </a:cubicBezTo>
                  <a:cubicBezTo>
                    <a:pt x="1401" y="411"/>
                    <a:pt x="607" y="901"/>
                    <a:pt x="170" y="1660"/>
                  </a:cubicBezTo>
                  <a:cubicBezTo>
                    <a:pt x="0" y="1945"/>
                    <a:pt x="27" y="2177"/>
                    <a:pt x="27" y="2471"/>
                  </a:cubicBezTo>
                  <a:cubicBezTo>
                    <a:pt x="419" y="2775"/>
                    <a:pt x="848" y="3158"/>
                    <a:pt x="1294" y="3346"/>
                  </a:cubicBezTo>
                  <a:cubicBezTo>
                    <a:pt x="1472" y="3426"/>
                    <a:pt x="1677" y="3471"/>
                    <a:pt x="1874" y="3506"/>
                  </a:cubicBezTo>
                  <a:cubicBezTo>
                    <a:pt x="2318" y="3593"/>
                    <a:pt x="2771" y="3635"/>
                    <a:pt x="3223" y="3635"/>
                  </a:cubicBezTo>
                  <a:cubicBezTo>
                    <a:pt x="4313" y="3635"/>
                    <a:pt x="5404" y="3388"/>
                    <a:pt x="6388" y="2909"/>
                  </a:cubicBezTo>
                  <a:cubicBezTo>
                    <a:pt x="6771" y="2721"/>
                    <a:pt x="7146" y="2489"/>
                    <a:pt x="7378" y="2132"/>
                  </a:cubicBezTo>
                  <a:cubicBezTo>
                    <a:pt x="7369" y="2123"/>
                    <a:pt x="7369" y="2115"/>
                    <a:pt x="7360" y="2097"/>
                  </a:cubicBezTo>
                  <a:cubicBezTo>
                    <a:pt x="7333" y="1990"/>
                    <a:pt x="7342" y="1874"/>
                    <a:pt x="7333" y="1758"/>
                  </a:cubicBezTo>
                  <a:cubicBezTo>
                    <a:pt x="7298" y="1214"/>
                    <a:pt x="6896" y="741"/>
                    <a:pt x="6414" y="473"/>
                  </a:cubicBezTo>
                  <a:cubicBezTo>
                    <a:pt x="5942" y="205"/>
                    <a:pt x="5379" y="125"/>
                    <a:pt x="4835" y="63"/>
                  </a:cubicBezTo>
                  <a:cubicBezTo>
                    <a:pt x="4474" y="25"/>
                    <a:pt x="4108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794754" y="299217"/>
              <a:ext cx="470234" cy="234909"/>
            </a:xfrm>
            <a:custGeom>
              <a:avLst/>
              <a:gdLst/>
              <a:ahLst/>
              <a:cxnLst/>
              <a:rect l="l" t="t" r="r" b="b"/>
              <a:pathLst>
                <a:path w="7557" h="3775" extrusionOk="0">
                  <a:moveTo>
                    <a:pt x="3739" y="1"/>
                  </a:moveTo>
                  <a:cubicBezTo>
                    <a:pt x="2321" y="1"/>
                    <a:pt x="863" y="428"/>
                    <a:pt x="135" y="1718"/>
                  </a:cubicBezTo>
                  <a:cubicBezTo>
                    <a:pt x="1" y="1977"/>
                    <a:pt x="19" y="2280"/>
                    <a:pt x="19" y="2548"/>
                  </a:cubicBezTo>
                  <a:cubicBezTo>
                    <a:pt x="295" y="2762"/>
                    <a:pt x="563" y="2994"/>
                    <a:pt x="857" y="3199"/>
                  </a:cubicBezTo>
                  <a:cubicBezTo>
                    <a:pt x="1419" y="3619"/>
                    <a:pt x="2142" y="3708"/>
                    <a:pt x="2820" y="3761"/>
                  </a:cubicBezTo>
                  <a:cubicBezTo>
                    <a:pt x="2969" y="3770"/>
                    <a:pt x="3118" y="3774"/>
                    <a:pt x="3267" y="3774"/>
                  </a:cubicBezTo>
                  <a:cubicBezTo>
                    <a:pt x="4477" y="3774"/>
                    <a:pt x="5690" y="3484"/>
                    <a:pt x="6754" y="2896"/>
                  </a:cubicBezTo>
                  <a:cubicBezTo>
                    <a:pt x="7057" y="2718"/>
                    <a:pt x="7361" y="2486"/>
                    <a:pt x="7557" y="2173"/>
                  </a:cubicBezTo>
                  <a:lnTo>
                    <a:pt x="7539" y="2138"/>
                  </a:lnTo>
                  <a:cubicBezTo>
                    <a:pt x="7486" y="2022"/>
                    <a:pt x="7503" y="1870"/>
                    <a:pt x="7477" y="1709"/>
                  </a:cubicBezTo>
                  <a:cubicBezTo>
                    <a:pt x="7289" y="523"/>
                    <a:pt x="5960" y="130"/>
                    <a:pt x="4925" y="95"/>
                  </a:cubicBezTo>
                  <a:lnTo>
                    <a:pt x="4925" y="95"/>
                  </a:lnTo>
                  <a:cubicBezTo>
                    <a:pt x="5229" y="139"/>
                    <a:pt x="5532" y="193"/>
                    <a:pt x="5826" y="273"/>
                  </a:cubicBezTo>
                  <a:cubicBezTo>
                    <a:pt x="6397" y="425"/>
                    <a:pt x="6950" y="764"/>
                    <a:pt x="7218" y="1308"/>
                  </a:cubicBezTo>
                  <a:cubicBezTo>
                    <a:pt x="7289" y="1442"/>
                    <a:pt x="7325" y="1576"/>
                    <a:pt x="7343" y="1727"/>
                  </a:cubicBezTo>
                  <a:cubicBezTo>
                    <a:pt x="7368" y="1852"/>
                    <a:pt x="7339" y="2000"/>
                    <a:pt x="7385" y="2156"/>
                  </a:cubicBezTo>
                  <a:lnTo>
                    <a:pt x="7385" y="2156"/>
                  </a:lnTo>
                  <a:cubicBezTo>
                    <a:pt x="6998" y="2664"/>
                    <a:pt x="6342" y="2909"/>
                    <a:pt x="5764" y="3137"/>
                  </a:cubicBezTo>
                  <a:cubicBezTo>
                    <a:pt x="4982" y="3422"/>
                    <a:pt x="4155" y="3559"/>
                    <a:pt x="3329" y="3559"/>
                  </a:cubicBezTo>
                  <a:cubicBezTo>
                    <a:pt x="2835" y="3559"/>
                    <a:pt x="2341" y="3510"/>
                    <a:pt x="1856" y="3413"/>
                  </a:cubicBezTo>
                  <a:cubicBezTo>
                    <a:pt x="1220" y="3309"/>
                    <a:pt x="736" y="2854"/>
                    <a:pt x="215" y="2450"/>
                  </a:cubicBezTo>
                  <a:lnTo>
                    <a:pt x="215" y="2450"/>
                  </a:lnTo>
                  <a:cubicBezTo>
                    <a:pt x="213" y="2213"/>
                    <a:pt x="205" y="1999"/>
                    <a:pt x="304" y="1808"/>
                  </a:cubicBezTo>
                  <a:cubicBezTo>
                    <a:pt x="1046" y="445"/>
                    <a:pt x="2623" y="56"/>
                    <a:pt x="4097" y="56"/>
                  </a:cubicBezTo>
                  <a:cubicBezTo>
                    <a:pt x="4379" y="56"/>
                    <a:pt x="4657" y="70"/>
                    <a:pt x="4925" y="95"/>
                  </a:cubicBezTo>
                  <a:cubicBezTo>
                    <a:pt x="4545" y="35"/>
                    <a:pt x="4143" y="1"/>
                    <a:pt x="3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800915" y="433877"/>
              <a:ext cx="467434" cy="214560"/>
            </a:xfrm>
            <a:custGeom>
              <a:avLst/>
              <a:gdLst/>
              <a:ahLst/>
              <a:cxnLst/>
              <a:rect l="l" t="t" r="r" b="b"/>
              <a:pathLst>
                <a:path w="7512" h="3448" extrusionOk="0">
                  <a:moveTo>
                    <a:pt x="7369" y="0"/>
                  </a:moveTo>
                  <a:cubicBezTo>
                    <a:pt x="7137" y="357"/>
                    <a:pt x="6762" y="589"/>
                    <a:pt x="6379" y="777"/>
                  </a:cubicBezTo>
                  <a:cubicBezTo>
                    <a:pt x="5395" y="1256"/>
                    <a:pt x="4304" y="1503"/>
                    <a:pt x="3214" y="1503"/>
                  </a:cubicBezTo>
                  <a:cubicBezTo>
                    <a:pt x="2762" y="1503"/>
                    <a:pt x="2309" y="1461"/>
                    <a:pt x="1865" y="1374"/>
                  </a:cubicBezTo>
                  <a:cubicBezTo>
                    <a:pt x="1668" y="1339"/>
                    <a:pt x="1463" y="1294"/>
                    <a:pt x="1285" y="1214"/>
                  </a:cubicBezTo>
                  <a:cubicBezTo>
                    <a:pt x="839" y="1026"/>
                    <a:pt x="410" y="643"/>
                    <a:pt x="18" y="339"/>
                  </a:cubicBezTo>
                  <a:cubicBezTo>
                    <a:pt x="18" y="375"/>
                    <a:pt x="18" y="420"/>
                    <a:pt x="9" y="455"/>
                  </a:cubicBezTo>
                  <a:cubicBezTo>
                    <a:pt x="0" y="732"/>
                    <a:pt x="0" y="973"/>
                    <a:pt x="80" y="1249"/>
                  </a:cubicBezTo>
                  <a:cubicBezTo>
                    <a:pt x="223" y="1811"/>
                    <a:pt x="571" y="2266"/>
                    <a:pt x="1008" y="2659"/>
                  </a:cubicBezTo>
                  <a:cubicBezTo>
                    <a:pt x="1258" y="2882"/>
                    <a:pt x="1543" y="3060"/>
                    <a:pt x="1865" y="3185"/>
                  </a:cubicBezTo>
                  <a:cubicBezTo>
                    <a:pt x="2328" y="3364"/>
                    <a:pt x="2792" y="3426"/>
                    <a:pt x="3292" y="3444"/>
                  </a:cubicBezTo>
                  <a:cubicBezTo>
                    <a:pt x="3369" y="3446"/>
                    <a:pt x="3446" y="3448"/>
                    <a:pt x="3523" y="3448"/>
                  </a:cubicBezTo>
                  <a:cubicBezTo>
                    <a:pt x="4036" y="3448"/>
                    <a:pt x="4552" y="3392"/>
                    <a:pt x="5040" y="3221"/>
                  </a:cubicBezTo>
                  <a:cubicBezTo>
                    <a:pt x="6173" y="2819"/>
                    <a:pt x="7074" y="2025"/>
                    <a:pt x="7413" y="714"/>
                  </a:cubicBezTo>
                  <a:cubicBezTo>
                    <a:pt x="7449" y="554"/>
                    <a:pt x="7512" y="384"/>
                    <a:pt x="7458" y="223"/>
                  </a:cubicBezTo>
                  <a:cubicBezTo>
                    <a:pt x="7440" y="143"/>
                    <a:pt x="7396" y="81"/>
                    <a:pt x="7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787536" y="433877"/>
              <a:ext cx="478946" cy="218730"/>
            </a:xfrm>
            <a:custGeom>
              <a:avLst/>
              <a:gdLst/>
              <a:ahLst/>
              <a:cxnLst/>
              <a:rect l="l" t="t" r="r" b="b"/>
              <a:pathLst>
                <a:path w="7697" h="3515" extrusionOk="0">
                  <a:moveTo>
                    <a:pt x="7584" y="0"/>
                  </a:moveTo>
                  <a:cubicBezTo>
                    <a:pt x="7485" y="142"/>
                    <a:pt x="7369" y="264"/>
                    <a:pt x="7241" y="373"/>
                  </a:cubicBezTo>
                  <a:lnTo>
                    <a:pt x="7241" y="373"/>
                  </a:lnTo>
                  <a:cubicBezTo>
                    <a:pt x="7372" y="266"/>
                    <a:pt x="7489" y="145"/>
                    <a:pt x="7584" y="0"/>
                  </a:cubicBezTo>
                  <a:close/>
                  <a:moveTo>
                    <a:pt x="7673" y="223"/>
                  </a:moveTo>
                  <a:cubicBezTo>
                    <a:pt x="7692" y="292"/>
                    <a:pt x="7695" y="361"/>
                    <a:pt x="7689" y="430"/>
                  </a:cubicBezTo>
                  <a:lnTo>
                    <a:pt x="7689" y="430"/>
                  </a:lnTo>
                  <a:cubicBezTo>
                    <a:pt x="7697" y="362"/>
                    <a:pt x="7694" y="293"/>
                    <a:pt x="7673" y="223"/>
                  </a:cubicBezTo>
                  <a:close/>
                  <a:moveTo>
                    <a:pt x="7689" y="430"/>
                  </a:moveTo>
                  <a:cubicBezTo>
                    <a:pt x="7684" y="475"/>
                    <a:pt x="7675" y="519"/>
                    <a:pt x="7664" y="562"/>
                  </a:cubicBezTo>
                  <a:cubicBezTo>
                    <a:pt x="7649" y="624"/>
                    <a:pt x="7633" y="685"/>
                    <a:pt x="7616" y="747"/>
                  </a:cubicBezTo>
                  <a:lnTo>
                    <a:pt x="7616" y="747"/>
                  </a:lnTo>
                  <a:cubicBezTo>
                    <a:pt x="7648" y="643"/>
                    <a:pt x="7680" y="536"/>
                    <a:pt x="7689" y="430"/>
                  </a:cubicBezTo>
                  <a:close/>
                  <a:moveTo>
                    <a:pt x="7616" y="747"/>
                  </a:moveTo>
                  <a:cubicBezTo>
                    <a:pt x="7604" y="786"/>
                    <a:pt x="7592" y="826"/>
                    <a:pt x="7582" y="865"/>
                  </a:cubicBezTo>
                  <a:lnTo>
                    <a:pt x="7582" y="865"/>
                  </a:lnTo>
                  <a:cubicBezTo>
                    <a:pt x="7594" y="825"/>
                    <a:pt x="7605" y="786"/>
                    <a:pt x="7616" y="747"/>
                  </a:cubicBezTo>
                  <a:close/>
                  <a:moveTo>
                    <a:pt x="7582" y="865"/>
                  </a:moveTo>
                  <a:lnTo>
                    <a:pt x="7582" y="865"/>
                  </a:lnTo>
                  <a:cubicBezTo>
                    <a:pt x="7532" y="1030"/>
                    <a:pt x="7473" y="1194"/>
                    <a:pt x="7402" y="1351"/>
                  </a:cubicBezTo>
                  <a:lnTo>
                    <a:pt x="7402" y="1351"/>
                  </a:lnTo>
                  <a:cubicBezTo>
                    <a:pt x="7471" y="1204"/>
                    <a:pt x="7529" y="1051"/>
                    <a:pt x="7575" y="893"/>
                  </a:cubicBezTo>
                  <a:cubicBezTo>
                    <a:pt x="7577" y="883"/>
                    <a:pt x="7580" y="874"/>
                    <a:pt x="7582" y="865"/>
                  </a:cubicBezTo>
                  <a:close/>
                  <a:moveTo>
                    <a:pt x="135" y="134"/>
                  </a:moveTo>
                  <a:lnTo>
                    <a:pt x="126" y="339"/>
                  </a:lnTo>
                  <a:cubicBezTo>
                    <a:pt x="1" y="1312"/>
                    <a:pt x="492" y="2222"/>
                    <a:pt x="1241" y="2811"/>
                  </a:cubicBezTo>
                  <a:cubicBezTo>
                    <a:pt x="1886" y="3353"/>
                    <a:pt x="2746" y="3515"/>
                    <a:pt x="3570" y="3515"/>
                  </a:cubicBezTo>
                  <a:cubicBezTo>
                    <a:pt x="3681" y="3515"/>
                    <a:pt x="3791" y="3512"/>
                    <a:pt x="3899" y="3506"/>
                  </a:cubicBezTo>
                  <a:cubicBezTo>
                    <a:pt x="5273" y="3489"/>
                    <a:pt x="6683" y="2775"/>
                    <a:pt x="7316" y="1526"/>
                  </a:cubicBezTo>
                  <a:cubicBezTo>
                    <a:pt x="7347" y="1469"/>
                    <a:pt x="7375" y="1410"/>
                    <a:pt x="7402" y="1351"/>
                  </a:cubicBezTo>
                  <a:lnTo>
                    <a:pt x="7402" y="1351"/>
                  </a:lnTo>
                  <a:cubicBezTo>
                    <a:pt x="6984" y="2236"/>
                    <a:pt x="6162" y="2894"/>
                    <a:pt x="5229" y="3185"/>
                  </a:cubicBezTo>
                  <a:cubicBezTo>
                    <a:pt x="4800" y="3328"/>
                    <a:pt x="4345" y="3373"/>
                    <a:pt x="3890" y="3373"/>
                  </a:cubicBezTo>
                  <a:cubicBezTo>
                    <a:pt x="3858" y="3373"/>
                    <a:pt x="3826" y="3373"/>
                    <a:pt x="3793" y="3373"/>
                  </a:cubicBezTo>
                  <a:cubicBezTo>
                    <a:pt x="3155" y="3373"/>
                    <a:pt x="2505" y="3287"/>
                    <a:pt x="1928" y="3007"/>
                  </a:cubicBezTo>
                  <a:cubicBezTo>
                    <a:pt x="1007" y="2538"/>
                    <a:pt x="290" y="1597"/>
                    <a:pt x="324" y="546"/>
                  </a:cubicBezTo>
                  <a:lnTo>
                    <a:pt x="324" y="546"/>
                  </a:lnTo>
                  <a:cubicBezTo>
                    <a:pt x="532" y="708"/>
                    <a:pt x="744" y="876"/>
                    <a:pt x="973" y="1026"/>
                  </a:cubicBezTo>
                  <a:cubicBezTo>
                    <a:pt x="1259" y="1223"/>
                    <a:pt x="1589" y="1374"/>
                    <a:pt x="1928" y="1428"/>
                  </a:cubicBezTo>
                  <a:cubicBezTo>
                    <a:pt x="2376" y="1515"/>
                    <a:pt x="2832" y="1558"/>
                    <a:pt x="3287" y="1558"/>
                  </a:cubicBezTo>
                  <a:cubicBezTo>
                    <a:pt x="4182" y="1558"/>
                    <a:pt x="5076" y="1393"/>
                    <a:pt x="5916" y="1080"/>
                  </a:cubicBezTo>
                  <a:cubicBezTo>
                    <a:pt x="6370" y="893"/>
                    <a:pt x="6859" y="696"/>
                    <a:pt x="7241" y="373"/>
                  </a:cubicBezTo>
                  <a:lnTo>
                    <a:pt x="7241" y="373"/>
                  </a:lnTo>
                  <a:cubicBezTo>
                    <a:pt x="7113" y="477"/>
                    <a:pt x="6971" y="568"/>
                    <a:pt x="6826" y="652"/>
                  </a:cubicBezTo>
                  <a:cubicBezTo>
                    <a:pt x="5824" y="1186"/>
                    <a:pt x="4686" y="1452"/>
                    <a:pt x="3549" y="1452"/>
                  </a:cubicBezTo>
                  <a:cubicBezTo>
                    <a:pt x="3016" y="1452"/>
                    <a:pt x="2482" y="1393"/>
                    <a:pt x="1964" y="1276"/>
                  </a:cubicBezTo>
                  <a:cubicBezTo>
                    <a:pt x="1312" y="1151"/>
                    <a:pt x="831" y="669"/>
                    <a:pt x="295" y="259"/>
                  </a:cubicBezTo>
                  <a:lnTo>
                    <a:pt x="135" y="1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851939" y="383162"/>
              <a:ext cx="366443" cy="67143"/>
            </a:xfrm>
            <a:custGeom>
              <a:avLst/>
              <a:gdLst/>
              <a:ahLst/>
              <a:cxnLst/>
              <a:rect l="l" t="t" r="r" b="b"/>
              <a:pathLst>
                <a:path w="5889" h="1079" extrusionOk="0">
                  <a:moveTo>
                    <a:pt x="4280" y="0"/>
                  </a:moveTo>
                  <a:cubicBezTo>
                    <a:pt x="3710" y="0"/>
                    <a:pt x="3138" y="69"/>
                    <a:pt x="2561" y="155"/>
                  </a:cubicBezTo>
                  <a:cubicBezTo>
                    <a:pt x="2106" y="218"/>
                    <a:pt x="1598" y="352"/>
                    <a:pt x="1160" y="485"/>
                  </a:cubicBezTo>
                  <a:cubicBezTo>
                    <a:pt x="955" y="548"/>
                    <a:pt x="1" y="824"/>
                    <a:pt x="10" y="1074"/>
                  </a:cubicBezTo>
                  <a:cubicBezTo>
                    <a:pt x="27" y="1077"/>
                    <a:pt x="46" y="1079"/>
                    <a:pt x="65" y="1079"/>
                  </a:cubicBezTo>
                  <a:cubicBezTo>
                    <a:pt x="209" y="1079"/>
                    <a:pt x="384" y="999"/>
                    <a:pt x="518" y="967"/>
                  </a:cubicBezTo>
                  <a:cubicBezTo>
                    <a:pt x="2070" y="583"/>
                    <a:pt x="3658" y="378"/>
                    <a:pt x="5255" y="369"/>
                  </a:cubicBezTo>
                  <a:cubicBezTo>
                    <a:pt x="5469" y="369"/>
                    <a:pt x="5692" y="369"/>
                    <a:pt x="5889" y="289"/>
                  </a:cubicBezTo>
                  <a:cubicBezTo>
                    <a:pt x="5880" y="227"/>
                    <a:pt x="5808" y="200"/>
                    <a:pt x="5746" y="182"/>
                  </a:cubicBezTo>
                  <a:cubicBezTo>
                    <a:pt x="5256" y="50"/>
                    <a:pt x="4769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879692" y="342963"/>
              <a:ext cx="368683" cy="48786"/>
            </a:xfrm>
            <a:custGeom>
              <a:avLst/>
              <a:gdLst/>
              <a:ahLst/>
              <a:cxnLst/>
              <a:rect l="l" t="t" r="r" b="b"/>
              <a:pathLst>
                <a:path w="5925" h="784" extrusionOk="0">
                  <a:moveTo>
                    <a:pt x="23" y="1"/>
                  </a:moveTo>
                  <a:cubicBezTo>
                    <a:pt x="19" y="1"/>
                    <a:pt x="14" y="3"/>
                    <a:pt x="10" y="7"/>
                  </a:cubicBezTo>
                  <a:cubicBezTo>
                    <a:pt x="1" y="16"/>
                    <a:pt x="1" y="25"/>
                    <a:pt x="10" y="34"/>
                  </a:cubicBezTo>
                  <a:cubicBezTo>
                    <a:pt x="242" y="257"/>
                    <a:pt x="599" y="311"/>
                    <a:pt x="884" y="328"/>
                  </a:cubicBezTo>
                  <a:cubicBezTo>
                    <a:pt x="985" y="332"/>
                    <a:pt x="1086" y="334"/>
                    <a:pt x="1187" y="334"/>
                  </a:cubicBezTo>
                  <a:cubicBezTo>
                    <a:pt x="1362" y="334"/>
                    <a:pt x="1535" y="328"/>
                    <a:pt x="1705" y="311"/>
                  </a:cubicBezTo>
                  <a:cubicBezTo>
                    <a:pt x="1990" y="293"/>
                    <a:pt x="2285" y="248"/>
                    <a:pt x="2561" y="204"/>
                  </a:cubicBezTo>
                  <a:cubicBezTo>
                    <a:pt x="2882" y="150"/>
                    <a:pt x="3203" y="105"/>
                    <a:pt x="3534" y="79"/>
                  </a:cubicBezTo>
                  <a:cubicBezTo>
                    <a:pt x="3621" y="73"/>
                    <a:pt x="3707" y="71"/>
                    <a:pt x="3790" y="71"/>
                  </a:cubicBezTo>
                  <a:cubicBezTo>
                    <a:pt x="4402" y="71"/>
                    <a:pt x="4897" y="214"/>
                    <a:pt x="5282" y="489"/>
                  </a:cubicBezTo>
                  <a:cubicBezTo>
                    <a:pt x="5309" y="507"/>
                    <a:pt x="5336" y="534"/>
                    <a:pt x="5362" y="551"/>
                  </a:cubicBezTo>
                  <a:cubicBezTo>
                    <a:pt x="5514" y="667"/>
                    <a:pt x="5675" y="783"/>
                    <a:pt x="5853" y="783"/>
                  </a:cubicBezTo>
                  <a:lnTo>
                    <a:pt x="5907" y="783"/>
                  </a:lnTo>
                  <a:cubicBezTo>
                    <a:pt x="5915" y="783"/>
                    <a:pt x="5924" y="774"/>
                    <a:pt x="5924" y="766"/>
                  </a:cubicBezTo>
                  <a:cubicBezTo>
                    <a:pt x="5924" y="757"/>
                    <a:pt x="5915" y="748"/>
                    <a:pt x="5907" y="748"/>
                  </a:cubicBezTo>
                  <a:cubicBezTo>
                    <a:pt x="5889" y="750"/>
                    <a:pt x="5872" y="751"/>
                    <a:pt x="5856" y="751"/>
                  </a:cubicBezTo>
                  <a:cubicBezTo>
                    <a:pt x="5682" y="751"/>
                    <a:pt x="5536" y="631"/>
                    <a:pt x="5389" y="525"/>
                  </a:cubicBezTo>
                  <a:cubicBezTo>
                    <a:pt x="5353" y="498"/>
                    <a:pt x="5327" y="480"/>
                    <a:pt x="5300" y="453"/>
                  </a:cubicBezTo>
                  <a:cubicBezTo>
                    <a:pt x="4915" y="178"/>
                    <a:pt x="4406" y="35"/>
                    <a:pt x="3790" y="35"/>
                  </a:cubicBezTo>
                  <a:cubicBezTo>
                    <a:pt x="3707" y="35"/>
                    <a:pt x="3621" y="38"/>
                    <a:pt x="3534" y="43"/>
                  </a:cubicBezTo>
                  <a:cubicBezTo>
                    <a:pt x="3203" y="61"/>
                    <a:pt x="2873" y="114"/>
                    <a:pt x="2552" y="168"/>
                  </a:cubicBezTo>
                  <a:cubicBezTo>
                    <a:pt x="2276" y="212"/>
                    <a:pt x="1990" y="257"/>
                    <a:pt x="1705" y="275"/>
                  </a:cubicBezTo>
                  <a:cubicBezTo>
                    <a:pt x="1552" y="290"/>
                    <a:pt x="1403" y="296"/>
                    <a:pt x="1255" y="296"/>
                  </a:cubicBezTo>
                  <a:cubicBezTo>
                    <a:pt x="1134" y="296"/>
                    <a:pt x="1013" y="292"/>
                    <a:pt x="893" y="284"/>
                  </a:cubicBezTo>
                  <a:cubicBezTo>
                    <a:pt x="607" y="275"/>
                    <a:pt x="260" y="221"/>
                    <a:pt x="36" y="7"/>
                  </a:cubicBezTo>
                  <a:cubicBezTo>
                    <a:pt x="32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887470" y="318570"/>
              <a:ext cx="45051" cy="34847"/>
            </a:xfrm>
            <a:custGeom>
              <a:avLst/>
              <a:gdLst/>
              <a:ahLst/>
              <a:cxnLst/>
              <a:rect l="l" t="t" r="r" b="b"/>
              <a:pathLst>
                <a:path w="724" h="560" extrusionOk="0">
                  <a:moveTo>
                    <a:pt x="701" y="0"/>
                  </a:moveTo>
                  <a:cubicBezTo>
                    <a:pt x="697" y="0"/>
                    <a:pt x="692" y="2"/>
                    <a:pt x="688" y="7"/>
                  </a:cubicBezTo>
                  <a:cubicBezTo>
                    <a:pt x="465" y="185"/>
                    <a:pt x="242" y="355"/>
                    <a:pt x="10" y="524"/>
                  </a:cubicBezTo>
                  <a:cubicBezTo>
                    <a:pt x="1" y="533"/>
                    <a:pt x="1" y="542"/>
                    <a:pt x="10" y="551"/>
                  </a:cubicBezTo>
                  <a:cubicBezTo>
                    <a:pt x="10" y="551"/>
                    <a:pt x="19" y="560"/>
                    <a:pt x="19" y="560"/>
                  </a:cubicBezTo>
                  <a:cubicBezTo>
                    <a:pt x="27" y="560"/>
                    <a:pt x="27" y="560"/>
                    <a:pt x="36" y="551"/>
                  </a:cubicBezTo>
                  <a:cubicBezTo>
                    <a:pt x="259" y="390"/>
                    <a:pt x="491" y="212"/>
                    <a:pt x="714" y="34"/>
                  </a:cubicBezTo>
                  <a:cubicBezTo>
                    <a:pt x="714" y="25"/>
                    <a:pt x="723" y="16"/>
                    <a:pt x="714" y="7"/>
                  </a:cubicBezTo>
                  <a:cubicBezTo>
                    <a:pt x="710" y="2"/>
                    <a:pt x="705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924120" y="310107"/>
              <a:ext cx="58927" cy="49969"/>
            </a:xfrm>
            <a:custGeom>
              <a:avLst/>
              <a:gdLst/>
              <a:ahLst/>
              <a:cxnLst/>
              <a:rect l="l" t="t" r="r" b="b"/>
              <a:pathLst>
                <a:path w="947" h="803" extrusionOk="0">
                  <a:moveTo>
                    <a:pt x="919" y="0"/>
                  </a:moveTo>
                  <a:cubicBezTo>
                    <a:pt x="607" y="250"/>
                    <a:pt x="304" y="509"/>
                    <a:pt x="9" y="767"/>
                  </a:cubicBezTo>
                  <a:cubicBezTo>
                    <a:pt x="0" y="776"/>
                    <a:pt x="0" y="785"/>
                    <a:pt x="9" y="794"/>
                  </a:cubicBezTo>
                  <a:cubicBezTo>
                    <a:pt x="9" y="803"/>
                    <a:pt x="18" y="803"/>
                    <a:pt x="18" y="803"/>
                  </a:cubicBezTo>
                  <a:cubicBezTo>
                    <a:pt x="27" y="803"/>
                    <a:pt x="27" y="803"/>
                    <a:pt x="36" y="794"/>
                  </a:cubicBezTo>
                  <a:cubicBezTo>
                    <a:pt x="331" y="535"/>
                    <a:pt x="634" y="277"/>
                    <a:pt x="937" y="36"/>
                  </a:cubicBezTo>
                  <a:cubicBezTo>
                    <a:pt x="946" y="27"/>
                    <a:pt x="946" y="18"/>
                    <a:pt x="937" y="9"/>
                  </a:cubicBezTo>
                  <a:cubicBezTo>
                    <a:pt x="937" y="0"/>
                    <a:pt x="919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962451" y="304506"/>
              <a:ext cx="72741" cy="56689"/>
            </a:xfrm>
            <a:custGeom>
              <a:avLst/>
              <a:gdLst/>
              <a:ahLst/>
              <a:cxnLst/>
              <a:rect l="l" t="t" r="r" b="b"/>
              <a:pathLst>
                <a:path w="1169" h="911" extrusionOk="0">
                  <a:moveTo>
                    <a:pt x="1133" y="1"/>
                  </a:moveTo>
                  <a:cubicBezTo>
                    <a:pt x="821" y="161"/>
                    <a:pt x="553" y="402"/>
                    <a:pt x="303" y="634"/>
                  </a:cubicBezTo>
                  <a:cubicBezTo>
                    <a:pt x="223" y="714"/>
                    <a:pt x="134" y="786"/>
                    <a:pt x="54" y="866"/>
                  </a:cubicBezTo>
                  <a:lnTo>
                    <a:pt x="36" y="866"/>
                  </a:lnTo>
                  <a:cubicBezTo>
                    <a:pt x="36" y="866"/>
                    <a:pt x="27" y="857"/>
                    <a:pt x="18" y="857"/>
                  </a:cubicBezTo>
                  <a:cubicBezTo>
                    <a:pt x="9" y="857"/>
                    <a:pt x="0" y="866"/>
                    <a:pt x="0" y="875"/>
                  </a:cubicBezTo>
                  <a:cubicBezTo>
                    <a:pt x="0" y="893"/>
                    <a:pt x="9" y="902"/>
                    <a:pt x="18" y="902"/>
                  </a:cubicBezTo>
                  <a:cubicBezTo>
                    <a:pt x="27" y="902"/>
                    <a:pt x="27" y="911"/>
                    <a:pt x="36" y="911"/>
                  </a:cubicBezTo>
                  <a:cubicBezTo>
                    <a:pt x="54" y="911"/>
                    <a:pt x="62" y="902"/>
                    <a:pt x="80" y="893"/>
                  </a:cubicBezTo>
                  <a:cubicBezTo>
                    <a:pt x="161" y="822"/>
                    <a:pt x="241" y="741"/>
                    <a:pt x="330" y="670"/>
                  </a:cubicBezTo>
                  <a:cubicBezTo>
                    <a:pt x="580" y="429"/>
                    <a:pt x="839" y="188"/>
                    <a:pt x="1151" y="36"/>
                  </a:cubicBezTo>
                  <a:cubicBezTo>
                    <a:pt x="1160" y="28"/>
                    <a:pt x="1169" y="19"/>
                    <a:pt x="1160" y="10"/>
                  </a:cubicBezTo>
                  <a:cubicBezTo>
                    <a:pt x="1151" y="1"/>
                    <a:pt x="1142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1011297" y="309671"/>
              <a:ext cx="66083" cy="52084"/>
            </a:xfrm>
            <a:custGeom>
              <a:avLst/>
              <a:gdLst/>
              <a:ahLst/>
              <a:cxnLst/>
              <a:rect l="l" t="t" r="r" b="b"/>
              <a:pathLst>
                <a:path w="1062" h="837" extrusionOk="0">
                  <a:moveTo>
                    <a:pt x="1039" y="0"/>
                  </a:moveTo>
                  <a:cubicBezTo>
                    <a:pt x="1035" y="0"/>
                    <a:pt x="1030" y="3"/>
                    <a:pt x="1026" y="7"/>
                  </a:cubicBezTo>
                  <a:lnTo>
                    <a:pt x="9" y="801"/>
                  </a:lnTo>
                  <a:cubicBezTo>
                    <a:pt x="9" y="810"/>
                    <a:pt x="0" y="819"/>
                    <a:pt x="9" y="828"/>
                  </a:cubicBezTo>
                  <a:cubicBezTo>
                    <a:pt x="18" y="828"/>
                    <a:pt x="18" y="837"/>
                    <a:pt x="27" y="837"/>
                  </a:cubicBezTo>
                  <a:cubicBezTo>
                    <a:pt x="27" y="837"/>
                    <a:pt x="36" y="837"/>
                    <a:pt x="36" y="828"/>
                  </a:cubicBezTo>
                  <a:lnTo>
                    <a:pt x="1053" y="34"/>
                  </a:lnTo>
                  <a:cubicBezTo>
                    <a:pt x="1053" y="25"/>
                    <a:pt x="1062" y="16"/>
                    <a:pt x="1053" y="7"/>
                  </a:cubicBezTo>
                  <a:cubicBezTo>
                    <a:pt x="1048" y="3"/>
                    <a:pt x="1044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1072900" y="307866"/>
              <a:ext cx="53327" cy="41692"/>
            </a:xfrm>
            <a:custGeom>
              <a:avLst/>
              <a:gdLst/>
              <a:ahLst/>
              <a:cxnLst/>
              <a:rect l="l" t="t" r="r" b="b"/>
              <a:pathLst>
                <a:path w="857" h="670" extrusionOk="0">
                  <a:moveTo>
                    <a:pt x="830" y="0"/>
                  </a:moveTo>
                  <a:cubicBezTo>
                    <a:pt x="536" y="197"/>
                    <a:pt x="259" y="411"/>
                    <a:pt x="9" y="634"/>
                  </a:cubicBezTo>
                  <a:cubicBezTo>
                    <a:pt x="0" y="643"/>
                    <a:pt x="0" y="660"/>
                    <a:pt x="9" y="660"/>
                  </a:cubicBezTo>
                  <a:cubicBezTo>
                    <a:pt x="9" y="669"/>
                    <a:pt x="18" y="669"/>
                    <a:pt x="18" y="669"/>
                  </a:cubicBezTo>
                  <a:lnTo>
                    <a:pt x="36" y="669"/>
                  </a:lnTo>
                  <a:cubicBezTo>
                    <a:pt x="286" y="437"/>
                    <a:pt x="562" y="223"/>
                    <a:pt x="848" y="36"/>
                  </a:cubicBezTo>
                  <a:cubicBezTo>
                    <a:pt x="857" y="27"/>
                    <a:pt x="857" y="18"/>
                    <a:pt x="848" y="9"/>
                  </a:cubicBezTo>
                  <a:cubicBezTo>
                    <a:pt x="848" y="0"/>
                    <a:pt x="83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1119507" y="313405"/>
              <a:ext cx="37833" cy="30056"/>
            </a:xfrm>
            <a:custGeom>
              <a:avLst/>
              <a:gdLst/>
              <a:ahLst/>
              <a:cxnLst/>
              <a:rect l="l" t="t" r="r" b="b"/>
              <a:pathLst>
                <a:path w="608" h="483" extrusionOk="0">
                  <a:moveTo>
                    <a:pt x="572" y="1"/>
                  </a:moveTo>
                  <a:cubicBezTo>
                    <a:pt x="384" y="152"/>
                    <a:pt x="197" y="295"/>
                    <a:pt x="10" y="447"/>
                  </a:cubicBezTo>
                  <a:cubicBezTo>
                    <a:pt x="1" y="456"/>
                    <a:pt x="1" y="464"/>
                    <a:pt x="10" y="473"/>
                  </a:cubicBezTo>
                  <a:cubicBezTo>
                    <a:pt x="10" y="473"/>
                    <a:pt x="19" y="482"/>
                    <a:pt x="19" y="482"/>
                  </a:cubicBezTo>
                  <a:cubicBezTo>
                    <a:pt x="27" y="482"/>
                    <a:pt x="27" y="482"/>
                    <a:pt x="27" y="473"/>
                  </a:cubicBezTo>
                  <a:cubicBezTo>
                    <a:pt x="224" y="331"/>
                    <a:pt x="411" y="179"/>
                    <a:pt x="598" y="36"/>
                  </a:cubicBezTo>
                  <a:cubicBezTo>
                    <a:pt x="598" y="27"/>
                    <a:pt x="607" y="18"/>
                    <a:pt x="598" y="9"/>
                  </a:cubicBezTo>
                  <a:cubicBezTo>
                    <a:pt x="589" y="1"/>
                    <a:pt x="581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1156717" y="326721"/>
              <a:ext cx="29495" cy="23398"/>
            </a:xfrm>
            <a:custGeom>
              <a:avLst/>
              <a:gdLst/>
              <a:ahLst/>
              <a:cxnLst/>
              <a:rect l="l" t="t" r="r" b="b"/>
              <a:pathLst>
                <a:path w="474" h="376" extrusionOk="0">
                  <a:moveTo>
                    <a:pt x="446" y="1"/>
                  </a:moveTo>
                  <a:cubicBezTo>
                    <a:pt x="295" y="108"/>
                    <a:pt x="152" y="224"/>
                    <a:pt x="9" y="340"/>
                  </a:cubicBezTo>
                  <a:cubicBezTo>
                    <a:pt x="0" y="349"/>
                    <a:pt x="0" y="357"/>
                    <a:pt x="9" y="366"/>
                  </a:cubicBezTo>
                  <a:cubicBezTo>
                    <a:pt x="9" y="375"/>
                    <a:pt x="18" y="375"/>
                    <a:pt x="27" y="375"/>
                  </a:cubicBezTo>
                  <a:cubicBezTo>
                    <a:pt x="27" y="375"/>
                    <a:pt x="36" y="375"/>
                    <a:pt x="36" y="366"/>
                  </a:cubicBezTo>
                  <a:cubicBezTo>
                    <a:pt x="170" y="250"/>
                    <a:pt x="322" y="134"/>
                    <a:pt x="464" y="36"/>
                  </a:cubicBezTo>
                  <a:cubicBezTo>
                    <a:pt x="473" y="27"/>
                    <a:pt x="473" y="18"/>
                    <a:pt x="473" y="10"/>
                  </a:cubicBezTo>
                  <a:cubicBezTo>
                    <a:pt x="464" y="1"/>
                    <a:pt x="45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1183350" y="342589"/>
              <a:ext cx="28375" cy="21966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437" y="1"/>
                  </a:moveTo>
                  <a:cubicBezTo>
                    <a:pt x="434" y="1"/>
                    <a:pt x="431" y="2"/>
                    <a:pt x="429" y="4"/>
                  </a:cubicBezTo>
                  <a:cubicBezTo>
                    <a:pt x="277" y="94"/>
                    <a:pt x="134" y="201"/>
                    <a:pt x="10" y="317"/>
                  </a:cubicBezTo>
                  <a:cubicBezTo>
                    <a:pt x="1" y="326"/>
                    <a:pt x="1" y="343"/>
                    <a:pt x="1" y="343"/>
                  </a:cubicBezTo>
                  <a:cubicBezTo>
                    <a:pt x="10" y="352"/>
                    <a:pt x="10" y="352"/>
                    <a:pt x="18" y="352"/>
                  </a:cubicBezTo>
                  <a:lnTo>
                    <a:pt x="27" y="352"/>
                  </a:lnTo>
                  <a:cubicBezTo>
                    <a:pt x="161" y="227"/>
                    <a:pt x="304" y="129"/>
                    <a:pt x="447" y="31"/>
                  </a:cubicBezTo>
                  <a:cubicBezTo>
                    <a:pt x="456" y="31"/>
                    <a:pt x="456" y="13"/>
                    <a:pt x="456" y="13"/>
                  </a:cubicBezTo>
                  <a:cubicBezTo>
                    <a:pt x="449" y="7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1213902" y="359640"/>
              <a:ext cx="24454" cy="17113"/>
            </a:xfrm>
            <a:custGeom>
              <a:avLst/>
              <a:gdLst/>
              <a:ahLst/>
              <a:cxnLst/>
              <a:rect l="l" t="t" r="r" b="b"/>
              <a:pathLst>
                <a:path w="393" h="275" extrusionOk="0">
                  <a:moveTo>
                    <a:pt x="379" y="0"/>
                  </a:moveTo>
                  <a:cubicBezTo>
                    <a:pt x="375" y="0"/>
                    <a:pt x="370" y="2"/>
                    <a:pt x="366" y="7"/>
                  </a:cubicBezTo>
                  <a:lnTo>
                    <a:pt x="18" y="239"/>
                  </a:lnTo>
                  <a:cubicBezTo>
                    <a:pt x="9" y="248"/>
                    <a:pt x="0" y="257"/>
                    <a:pt x="9" y="266"/>
                  </a:cubicBezTo>
                  <a:cubicBezTo>
                    <a:pt x="9" y="266"/>
                    <a:pt x="18" y="275"/>
                    <a:pt x="27" y="275"/>
                  </a:cubicBezTo>
                  <a:cubicBezTo>
                    <a:pt x="27" y="275"/>
                    <a:pt x="36" y="275"/>
                    <a:pt x="36" y="266"/>
                  </a:cubicBezTo>
                  <a:lnTo>
                    <a:pt x="384" y="34"/>
                  </a:lnTo>
                  <a:cubicBezTo>
                    <a:pt x="393" y="34"/>
                    <a:pt x="393" y="16"/>
                    <a:pt x="393" y="7"/>
                  </a:cubicBezTo>
                  <a:cubicBezTo>
                    <a:pt x="388" y="2"/>
                    <a:pt x="384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825307" y="448874"/>
              <a:ext cx="18916" cy="16117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832525" y="458270"/>
              <a:ext cx="24517" cy="18979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847521" y="468600"/>
              <a:ext cx="22837" cy="18046"/>
            </a:xfrm>
            <a:custGeom>
              <a:avLst/>
              <a:gdLst/>
              <a:ahLst/>
              <a:cxnLst/>
              <a:rect l="l" t="t" r="r" b="b"/>
              <a:pathLst>
                <a:path w="367" h="290" extrusionOk="0">
                  <a:moveTo>
                    <a:pt x="340" y="1"/>
                  </a:moveTo>
                  <a:cubicBezTo>
                    <a:pt x="336" y="1"/>
                    <a:pt x="333" y="2"/>
                    <a:pt x="330" y="4"/>
                  </a:cubicBezTo>
                  <a:cubicBezTo>
                    <a:pt x="214" y="85"/>
                    <a:pt x="107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36" y="290"/>
                  </a:lnTo>
                  <a:cubicBezTo>
                    <a:pt x="134" y="192"/>
                    <a:pt x="241" y="111"/>
                    <a:pt x="357" y="40"/>
                  </a:cubicBezTo>
                  <a:cubicBezTo>
                    <a:pt x="366" y="31"/>
                    <a:pt x="366" y="22"/>
                    <a:pt x="357" y="13"/>
                  </a:cubicBezTo>
                  <a:cubicBezTo>
                    <a:pt x="357" y="7"/>
                    <a:pt x="34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859717" y="479926"/>
              <a:ext cx="18419" cy="15059"/>
            </a:xfrm>
            <a:custGeom>
              <a:avLst/>
              <a:gdLst/>
              <a:ahLst/>
              <a:cxnLst/>
              <a:rect l="l" t="t" r="r" b="b"/>
              <a:pathLst>
                <a:path w="296" h="242" extrusionOk="0">
                  <a:moveTo>
                    <a:pt x="268" y="1"/>
                  </a:moveTo>
                  <a:cubicBezTo>
                    <a:pt x="170" y="63"/>
                    <a:pt x="90" y="135"/>
                    <a:pt x="10" y="206"/>
                  </a:cubicBezTo>
                  <a:cubicBezTo>
                    <a:pt x="1" y="215"/>
                    <a:pt x="1" y="224"/>
                    <a:pt x="10" y="233"/>
                  </a:cubicBezTo>
                  <a:cubicBezTo>
                    <a:pt x="10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36" y="233"/>
                  </a:cubicBezTo>
                  <a:cubicBezTo>
                    <a:pt x="108" y="161"/>
                    <a:pt x="197" y="90"/>
                    <a:pt x="286" y="37"/>
                  </a:cubicBezTo>
                  <a:cubicBezTo>
                    <a:pt x="295" y="28"/>
                    <a:pt x="295" y="19"/>
                    <a:pt x="295" y="10"/>
                  </a:cubicBezTo>
                  <a:cubicBezTo>
                    <a:pt x="286" y="1"/>
                    <a:pt x="27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875274" y="485526"/>
              <a:ext cx="17236" cy="13939"/>
            </a:xfrm>
            <a:custGeom>
              <a:avLst/>
              <a:gdLst/>
              <a:ahLst/>
              <a:cxnLst/>
              <a:rect l="l" t="t" r="r" b="b"/>
              <a:pathLst>
                <a:path w="277" h="224" extrusionOk="0">
                  <a:moveTo>
                    <a:pt x="241" y="0"/>
                  </a:moveTo>
                  <a:cubicBezTo>
                    <a:pt x="170" y="71"/>
                    <a:pt x="99" y="134"/>
                    <a:pt x="18" y="196"/>
                  </a:cubicBezTo>
                  <a:cubicBezTo>
                    <a:pt x="9" y="196"/>
                    <a:pt x="0" y="214"/>
                    <a:pt x="9" y="223"/>
                  </a:cubicBezTo>
                  <a:lnTo>
                    <a:pt x="36" y="223"/>
                  </a:lnTo>
                  <a:cubicBezTo>
                    <a:pt x="116" y="170"/>
                    <a:pt x="197" y="98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1114529" y="481606"/>
              <a:ext cx="88857" cy="149408"/>
            </a:xfrm>
            <a:custGeom>
              <a:avLst/>
              <a:gdLst/>
              <a:ahLst/>
              <a:cxnLst/>
              <a:rect l="l" t="t" r="r" b="b"/>
              <a:pathLst>
                <a:path w="1428" h="2401" extrusionOk="0">
                  <a:moveTo>
                    <a:pt x="1410" y="1"/>
                  </a:moveTo>
                  <a:cubicBezTo>
                    <a:pt x="1401" y="1"/>
                    <a:pt x="1392" y="10"/>
                    <a:pt x="1392" y="18"/>
                  </a:cubicBezTo>
                  <a:cubicBezTo>
                    <a:pt x="1303" y="955"/>
                    <a:pt x="785" y="1838"/>
                    <a:pt x="9" y="2365"/>
                  </a:cubicBezTo>
                  <a:cubicBezTo>
                    <a:pt x="0" y="2374"/>
                    <a:pt x="0" y="2383"/>
                    <a:pt x="0" y="2391"/>
                  </a:cubicBezTo>
                  <a:cubicBezTo>
                    <a:pt x="9" y="2400"/>
                    <a:pt x="9" y="2400"/>
                    <a:pt x="18" y="2400"/>
                  </a:cubicBezTo>
                  <a:lnTo>
                    <a:pt x="27" y="2400"/>
                  </a:lnTo>
                  <a:cubicBezTo>
                    <a:pt x="821" y="1865"/>
                    <a:pt x="1339" y="973"/>
                    <a:pt x="1428" y="27"/>
                  </a:cubicBezTo>
                  <a:cubicBezTo>
                    <a:pt x="1428" y="10"/>
                    <a:pt x="1419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803093" y="473641"/>
              <a:ext cx="22277" cy="19166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811991" y="480797"/>
              <a:ext cx="34473" cy="2588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812551" y="495482"/>
              <a:ext cx="44491" cy="37274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821449" y="507866"/>
              <a:ext cx="48909" cy="43186"/>
            </a:xfrm>
            <a:custGeom>
              <a:avLst/>
              <a:gdLst/>
              <a:ahLst/>
              <a:cxnLst/>
              <a:rect l="l" t="t" r="r" b="b"/>
              <a:pathLst>
                <a:path w="786" h="694" extrusionOk="0">
                  <a:moveTo>
                    <a:pt x="766" y="0"/>
                  </a:moveTo>
                  <a:cubicBezTo>
                    <a:pt x="761" y="0"/>
                    <a:pt x="754" y="2"/>
                    <a:pt x="749" y="7"/>
                  </a:cubicBezTo>
                  <a:cubicBezTo>
                    <a:pt x="482" y="194"/>
                    <a:pt x="232" y="417"/>
                    <a:pt x="9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36" y="694"/>
                  </a:lnTo>
                  <a:cubicBezTo>
                    <a:pt x="259" y="444"/>
                    <a:pt x="509" y="221"/>
                    <a:pt x="776" y="34"/>
                  </a:cubicBezTo>
                  <a:cubicBezTo>
                    <a:pt x="785" y="25"/>
                    <a:pt x="785" y="16"/>
                    <a:pt x="776" y="7"/>
                  </a:cubicBezTo>
                  <a:cubicBezTo>
                    <a:pt x="776" y="2"/>
                    <a:pt x="772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837503" y="513404"/>
              <a:ext cx="50029" cy="51524"/>
            </a:xfrm>
            <a:custGeom>
              <a:avLst/>
              <a:gdLst/>
              <a:ahLst/>
              <a:cxnLst/>
              <a:rect l="l" t="t" r="r" b="b"/>
              <a:pathLst>
                <a:path w="804" h="828" extrusionOk="0">
                  <a:moveTo>
                    <a:pt x="786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474" y="230"/>
                    <a:pt x="215" y="498"/>
                    <a:pt x="10" y="801"/>
                  </a:cubicBezTo>
                  <a:cubicBezTo>
                    <a:pt x="1" y="810"/>
                    <a:pt x="1" y="819"/>
                    <a:pt x="10" y="828"/>
                  </a:cubicBezTo>
                  <a:lnTo>
                    <a:pt x="19" y="828"/>
                  </a:lnTo>
                  <a:cubicBezTo>
                    <a:pt x="28" y="828"/>
                    <a:pt x="36" y="828"/>
                    <a:pt x="36" y="819"/>
                  </a:cubicBezTo>
                  <a:cubicBezTo>
                    <a:pt x="251" y="516"/>
                    <a:pt x="500" y="257"/>
                    <a:pt x="795" y="34"/>
                  </a:cubicBezTo>
                  <a:cubicBezTo>
                    <a:pt x="804" y="34"/>
                    <a:pt x="804" y="16"/>
                    <a:pt x="795" y="7"/>
                  </a:cubicBezTo>
                  <a:cubicBezTo>
                    <a:pt x="795" y="3"/>
                    <a:pt x="790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846961" y="522427"/>
              <a:ext cx="59985" cy="60298"/>
            </a:xfrm>
            <a:custGeom>
              <a:avLst/>
              <a:gdLst/>
              <a:ahLst/>
              <a:cxnLst/>
              <a:rect l="l" t="t" r="r" b="b"/>
              <a:pathLst>
                <a:path w="964" h="969" extrusionOk="0">
                  <a:moveTo>
                    <a:pt x="942" y="1"/>
                  </a:moveTo>
                  <a:cubicBezTo>
                    <a:pt x="939" y="1"/>
                    <a:pt x="937" y="2"/>
                    <a:pt x="937" y="5"/>
                  </a:cubicBezTo>
                  <a:cubicBezTo>
                    <a:pt x="598" y="290"/>
                    <a:pt x="286" y="602"/>
                    <a:pt x="0" y="941"/>
                  </a:cubicBezTo>
                  <a:cubicBezTo>
                    <a:pt x="0" y="950"/>
                    <a:pt x="0" y="959"/>
                    <a:pt x="9" y="968"/>
                  </a:cubicBezTo>
                  <a:lnTo>
                    <a:pt x="18" y="968"/>
                  </a:lnTo>
                  <a:cubicBezTo>
                    <a:pt x="27" y="968"/>
                    <a:pt x="27" y="968"/>
                    <a:pt x="36" y="959"/>
                  </a:cubicBezTo>
                  <a:cubicBezTo>
                    <a:pt x="313" y="629"/>
                    <a:pt x="625" y="317"/>
                    <a:pt x="955" y="32"/>
                  </a:cubicBezTo>
                  <a:cubicBezTo>
                    <a:pt x="964" y="32"/>
                    <a:pt x="964" y="14"/>
                    <a:pt x="964" y="5"/>
                  </a:cubicBezTo>
                  <a:cubicBezTo>
                    <a:pt x="958" y="5"/>
                    <a:pt x="948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866935" y="521182"/>
              <a:ext cx="77221" cy="72059"/>
            </a:xfrm>
            <a:custGeom>
              <a:avLst/>
              <a:gdLst/>
              <a:ahLst/>
              <a:cxnLst/>
              <a:rect l="l" t="t" r="r" b="b"/>
              <a:pathLst>
                <a:path w="1241" h="1158" extrusionOk="0">
                  <a:moveTo>
                    <a:pt x="1218" y="0"/>
                  </a:moveTo>
                  <a:cubicBezTo>
                    <a:pt x="1214" y="0"/>
                    <a:pt x="1209" y="2"/>
                    <a:pt x="1205" y="7"/>
                  </a:cubicBezTo>
                  <a:cubicBezTo>
                    <a:pt x="786" y="355"/>
                    <a:pt x="384" y="730"/>
                    <a:pt x="1" y="1122"/>
                  </a:cubicBezTo>
                  <a:cubicBezTo>
                    <a:pt x="1" y="1131"/>
                    <a:pt x="1" y="1149"/>
                    <a:pt x="10" y="1149"/>
                  </a:cubicBezTo>
                  <a:cubicBezTo>
                    <a:pt x="10" y="1158"/>
                    <a:pt x="10" y="1158"/>
                    <a:pt x="18" y="1158"/>
                  </a:cubicBezTo>
                  <a:cubicBezTo>
                    <a:pt x="27" y="1158"/>
                    <a:pt x="27" y="1158"/>
                    <a:pt x="27" y="1149"/>
                  </a:cubicBezTo>
                  <a:cubicBezTo>
                    <a:pt x="402" y="756"/>
                    <a:pt x="812" y="382"/>
                    <a:pt x="1232" y="34"/>
                  </a:cubicBezTo>
                  <a:cubicBezTo>
                    <a:pt x="1241" y="25"/>
                    <a:pt x="1241" y="16"/>
                    <a:pt x="1232" y="7"/>
                  </a:cubicBezTo>
                  <a:cubicBezTo>
                    <a:pt x="1227" y="2"/>
                    <a:pt x="1223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880812" y="533939"/>
              <a:ext cx="84439" cy="80958"/>
            </a:xfrm>
            <a:custGeom>
              <a:avLst/>
              <a:gdLst/>
              <a:ahLst/>
              <a:cxnLst/>
              <a:rect l="l" t="t" r="r" b="b"/>
              <a:pathLst>
                <a:path w="1357" h="1301" extrusionOk="0">
                  <a:moveTo>
                    <a:pt x="1334" y="0"/>
                  </a:moveTo>
                  <a:cubicBezTo>
                    <a:pt x="1330" y="0"/>
                    <a:pt x="1325" y="3"/>
                    <a:pt x="1321" y="7"/>
                  </a:cubicBezTo>
                  <a:cubicBezTo>
                    <a:pt x="857" y="391"/>
                    <a:pt x="411" y="810"/>
                    <a:pt x="10" y="1265"/>
                  </a:cubicBezTo>
                  <a:cubicBezTo>
                    <a:pt x="1" y="1274"/>
                    <a:pt x="1" y="1283"/>
                    <a:pt x="10" y="1292"/>
                  </a:cubicBezTo>
                  <a:cubicBezTo>
                    <a:pt x="10" y="1292"/>
                    <a:pt x="18" y="1301"/>
                    <a:pt x="18" y="1301"/>
                  </a:cubicBezTo>
                  <a:cubicBezTo>
                    <a:pt x="27" y="1301"/>
                    <a:pt x="27" y="1292"/>
                    <a:pt x="36" y="1292"/>
                  </a:cubicBezTo>
                  <a:cubicBezTo>
                    <a:pt x="438" y="837"/>
                    <a:pt x="875" y="417"/>
                    <a:pt x="1348" y="34"/>
                  </a:cubicBezTo>
                  <a:cubicBezTo>
                    <a:pt x="1357" y="25"/>
                    <a:pt x="1357" y="16"/>
                    <a:pt x="1348" y="7"/>
                  </a:cubicBezTo>
                  <a:cubicBezTo>
                    <a:pt x="1343" y="3"/>
                    <a:pt x="1339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908564" y="527841"/>
              <a:ext cx="92777" cy="93155"/>
            </a:xfrm>
            <a:custGeom>
              <a:avLst/>
              <a:gdLst/>
              <a:ahLst/>
              <a:cxnLst/>
              <a:rect l="l" t="t" r="r" b="b"/>
              <a:pathLst>
                <a:path w="1491" h="1497" extrusionOk="0">
                  <a:moveTo>
                    <a:pt x="1474" y="0"/>
                  </a:moveTo>
                  <a:cubicBezTo>
                    <a:pt x="1468" y="0"/>
                    <a:pt x="1464" y="3"/>
                    <a:pt x="1464" y="7"/>
                  </a:cubicBezTo>
                  <a:cubicBezTo>
                    <a:pt x="937" y="453"/>
                    <a:pt x="456" y="944"/>
                    <a:pt x="1" y="1470"/>
                  </a:cubicBezTo>
                  <a:cubicBezTo>
                    <a:pt x="1" y="1470"/>
                    <a:pt x="1" y="1488"/>
                    <a:pt x="10" y="1497"/>
                  </a:cubicBezTo>
                  <a:lnTo>
                    <a:pt x="19" y="1497"/>
                  </a:lnTo>
                  <a:cubicBezTo>
                    <a:pt x="27" y="1497"/>
                    <a:pt x="27" y="1497"/>
                    <a:pt x="36" y="1488"/>
                  </a:cubicBezTo>
                  <a:cubicBezTo>
                    <a:pt x="482" y="970"/>
                    <a:pt x="964" y="480"/>
                    <a:pt x="1482" y="34"/>
                  </a:cubicBezTo>
                  <a:cubicBezTo>
                    <a:pt x="1491" y="25"/>
                    <a:pt x="1491" y="16"/>
                    <a:pt x="1491" y="7"/>
                  </a:cubicBezTo>
                  <a:cubicBezTo>
                    <a:pt x="1486" y="3"/>
                    <a:pt x="1479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926360" y="525476"/>
              <a:ext cx="105534" cy="103858"/>
            </a:xfrm>
            <a:custGeom>
              <a:avLst/>
              <a:gdLst/>
              <a:ahLst/>
              <a:cxnLst/>
              <a:rect l="l" t="t" r="r" b="b"/>
              <a:pathLst>
                <a:path w="1696" h="1669" extrusionOk="0">
                  <a:moveTo>
                    <a:pt x="1659" y="0"/>
                  </a:moveTo>
                  <a:cubicBezTo>
                    <a:pt x="1089" y="518"/>
                    <a:pt x="535" y="1071"/>
                    <a:pt x="9" y="1642"/>
                  </a:cubicBezTo>
                  <a:cubicBezTo>
                    <a:pt x="0" y="1651"/>
                    <a:pt x="0" y="1660"/>
                    <a:pt x="9" y="1669"/>
                  </a:cubicBezTo>
                  <a:lnTo>
                    <a:pt x="36" y="1669"/>
                  </a:lnTo>
                  <a:cubicBezTo>
                    <a:pt x="562" y="1098"/>
                    <a:pt x="1115" y="545"/>
                    <a:pt x="1686" y="27"/>
                  </a:cubicBezTo>
                  <a:cubicBezTo>
                    <a:pt x="1695" y="27"/>
                    <a:pt x="1695" y="9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948015" y="527281"/>
              <a:ext cx="117730" cy="110952"/>
            </a:xfrm>
            <a:custGeom>
              <a:avLst/>
              <a:gdLst/>
              <a:ahLst/>
              <a:cxnLst/>
              <a:rect l="l" t="t" r="r" b="b"/>
              <a:pathLst>
                <a:path w="1892" h="1783" extrusionOk="0">
                  <a:moveTo>
                    <a:pt x="1869" y="0"/>
                  </a:moveTo>
                  <a:cubicBezTo>
                    <a:pt x="1865" y="0"/>
                    <a:pt x="1860" y="3"/>
                    <a:pt x="1856" y="7"/>
                  </a:cubicBezTo>
                  <a:lnTo>
                    <a:pt x="9" y="1756"/>
                  </a:lnTo>
                  <a:cubicBezTo>
                    <a:pt x="0" y="1756"/>
                    <a:pt x="0" y="1773"/>
                    <a:pt x="9" y="1782"/>
                  </a:cubicBezTo>
                  <a:lnTo>
                    <a:pt x="36" y="1782"/>
                  </a:lnTo>
                  <a:lnTo>
                    <a:pt x="1882" y="34"/>
                  </a:lnTo>
                  <a:cubicBezTo>
                    <a:pt x="1891" y="25"/>
                    <a:pt x="1891" y="16"/>
                    <a:pt x="1882" y="7"/>
                  </a:cubicBezTo>
                  <a:cubicBezTo>
                    <a:pt x="1878" y="3"/>
                    <a:pt x="1874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979625" y="516702"/>
              <a:ext cx="137206" cy="126509"/>
            </a:xfrm>
            <a:custGeom>
              <a:avLst/>
              <a:gdLst/>
              <a:ahLst/>
              <a:cxnLst/>
              <a:rect l="l" t="t" r="r" b="b"/>
              <a:pathLst>
                <a:path w="2205" h="2033" extrusionOk="0">
                  <a:moveTo>
                    <a:pt x="2182" y="1"/>
                  </a:moveTo>
                  <a:cubicBezTo>
                    <a:pt x="2177" y="1"/>
                    <a:pt x="2173" y="3"/>
                    <a:pt x="2168" y="8"/>
                  </a:cubicBezTo>
                  <a:cubicBezTo>
                    <a:pt x="1410" y="623"/>
                    <a:pt x="688" y="1301"/>
                    <a:pt x="1" y="2006"/>
                  </a:cubicBezTo>
                  <a:cubicBezTo>
                    <a:pt x="1" y="2006"/>
                    <a:pt x="1" y="2024"/>
                    <a:pt x="1" y="2024"/>
                  </a:cubicBezTo>
                  <a:cubicBezTo>
                    <a:pt x="10" y="2033"/>
                    <a:pt x="10" y="2033"/>
                    <a:pt x="18" y="2033"/>
                  </a:cubicBezTo>
                  <a:cubicBezTo>
                    <a:pt x="18" y="2033"/>
                    <a:pt x="27" y="2033"/>
                    <a:pt x="27" y="2024"/>
                  </a:cubicBezTo>
                  <a:cubicBezTo>
                    <a:pt x="705" y="1328"/>
                    <a:pt x="1437" y="650"/>
                    <a:pt x="2195" y="34"/>
                  </a:cubicBezTo>
                  <a:cubicBezTo>
                    <a:pt x="2204" y="25"/>
                    <a:pt x="2204" y="16"/>
                    <a:pt x="2195" y="8"/>
                  </a:cubicBezTo>
                  <a:cubicBezTo>
                    <a:pt x="2191" y="3"/>
                    <a:pt x="2186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1012915" y="510044"/>
              <a:ext cx="137206" cy="129869"/>
            </a:xfrm>
            <a:custGeom>
              <a:avLst/>
              <a:gdLst/>
              <a:ahLst/>
              <a:cxnLst/>
              <a:rect l="l" t="t" r="r" b="b"/>
              <a:pathLst>
                <a:path w="2205" h="2087" extrusionOk="0">
                  <a:moveTo>
                    <a:pt x="2191" y="1"/>
                  </a:moveTo>
                  <a:cubicBezTo>
                    <a:pt x="2187" y="1"/>
                    <a:pt x="2182" y="3"/>
                    <a:pt x="2178" y="8"/>
                  </a:cubicBezTo>
                  <a:lnTo>
                    <a:pt x="10" y="2050"/>
                  </a:lnTo>
                  <a:cubicBezTo>
                    <a:pt x="1" y="2059"/>
                    <a:pt x="1" y="2068"/>
                    <a:pt x="10" y="2077"/>
                  </a:cubicBezTo>
                  <a:cubicBezTo>
                    <a:pt x="10" y="2077"/>
                    <a:pt x="19" y="2086"/>
                    <a:pt x="19" y="2086"/>
                  </a:cubicBezTo>
                  <a:cubicBezTo>
                    <a:pt x="28" y="2086"/>
                    <a:pt x="28" y="2077"/>
                    <a:pt x="37" y="2077"/>
                  </a:cubicBezTo>
                  <a:lnTo>
                    <a:pt x="2204" y="34"/>
                  </a:lnTo>
                  <a:cubicBezTo>
                    <a:pt x="2204" y="25"/>
                    <a:pt x="2204" y="16"/>
                    <a:pt x="2204" y="8"/>
                  </a:cubicBezTo>
                  <a:cubicBezTo>
                    <a:pt x="2200" y="3"/>
                    <a:pt x="219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1051246" y="502825"/>
              <a:ext cx="135526" cy="131487"/>
            </a:xfrm>
            <a:custGeom>
              <a:avLst/>
              <a:gdLst/>
              <a:ahLst/>
              <a:cxnLst/>
              <a:rect l="l" t="t" r="r" b="b"/>
              <a:pathLst>
                <a:path w="2178" h="2113" extrusionOk="0">
                  <a:moveTo>
                    <a:pt x="2155" y="1"/>
                  </a:moveTo>
                  <a:cubicBezTo>
                    <a:pt x="2150" y="1"/>
                    <a:pt x="2146" y="3"/>
                    <a:pt x="2141" y="8"/>
                  </a:cubicBezTo>
                  <a:cubicBezTo>
                    <a:pt x="1446" y="703"/>
                    <a:pt x="723" y="1408"/>
                    <a:pt x="0" y="2077"/>
                  </a:cubicBezTo>
                  <a:cubicBezTo>
                    <a:pt x="0" y="2086"/>
                    <a:pt x="0" y="2104"/>
                    <a:pt x="0" y="2104"/>
                  </a:cubicBezTo>
                  <a:cubicBezTo>
                    <a:pt x="9" y="2113"/>
                    <a:pt x="9" y="2113"/>
                    <a:pt x="18" y="2113"/>
                  </a:cubicBezTo>
                  <a:cubicBezTo>
                    <a:pt x="18" y="2113"/>
                    <a:pt x="27" y="2113"/>
                    <a:pt x="27" y="2104"/>
                  </a:cubicBezTo>
                  <a:cubicBezTo>
                    <a:pt x="750" y="1435"/>
                    <a:pt x="1472" y="730"/>
                    <a:pt x="2168" y="34"/>
                  </a:cubicBezTo>
                  <a:cubicBezTo>
                    <a:pt x="2177" y="25"/>
                    <a:pt x="2177" y="16"/>
                    <a:pt x="2168" y="8"/>
                  </a:cubicBezTo>
                  <a:cubicBezTo>
                    <a:pt x="2164" y="3"/>
                    <a:pt x="2159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1082296" y="550056"/>
              <a:ext cx="91657" cy="85936"/>
            </a:xfrm>
            <a:custGeom>
              <a:avLst/>
              <a:gdLst/>
              <a:ahLst/>
              <a:cxnLst/>
              <a:rect l="l" t="t" r="r" b="b"/>
              <a:pathLst>
                <a:path w="1473" h="1381" extrusionOk="0">
                  <a:moveTo>
                    <a:pt x="1456" y="0"/>
                  </a:moveTo>
                  <a:cubicBezTo>
                    <a:pt x="1451" y="0"/>
                    <a:pt x="1446" y="2"/>
                    <a:pt x="1446" y="7"/>
                  </a:cubicBezTo>
                  <a:lnTo>
                    <a:pt x="10" y="1345"/>
                  </a:lnTo>
                  <a:cubicBezTo>
                    <a:pt x="1" y="1354"/>
                    <a:pt x="1" y="1363"/>
                    <a:pt x="10" y="1372"/>
                  </a:cubicBezTo>
                  <a:cubicBezTo>
                    <a:pt x="10" y="1372"/>
                    <a:pt x="10" y="1381"/>
                    <a:pt x="19" y="1381"/>
                  </a:cubicBezTo>
                  <a:cubicBezTo>
                    <a:pt x="28" y="1381"/>
                    <a:pt x="28" y="1372"/>
                    <a:pt x="28" y="1372"/>
                  </a:cubicBezTo>
                  <a:lnTo>
                    <a:pt x="1464" y="34"/>
                  </a:lnTo>
                  <a:cubicBezTo>
                    <a:pt x="1473" y="25"/>
                    <a:pt x="1473" y="16"/>
                    <a:pt x="1473" y="7"/>
                  </a:cubicBezTo>
                  <a:cubicBezTo>
                    <a:pt x="1468" y="2"/>
                    <a:pt x="1462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1112289" y="599465"/>
              <a:ext cx="33913" cy="28189"/>
            </a:xfrm>
            <a:custGeom>
              <a:avLst/>
              <a:gdLst/>
              <a:ahLst/>
              <a:cxnLst/>
              <a:rect l="l" t="t" r="r" b="b"/>
              <a:pathLst>
                <a:path w="545" h="453" extrusionOk="0">
                  <a:moveTo>
                    <a:pt x="532" y="0"/>
                  </a:moveTo>
                  <a:cubicBezTo>
                    <a:pt x="527" y="0"/>
                    <a:pt x="523" y="2"/>
                    <a:pt x="518" y="7"/>
                  </a:cubicBezTo>
                  <a:lnTo>
                    <a:pt x="10" y="417"/>
                  </a:lnTo>
                  <a:cubicBezTo>
                    <a:pt x="1" y="426"/>
                    <a:pt x="1" y="435"/>
                    <a:pt x="1" y="444"/>
                  </a:cubicBezTo>
                  <a:cubicBezTo>
                    <a:pt x="10" y="453"/>
                    <a:pt x="10" y="453"/>
                    <a:pt x="19" y="453"/>
                  </a:cubicBezTo>
                  <a:cubicBezTo>
                    <a:pt x="19" y="453"/>
                    <a:pt x="27" y="453"/>
                    <a:pt x="27" y="444"/>
                  </a:cubicBezTo>
                  <a:lnTo>
                    <a:pt x="536" y="34"/>
                  </a:lnTo>
                  <a:cubicBezTo>
                    <a:pt x="545" y="34"/>
                    <a:pt x="545" y="16"/>
                    <a:pt x="545" y="7"/>
                  </a:cubicBezTo>
                  <a:cubicBezTo>
                    <a:pt x="540" y="2"/>
                    <a:pt x="53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937436" y="574947"/>
              <a:ext cx="439184" cy="423583"/>
            </a:xfrm>
            <a:custGeom>
              <a:avLst/>
              <a:gdLst/>
              <a:ahLst/>
              <a:cxnLst/>
              <a:rect l="l" t="t" r="r" b="b"/>
              <a:pathLst>
                <a:path w="7058" h="6807" extrusionOk="0">
                  <a:moveTo>
                    <a:pt x="4600" y="0"/>
                  </a:moveTo>
                  <a:cubicBezTo>
                    <a:pt x="4550" y="0"/>
                    <a:pt x="4498" y="3"/>
                    <a:pt x="4443" y="8"/>
                  </a:cubicBezTo>
                  <a:cubicBezTo>
                    <a:pt x="3640" y="80"/>
                    <a:pt x="2873" y="419"/>
                    <a:pt x="2231" y="909"/>
                  </a:cubicBezTo>
                  <a:cubicBezTo>
                    <a:pt x="1597" y="1400"/>
                    <a:pt x="1071" y="2033"/>
                    <a:pt x="670" y="2729"/>
                  </a:cubicBezTo>
                  <a:cubicBezTo>
                    <a:pt x="313" y="3327"/>
                    <a:pt x="36" y="3978"/>
                    <a:pt x="18" y="4674"/>
                  </a:cubicBezTo>
                  <a:cubicBezTo>
                    <a:pt x="1" y="5361"/>
                    <a:pt x="277" y="6083"/>
                    <a:pt x="848" y="6467"/>
                  </a:cubicBezTo>
                  <a:cubicBezTo>
                    <a:pt x="1202" y="6715"/>
                    <a:pt x="1631" y="6807"/>
                    <a:pt x="2069" y="6807"/>
                  </a:cubicBezTo>
                  <a:cubicBezTo>
                    <a:pt x="2293" y="6807"/>
                    <a:pt x="2519" y="6783"/>
                    <a:pt x="2739" y="6744"/>
                  </a:cubicBezTo>
                  <a:cubicBezTo>
                    <a:pt x="4443" y="6431"/>
                    <a:pt x="5951" y="5209"/>
                    <a:pt x="6620" y="3612"/>
                  </a:cubicBezTo>
                  <a:cubicBezTo>
                    <a:pt x="6923" y="2881"/>
                    <a:pt x="7057" y="2069"/>
                    <a:pt x="6914" y="1293"/>
                  </a:cubicBezTo>
                  <a:cubicBezTo>
                    <a:pt x="6843" y="945"/>
                    <a:pt x="6691" y="561"/>
                    <a:pt x="6352" y="428"/>
                  </a:cubicBezTo>
                  <a:cubicBezTo>
                    <a:pt x="6049" y="303"/>
                    <a:pt x="5701" y="338"/>
                    <a:pt x="5389" y="205"/>
                  </a:cubicBezTo>
                  <a:cubicBezTo>
                    <a:pt x="5116" y="83"/>
                    <a:pt x="4888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925800" y="574698"/>
              <a:ext cx="487968" cy="431050"/>
            </a:xfrm>
            <a:custGeom>
              <a:avLst/>
              <a:gdLst/>
              <a:ahLst/>
              <a:cxnLst/>
              <a:rect l="l" t="t" r="r" b="b"/>
              <a:pathLst>
                <a:path w="7842" h="6927" extrusionOk="0">
                  <a:moveTo>
                    <a:pt x="4781" y="1"/>
                  </a:moveTo>
                  <a:cubicBezTo>
                    <a:pt x="4731" y="1"/>
                    <a:pt x="4681" y="4"/>
                    <a:pt x="4631" y="12"/>
                  </a:cubicBezTo>
                  <a:lnTo>
                    <a:pt x="4631" y="12"/>
                  </a:lnTo>
                  <a:cubicBezTo>
                    <a:pt x="4680" y="5"/>
                    <a:pt x="4729" y="1"/>
                    <a:pt x="4777" y="1"/>
                  </a:cubicBezTo>
                  <a:cubicBezTo>
                    <a:pt x="5180" y="1"/>
                    <a:pt x="5542" y="243"/>
                    <a:pt x="5933" y="307"/>
                  </a:cubicBezTo>
                  <a:cubicBezTo>
                    <a:pt x="6816" y="369"/>
                    <a:pt x="7048" y="788"/>
                    <a:pt x="7119" y="1618"/>
                  </a:cubicBezTo>
                  <a:cubicBezTo>
                    <a:pt x="7271" y="4098"/>
                    <a:pt x="5130" y="6310"/>
                    <a:pt x="2748" y="6658"/>
                  </a:cubicBezTo>
                  <a:cubicBezTo>
                    <a:pt x="2575" y="6688"/>
                    <a:pt x="2407" y="6703"/>
                    <a:pt x="2247" y="6703"/>
                  </a:cubicBezTo>
                  <a:cubicBezTo>
                    <a:pt x="1027" y="6703"/>
                    <a:pt x="208" y="5857"/>
                    <a:pt x="295" y="4508"/>
                  </a:cubicBezTo>
                  <a:cubicBezTo>
                    <a:pt x="321" y="4071"/>
                    <a:pt x="464" y="3643"/>
                    <a:pt x="643" y="3242"/>
                  </a:cubicBezTo>
                  <a:cubicBezTo>
                    <a:pt x="1383" y="1645"/>
                    <a:pt x="2801" y="182"/>
                    <a:pt x="4630" y="12"/>
                  </a:cubicBezTo>
                  <a:lnTo>
                    <a:pt x="4630" y="12"/>
                  </a:lnTo>
                  <a:cubicBezTo>
                    <a:pt x="3738" y="93"/>
                    <a:pt x="2891" y="503"/>
                    <a:pt x="2204" y="1074"/>
                  </a:cubicBezTo>
                  <a:cubicBezTo>
                    <a:pt x="1214" y="1939"/>
                    <a:pt x="321" y="3161"/>
                    <a:pt x="143" y="4491"/>
                  </a:cubicBezTo>
                  <a:cubicBezTo>
                    <a:pt x="0" y="5966"/>
                    <a:pt x="923" y="6927"/>
                    <a:pt x="2265" y="6927"/>
                  </a:cubicBezTo>
                  <a:cubicBezTo>
                    <a:pt x="2431" y="6927"/>
                    <a:pt x="2605" y="6912"/>
                    <a:pt x="2784" y="6881"/>
                  </a:cubicBezTo>
                  <a:cubicBezTo>
                    <a:pt x="5460" y="6507"/>
                    <a:pt x="7842" y="3661"/>
                    <a:pt x="7021" y="958"/>
                  </a:cubicBezTo>
                  <a:cubicBezTo>
                    <a:pt x="6834" y="440"/>
                    <a:pt x="6423" y="351"/>
                    <a:pt x="5933" y="298"/>
                  </a:cubicBezTo>
                  <a:cubicBezTo>
                    <a:pt x="5544" y="234"/>
                    <a:pt x="5183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979065" y="718070"/>
              <a:ext cx="380319" cy="210827"/>
            </a:xfrm>
            <a:custGeom>
              <a:avLst/>
              <a:gdLst/>
              <a:ahLst/>
              <a:cxnLst/>
              <a:rect l="l" t="t" r="r" b="b"/>
              <a:pathLst>
                <a:path w="6112" h="3388" extrusionOk="0">
                  <a:moveTo>
                    <a:pt x="6112" y="1"/>
                  </a:moveTo>
                  <a:lnTo>
                    <a:pt x="6112" y="1"/>
                  </a:lnTo>
                  <a:cubicBezTo>
                    <a:pt x="5826" y="590"/>
                    <a:pt x="5407" y="1098"/>
                    <a:pt x="4934" y="1535"/>
                  </a:cubicBezTo>
                  <a:cubicBezTo>
                    <a:pt x="4452" y="1964"/>
                    <a:pt x="3908" y="2320"/>
                    <a:pt x="3328" y="2615"/>
                  </a:cubicBezTo>
                  <a:cubicBezTo>
                    <a:pt x="2766" y="2900"/>
                    <a:pt x="2160" y="3177"/>
                    <a:pt x="1526" y="3221"/>
                  </a:cubicBezTo>
                  <a:cubicBezTo>
                    <a:pt x="1493" y="3223"/>
                    <a:pt x="1460" y="3224"/>
                    <a:pt x="1427" y="3224"/>
                  </a:cubicBezTo>
                  <a:cubicBezTo>
                    <a:pt x="829" y="3224"/>
                    <a:pt x="187" y="2920"/>
                    <a:pt x="1" y="2320"/>
                  </a:cubicBezTo>
                  <a:lnTo>
                    <a:pt x="1" y="2320"/>
                  </a:lnTo>
                  <a:cubicBezTo>
                    <a:pt x="72" y="2829"/>
                    <a:pt x="545" y="3195"/>
                    <a:pt x="1018" y="3328"/>
                  </a:cubicBezTo>
                  <a:cubicBezTo>
                    <a:pt x="1173" y="3369"/>
                    <a:pt x="1337" y="3387"/>
                    <a:pt x="1506" y="3387"/>
                  </a:cubicBezTo>
                  <a:cubicBezTo>
                    <a:pt x="2734" y="3387"/>
                    <a:pt x="4274" y="2420"/>
                    <a:pt x="5050" y="1660"/>
                  </a:cubicBezTo>
                  <a:cubicBezTo>
                    <a:pt x="5523" y="1196"/>
                    <a:pt x="5906" y="625"/>
                    <a:pt x="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1031956" y="591624"/>
              <a:ext cx="251949" cy="324952"/>
            </a:xfrm>
            <a:custGeom>
              <a:avLst/>
              <a:gdLst/>
              <a:ahLst/>
              <a:cxnLst/>
              <a:rect l="l" t="t" r="r" b="b"/>
              <a:pathLst>
                <a:path w="4049" h="5222" extrusionOk="0">
                  <a:moveTo>
                    <a:pt x="3920" y="1"/>
                  </a:moveTo>
                  <a:cubicBezTo>
                    <a:pt x="3433" y="1"/>
                    <a:pt x="2436" y="1095"/>
                    <a:pt x="2193" y="1355"/>
                  </a:cubicBezTo>
                  <a:cubicBezTo>
                    <a:pt x="1613" y="1953"/>
                    <a:pt x="1122" y="2622"/>
                    <a:pt x="721" y="3353"/>
                  </a:cubicBezTo>
                  <a:cubicBezTo>
                    <a:pt x="507" y="3755"/>
                    <a:pt x="319" y="4174"/>
                    <a:pt x="159" y="4602"/>
                  </a:cubicBezTo>
                  <a:cubicBezTo>
                    <a:pt x="114" y="4736"/>
                    <a:pt x="70" y="4861"/>
                    <a:pt x="34" y="4986"/>
                  </a:cubicBezTo>
                  <a:cubicBezTo>
                    <a:pt x="1" y="5119"/>
                    <a:pt x="106" y="5222"/>
                    <a:pt x="217" y="5222"/>
                  </a:cubicBezTo>
                  <a:cubicBezTo>
                    <a:pt x="255" y="5222"/>
                    <a:pt x="294" y="5209"/>
                    <a:pt x="328" y="5182"/>
                  </a:cubicBezTo>
                  <a:cubicBezTo>
                    <a:pt x="328" y="5173"/>
                    <a:pt x="337" y="5173"/>
                    <a:pt x="337" y="5173"/>
                  </a:cubicBezTo>
                  <a:cubicBezTo>
                    <a:pt x="774" y="4798"/>
                    <a:pt x="1060" y="4290"/>
                    <a:pt x="1399" y="3835"/>
                  </a:cubicBezTo>
                  <a:cubicBezTo>
                    <a:pt x="1872" y="3211"/>
                    <a:pt x="2443" y="2666"/>
                    <a:pt x="2951" y="2078"/>
                  </a:cubicBezTo>
                  <a:cubicBezTo>
                    <a:pt x="3433" y="1516"/>
                    <a:pt x="3968" y="793"/>
                    <a:pt x="4048" y="35"/>
                  </a:cubicBezTo>
                  <a:cubicBezTo>
                    <a:pt x="4011" y="11"/>
                    <a:pt x="3968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989083" y="687019"/>
              <a:ext cx="172674" cy="210453"/>
            </a:xfrm>
            <a:custGeom>
              <a:avLst/>
              <a:gdLst/>
              <a:ahLst/>
              <a:cxnLst/>
              <a:rect l="l" t="t" r="r" b="b"/>
              <a:pathLst>
                <a:path w="2775" h="3382" extrusionOk="0">
                  <a:moveTo>
                    <a:pt x="2739" y="0"/>
                  </a:moveTo>
                  <a:lnTo>
                    <a:pt x="1526" y="607"/>
                  </a:lnTo>
                  <a:cubicBezTo>
                    <a:pt x="1303" y="723"/>
                    <a:pt x="1071" y="839"/>
                    <a:pt x="866" y="991"/>
                  </a:cubicBezTo>
                  <a:cubicBezTo>
                    <a:pt x="473" y="1276"/>
                    <a:pt x="205" y="1669"/>
                    <a:pt x="107" y="2097"/>
                  </a:cubicBezTo>
                  <a:cubicBezTo>
                    <a:pt x="0" y="2561"/>
                    <a:pt x="116" y="3051"/>
                    <a:pt x="420" y="3373"/>
                  </a:cubicBezTo>
                  <a:cubicBezTo>
                    <a:pt x="420" y="3373"/>
                    <a:pt x="428" y="3381"/>
                    <a:pt x="428" y="3381"/>
                  </a:cubicBezTo>
                  <a:cubicBezTo>
                    <a:pt x="437" y="3381"/>
                    <a:pt x="437" y="3381"/>
                    <a:pt x="446" y="3373"/>
                  </a:cubicBezTo>
                  <a:cubicBezTo>
                    <a:pt x="455" y="3364"/>
                    <a:pt x="455" y="3355"/>
                    <a:pt x="446" y="3346"/>
                  </a:cubicBezTo>
                  <a:cubicBezTo>
                    <a:pt x="152" y="3034"/>
                    <a:pt x="36" y="2552"/>
                    <a:pt x="143" y="2106"/>
                  </a:cubicBezTo>
                  <a:cubicBezTo>
                    <a:pt x="232" y="1686"/>
                    <a:pt x="500" y="1303"/>
                    <a:pt x="883" y="1026"/>
                  </a:cubicBezTo>
                  <a:cubicBezTo>
                    <a:pt x="1089" y="875"/>
                    <a:pt x="1321" y="759"/>
                    <a:pt x="1544" y="643"/>
                  </a:cubicBezTo>
                  <a:lnTo>
                    <a:pt x="2757" y="36"/>
                  </a:lnTo>
                  <a:cubicBezTo>
                    <a:pt x="2766" y="27"/>
                    <a:pt x="2775" y="18"/>
                    <a:pt x="2766" y="9"/>
                  </a:cubicBezTo>
                  <a:cubicBezTo>
                    <a:pt x="2766" y="0"/>
                    <a:pt x="2748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1044028" y="926283"/>
              <a:ext cx="57247" cy="57809"/>
            </a:xfrm>
            <a:custGeom>
              <a:avLst/>
              <a:gdLst/>
              <a:ahLst/>
              <a:cxnLst/>
              <a:rect l="l" t="t" r="r" b="b"/>
              <a:pathLst>
                <a:path w="920" h="929" extrusionOk="0">
                  <a:moveTo>
                    <a:pt x="857" y="0"/>
                  </a:moveTo>
                  <a:cubicBezTo>
                    <a:pt x="848" y="9"/>
                    <a:pt x="839" y="18"/>
                    <a:pt x="839" y="27"/>
                  </a:cubicBezTo>
                  <a:cubicBezTo>
                    <a:pt x="884" y="330"/>
                    <a:pt x="696" y="660"/>
                    <a:pt x="411" y="776"/>
                  </a:cubicBezTo>
                  <a:cubicBezTo>
                    <a:pt x="348" y="803"/>
                    <a:pt x="286" y="821"/>
                    <a:pt x="223" y="839"/>
                  </a:cubicBezTo>
                  <a:lnTo>
                    <a:pt x="18" y="892"/>
                  </a:lnTo>
                  <a:cubicBezTo>
                    <a:pt x="9" y="901"/>
                    <a:pt x="0" y="910"/>
                    <a:pt x="9" y="919"/>
                  </a:cubicBezTo>
                  <a:cubicBezTo>
                    <a:pt x="9" y="928"/>
                    <a:pt x="18" y="928"/>
                    <a:pt x="27" y="928"/>
                  </a:cubicBezTo>
                  <a:lnTo>
                    <a:pt x="232" y="875"/>
                  </a:lnTo>
                  <a:cubicBezTo>
                    <a:pt x="295" y="857"/>
                    <a:pt x="366" y="839"/>
                    <a:pt x="429" y="812"/>
                  </a:cubicBezTo>
                  <a:cubicBezTo>
                    <a:pt x="723" y="687"/>
                    <a:pt x="919" y="348"/>
                    <a:pt x="875" y="18"/>
                  </a:cubicBezTo>
                  <a:cubicBezTo>
                    <a:pt x="875" y="9"/>
                    <a:pt x="86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1007937" y="754349"/>
              <a:ext cx="38393" cy="39888"/>
            </a:xfrm>
            <a:custGeom>
              <a:avLst/>
              <a:gdLst/>
              <a:ahLst/>
              <a:cxnLst/>
              <a:rect l="l" t="t" r="r" b="b"/>
              <a:pathLst>
                <a:path w="617" h="641" extrusionOk="0">
                  <a:moveTo>
                    <a:pt x="594" y="0"/>
                  </a:moveTo>
                  <a:cubicBezTo>
                    <a:pt x="589" y="0"/>
                    <a:pt x="585" y="2"/>
                    <a:pt x="580" y="7"/>
                  </a:cubicBezTo>
                  <a:lnTo>
                    <a:pt x="1" y="613"/>
                  </a:lnTo>
                  <a:cubicBezTo>
                    <a:pt x="1" y="622"/>
                    <a:pt x="1" y="631"/>
                    <a:pt x="1" y="640"/>
                  </a:cubicBezTo>
                  <a:lnTo>
                    <a:pt x="27" y="640"/>
                  </a:lnTo>
                  <a:lnTo>
                    <a:pt x="607" y="34"/>
                  </a:lnTo>
                  <a:cubicBezTo>
                    <a:pt x="616" y="25"/>
                    <a:pt x="616" y="16"/>
                    <a:pt x="607" y="7"/>
                  </a:cubicBezTo>
                  <a:cubicBezTo>
                    <a:pt x="603" y="2"/>
                    <a:pt x="598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1000719" y="742650"/>
              <a:ext cx="77781" cy="84318"/>
            </a:xfrm>
            <a:custGeom>
              <a:avLst/>
              <a:gdLst/>
              <a:ahLst/>
              <a:cxnLst/>
              <a:rect l="l" t="t" r="r" b="b"/>
              <a:pathLst>
                <a:path w="1250" h="1355" extrusionOk="0">
                  <a:moveTo>
                    <a:pt x="1231" y="1"/>
                  </a:moveTo>
                  <a:cubicBezTo>
                    <a:pt x="1225" y="1"/>
                    <a:pt x="1218" y="3"/>
                    <a:pt x="1214" y="7"/>
                  </a:cubicBezTo>
                  <a:cubicBezTo>
                    <a:pt x="777" y="409"/>
                    <a:pt x="366" y="846"/>
                    <a:pt x="1" y="1319"/>
                  </a:cubicBezTo>
                  <a:cubicBezTo>
                    <a:pt x="1" y="1328"/>
                    <a:pt x="1" y="1346"/>
                    <a:pt x="10" y="1346"/>
                  </a:cubicBezTo>
                  <a:cubicBezTo>
                    <a:pt x="10" y="1354"/>
                    <a:pt x="18" y="1354"/>
                    <a:pt x="18" y="1354"/>
                  </a:cubicBezTo>
                  <a:cubicBezTo>
                    <a:pt x="27" y="1354"/>
                    <a:pt x="27" y="1346"/>
                    <a:pt x="36" y="1346"/>
                  </a:cubicBezTo>
                  <a:cubicBezTo>
                    <a:pt x="393" y="873"/>
                    <a:pt x="803" y="436"/>
                    <a:pt x="1241" y="34"/>
                  </a:cubicBezTo>
                  <a:cubicBezTo>
                    <a:pt x="1250" y="25"/>
                    <a:pt x="1250" y="16"/>
                    <a:pt x="1241" y="7"/>
                  </a:cubicBezTo>
                  <a:cubicBezTo>
                    <a:pt x="1241" y="3"/>
                    <a:pt x="1236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997421" y="733067"/>
              <a:ext cx="107151" cy="119415"/>
            </a:xfrm>
            <a:custGeom>
              <a:avLst/>
              <a:gdLst/>
              <a:ahLst/>
              <a:cxnLst/>
              <a:rect l="l" t="t" r="r" b="b"/>
              <a:pathLst>
                <a:path w="1722" h="1919" extrusionOk="0">
                  <a:moveTo>
                    <a:pt x="1713" y="1"/>
                  </a:moveTo>
                  <a:cubicBezTo>
                    <a:pt x="1704" y="1"/>
                    <a:pt x="1695" y="1"/>
                    <a:pt x="1686" y="10"/>
                  </a:cubicBezTo>
                  <a:cubicBezTo>
                    <a:pt x="1106" y="607"/>
                    <a:pt x="544" y="1241"/>
                    <a:pt x="9" y="1883"/>
                  </a:cubicBezTo>
                  <a:cubicBezTo>
                    <a:pt x="0" y="1892"/>
                    <a:pt x="0" y="1910"/>
                    <a:pt x="9" y="1910"/>
                  </a:cubicBezTo>
                  <a:cubicBezTo>
                    <a:pt x="9" y="1919"/>
                    <a:pt x="18" y="1919"/>
                    <a:pt x="18" y="1919"/>
                  </a:cubicBezTo>
                  <a:cubicBezTo>
                    <a:pt x="27" y="1919"/>
                    <a:pt x="36" y="1919"/>
                    <a:pt x="36" y="1910"/>
                  </a:cubicBezTo>
                  <a:cubicBezTo>
                    <a:pt x="571" y="1268"/>
                    <a:pt x="1142" y="634"/>
                    <a:pt x="1713" y="28"/>
                  </a:cubicBezTo>
                  <a:cubicBezTo>
                    <a:pt x="1722" y="28"/>
                    <a:pt x="1722" y="10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1004639" y="798032"/>
              <a:ext cx="68883" cy="70566"/>
            </a:xfrm>
            <a:custGeom>
              <a:avLst/>
              <a:gdLst/>
              <a:ahLst/>
              <a:cxnLst/>
              <a:rect l="l" t="t" r="r" b="b"/>
              <a:pathLst>
                <a:path w="1107" h="1134" extrusionOk="0">
                  <a:moveTo>
                    <a:pt x="1071" y="1"/>
                  </a:moveTo>
                  <a:cubicBezTo>
                    <a:pt x="696" y="348"/>
                    <a:pt x="339" y="714"/>
                    <a:pt x="0" y="1098"/>
                  </a:cubicBezTo>
                  <a:cubicBezTo>
                    <a:pt x="0" y="1107"/>
                    <a:pt x="0" y="1116"/>
                    <a:pt x="9" y="1125"/>
                  </a:cubicBezTo>
                  <a:cubicBezTo>
                    <a:pt x="9" y="1125"/>
                    <a:pt x="18" y="1134"/>
                    <a:pt x="18" y="1134"/>
                  </a:cubicBezTo>
                  <a:cubicBezTo>
                    <a:pt x="27" y="1134"/>
                    <a:pt x="27" y="1125"/>
                    <a:pt x="36" y="1125"/>
                  </a:cubicBezTo>
                  <a:cubicBezTo>
                    <a:pt x="366" y="741"/>
                    <a:pt x="723" y="375"/>
                    <a:pt x="1097" y="27"/>
                  </a:cubicBezTo>
                  <a:cubicBezTo>
                    <a:pt x="1106" y="27"/>
                    <a:pt x="1106" y="9"/>
                    <a:pt x="1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1011858" y="844268"/>
              <a:ext cx="41691" cy="39328"/>
            </a:xfrm>
            <a:custGeom>
              <a:avLst/>
              <a:gdLst/>
              <a:ahLst/>
              <a:cxnLst/>
              <a:rect l="l" t="t" r="r" b="b"/>
              <a:pathLst>
                <a:path w="670" h="632" extrusionOk="0">
                  <a:moveTo>
                    <a:pt x="651" y="0"/>
                  </a:moveTo>
                  <a:cubicBezTo>
                    <a:pt x="647" y="0"/>
                    <a:pt x="642" y="2"/>
                    <a:pt x="642" y="7"/>
                  </a:cubicBezTo>
                  <a:cubicBezTo>
                    <a:pt x="419" y="185"/>
                    <a:pt x="205" y="391"/>
                    <a:pt x="9" y="596"/>
                  </a:cubicBezTo>
                  <a:cubicBezTo>
                    <a:pt x="0" y="605"/>
                    <a:pt x="0" y="622"/>
                    <a:pt x="9" y="622"/>
                  </a:cubicBezTo>
                  <a:cubicBezTo>
                    <a:pt x="9" y="631"/>
                    <a:pt x="18" y="631"/>
                    <a:pt x="18" y="631"/>
                  </a:cubicBezTo>
                  <a:cubicBezTo>
                    <a:pt x="27" y="631"/>
                    <a:pt x="27" y="631"/>
                    <a:pt x="36" y="622"/>
                  </a:cubicBezTo>
                  <a:cubicBezTo>
                    <a:pt x="232" y="417"/>
                    <a:pt x="437" y="212"/>
                    <a:pt x="660" y="34"/>
                  </a:cubicBezTo>
                  <a:cubicBezTo>
                    <a:pt x="669" y="25"/>
                    <a:pt x="669" y="16"/>
                    <a:pt x="660" y="7"/>
                  </a:cubicBezTo>
                  <a:cubicBezTo>
                    <a:pt x="660" y="2"/>
                    <a:pt x="656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1015715" y="873141"/>
              <a:ext cx="28375" cy="2713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433" y="0"/>
                  </a:moveTo>
                  <a:cubicBezTo>
                    <a:pt x="429" y="0"/>
                    <a:pt x="424" y="2"/>
                    <a:pt x="420" y="7"/>
                  </a:cubicBezTo>
                  <a:cubicBezTo>
                    <a:pt x="268" y="123"/>
                    <a:pt x="125" y="257"/>
                    <a:pt x="0" y="399"/>
                  </a:cubicBezTo>
                  <a:cubicBezTo>
                    <a:pt x="0" y="408"/>
                    <a:pt x="0" y="417"/>
                    <a:pt x="9" y="426"/>
                  </a:cubicBezTo>
                  <a:cubicBezTo>
                    <a:pt x="9" y="435"/>
                    <a:pt x="9" y="435"/>
                    <a:pt x="18" y="435"/>
                  </a:cubicBezTo>
                  <a:cubicBezTo>
                    <a:pt x="18" y="435"/>
                    <a:pt x="27" y="426"/>
                    <a:pt x="27" y="426"/>
                  </a:cubicBezTo>
                  <a:cubicBezTo>
                    <a:pt x="152" y="283"/>
                    <a:pt x="295" y="150"/>
                    <a:pt x="447" y="34"/>
                  </a:cubicBezTo>
                  <a:cubicBezTo>
                    <a:pt x="447" y="25"/>
                    <a:pt x="455" y="16"/>
                    <a:pt x="447" y="7"/>
                  </a:cubicBezTo>
                  <a:cubicBezTo>
                    <a:pt x="442" y="2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1082856" y="874199"/>
              <a:ext cx="26757" cy="24393"/>
            </a:xfrm>
            <a:custGeom>
              <a:avLst/>
              <a:gdLst/>
              <a:ahLst/>
              <a:cxnLst/>
              <a:rect l="l" t="t" r="r" b="b"/>
              <a:pathLst>
                <a:path w="430" h="392" extrusionOk="0">
                  <a:moveTo>
                    <a:pt x="407" y="1"/>
                  </a:moveTo>
                  <a:cubicBezTo>
                    <a:pt x="402" y="1"/>
                    <a:pt x="398" y="3"/>
                    <a:pt x="393" y="8"/>
                  </a:cubicBezTo>
                  <a:lnTo>
                    <a:pt x="10" y="356"/>
                  </a:lnTo>
                  <a:cubicBezTo>
                    <a:pt x="1" y="365"/>
                    <a:pt x="1" y="373"/>
                    <a:pt x="10" y="382"/>
                  </a:cubicBezTo>
                  <a:cubicBezTo>
                    <a:pt x="10" y="382"/>
                    <a:pt x="19" y="391"/>
                    <a:pt x="19" y="391"/>
                  </a:cubicBezTo>
                  <a:cubicBezTo>
                    <a:pt x="28" y="391"/>
                    <a:pt x="28" y="382"/>
                    <a:pt x="37" y="382"/>
                  </a:cubicBezTo>
                  <a:lnTo>
                    <a:pt x="420" y="34"/>
                  </a:lnTo>
                  <a:cubicBezTo>
                    <a:pt x="420" y="26"/>
                    <a:pt x="429" y="17"/>
                    <a:pt x="420" y="8"/>
                  </a:cubicBezTo>
                  <a:cubicBezTo>
                    <a:pt x="416" y="3"/>
                    <a:pt x="41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1101213" y="881853"/>
              <a:ext cx="21717" cy="20037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313" y="1"/>
                  </a:moveTo>
                  <a:lnTo>
                    <a:pt x="9" y="286"/>
                  </a:lnTo>
                  <a:cubicBezTo>
                    <a:pt x="0" y="295"/>
                    <a:pt x="0" y="313"/>
                    <a:pt x="9" y="313"/>
                  </a:cubicBezTo>
                  <a:cubicBezTo>
                    <a:pt x="18" y="322"/>
                    <a:pt x="18" y="322"/>
                    <a:pt x="27" y="322"/>
                  </a:cubicBezTo>
                  <a:cubicBezTo>
                    <a:pt x="27" y="322"/>
                    <a:pt x="36" y="322"/>
                    <a:pt x="36" y="313"/>
                  </a:cubicBezTo>
                  <a:lnTo>
                    <a:pt x="339" y="27"/>
                  </a:lnTo>
                  <a:cubicBezTo>
                    <a:pt x="348" y="27"/>
                    <a:pt x="348" y="10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1123987" y="881293"/>
              <a:ext cx="17236" cy="16739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41" y="1"/>
                  </a:moveTo>
                  <a:lnTo>
                    <a:pt x="9" y="242"/>
                  </a:lnTo>
                  <a:cubicBezTo>
                    <a:pt x="0" y="242"/>
                    <a:pt x="9" y="259"/>
                    <a:pt x="9" y="259"/>
                  </a:cubicBezTo>
                  <a:cubicBezTo>
                    <a:pt x="18" y="268"/>
                    <a:pt x="18" y="268"/>
                    <a:pt x="27" y="268"/>
                  </a:cubicBezTo>
                  <a:cubicBezTo>
                    <a:pt x="27" y="268"/>
                    <a:pt x="36" y="268"/>
                    <a:pt x="36" y="259"/>
                  </a:cubicBezTo>
                  <a:lnTo>
                    <a:pt x="268" y="27"/>
                  </a:ln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1098412" y="916389"/>
              <a:ext cx="28375" cy="28811"/>
            </a:xfrm>
            <a:custGeom>
              <a:avLst/>
              <a:gdLst/>
              <a:ahLst/>
              <a:cxnLst/>
              <a:rect l="l" t="t" r="r" b="b"/>
              <a:pathLst>
                <a:path w="456" h="463" extrusionOk="0">
                  <a:moveTo>
                    <a:pt x="433" y="1"/>
                  </a:moveTo>
                  <a:cubicBezTo>
                    <a:pt x="429" y="1"/>
                    <a:pt x="424" y="3"/>
                    <a:pt x="420" y="8"/>
                  </a:cubicBezTo>
                  <a:lnTo>
                    <a:pt x="10" y="436"/>
                  </a:lnTo>
                  <a:cubicBezTo>
                    <a:pt x="1" y="445"/>
                    <a:pt x="1" y="454"/>
                    <a:pt x="10" y="463"/>
                  </a:cubicBezTo>
                  <a:lnTo>
                    <a:pt x="36" y="463"/>
                  </a:lnTo>
                  <a:lnTo>
                    <a:pt x="447" y="34"/>
                  </a:lnTo>
                  <a:cubicBezTo>
                    <a:pt x="456" y="26"/>
                    <a:pt x="456" y="17"/>
                    <a:pt x="447" y="8"/>
                  </a:cubicBezTo>
                  <a:cubicBezTo>
                    <a:pt x="442" y="3"/>
                    <a:pt x="438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1088456" y="910726"/>
              <a:ext cx="72181" cy="77224"/>
            </a:xfrm>
            <a:custGeom>
              <a:avLst/>
              <a:gdLst/>
              <a:ahLst/>
              <a:cxnLst/>
              <a:rect l="l" t="t" r="r" b="b"/>
              <a:pathLst>
                <a:path w="1160" h="1241" extrusionOk="0">
                  <a:moveTo>
                    <a:pt x="1124" y="1"/>
                  </a:moveTo>
                  <a:lnTo>
                    <a:pt x="0" y="1205"/>
                  </a:lnTo>
                  <a:cubicBezTo>
                    <a:pt x="0" y="1214"/>
                    <a:pt x="0" y="1223"/>
                    <a:pt x="0" y="1232"/>
                  </a:cubicBezTo>
                  <a:cubicBezTo>
                    <a:pt x="9" y="1232"/>
                    <a:pt x="9" y="1241"/>
                    <a:pt x="18" y="1241"/>
                  </a:cubicBezTo>
                  <a:cubicBezTo>
                    <a:pt x="18" y="1241"/>
                    <a:pt x="27" y="1232"/>
                    <a:pt x="27" y="1232"/>
                  </a:cubicBezTo>
                  <a:lnTo>
                    <a:pt x="1151" y="27"/>
                  </a:lnTo>
                  <a:cubicBezTo>
                    <a:pt x="1160" y="18"/>
                    <a:pt x="1160" y="9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1112849" y="885773"/>
              <a:ext cx="93338" cy="103858"/>
            </a:xfrm>
            <a:custGeom>
              <a:avLst/>
              <a:gdLst/>
              <a:ahLst/>
              <a:cxnLst/>
              <a:rect l="l" t="t" r="r" b="b"/>
              <a:pathLst>
                <a:path w="1500" h="1669" extrusionOk="0">
                  <a:moveTo>
                    <a:pt x="1490" y="0"/>
                  </a:moveTo>
                  <a:cubicBezTo>
                    <a:pt x="1482" y="0"/>
                    <a:pt x="1464" y="0"/>
                    <a:pt x="1464" y="9"/>
                  </a:cubicBezTo>
                  <a:cubicBezTo>
                    <a:pt x="982" y="553"/>
                    <a:pt x="500" y="1106"/>
                    <a:pt x="10" y="1642"/>
                  </a:cubicBezTo>
                  <a:cubicBezTo>
                    <a:pt x="1" y="1650"/>
                    <a:pt x="10" y="1659"/>
                    <a:pt x="10" y="1668"/>
                  </a:cubicBezTo>
                  <a:lnTo>
                    <a:pt x="36" y="1668"/>
                  </a:lnTo>
                  <a:cubicBezTo>
                    <a:pt x="527" y="1133"/>
                    <a:pt x="1018" y="580"/>
                    <a:pt x="1490" y="27"/>
                  </a:cubicBezTo>
                  <a:cubicBezTo>
                    <a:pt x="1499" y="27"/>
                    <a:pt x="1490" y="9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1151179" y="842587"/>
              <a:ext cx="121588" cy="142563"/>
            </a:xfrm>
            <a:custGeom>
              <a:avLst/>
              <a:gdLst/>
              <a:ahLst/>
              <a:cxnLst/>
              <a:rect l="l" t="t" r="r" b="b"/>
              <a:pathLst>
                <a:path w="1954" h="2291" extrusionOk="0">
                  <a:moveTo>
                    <a:pt x="1932" y="0"/>
                  </a:moveTo>
                  <a:cubicBezTo>
                    <a:pt x="1927" y="0"/>
                    <a:pt x="1923" y="3"/>
                    <a:pt x="1918" y="7"/>
                  </a:cubicBezTo>
                  <a:lnTo>
                    <a:pt x="9" y="2264"/>
                  </a:lnTo>
                  <a:cubicBezTo>
                    <a:pt x="0" y="2273"/>
                    <a:pt x="0" y="2282"/>
                    <a:pt x="9" y="2291"/>
                  </a:cubicBezTo>
                  <a:lnTo>
                    <a:pt x="36" y="2291"/>
                  </a:lnTo>
                  <a:lnTo>
                    <a:pt x="1945" y="34"/>
                  </a:lnTo>
                  <a:cubicBezTo>
                    <a:pt x="1954" y="25"/>
                    <a:pt x="1954" y="16"/>
                    <a:pt x="1945" y="7"/>
                  </a:cubicBezTo>
                  <a:cubicBezTo>
                    <a:pt x="1941" y="3"/>
                    <a:pt x="1936" y="0"/>
                    <a:pt x="1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1220560" y="794174"/>
              <a:ext cx="124388" cy="148786"/>
            </a:xfrm>
            <a:custGeom>
              <a:avLst/>
              <a:gdLst/>
              <a:ahLst/>
              <a:cxnLst/>
              <a:rect l="l" t="t" r="r" b="b"/>
              <a:pathLst>
                <a:path w="1999" h="2391" extrusionOk="0">
                  <a:moveTo>
                    <a:pt x="1990" y="0"/>
                  </a:moveTo>
                  <a:cubicBezTo>
                    <a:pt x="1981" y="0"/>
                    <a:pt x="1972" y="0"/>
                    <a:pt x="1963" y="9"/>
                  </a:cubicBezTo>
                  <a:lnTo>
                    <a:pt x="9" y="2355"/>
                  </a:lnTo>
                  <a:cubicBezTo>
                    <a:pt x="0" y="2364"/>
                    <a:pt x="0" y="2382"/>
                    <a:pt x="9" y="2382"/>
                  </a:cubicBezTo>
                  <a:cubicBezTo>
                    <a:pt x="9" y="2391"/>
                    <a:pt x="18" y="2391"/>
                    <a:pt x="18" y="2391"/>
                  </a:cubicBezTo>
                  <a:cubicBezTo>
                    <a:pt x="27" y="2391"/>
                    <a:pt x="36" y="2391"/>
                    <a:pt x="36" y="2382"/>
                  </a:cubicBezTo>
                  <a:lnTo>
                    <a:pt x="1990" y="27"/>
                  </a:lnTo>
                  <a:cubicBezTo>
                    <a:pt x="1999" y="18"/>
                    <a:pt x="1999" y="9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952433" y="795792"/>
              <a:ext cx="18916" cy="18419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277" y="1"/>
                  </a:moveTo>
                  <a:cubicBezTo>
                    <a:pt x="161" y="63"/>
                    <a:pt x="72" y="153"/>
                    <a:pt x="0" y="269"/>
                  </a:cubicBezTo>
                  <a:cubicBezTo>
                    <a:pt x="0" y="277"/>
                    <a:pt x="0" y="286"/>
                    <a:pt x="9" y="286"/>
                  </a:cubicBezTo>
                  <a:cubicBezTo>
                    <a:pt x="9" y="295"/>
                    <a:pt x="18" y="295"/>
                    <a:pt x="18" y="295"/>
                  </a:cubicBezTo>
                  <a:cubicBezTo>
                    <a:pt x="27" y="295"/>
                    <a:pt x="27" y="286"/>
                    <a:pt x="36" y="286"/>
                  </a:cubicBezTo>
                  <a:cubicBezTo>
                    <a:pt x="99" y="179"/>
                    <a:pt x="188" y="90"/>
                    <a:pt x="295" y="37"/>
                  </a:cubicBezTo>
                  <a:cubicBezTo>
                    <a:pt x="304" y="28"/>
                    <a:pt x="304" y="19"/>
                    <a:pt x="304" y="10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946335" y="820372"/>
              <a:ext cx="20036" cy="22153"/>
            </a:xfrm>
            <a:custGeom>
              <a:avLst/>
              <a:gdLst/>
              <a:ahLst/>
              <a:cxnLst/>
              <a:rect l="l" t="t" r="r" b="b"/>
              <a:pathLst>
                <a:path w="322" h="356" extrusionOk="0">
                  <a:moveTo>
                    <a:pt x="303" y="1"/>
                  </a:moveTo>
                  <a:cubicBezTo>
                    <a:pt x="297" y="1"/>
                    <a:pt x="290" y="3"/>
                    <a:pt x="286" y="7"/>
                  </a:cubicBezTo>
                  <a:lnTo>
                    <a:pt x="0" y="328"/>
                  </a:lnTo>
                  <a:cubicBezTo>
                    <a:pt x="0" y="337"/>
                    <a:pt x="0" y="346"/>
                    <a:pt x="9" y="355"/>
                  </a:cubicBezTo>
                  <a:lnTo>
                    <a:pt x="18" y="355"/>
                  </a:lnTo>
                  <a:cubicBezTo>
                    <a:pt x="18" y="355"/>
                    <a:pt x="27" y="355"/>
                    <a:pt x="27" y="346"/>
                  </a:cubicBezTo>
                  <a:lnTo>
                    <a:pt x="321" y="34"/>
                  </a:lnTo>
                  <a:cubicBezTo>
                    <a:pt x="321" y="25"/>
                    <a:pt x="321" y="16"/>
                    <a:pt x="313" y="7"/>
                  </a:cubicBezTo>
                  <a:cubicBezTo>
                    <a:pt x="313" y="3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944094" y="845948"/>
              <a:ext cx="20596" cy="20411"/>
            </a:xfrm>
            <a:custGeom>
              <a:avLst/>
              <a:gdLst/>
              <a:ahLst/>
              <a:cxnLst/>
              <a:rect l="l" t="t" r="r" b="b"/>
              <a:pathLst>
                <a:path w="331" h="328" extrusionOk="0">
                  <a:moveTo>
                    <a:pt x="308" y="0"/>
                  </a:moveTo>
                  <a:cubicBezTo>
                    <a:pt x="304" y="0"/>
                    <a:pt x="299" y="2"/>
                    <a:pt x="295" y="7"/>
                  </a:cubicBezTo>
                  <a:cubicBezTo>
                    <a:pt x="197" y="96"/>
                    <a:pt x="99" y="194"/>
                    <a:pt x="10" y="301"/>
                  </a:cubicBezTo>
                  <a:cubicBezTo>
                    <a:pt x="1" y="310"/>
                    <a:pt x="10" y="319"/>
                    <a:pt x="10" y="328"/>
                  </a:cubicBezTo>
                  <a:lnTo>
                    <a:pt x="36" y="328"/>
                  </a:lnTo>
                  <a:cubicBezTo>
                    <a:pt x="126" y="221"/>
                    <a:pt x="215" y="123"/>
                    <a:pt x="322" y="33"/>
                  </a:cubicBezTo>
                  <a:cubicBezTo>
                    <a:pt x="331" y="25"/>
                    <a:pt x="331" y="16"/>
                    <a:pt x="322" y="7"/>
                  </a:cubicBezTo>
                  <a:cubicBezTo>
                    <a:pt x="317" y="2"/>
                    <a:pt x="3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943534" y="871897"/>
              <a:ext cx="22277" cy="21157"/>
            </a:xfrm>
            <a:custGeom>
              <a:avLst/>
              <a:gdLst/>
              <a:ahLst/>
              <a:cxnLst/>
              <a:rect l="l" t="t" r="r" b="b"/>
              <a:pathLst>
                <a:path w="358" h="340" extrusionOk="0">
                  <a:moveTo>
                    <a:pt x="322" y="0"/>
                  </a:moveTo>
                  <a:cubicBezTo>
                    <a:pt x="197" y="80"/>
                    <a:pt x="81" y="187"/>
                    <a:pt x="1" y="312"/>
                  </a:cubicBezTo>
                  <a:cubicBezTo>
                    <a:pt x="1" y="321"/>
                    <a:pt x="1" y="330"/>
                    <a:pt x="10" y="339"/>
                  </a:cubicBezTo>
                  <a:lnTo>
                    <a:pt x="19" y="339"/>
                  </a:lnTo>
                  <a:cubicBezTo>
                    <a:pt x="27" y="339"/>
                    <a:pt x="27" y="339"/>
                    <a:pt x="36" y="330"/>
                  </a:cubicBezTo>
                  <a:cubicBezTo>
                    <a:pt x="108" y="214"/>
                    <a:pt x="215" y="107"/>
                    <a:pt x="340" y="36"/>
                  </a:cubicBezTo>
                  <a:cubicBezTo>
                    <a:pt x="349" y="27"/>
                    <a:pt x="358" y="18"/>
                    <a:pt x="349" y="9"/>
                  </a:cubicBezTo>
                  <a:cubicBezTo>
                    <a:pt x="340" y="0"/>
                    <a:pt x="33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947455" y="893489"/>
              <a:ext cx="20036" cy="20660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295" y="1"/>
                  </a:moveTo>
                  <a:cubicBezTo>
                    <a:pt x="170" y="81"/>
                    <a:pt x="72" y="179"/>
                    <a:pt x="0" y="304"/>
                  </a:cubicBezTo>
                  <a:cubicBezTo>
                    <a:pt x="0" y="313"/>
                    <a:pt x="0" y="322"/>
                    <a:pt x="9" y="331"/>
                  </a:cubicBezTo>
                  <a:lnTo>
                    <a:pt x="18" y="331"/>
                  </a:lnTo>
                  <a:cubicBezTo>
                    <a:pt x="27" y="331"/>
                    <a:pt x="27" y="322"/>
                    <a:pt x="36" y="322"/>
                  </a:cubicBezTo>
                  <a:cubicBezTo>
                    <a:pt x="107" y="206"/>
                    <a:pt x="196" y="108"/>
                    <a:pt x="312" y="37"/>
                  </a:cubicBezTo>
                  <a:cubicBezTo>
                    <a:pt x="321" y="28"/>
                    <a:pt x="321" y="19"/>
                    <a:pt x="321" y="10"/>
                  </a:cubicBezTo>
                  <a:cubicBezTo>
                    <a:pt x="312" y="1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954113" y="912158"/>
              <a:ext cx="21157" cy="20846"/>
            </a:xfrm>
            <a:custGeom>
              <a:avLst/>
              <a:gdLst/>
              <a:ahLst/>
              <a:cxnLst/>
              <a:rect l="l" t="t" r="r" b="b"/>
              <a:pathLst>
                <a:path w="340" h="335" extrusionOk="0">
                  <a:moveTo>
                    <a:pt x="320" y="1"/>
                  </a:moveTo>
                  <a:cubicBezTo>
                    <a:pt x="318" y="1"/>
                    <a:pt x="315" y="2"/>
                    <a:pt x="312" y="4"/>
                  </a:cubicBezTo>
                  <a:cubicBezTo>
                    <a:pt x="188" y="76"/>
                    <a:pt x="81" y="183"/>
                    <a:pt x="9" y="299"/>
                  </a:cubicBezTo>
                  <a:cubicBezTo>
                    <a:pt x="0" y="308"/>
                    <a:pt x="0" y="325"/>
                    <a:pt x="9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25"/>
                    <a:pt x="36" y="325"/>
                  </a:cubicBezTo>
                  <a:cubicBezTo>
                    <a:pt x="107" y="209"/>
                    <a:pt x="214" y="102"/>
                    <a:pt x="330" y="40"/>
                  </a:cubicBezTo>
                  <a:cubicBezTo>
                    <a:pt x="339" y="31"/>
                    <a:pt x="339" y="22"/>
                    <a:pt x="339" y="13"/>
                  </a:cubicBezTo>
                  <a:cubicBezTo>
                    <a:pt x="333" y="7"/>
                    <a:pt x="327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964069" y="925163"/>
              <a:ext cx="22277" cy="21717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31" y="0"/>
                  </a:moveTo>
                  <a:cubicBezTo>
                    <a:pt x="197" y="81"/>
                    <a:pt x="90" y="188"/>
                    <a:pt x="10" y="313"/>
                  </a:cubicBezTo>
                  <a:cubicBezTo>
                    <a:pt x="1" y="322"/>
                    <a:pt x="1" y="339"/>
                    <a:pt x="10" y="339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28" y="348"/>
                    <a:pt x="36" y="339"/>
                    <a:pt x="36" y="339"/>
                  </a:cubicBezTo>
                  <a:cubicBezTo>
                    <a:pt x="117" y="215"/>
                    <a:pt x="224" y="108"/>
                    <a:pt x="349" y="36"/>
                  </a:cubicBezTo>
                  <a:cubicBezTo>
                    <a:pt x="358" y="27"/>
                    <a:pt x="358" y="18"/>
                    <a:pt x="349" y="9"/>
                  </a:cubicBezTo>
                  <a:cubicBezTo>
                    <a:pt x="349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975207" y="937173"/>
              <a:ext cx="20036" cy="19166"/>
            </a:xfrm>
            <a:custGeom>
              <a:avLst/>
              <a:gdLst/>
              <a:ahLst/>
              <a:cxnLst/>
              <a:rect l="l" t="t" r="r" b="b"/>
              <a:pathLst>
                <a:path w="322" h="308" extrusionOk="0">
                  <a:moveTo>
                    <a:pt x="302" y="0"/>
                  </a:moveTo>
                  <a:cubicBezTo>
                    <a:pt x="300" y="0"/>
                    <a:pt x="297" y="1"/>
                    <a:pt x="295" y="4"/>
                  </a:cubicBezTo>
                  <a:cubicBezTo>
                    <a:pt x="170" y="66"/>
                    <a:pt x="72" y="164"/>
                    <a:pt x="0" y="280"/>
                  </a:cubicBezTo>
                  <a:cubicBezTo>
                    <a:pt x="0" y="289"/>
                    <a:pt x="0" y="307"/>
                    <a:pt x="9" y="307"/>
                  </a:cubicBezTo>
                  <a:lnTo>
                    <a:pt x="18" y="307"/>
                  </a:lnTo>
                  <a:cubicBezTo>
                    <a:pt x="27" y="307"/>
                    <a:pt x="27" y="307"/>
                    <a:pt x="36" y="298"/>
                  </a:cubicBezTo>
                  <a:cubicBezTo>
                    <a:pt x="98" y="191"/>
                    <a:pt x="196" y="93"/>
                    <a:pt x="312" y="39"/>
                  </a:cubicBezTo>
                  <a:cubicBezTo>
                    <a:pt x="321" y="31"/>
                    <a:pt x="321" y="22"/>
                    <a:pt x="321" y="13"/>
                  </a:cubicBezTo>
                  <a:cubicBezTo>
                    <a:pt x="315" y="6"/>
                    <a:pt x="30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985163" y="948623"/>
              <a:ext cx="25637" cy="26011"/>
            </a:xfrm>
            <a:custGeom>
              <a:avLst/>
              <a:gdLst/>
              <a:ahLst/>
              <a:cxnLst/>
              <a:rect l="l" t="t" r="r" b="b"/>
              <a:pathLst>
                <a:path w="412" h="418" extrusionOk="0">
                  <a:moveTo>
                    <a:pt x="393" y="0"/>
                  </a:moveTo>
                  <a:cubicBezTo>
                    <a:pt x="389" y="0"/>
                    <a:pt x="384" y="3"/>
                    <a:pt x="384" y="7"/>
                  </a:cubicBezTo>
                  <a:cubicBezTo>
                    <a:pt x="233" y="114"/>
                    <a:pt x="108" y="239"/>
                    <a:pt x="1" y="382"/>
                  </a:cubicBezTo>
                  <a:cubicBezTo>
                    <a:pt x="1" y="391"/>
                    <a:pt x="1" y="409"/>
                    <a:pt x="10" y="409"/>
                  </a:cubicBezTo>
                  <a:cubicBezTo>
                    <a:pt x="10" y="417"/>
                    <a:pt x="19" y="417"/>
                    <a:pt x="19" y="417"/>
                  </a:cubicBezTo>
                  <a:cubicBezTo>
                    <a:pt x="28" y="417"/>
                    <a:pt x="28" y="409"/>
                    <a:pt x="36" y="409"/>
                  </a:cubicBezTo>
                  <a:cubicBezTo>
                    <a:pt x="135" y="266"/>
                    <a:pt x="260" y="141"/>
                    <a:pt x="402" y="34"/>
                  </a:cubicBezTo>
                  <a:cubicBezTo>
                    <a:pt x="411" y="25"/>
                    <a:pt x="411" y="16"/>
                    <a:pt x="402" y="7"/>
                  </a:cubicBezTo>
                  <a:cubicBezTo>
                    <a:pt x="402" y="3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1255531" y="747317"/>
              <a:ext cx="66083" cy="72433"/>
            </a:xfrm>
            <a:custGeom>
              <a:avLst/>
              <a:gdLst/>
              <a:ahLst/>
              <a:cxnLst/>
              <a:rect l="l" t="t" r="r" b="b"/>
              <a:pathLst>
                <a:path w="1062" h="1164" extrusionOk="0">
                  <a:moveTo>
                    <a:pt x="1044" y="0"/>
                  </a:moveTo>
                  <a:cubicBezTo>
                    <a:pt x="1035" y="0"/>
                    <a:pt x="1026" y="6"/>
                    <a:pt x="1026" y="13"/>
                  </a:cubicBezTo>
                  <a:cubicBezTo>
                    <a:pt x="884" y="325"/>
                    <a:pt x="616" y="566"/>
                    <a:pt x="366" y="798"/>
                  </a:cubicBezTo>
                  <a:cubicBezTo>
                    <a:pt x="241" y="905"/>
                    <a:pt x="116" y="1021"/>
                    <a:pt x="9" y="1137"/>
                  </a:cubicBezTo>
                  <a:cubicBezTo>
                    <a:pt x="0" y="1146"/>
                    <a:pt x="0" y="1155"/>
                    <a:pt x="9" y="1163"/>
                  </a:cubicBezTo>
                  <a:lnTo>
                    <a:pt x="36" y="1163"/>
                  </a:lnTo>
                  <a:cubicBezTo>
                    <a:pt x="143" y="1048"/>
                    <a:pt x="268" y="932"/>
                    <a:pt x="384" y="824"/>
                  </a:cubicBezTo>
                  <a:cubicBezTo>
                    <a:pt x="643" y="593"/>
                    <a:pt x="910" y="352"/>
                    <a:pt x="1062" y="22"/>
                  </a:cubicBezTo>
                  <a:cubicBezTo>
                    <a:pt x="1062" y="13"/>
                    <a:pt x="1062" y="4"/>
                    <a:pt x="1053" y="4"/>
                  </a:cubicBezTo>
                  <a:cubicBezTo>
                    <a:pt x="1050" y="1"/>
                    <a:pt x="104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45477" y="473827"/>
              <a:ext cx="404151" cy="75046"/>
            </a:xfrm>
            <a:custGeom>
              <a:avLst/>
              <a:gdLst/>
              <a:ahLst/>
              <a:cxnLst/>
              <a:rect l="l" t="t" r="r" b="b"/>
              <a:pathLst>
                <a:path w="6495" h="1206" extrusionOk="0">
                  <a:moveTo>
                    <a:pt x="6459" y="1"/>
                  </a:moveTo>
                  <a:cubicBezTo>
                    <a:pt x="4844" y="772"/>
                    <a:pt x="3078" y="1165"/>
                    <a:pt x="1297" y="1165"/>
                  </a:cubicBezTo>
                  <a:cubicBezTo>
                    <a:pt x="874" y="1165"/>
                    <a:pt x="450" y="1143"/>
                    <a:pt x="27" y="1098"/>
                  </a:cubicBezTo>
                  <a:cubicBezTo>
                    <a:pt x="9" y="1098"/>
                    <a:pt x="0" y="1107"/>
                    <a:pt x="0" y="1116"/>
                  </a:cubicBezTo>
                  <a:cubicBezTo>
                    <a:pt x="0" y="1125"/>
                    <a:pt x="9" y="1143"/>
                    <a:pt x="18" y="1143"/>
                  </a:cubicBezTo>
                  <a:cubicBezTo>
                    <a:pt x="446" y="1187"/>
                    <a:pt x="883" y="1205"/>
                    <a:pt x="1312" y="1205"/>
                  </a:cubicBezTo>
                  <a:cubicBezTo>
                    <a:pt x="3096" y="1205"/>
                    <a:pt x="4862" y="813"/>
                    <a:pt x="6477" y="45"/>
                  </a:cubicBezTo>
                  <a:cubicBezTo>
                    <a:pt x="6495" y="36"/>
                    <a:pt x="6495" y="27"/>
                    <a:pt x="6486" y="10"/>
                  </a:cubicBezTo>
                  <a:cubicBezTo>
                    <a:pt x="6486" y="1"/>
                    <a:pt x="6468" y="1"/>
                    <a:pt x="6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692083" y="574325"/>
              <a:ext cx="87239" cy="9521"/>
            </a:xfrm>
            <a:custGeom>
              <a:avLst/>
              <a:gdLst/>
              <a:ahLst/>
              <a:cxnLst/>
              <a:rect l="l" t="t" r="r" b="b"/>
              <a:pathLst>
                <a:path w="1402" h="153" extrusionOk="0">
                  <a:moveTo>
                    <a:pt x="1374" y="0"/>
                  </a:moveTo>
                  <a:cubicBezTo>
                    <a:pt x="1042" y="74"/>
                    <a:pt x="709" y="112"/>
                    <a:pt x="372" y="112"/>
                  </a:cubicBezTo>
                  <a:cubicBezTo>
                    <a:pt x="258" y="112"/>
                    <a:pt x="143" y="108"/>
                    <a:pt x="27" y="99"/>
                  </a:cubicBezTo>
                  <a:cubicBezTo>
                    <a:pt x="18" y="99"/>
                    <a:pt x="9" y="107"/>
                    <a:pt x="0" y="116"/>
                  </a:cubicBezTo>
                  <a:cubicBezTo>
                    <a:pt x="0" y="134"/>
                    <a:pt x="9" y="143"/>
                    <a:pt x="27" y="143"/>
                  </a:cubicBezTo>
                  <a:cubicBezTo>
                    <a:pt x="143" y="152"/>
                    <a:pt x="250" y="152"/>
                    <a:pt x="366" y="152"/>
                  </a:cubicBezTo>
                  <a:cubicBezTo>
                    <a:pt x="705" y="152"/>
                    <a:pt x="1044" y="116"/>
                    <a:pt x="1383" y="45"/>
                  </a:cubicBezTo>
                  <a:cubicBezTo>
                    <a:pt x="1392" y="45"/>
                    <a:pt x="1401" y="36"/>
                    <a:pt x="1401" y="18"/>
                  </a:cubicBezTo>
                  <a:cubicBezTo>
                    <a:pt x="1401" y="9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382327" y="948499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368451" y="948499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339579" y="859700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330680" y="858829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381207" y="904068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40997" y="1022300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582754" y="871212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603848" y="862189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620462" y="859824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634338" y="861442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643797" y="862002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656553" y="869221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664891" y="873141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682625" y="880173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710937" y="893676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391225" y="1174571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405662" y="1183594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418418" y="1184963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433414" y="1183843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0"/>
            <p:cNvSpPr/>
            <p:nvPr/>
          </p:nvSpPr>
          <p:spPr>
            <a:xfrm>
              <a:off x="451708" y="1187888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0"/>
            <p:cNvSpPr/>
            <p:nvPr/>
          </p:nvSpPr>
          <p:spPr>
            <a:xfrm>
              <a:off x="470562" y="1178305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0"/>
            <p:cNvSpPr/>
            <p:nvPr/>
          </p:nvSpPr>
          <p:spPr>
            <a:xfrm>
              <a:off x="493897" y="1172518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0"/>
            <p:cNvSpPr/>
            <p:nvPr/>
          </p:nvSpPr>
          <p:spPr>
            <a:xfrm>
              <a:off x="509453" y="1159014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0"/>
            <p:cNvSpPr/>
            <p:nvPr/>
          </p:nvSpPr>
          <p:spPr>
            <a:xfrm>
              <a:off x="529427" y="1137359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0"/>
            <p:cNvSpPr/>
            <p:nvPr/>
          </p:nvSpPr>
          <p:spPr>
            <a:xfrm>
              <a:off x="554442" y="1105187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0"/>
            <p:cNvSpPr/>
            <p:nvPr/>
          </p:nvSpPr>
          <p:spPr>
            <a:xfrm>
              <a:off x="578274" y="1092929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0"/>
            <p:cNvSpPr/>
            <p:nvPr/>
          </p:nvSpPr>
          <p:spPr>
            <a:xfrm>
              <a:off x="607706" y="1040222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0"/>
            <p:cNvSpPr/>
            <p:nvPr/>
          </p:nvSpPr>
          <p:spPr>
            <a:xfrm>
              <a:off x="679887" y="1051485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0"/>
            <p:cNvSpPr/>
            <p:nvPr/>
          </p:nvSpPr>
          <p:spPr>
            <a:xfrm>
              <a:off x="362353" y="1033564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0"/>
            <p:cNvSpPr/>
            <p:nvPr/>
          </p:nvSpPr>
          <p:spPr>
            <a:xfrm>
              <a:off x="375109" y="1032879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0"/>
            <p:cNvSpPr/>
            <p:nvPr/>
          </p:nvSpPr>
          <p:spPr>
            <a:xfrm>
              <a:off x="389545" y="1029083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0"/>
            <p:cNvSpPr/>
            <p:nvPr/>
          </p:nvSpPr>
          <p:spPr>
            <a:xfrm>
              <a:off x="407279" y="1029083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0"/>
            <p:cNvSpPr/>
            <p:nvPr/>
          </p:nvSpPr>
          <p:spPr>
            <a:xfrm>
              <a:off x="634338" y="966358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0"/>
            <p:cNvSpPr/>
            <p:nvPr/>
          </p:nvSpPr>
          <p:spPr>
            <a:xfrm>
              <a:off x="648775" y="960446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0"/>
            <p:cNvSpPr/>
            <p:nvPr/>
          </p:nvSpPr>
          <p:spPr>
            <a:xfrm>
              <a:off x="660971" y="967914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0"/>
            <p:cNvSpPr/>
            <p:nvPr/>
          </p:nvSpPr>
          <p:spPr>
            <a:xfrm>
              <a:off x="671549" y="976937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0"/>
            <p:cNvSpPr/>
            <p:nvPr/>
          </p:nvSpPr>
          <p:spPr>
            <a:xfrm>
              <a:off x="684305" y="992307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0"/>
            <p:cNvSpPr/>
            <p:nvPr/>
          </p:nvSpPr>
          <p:spPr>
            <a:xfrm>
              <a:off x="719276" y="1117011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0"/>
            <p:cNvSpPr/>
            <p:nvPr/>
          </p:nvSpPr>
          <p:spPr>
            <a:xfrm>
              <a:off x="723196" y="1215641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0"/>
            <p:cNvSpPr/>
            <p:nvPr/>
          </p:nvSpPr>
          <p:spPr>
            <a:xfrm>
              <a:off x="898048" y="786147"/>
              <a:ext cx="21717" cy="143497"/>
            </a:xfrm>
            <a:custGeom>
              <a:avLst/>
              <a:gdLst/>
              <a:ahLst/>
              <a:cxnLst/>
              <a:rect l="l" t="t" r="r" b="b"/>
              <a:pathLst>
                <a:path w="349" h="2306" extrusionOk="0">
                  <a:moveTo>
                    <a:pt x="317" y="1"/>
                  </a:moveTo>
                  <a:cubicBezTo>
                    <a:pt x="308" y="1"/>
                    <a:pt x="304" y="7"/>
                    <a:pt x="304" y="13"/>
                  </a:cubicBezTo>
                  <a:cubicBezTo>
                    <a:pt x="9" y="736"/>
                    <a:pt x="0" y="1565"/>
                    <a:pt x="268" y="2288"/>
                  </a:cubicBezTo>
                  <a:cubicBezTo>
                    <a:pt x="268" y="2297"/>
                    <a:pt x="277" y="2306"/>
                    <a:pt x="286" y="2306"/>
                  </a:cubicBezTo>
                  <a:lnTo>
                    <a:pt x="295" y="2306"/>
                  </a:lnTo>
                  <a:cubicBezTo>
                    <a:pt x="304" y="2297"/>
                    <a:pt x="312" y="2288"/>
                    <a:pt x="312" y="2279"/>
                  </a:cubicBezTo>
                  <a:cubicBezTo>
                    <a:pt x="45" y="1556"/>
                    <a:pt x="63" y="736"/>
                    <a:pt x="339" y="31"/>
                  </a:cubicBezTo>
                  <a:cubicBezTo>
                    <a:pt x="348" y="22"/>
                    <a:pt x="339" y="4"/>
                    <a:pt x="330" y="4"/>
                  </a:cubicBezTo>
                  <a:cubicBezTo>
                    <a:pt x="325" y="2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5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2" name="Google Shape;597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3" name="Google Shape;597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974" name="Google Shape;5974;p24"/>
          <p:cNvGrpSpPr/>
          <p:nvPr/>
        </p:nvGrpSpPr>
        <p:grpSpPr>
          <a:xfrm flipH="1">
            <a:off x="831838" y="167833"/>
            <a:ext cx="430446" cy="360415"/>
            <a:chOff x="8034728" y="593121"/>
            <a:chExt cx="430446" cy="360415"/>
          </a:xfrm>
        </p:grpSpPr>
        <p:sp>
          <p:nvSpPr>
            <p:cNvPr id="5975" name="Google Shape;5975;p24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4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4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4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4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4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4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4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4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4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4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4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4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4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4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4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4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4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4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4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4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4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4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4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4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4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4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4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4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4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4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4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4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4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4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4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4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4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4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4" name="Google Shape;6014;p24"/>
          <p:cNvGrpSpPr/>
          <p:nvPr/>
        </p:nvGrpSpPr>
        <p:grpSpPr>
          <a:xfrm rot="-1773862" flipH="1">
            <a:off x="41639" y="568302"/>
            <a:ext cx="656705" cy="603918"/>
            <a:chOff x="8303804" y="114783"/>
            <a:chExt cx="656706" cy="603919"/>
          </a:xfrm>
        </p:grpSpPr>
        <p:grpSp>
          <p:nvGrpSpPr>
            <p:cNvPr id="6015" name="Google Shape;6015;p24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6016" name="Google Shape;6016;p24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24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24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24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24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24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24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24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24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24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24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24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24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24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24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24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24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24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24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24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24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24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24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24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24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24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24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24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24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24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24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24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24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24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24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24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24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24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24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24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24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24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24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24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24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24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24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24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24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24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24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24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24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24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24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24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24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24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24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24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24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24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24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24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24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81" name="Google Shape;6081;p24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4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4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4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4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6" name="Google Shape;6086;p24"/>
          <p:cNvGrpSpPr/>
          <p:nvPr/>
        </p:nvGrpSpPr>
        <p:grpSpPr>
          <a:xfrm flipH="1">
            <a:off x="7455598" y="-377778"/>
            <a:ext cx="2194802" cy="1534025"/>
            <a:chOff x="6962973" y="1699335"/>
            <a:chExt cx="2194802" cy="1534025"/>
          </a:xfrm>
        </p:grpSpPr>
        <p:sp>
          <p:nvSpPr>
            <p:cNvPr id="6087" name="Google Shape;6087;p24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4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24"/>
          <p:cNvGrpSpPr/>
          <p:nvPr/>
        </p:nvGrpSpPr>
        <p:grpSpPr>
          <a:xfrm rot="2700490">
            <a:off x="8360118" y="4313259"/>
            <a:ext cx="612501" cy="599643"/>
            <a:chOff x="8343641" y="114783"/>
            <a:chExt cx="616869" cy="603919"/>
          </a:xfrm>
        </p:grpSpPr>
        <p:grpSp>
          <p:nvGrpSpPr>
            <p:cNvPr id="6090" name="Google Shape;6090;p24"/>
            <p:cNvGrpSpPr/>
            <p:nvPr/>
          </p:nvGrpSpPr>
          <p:grpSpPr>
            <a:xfrm>
              <a:off x="8343641" y="114783"/>
              <a:ext cx="616869" cy="603919"/>
              <a:chOff x="8343641" y="114783"/>
              <a:chExt cx="616869" cy="603919"/>
            </a:xfrm>
          </p:grpSpPr>
          <p:sp>
            <p:nvSpPr>
              <p:cNvPr id="6091" name="Google Shape;6091;p24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24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24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24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24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24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24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24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24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24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24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24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24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24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24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24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24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24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24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24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24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24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24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24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24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24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24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24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24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24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24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24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24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24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24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24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24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24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24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24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24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24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24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24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24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24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24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24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24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24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24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24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24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24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24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24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24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24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24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24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24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24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24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4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5" name="Google Shape;6155;p24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0" name="Google Shape;6160;p24"/>
          <p:cNvSpPr/>
          <p:nvPr/>
        </p:nvSpPr>
        <p:spPr>
          <a:xfrm rot="4530448">
            <a:off x="-367611" y="3925865"/>
            <a:ext cx="1050674" cy="97922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1" name="Google Shape;6161;p24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6162" name="Google Shape;6162;p24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0" name="Google Shape;6230;p24"/>
          <p:cNvGrpSpPr/>
          <p:nvPr/>
        </p:nvGrpSpPr>
        <p:grpSpPr>
          <a:xfrm rot="-9673351" flipH="1">
            <a:off x="8383717" y="690640"/>
            <a:ext cx="565087" cy="467276"/>
            <a:chOff x="5942000" y="3231200"/>
            <a:chExt cx="141875" cy="117300"/>
          </a:xfrm>
        </p:grpSpPr>
        <p:sp>
          <p:nvSpPr>
            <p:cNvPr id="6231" name="Google Shape;6231;p24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6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3" name="Google Shape;626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4" name="Google Shape;6264;p25"/>
          <p:cNvSpPr txBox="1">
            <a:spLocks noGrp="1"/>
          </p:cNvSpPr>
          <p:nvPr>
            <p:ph type="title"/>
          </p:nvPr>
        </p:nvSpPr>
        <p:spPr>
          <a:xfrm flipH="1">
            <a:off x="2059030" y="1850400"/>
            <a:ext cx="24366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65" name="Google Shape;6265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100" y="215082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66" name="Google Shape;6266;p25"/>
          <p:cNvSpPr txBox="1">
            <a:spLocks noGrp="1"/>
          </p:cNvSpPr>
          <p:nvPr>
            <p:ph type="subTitle" idx="1"/>
          </p:nvPr>
        </p:nvSpPr>
        <p:spPr>
          <a:xfrm flipH="1">
            <a:off x="2059025" y="2523900"/>
            <a:ext cx="2436600" cy="7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7" name="Google Shape;6267;p25"/>
          <p:cNvSpPr/>
          <p:nvPr/>
        </p:nvSpPr>
        <p:spPr>
          <a:xfrm>
            <a:off x="8663047" y="1706853"/>
            <a:ext cx="131947" cy="113696"/>
          </a:xfrm>
          <a:custGeom>
            <a:avLst/>
            <a:gdLst/>
            <a:ahLst/>
            <a:cxnLst/>
            <a:rect l="l" t="t" r="r" b="b"/>
            <a:pathLst>
              <a:path w="2017" h="1738" extrusionOk="0">
                <a:moveTo>
                  <a:pt x="1020" y="1"/>
                </a:moveTo>
                <a:cubicBezTo>
                  <a:pt x="630" y="1"/>
                  <a:pt x="240" y="263"/>
                  <a:pt x="125" y="630"/>
                </a:cubicBezTo>
                <a:cubicBezTo>
                  <a:pt x="0" y="1058"/>
                  <a:pt x="277" y="1558"/>
                  <a:pt x="714" y="1700"/>
                </a:cubicBezTo>
                <a:cubicBezTo>
                  <a:pt x="796" y="1726"/>
                  <a:pt x="882" y="1737"/>
                  <a:pt x="968" y="1737"/>
                </a:cubicBezTo>
                <a:cubicBezTo>
                  <a:pt x="1340" y="1737"/>
                  <a:pt x="1718" y="1516"/>
                  <a:pt x="1856" y="1183"/>
                </a:cubicBezTo>
                <a:cubicBezTo>
                  <a:pt x="2017" y="764"/>
                  <a:pt x="1794" y="246"/>
                  <a:pt x="1365" y="68"/>
                </a:cubicBezTo>
                <a:lnTo>
                  <a:pt x="1214" y="23"/>
                </a:lnTo>
                <a:cubicBezTo>
                  <a:pt x="1150" y="8"/>
                  <a:pt x="1085" y="1"/>
                  <a:pt x="10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8" name="Google Shape;6268;p25"/>
          <p:cNvSpPr/>
          <p:nvPr/>
        </p:nvSpPr>
        <p:spPr>
          <a:xfrm>
            <a:off x="8552806" y="827877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9" name="Google Shape;6269;p25"/>
          <p:cNvSpPr/>
          <p:nvPr/>
        </p:nvSpPr>
        <p:spPr>
          <a:xfrm flipH="1">
            <a:off x="-30818" y="3976555"/>
            <a:ext cx="1061397" cy="893457"/>
          </a:xfrm>
          <a:custGeom>
            <a:avLst/>
            <a:gdLst/>
            <a:ahLst/>
            <a:cxnLst/>
            <a:rect l="l" t="t" r="r" b="b"/>
            <a:pathLst>
              <a:path w="7167" h="6033" extrusionOk="0">
                <a:moveTo>
                  <a:pt x="3764" y="1"/>
                </a:moveTo>
                <a:cubicBezTo>
                  <a:pt x="1919" y="1"/>
                  <a:pt x="0" y="1916"/>
                  <a:pt x="621" y="4068"/>
                </a:cubicBezTo>
                <a:cubicBezTo>
                  <a:pt x="791" y="4630"/>
                  <a:pt x="1103" y="5148"/>
                  <a:pt x="1567" y="5505"/>
                </a:cubicBezTo>
                <a:cubicBezTo>
                  <a:pt x="2040" y="5873"/>
                  <a:pt x="2551" y="6033"/>
                  <a:pt x="3058" y="6033"/>
                </a:cubicBezTo>
                <a:cubicBezTo>
                  <a:pt x="5154" y="6033"/>
                  <a:pt x="7167" y="3304"/>
                  <a:pt x="5974" y="1321"/>
                </a:cubicBezTo>
                <a:cubicBezTo>
                  <a:pt x="5412" y="390"/>
                  <a:pt x="4595" y="1"/>
                  <a:pt x="37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0" name="Google Shape;6270;p25"/>
          <p:cNvSpPr/>
          <p:nvPr/>
        </p:nvSpPr>
        <p:spPr>
          <a:xfrm flipH="1">
            <a:off x="421051" y="3132927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1" name="Google Shape;6271;p25"/>
          <p:cNvGrpSpPr/>
          <p:nvPr/>
        </p:nvGrpSpPr>
        <p:grpSpPr>
          <a:xfrm rot="-3666481">
            <a:off x="549489" y="4200736"/>
            <a:ext cx="540757" cy="762348"/>
            <a:chOff x="6623575" y="1134725"/>
            <a:chExt cx="175775" cy="247800"/>
          </a:xfrm>
        </p:grpSpPr>
        <p:sp>
          <p:nvSpPr>
            <p:cNvPr id="6272" name="Google Shape;6272;p25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5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5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5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5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5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5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5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5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5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5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5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5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5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5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5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5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5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5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5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5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5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5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5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5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5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5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5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5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5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5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5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5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5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5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5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5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5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5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5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5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5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5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5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5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5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5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5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5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5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5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5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5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5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5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5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5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5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5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5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5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5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5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5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5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5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5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5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0" name="Google Shape;6340;p25"/>
          <p:cNvGrpSpPr/>
          <p:nvPr/>
        </p:nvGrpSpPr>
        <p:grpSpPr>
          <a:xfrm rot="3829467">
            <a:off x="444777" y="332193"/>
            <a:ext cx="536659" cy="443712"/>
            <a:chOff x="5942000" y="3231200"/>
            <a:chExt cx="141875" cy="117300"/>
          </a:xfrm>
        </p:grpSpPr>
        <p:sp>
          <p:nvSpPr>
            <p:cNvPr id="6341" name="Google Shape;6341;p25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5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5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5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5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5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5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5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5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5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5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5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5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5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5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5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5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5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5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5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5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5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5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5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5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5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5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5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5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5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5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2" name="Google Shape;6372;p25"/>
          <p:cNvSpPr/>
          <p:nvPr/>
        </p:nvSpPr>
        <p:spPr>
          <a:xfrm flipH="1">
            <a:off x="355501" y="1210727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3" name="Google Shape;6373;p25"/>
          <p:cNvSpPr/>
          <p:nvPr/>
        </p:nvSpPr>
        <p:spPr>
          <a:xfrm flipH="1">
            <a:off x="385842" y="1820544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4" name="Google Shape;6374;p25"/>
          <p:cNvGrpSpPr/>
          <p:nvPr/>
        </p:nvGrpSpPr>
        <p:grpSpPr>
          <a:xfrm rot="3891723">
            <a:off x="8097240" y="4508869"/>
            <a:ext cx="378784" cy="279552"/>
            <a:chOff x="1717225" y="3348450"/>
            <a:chExt cx="123575" cy="91200"/>
          </a:xfrm>
        </p:grpSpPr>
        <p:sp>
          <p:nvSpPr>
            <p:cNvPr id="6375" name="Google Shape;6375;p2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7" name="Google Shape;6387;p25"/>
          <p:cNvGrpSpPr/>
          <p:nvPr/>
        </p:nvGrpSpPr>
        <p:grpSpPr>
          <a:xfrm rot="3115776">
            <a:off x="4365721" y="4408907"/>
            <a:ext cx="378784" cy="279549"/>
            <a:chOff x="1717225" y="3348450"/>
            <a:chExt cx="123575" cy="91200"/>
          </a:xfrm>
        </p:grpSpPr>
        <p:sp>
          <p:nvSpPr>
            <p:cNvPr id="6388" name="Google Shape;6388;p25"/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5"/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5"/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0" name="Google Shape;6400;p25"/>
          <p:cNvSpPr/>
          <p:nvPr/>
        </p:nvSpPr>
        <p:spPr>
          <a:xfrm flipH="1">
            <a:off x="5072357" y="-96195"/>
            <a:ext cx="1061397" cy="893457"/>
          </a:xfrm>
          <a:custGeom>
            <a:avLst/>
            <a:gdLst/>
            <a:ahLst/>
            <a:cxnLst/>
            <a:rect l="l" t="t" r="r" b="b"/>
            <a:pathLst>
              <a:path w="7167" h="6033" extrusionOk="0">
                <a:moveTo>
                  <a:pt x="3764" y="1"/>
                </a:moveTo>
                <a:cubicBezTo>
                  <a:pt x="1919" y="1"/>
                  <a:pt x="0" y="1916"/>
                  <a:pt x="621" y="4068"/>
                </a:cubicBezTo>
                <a:cubicBezTo>
                  <a:pt x="791" y="4630"/>
                  <a:pt x="1103" y="5148"/>
                  <a:pt x="1567" y="5505"/>
                </a:cubicBezTo>
                <a:cubicBezTo>
                  <a:pt x="2040" y="5873"/>
                  <a:pt x="2551" y="6033"/>
                  <a:pt x="3058" y="6033"/>
                </a:cubicBezTo>
                <a:cubicBezTo>
                  <a:pt x="5154" y="6033"/>
                  <a:pt x="7167" y="3304"/>
                  <a:pt x="5974" y="1321"/>
                </a:cubicBezTo>
                <a:cubicBezTo>
                  <a:pt x="5412" y="390"/>
                  <a:pt x="4595" y="1"/>
                  <a:pt x="37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1" name="Google Shape;6401;p25"/>
          <p:cNvGrpSpPr/>
          <p:nvPr/>
        </p:nvGrpSpPr>
        <p:grpSpPr>
          <a:xfrm>
            <a:off x="5233618" y="418516"/>
            <a:ext cx="292419" cy="241767"/>
            <a:chOff x="5942000" y="3231200"/>
            <a:chExt cx="141875" cy="117300"/>
          </a:xfrm>
        </p:grpSpPr>
        <p:sp>
          <p:nvSpPr>
            <p:cNvPr id="6402" name="Google Shape;6402;p25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5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5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5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5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5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0" name="Google Shape;695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1" name="Google Shape;6951;p29"/>
          <p:cNvGrpSpPr/>
          <p:nvPr/>
        </p:nvGrpSpPr>
        <p:grpSpPr>
          <a:xfrm flipH="1">
            <a:off x="831838" y="167833"/>
            <a:ext cx="430446" cy="360415"/>
            <a:chOff x="8034728" y="593121"/>
            <a:chExt cx="430446" cy="360415"/>
          </a:xfrm>
        </p:grpSpPr>
        <p:sp>
          <p:nvSpPr>
            <p:cNvPr id="6952" name="Google Shape;6952;p29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9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9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9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9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9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9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9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9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9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9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9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9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9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9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9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9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9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9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9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9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9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9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9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9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9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9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9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9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9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9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9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9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9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9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9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9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9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9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1" name="Google Shape;6991;p29"/>
          <p:cNvGrpSpPr/>
          <p:nvPr/>
        </p:nvGrpSpPr>
        <p:grpSpPr>
          <a:xfrm rot="-1773862" flipH="1">
            <a:off x="41639" y="568302"/>
            <a:ext cx="656705" cy="603918"/>
            <a:chOff x="8303804" y="114783"/>
            <a:chExt cx="656706" cy="603919"/>
          </a:xfrm>
        </p:grpSpPr>
        <p:grpSp>
          <p:nvGrpSpPr>
            <p:cNvPr id="6992" name="Google Shape;6992;p29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6993" name="Google Shape;6993;p2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2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2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2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2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2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2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2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2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2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2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2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2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2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2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2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2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2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2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2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2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2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2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2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2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2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2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2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2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2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2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2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2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2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2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2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2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2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2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2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2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2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2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29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2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58" name="Google Shape;7058;p2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3" name="Google Shape;7063;p29"/>
          <p:cNvGrpSpPr/>
          <p:nvPr/>
        </p:nvGrpSpPr>
        <p:grpSpPr>
          <a:xfrm flipH="1">
            <a:off x="7455598" y="-377778"/>
            <a:ext cx="2194802" cy="1534025"/>
            <a:chOff x="6962973" y="1699335"/>
            <a:chExt cx="2194802" cy="1534025"/>
          </a:xfrm>
        </p:grpSpPr>
        <p:sp>
          <p:nvSpPr>
            <p:cNvPr id="7064" name="Google Shape;7064;p29"/>
            <p:cNvSpPr/>
            <p:nvPr/>
          </p:nvSpPr>
          <p:spPr>
            <a:xfrm>
              <a:off x="6962973" y="1699335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9"/>
            <p:cNvSpPr/>
            <p:nvPr/>
          </p:nvSpPr>
          <p:spPr>
            <a:xfrm>
              <a:off x="8837883" y="2195127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29"/>
          <p:cNvGrpSpPr/>
          <p:nvPr/>
        </p:nvGrpSpPr>
        <p:grpSpPr>
          <a:xfrm rot="2700490">
            <a:off x="8360118" y="4313259"/>
            <a:ext cx="612501" cy="599643"/>
            <a:chOff x="8343641" y="114783"/>
            <a:chExt cx="616869" cy="603919"/>
          </a:xfrm>
        </p:grpSpPr>
        <p:grpSp>
          <p:nvGrpSpPr>
            <p:cNvPr id="7067" name="Google Shape;7067;p29"/>
            <p:cNvGrpSpPr/>
            <p:nvPr/>
          </p:nvGrpSpPr>
          <p:grpSpPr>
            <a:xfrm>
              <a:off x="8343641" y="114783"/>
              <a:ext cx="616869" cy="603919"/>
              <a:chOff x="8343641" y="114783"/>
              <a:chExt cx="616869" cy="603919"/>
            </a:xfrm>
          </p:grpSpPr>
          <p:sp>
            <p:nvSpPr>
              <p:cNvPr id="7068" name="Google Shape;7068;p2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2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2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2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2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2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2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2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2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2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2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2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2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2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2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2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2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2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2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2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2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2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2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2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2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2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2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2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2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2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2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2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2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2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2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2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2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2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2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2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2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2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2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2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2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2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2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2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2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2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2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2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2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2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2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2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2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32" name="Google Shape;7132;p2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7" name="Google Shape;7137;p29"/>
          <p:cNvSpPr/>
          <p:nvPr/>
        </p:nvSpPr>
        <p:spPr>
          <a:xfrm rot="4530448">
            <a:off x="-367611" y="3925865"/>
            <a:ext cx="1050674" cy="97922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8" name="Google Shape;7138;p29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7139" name="Google Shape;7139;p29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9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9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9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9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9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9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9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9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9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9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9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9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9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9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9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9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9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9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9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9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9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9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9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9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9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9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9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9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9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9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9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9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9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9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9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9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9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9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9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9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9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9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9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9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9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9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9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9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9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9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9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9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9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9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9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9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9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9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9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9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9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9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9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9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9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9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9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7" name="Google Shape;7207;p29"/>
          <p:cNvGrpSpPr/>
          <p:nvPr/>
        </p:nvGrpSpPr>
        <p:grpSpPr>
          <a:xfrm rot="-9673351" flipH="1">
            <a:off x="8383717" y="690640"/>
            <a:ext cx="565087" cy="467276"/>
            <a:chOff x="5942000" y="3231200"/>
            <a:chExt cx="141875" cy="117300"/>
          </a:xfrm>
        </p:grpSpPr>
        <p:sp>
          <p:nvSpPr>
            <p:cNvPr id="7208" name="Google Shape;7208;p29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9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9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9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9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9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9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9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9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9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9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9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9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9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9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9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9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9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9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9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9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9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9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9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9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9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9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9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9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9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9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" name="Google Shape;241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11"/>
          <p:cNvSpPr txBox="1">
            <a:spLocks noGrp="1"/>
          </p:cNvSpPr>
          <p:nvPr>
            <p:ph type="title" hasCustomPrompt="1"/>
          </p:nvPr>
        </p:nvSpPr>
        <p:spPr>
          <a:xfrm>
            <a:off x="2041050" y="1606175"/>
            <a:ext cx="5061900" cy="14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18" name="Google Shape;2418;p11"/>
          <p:cNvSpPr txBox="1">
            <a:spLocks noGrp="1"/>
          </p:cNvSpPr>
          <p:nvPr>
            <p:ph type="subTitle" idx="1"/>
          </p:nvPr>
        </p:nvSpPr>
        <p:spPr>
          <a:xfrm>
            <a:off x="2041050" y="3040225"/>
            <a:ext cx="5061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419" name="Google Shape;2419;p11"/>
          <p:cNvGrpSpPr/>
          <p:nvPr/>
        </p:nvGrpSpPr>
        <p:grpSpPr>
          <a:xfrm rot="10800000" flipH="1">
            <a:off x="-135702" y="-570341"/>
            <a:ext cx="2325458" cy="2633013"/>
            <a:chOff x="6733189" y="417993"/>
            <a:chExt cx="2040591" cy="2310471"/>
          </a:xfrm>
        </p:grpSpPr>
        <p:grpSp>
          <p:nvGrpSpPr>
            <p:cNvPr id="2420" name="Google Shape;2420;p11"/>
            <p:cNvGrpSpPr/>
            <p:nvPr/>
          </p:nvGrpSpPr>
          <p:grpSpPr>
            <a:xfrm rot="-852413">
              <a:off x="6812408" y="526516"/>
              <a:ext cx="980034" cy="767765"/>
              <a:chOff x="4397025" y="319325"/>
              <a:chExt cx="853527" cy="668602"/>
            </a:xfrm>
          </p:grpSpPr>
          <p:sp>
            <p:nvSpPr>
              <p:cNvPr id="2421" name="Google Shape;2421;p11"/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1"/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1"/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1"/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1"/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1"/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1"/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1"/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1"/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1"/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1"/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1"/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1"/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1"/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1"/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1"/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1"/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1"/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1"/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1"/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1"/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1"/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1"/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1"/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1"/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1"/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1"/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1"/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1"/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1"/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1"/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1"/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1"/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1"/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1"/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1"/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1"/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1"/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1"/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1"/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1"/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1"/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1"/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1"/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1"/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1"/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1"/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1"/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1"/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1"/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1"/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1"/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1"/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1"/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1"/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1"/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1"/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1"/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1"/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1"/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1"/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1"/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1"/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1"/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1"/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1"/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1"/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1"/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1"/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1"/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1"/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1"/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1"/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1"/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1"/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1"/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1"/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1"/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1"/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1"/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1"/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1"/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1"/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1"/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1"/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1"/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1"/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1"/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1"/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1"/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1"/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1"/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1"/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1"/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1"/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1"/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1"/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1"/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1"/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1"/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1" name="Google Shape;2521;p11"/>
            <p:cNvGrpSpPr/>
            <p:nvPr/>
          </p:nvGrpSpPr>
          <p:grpSpPr>
            <a:xfrm>
              <a:off x="7160844" y="526651"/>
              <a:ext cx="1612937" cy="2201813"/>
              <a:chOff x="6559800" y="2732025"/>
              <a:chExt cx="515200" cy="703275"/>
            </a:xfrm>
          </p:grpSpPr>
          <p:sp>
            <p:nvSpPr>
              <p:cNvPr id="2522" name="Google Shape;2522;p11"/>
              <p:cNvSpPr/>
              <p:nvPr/>
            </p:nvSpPr>
            <p:spPr>
              <a:xfrm>
                <a:off x="6593900" y="2880325"/>
                <a:ext cx="419100" cy="55232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22093" extrusionOk="0">
                    <a:moveTo>
                      <a:pt x="14337" y="1"/>
                    </a:moveTo>
                    <a:lnTo>
                      <a:pt x="7379" y="1633"/>
                    </a:lnTo>
                    <a:lnTo>
                      <a:pt x="1" y="3373"/>
                    </a:lnTo>
                    <a:cubicBezTo>
                      <a:pt x="1892" y="9636"/>
                      <a:pt x="4221" y="16674"/>
                      <a:pt x="6549" y="21947"/>
                    </a:cubicBezTo>
                    <a:cubicBezTo>
                      <a:pt x="6549" y="21947"/>
                      <a:pt x="7006" y="22092"/>
                      <a:pt x="8005" y="22092"/>
                    </a:cubicBezTo>
                    <a:cubicBezTo>
                      <a:pt x="8872" y="22092"/>
                      <a:pt x="10146" y="21982"/>
                      <a:pt x="11884" y="21572"/>
                    </a:cubicBezTo>
                    <a:cubicBezTo>
                      <a:pt x="15622" y="20689"/>
                      <a:pt x="16764" y="19547"/>
                      <a:pt x="16764" y="19547"/>
                    </a:cubicBezTo>
                    <a:cubicBezTo>
                      <a:pt x="16496" y="13784"/>
                      <a:pt x="15443" y="6442"/>
                      <a:pt x="143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1"/>
              <p:cNvSpPr/>
              <p:nvPr/>
            </p:nvSpPr>
            <p:spPr>
              <a:xfrm>
                <a:off x="6592350" y="2878775"/>
                <a:ext cx="423325" cy="556525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22261" extrusionOk="0">
                    <a:moveTo>
                      <a:pt x="14435" y="0"/>
                    </a:moveTo>
                    <a:lnTo>
                      <a:pt x="14390" y="9"/>
                    </a:lnTo>
                    <a:lnTo>
                      <a:pt x="7441" y="1695"/>
                    </a:lnTo>
                    <a:lnTo>
                      <a:pt x="14363" y="118"/>
                    </a:lnTo>
                    <a:lnTo>
                      <a:pt x="14363" y="118"/>
                    </a:lnTo>
                    <a:cubicBezTo>
                      <a:pt x="14628" y="1723"/>
                      <a:pt x="14884" y="3328"/>
                      <a:pt x="15122" y="4934"/>
                    </a:cubicBezTo>
                    <a:cubicBezTo>
                      <a:pt x="15363" y="6557"/>
                      <a:pt x="15595" y="8181"/>
                      <a:pt x="15800" y="9814"/>
                    </a:cubicBezTo>
                    <a:cubicBezTo>
                      <a:pt x="16208" y="13057"/>
                      <a:pt x="16564" y="16309"/>
                      <a:pt x="16717" y="19570"/>
                    </a:cubicBezTo>
                    <a:lnTo>
                      <a:pt x="16717" y="19570"/>
                    </a:lnTo>
                    <a:cubicBezTo>
                      <a:pt x="16572" y="19691"/>
                      <a:pt x="16400" y="19806"/>
                      <a:pt x="16228" y="19912"/>
                    </a:cubicBezTo>
                    <a:cubicBezTo>
                      <a:pt x="16041" y="20028"/>
                      <a:pt x="15853" y="20135"/>
                      <a:pt x="15657" y="20242"/>
                    </a:cubicBezTo>
                    <a:cubicBezTo>
                      <a:pt x="15264" y="20438"/>
                      <a:pt x="14854" y="20617"/>
                      <a:pt x="14444" y="20769"/>
                    </a:cubicBezTo>
                    <a:cubicBezTo>
                      <a:pt x="13614" y="21090"/>
                      <a:pt x="12758" y="21331"/>
                      <a:pt x="11892" y="21536"/>
                    </a:cubicBezTo>
                    <a:cubicBezTo>
                      <a:pt x="11027" y="21732"/>
                      <a:pt x="10153" y="21893"/>
                      <a:pt x="9269" y="21982"/>
                    </a:cubicBezTo>
                    <a:cubicBezTo>
                      <a:pt x="8889" y="22021"/>
                      <a:pt x="8501" y="22046"/>
                      <a:pt x="8113" y="22046"/>
                    </a:cubicBezTo>
                    <a:cubicBezTo>
                      <a:pt x="8055" y="22046"/>
                      <a:pt x="7998" y="22045"/>
                      <a:pt x="7940" y="22044"/>
                    </a:cubicBezTo>
                    <a:cubicBezTo>
                      <a:pt x="7726" y="22044"/>
                      <a:pt x="7503" y="22035"/>
                      <a:pt x="7289" y="22017"/>
                    </a:cubicBezTo>
                    <a:cubicBezTo>
                      <a:pt x="7082" y="21993"/>
                      <a:pt x="6876" y="21968"/>
                      <a:pt x="6691" y="21922"/>
                    </a:cubicBezTo>
                    <a:lnTo>
                      <a:pt x="6691" y="21922"/>
                    </a:lnTo>
                    <a:cubicBezTo>
                      <a:pt x="5378" y="18938"/>
                      <a:pt x="4242" y="15874"/>
                      <a:pt x="3167" y="12784"/>
                    </a:cubicBezTo>
                    <a:cubicBezTo>
                      <a:pt x="2085" y="9705"/>
                      <a:pt x="1091" y="6591"/>
                      <a:pt x="132" y="3467"/>
                    </a:cubicBezTo>
                    <a:lnTo>
                      <a:pt x="132" y="3467"/>
                    </a:lnTo>
                    <a:lnTo>
                      <a:pt x="7441" y="1695"/>
                    </a:lnTo>
                    <a:lnTo>
                      <a:pt x="7441" y="1695"/>
                    </a:lnTo>
                    <a:lnTo>
                      <a:pt x="54" y="3382"/>
                    </a:lnTo>
                    <a:lnTo>
                      <a:pt x="1" y="3390"/>
                    </a:lnTo>
                    <a:lnTo>
                      <a:pt x="18" y="3444"/>
                    </a:lnTo>
                    <a:cubicBezTo>
                      <a:pt x="482" y="5023"/>
                      <a:pt x="964" y="6593"/>
                      <a:pt x="1455" y="8163"/>
                    </a:cubicBezTo>
                    <a:cubicBezTo>
                      <a:pt x="1954" y="9724"/>
                      <a:pt x="2463" y="11286"/>
                      <a:pt x="2998" y="12847"/>
                    </a:cubicBezTo>
                    <a:cubicBezTo>
                      <a:pt x="3524" y="14399"/>
                      <a:pt x="4077" y="15942"/>
                      <a:pt x="4666" y="17486"/>
                    </a:cubicBezTo>
                    <a:cubicBezTo>
                      <a:pt x="5246" y="19020"/>
                      <a:pt x="5862" y="20546"/>
                      <a:pt x="6522" y="22053"/>
                    </a:cubicBezTo>
                    <a:lnTo>
                      <a:pt x="6540" y="22098"/>
                    </a:lnTo>
                    <a:lnTo>
                      <a:pt x="6584" y="22107"/>
                    </a:lnTo>
                    <a:cubicBezTo>
                      <a:pt x="6816" y="22178"/>
                      <a:pt x="7039" y="22205"/>
                      <a:pt x="7262" y="22223"/>
                    </a:cubicBezTo>
                    <a:cubicBezTo>
                      <a:pt x="7494" y="22249"/>
                      <a:pt x="7717" y="22258"/>
                      <a:pt x="7940" y="22258"/>
                    </a:cubicBezTo>
                    <a:cubicBezTo>
                      <a:pt x="7999" y="22259"/>
                      <a:pt x="8058" y="22260"/>
                      <a:pt x="8116" y="22260"/>
                    </a:cubicBezTo>
                    <a:cubicBezTo>
                      <a:pt x="8510" y="22260"/>
                      <a:pt x="8899" y="22235"/>
                      <a:pt x="9287" y="22196"/>
                    </a:cubicBezTo>
                    <a:cubicBezTo>
                      <a:pt x="10188" y="22107"/>
                      <a:pt x="11072" y="21955"/>
                      <a:pt x="11946" y="21750"/>
                    </a:cubicBezTo>
                    <a:cubicBezTo>
                      <a:pt x="12811" y="21545"/>
                      <a:pt x="13676" y="21295"/>
                      <a:pt x="14515" y="20974"/>
                    </a:cubicBezTo>
                    <a:cubicBezTo>
                      <a:pt x="14934" y="20813"/>
                      <a:pt x="15354" y="20635"/>
                      <a:pt x="15755" y="20430"/>
                    </a:cubicBezTo>
                    <a:cubicBezTo>
                      <a:pt x="16157" y="20215"/>
                      <a:pt x="16540" y="20001"/>
                      <a:pt x="16897" y="19680"/>
                    </a:cubicBezTo>
                    <a:lnTo>
                      <a:pt x="16933" y="19653"/>
                    </a:lnTo>
                    <a:lnTo>
                      <a:pt x="16933" y="19600"/>
                    </a:lnTo>
                    <a:cubicBezTo>
                      <a:pt x="16852" y="17958"/>
                      <a:pt x="16719" y="16317"/>
                      <a:pt x="16549" y="14684"/>
                    </a:cubicBezTo>
                    <a:cubicBezTo>
                      <a:pt x="16388" y="13052"/>
                      <a:pt x="16192" y="11419"/>
                      <a:pt x="15978" y="9787"/>
                    </a:cubicBezTo>
                    <a:cubicBezTo>
                      <a:pt x="15755" y="8163"/>
                      <a:pt x="15514" y="6531"/>
                      <a:pt x="15264" y="4916"/>
                    </a:cubicBezTo>
                    <a:cubicBezTo>
                      <a:pt x="15006" y="3292"/>
                      <a:pt x="14738" y="1669"/>
                      <a:pt x="14444" y="54"/>
                    </a:cubicBezTo>
                    <a:lnTo>
                      <a:pt x="144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1"/>
              <p:cNvSpPr/>
              <p:nvPr/>
            </p:nvSpPr>
            <p:spPr>
              <a:xfrm>
                <a:off x="6561575" y="2737350"/>
                <a:ext cx="406825" cy="232000"/>
              </a:xfrm>
              <a:custGeom>
                <a:avLst/>
                <a:gdLst/>
                <a:ahLst/>
                <a:cxnLst/>
                <a:rect l="l" t="t" r="r" b="b"/>
                <a:pathLst>
                  <a:path w="16273" h="9280" extrusionOk="0">
                    <a:moveTo>
                      <a:pt x="11263" y="0"/>
                    </a:moveTo>
                    <a:cubicBezTo>
                      <a:pt x="10252" y="0"/>
                      <a:pt x="8838" y="154"/>
                      <a:pt x="6870" y="617"/>
                    </a:cubicBezTo>
                    <a:cubicBezTo>
                      <a:pt x="991" y="2000"/>
                      <a:pt x="768" y="3650"/>
                      <a:pt x="768" y="3650"/>
                    </a:cubicBezTo>
                    <a:cubicBezTo>
                      <a:pt x="741" y="4087"/>
                      <a:pt x="759" y="4560"/>
                      <a:pt x="884" y="4988"/>
                    </a:cubicBezTo>
                    <a:cubicBezTo>
                      <a:pt x="678" y="5051"/>
                      <a:pt x="330" y="5292"/>
                      <a:pt x="250" y="5479"/>
                    </a:cubicBezTo>
                    <a:cubicBezTo>
                      <a:pt x="197" y="5595"/>
                      <a:pt x="188" y="5720"/>
                      <a:pt x="197" y="5845"/>
                    </a:cubicBezTo>
                    <a:cubicBezTo>
                      <a:pt x="197" y="6086"/>
                      <a:pt x="215" y="6353"/>
                      <a:pt x="268" y="6594"/>
                    </a:cubicBezTo>
                    <a:cubicBezTo>
                      <a:pt x="63" y="6639"/>
                      <a:pt x="0" y="7058"/>
                      <a:pt x="36" y="7210"/>
                    </a:cubicBezTo>
                    <a:cubicBezTo>
                      <a:pt x="134" y="7700"/>
                      <a:pt x="313" y="8245"/>
                      <a:pt x="429" y="8744"/>
                    </a:cubicBezTo>
                    <a:cubicBezTo>
                      <a:pt x="455" y="8842"/>
                      <a:pt x="518" y="8923"/>
                      <a:pt x="607" y="8958"/>
                    </a:cubicBezTo>
                    <a:cubicBezTo>
                      <a:pt x="1312" y="9235"/>
                      <a:pt x="2088" y="9262"/>
                      <a:pt x="2891" y="9279"/>
                    </a:cubicBezTo>
                    <a:cubicBezTo>
                      <a:pt x="2891" y="9279"/>
                      <a:pt x="5647" y="9270"/>
                      <a:pt x="8734" y="8548"/>
                    </a:cubicBezTo>
                    <a:cubicBezTo>
                      <a:pt x="12106" y="7754"/>
                      <a:pt x="14265" y="6603"/>
                      <a:pt x="14265" y="6603"/>
                    </a:cubicBezTo>
                    <a:cubicBezTo>
                      <a:pt x="15077" y="6175"/>
                      <a:pt x="15684" y="5854"/>
                      <a:pt x="16192" y="5292"/>
                    </a:cubicBezTo>
                    <a:cubicBezTo>
                      <a:pt x="16255" y="5220"/>
                      <a:pt x="16272" y="5113"/>
                      <a:pt x="16255" y="5015"/>
                    </a:cubicBezTo>
                    <a:cubicBezTo>
                      <a:pt x="16130" y="4516"/>
                      <a:pt x="16058" y="3954"/>
                      <a:pt x="15924" y="3472"/>
                    </a:cubicBezTo>
                    <a:cubicBezTo>
                      <a:pt x="15883" y="3329"/>
                      <a:pt x="15667" y="3013"/>
                      <a:pt x="15478" y="3013"/>
                    </a:cubicBezTo>
                    <a:cubicBezTo>
                      <a:pt x="15466" y="3013"/>
                      <a:pt x="15454" y="3014"/>
                      <a:pt x="15443" y="3017"/>
                    </a:cubicBezTo>
                    <a:cubicBezTo>
                      <a:pt x="15380" y="2785"/>
                      <a:pt x="15282" y="2544"/>
                      <a:pt x="15175" y="2321"/>
                    </a:cubicBezTo>
                    <a:cubicBezTo>
                      <a:pt x="15122" y="2205"/>
                      <a:pt x="15059" y="2098"/>
                      <a:pt x="14961" y="2018"/>
                    </a:cubicBezTo>
                    <a:cubicBezTo>
                      <a:pt x="14830" y="1909"/>
                      <a:pt x="14529" y="1847"/>
                      <a:pt x="14305" y="1847"/>
                    </a:cubicBezTo>
                    <a:cubicBezTo>
                      <a:pt x="14254" y="1847"/>
                      <a:pt x="14207" y="1850"/>
                      <a:pt x="14167" y="1857"/>
                    </a:cubicBezTo>
                    <a:cubicBezTo>
                      <a:pt x="14096" y="1429"/>
                      <a:pt x="13899" y="992"/>
                      <a:pt x="13685" y="608"/>
                    </a:cubicBezTo>
                    <a:cubicBezTo>
                      <a:pt x="13685" y="608"/>
                      <a:pt x="13271" y="0"/>
                      <a:pt x="11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1"/>
              <p:cNvSpPr/>
              <p:nvPr/>
            </p:nvSpPr>
            <p:spPr>
              <a:xfrm>
                <a:off x="6559800" y="2736250"/>
                <a:ext cx="410825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16433" h="9422" extrusionOk="0">
                    <a:moveTo>
                      <a:pt x="11510" y="1"/>
                    </a:moveTo>
                    <a:cubicBezTo>
                      <a:pt x="11133" y="1"/>
                      <a:pt x="10757" y="26"/>
                      <a:pt x="10384" y="54"/>
                    </a:cubicBezTo>
                    <a:cubicBezTo>
                      <a:pt x="9804" y="108"/>
                      <a:pt x="9224" y="188"/>
                      <a:pt x="8653" y="295"/>
                    </a:cubicBezTo>
                    <a:cubicBezTo>
                      <a:pt x="8368" y="358"/>
                      <a:pt x="8074" y="402"/>
                      <a:pt x="7788" y="465"/>
                    </a:cubicBezTo>
                    <a:lnTo>
                      <a:pt x="6941" y="661"/>
                    </a:lnTo>
                    <a:lnTo>
                      <a:pt x="7797" y="483"/>
                    </a:lnTo>
                    <a:cubicBezTo>
                      <a:pt x="8083" y="420"/>
                      <a:pt x="8368" y="385"/>
                      <a:pt x="8653" y="331"/>
                    </a:cubicBezTo>
                    <a:cubicBezTo>
                      <a:pt x="9233" y="233"/>
                      <a:pt x="9813" y="170"/>
                      <a:pt x="10393" y="126"/>
                    </a:cubicBezTo>
                    <a:cubicBezTo>
                      <a:pt x="10696" y="107"/>
                      <a:pt x="10999" y="93"/>
                      <a:pt x="11302" y="93"/>
                    </a:cubicBezTo>
                    <a:cubicBezTo>
                      <a:pt x="11579" y="93"/>
                      <a:pt x="11856" y="105"/>
                      <a:pt x="12133" y="135"/>
                    </a:cubicBezTo>
                    <a:cubicBezTo>
                      <a:pt x="12275" y="162"/>
                      <a:pt x="12418" y="179"/>
                      <a:pt x="12561" y="197"/>
                    </a:cubicBezTo>
                    <a:cubicBezTo>
                      <a:pt x="12695" y="233"/>
                      <a:pt x="12837" y="260"/>
                      <a:pt x="12971" y="304"/>
                    </a:cubicBezTo>
                    <a:cubicBezTo>
                      <a:pt x="13114" y="340"/>
                      <a:pt x="13248" y="393"/>
                      <a:pt x="13373" y="456"/>
                    </a:cubicBezTo>
                    <a:cubicBezTo>
                      <a:pt x="13498" y="518"/>
                      <a:pt x="13622" y="608"/>
                      <a:pt x="13703" y="697"/>
                    </a:cubicBezTo>
                    <a:lnTo>
                      <a:pt x="13694" y="688"/>
                    </a:lnTo>
                    <a:lnTo>
                      <a:pt x="13694" y="688"/>
                    </a:lnTo>
                    <a:cubicBezTo>
                      <a:pt x="13917" y="1071"/>
                      <a:pt x="14095" y="1482"/>
                      <a:pt x="14167" y="1919"/>
                    </a:cubicBezTo>
                    <a:lnTo>
                      <a:pt x="14185" y="1981"/>
                    </a:lnTo>
                    <a:lnTo>
                      <a:pt x="14256" y="1972"/>
                    </a:lnTo>
                    <a:cubicBezTo>
                      <a:pt x="14294" y="1968"/>
                      <a:pt x="14334" y="1965"/>
                      <a:pt x="14374" y="1965"/>
                    </a:cubicBezTo>
                    <a:cubicBezTo>
                      <a:pt x="14484" y="1965"/>
                      <a:pt x="14600" y="1982"/>
                      <a:pt x="14711" y="2008"/>
                    </a:cubicBezTo>
                    <a:cubicBezTo>
                      <a:pt x="14782" y="2026"/>
                      <a:pt x="14854" y="2053"/>
                      <a:pt x="14916" y="2080"/>
                    </a:cubicBezTo>
                    <a:cubicBezTo>
                      <a:pt x="14978" y="2115"/>
                      <a:pt x="15032" y="2160"/>
                      <a:pt x="15077" y="2213"/>
                    </a:cubicBezTo>
                    <a:cubicBezTo>
                      <a:pt x="15157" y="2338"/>
                      <a:pt x="15210" y="2490"/>
                      <a:pt x="15282" y="2642"/>
                    </a:cubicBezTo>
                    <a:cubicBezTo>
                      <a:pt x="15344" y="2784"/>
                      <a:pt x="15398" y="2936"/>
                      <a:pt x="15433" y="3088"/>
                    </a:cubicBezTo>
                    <a:lnTo>
                      <a:pt x="15451" y="3168"/>
                    </a:lnTo>
                    <a:lnTo>
                      <a:pt x="15532" y="3150"/>
                    </a:lnTo>
                    <a:cubicBezTo>
                      <a:pt x="15539" y="3148"/>
                      <a:pt x="15546" y="3147"/>
                      <a:pt x="15554" y="3147"/>
                    </a:cubicBezTo>
                    <a:cubicBezTo>
                      <a:pt x="15608" y="3147"/>
                      <a:pt x="15682" y="3196"/>
                      <a:pt x="15737" y="3266"/>
                    </a:cubicBezTo>
                    <a:cubicBezTo>
                      <a:pt x="15808" y="3337"/>
                      <a:pt x="15871" y="3427"/>
                      <a:pt x="15906" y="3516"/>
                    </a:cubicBezTo>
                    <a:cubicBezTo>
                      <a:pt x="15960" y="3721"/>
                      <a:pt x="16004" y="3944"/>
                      <a:pt x="16049" y="4158"/>
                    </a:cubicBezTo>
                    <a:cubicBezTo>
                      <a:pt x="16085" y="4381"/>
                      <a:pt x="16129" y="4604"/>
                      <a:pt x="16174" y="4827"/>
                    </a:cubicBezTo>
                    <a:lnTo>
                      <a:pt x="16210" y="4997"/>
                    </a:lnTo>
                    <a:lnTo>
                      <a:pt x="16227" y="5077"/>
                    </a:lnTo>
                    <a:cubicBezTo>
                      <a:pt x="16236" y="5104"/>
                      <a:pt x="16236" y="5113"/>
                      <a:pt x="16236" y="5139"/>
                    </a:cubicBezTo>
                    <a:cubicBezTo>
                      <a:pt x="16236" y="5175"/>
                      <a:pt x="16227" y="5211"/>
                      <a:pt x="16210" y="5246"/>
                    </a:cubicBezTo>
                    <a:cubicBezTo>
                      <a:pt x="16201" y="5255"/>
                      <a:pt x="16201" y="5264"/>
                      <a:pt x="16192" y="5264"/>
                    </a:cubicBezTo>
                    <a:lnTo>
                      <a:pt x="16165" y="5300"/>
                    </a:lnTo>
                    <a:lnTo>
                      <a:pt x="16111" y="5354"/>
                    </a:lnTo>
                    <a:cubicBezTo>
                      <a:pt x="15808" y="5675"/>
                      <a:pt x="15442" y="5924"/>
                      <a:pt x="15050" y="6148"/>
                    </a:cubicBezTo>
                    <a:cubicBezTo>
                      <a:pt x="14666" y="6362"/>
                      <a:pt x="14265" y="6576"/>
                      <a:pt x="13863" y="6763"/>
                    </a:cubicBezTo>
                    <a:cubicBezTo>
                      <a:pt x="12240" y="7512"/>
                      <a:pt x="10527" y="8074"/>
                      <a:pt x="8778" y="8485"/>
                    </a:cubicBezTo>
                    <a:cubicBezTo>
                      <a:pt x="7039" y="8886"/>
                      <a:pt x="5255" y="9127"/>
                      <a:pt x="3461" y="9207"/>
                    </a:cubicBezTo>
                    <a:cubicBezTo>
                      <a:pt x="3303" y="9214"/>
                      <a:pt x="3145" y="9217"/>
                      <a:pt x="2987" y="9217"/>
                    </a:cubicBezTo>
                    <a:cubicBezTo>
                      <a:pt x="2699" y="9217"/>
                      <a:pt x="2411" y="9207"/>
                      <a:pt x="2123" y="9190"/>
                    </a:cubicBezTo>
                    <a:cubicBezTo>
                      <a:pt x="1677" y="9163"/>
                      <a:pt x="1240" y="9100"/>
                      <a:pt x="821" y="8958"/>
                    </a:cubicBezTo>
                    <a:lnTo>
                      <a:pt x="749" y="8922"/>
                    </a:lnTo>
                    <a:lnTo>
                      <a:pt x="714" y="8913"/>
                    </a:lnTo>
                    <a:cubicBezTo>
                      <a:pt x="705" y="8904"/>
                      <a:pt x="696" y="8904"/>
                      <a:pt x="687" y="8895"/>
                    </a:cubicBezTo>
                    <a:cubicBezTo>
                      <a:pt x="651" y="8877"/>
                      <a:pt x="625" y="8851"/>
                      <a:pt x="616" y="8815"/>
                    </a:cubicBezTo>
                    <a:cubicBezTo>
                      <a:pt x="607" y="8797"/>
                      <a:pt x="598" y="8779"/>
                      <a:pt x="589" y="8752"/>
                    </a:cubicBezTo>
                    <a:lnTo>
                      <a:pt x="571" y="8672"/>
                    </a:lnTo>
                    <a:lnTo>
                      <a:pt x="526" y="8512"/>
                    </a:lnTo>
                    <a:cubicBezTo>
                      <a:pt x="473" y="8289"/>
                      <a:pt x="410" y="8074"/>
                      <a:pt x="348" y="7860"/>
                    </a:cubicBezTo>
                    <a:cubicBezTo>
                      <a:pt x="286" y="7646"/>
                      <a:pt x="232" y="7423"/>
                      <a:pt x="187" y="7218"/>
                    </a:cubicBezTo>
                    <a:cubicBezTo>
                      <a:pt x="178" y="7120"/>
                      <a:pt x="196" y="7013"/>
                      <a:pt x="223" y="6915"/>
                    </a:cubicBezTo>
                    <a:cubicBezTo>
                      <a:pt x="250" y="6826"/>
                      <a:pt x="303" y="6727"/>
                      <a:pt x="357" y="6718"/>
                    </a:cubicBezTo>
                    <a:lnTo>
                      <a:pt x="437" y="6701"/>
                    </a:lnTo>
                    <a:lnTo>
                      <a:pt x="419" y="6620"/>
                    </a:lnTo>
                    <a:cubicBezTo>
                      <a:pt x="384" y="6469"/>
                      <a:pt x="366" y="6308"/>
                      <a:pt x="357" y="6148"/>
                    </a:cubicBezTo>
                    <a:cubicBezTo>
                      <a:pt x="348" y="5996"/>
                      <a:pt x="330" y="5826"/>
                      <a:pt x="348" y="5684"/>
                    </a:cubicBezTo>
                    <a:cubicBezTo>
                      <a:pt x="366" y="5612"/>
                      <a:pt x="384" y="5550"/>
                      <a:pt x="428" y="5496"/>
                    </a:cubicBezTo>
                    <a:cubicBezTo>
                      <a:pt x="473" y="5434"/>
                      <a:pt x="526" y="5380"/>
                      <a:pt x="589" y="5336"/>
                    </a:cubicBezTo>
                    <a:cubicBezTo>
                      <a:pt x="705" y="5238"/>
                      <a:pt x="839" y="5148"/>
                      <a:pt x="981" y="5104"/>
                    </a:cubicBezTo>
                    <a:lnTo>
                      <a:pt x="1044" y="5077"/>
                    </a:lnTo>
                    <a:lnTo>
                      <a:pt x="1026" y="5006"/>
                    </a:lnTo>
                    <a:cubicBezTo>
                      <a:pt x="901" y="4586"/>
                      <a:pt x="874" y="4140"/>
                      <a:pt x="901" y="3703"/>
                    </a:cubicBezTo>
                    <a:cubicBezTo>
                      <a:pt x="928" y="3587"/>
                      <a:pt x="1008" y="3462"/>
                      <a:pt x="1088" y="3346"/>
                    </a:cubicBezTo>
                    <a:cubicBezTo>
                      <a:pt x="1178" y="3239"/>
                      <a:pt x="1267" y="3132"/>
                      <a:pt x="1374" y="3034"/>
                    </a:cubicBezTo>
                    <a:cubicBezTo>
                      <a:pt x="1472" y="2927"/>
                      <a:pt x="1597" y="2847"/>
                      <a:pt x="1704" y="2758"/>
                    </a:cubicBezTo>
                    <a:lnTo>
                      <a:pt x="2061" y="2508"/>
                    </a:lnTo>
                    <a:cubicBezTo>
                      <a:pt x="2543" y="2196"/>
                      <a:pt x="3078" y="1946"/>
                      <a:pt x="3613" y="1723"/>
                    </a:cubicBezTo>
                    <a:cubicBezTo>
                      <a:pt x="4148" y="1500"/>
                      <a:pt x="4701" y="1303"/>
                      <a:pt x="5255" y="1134"/>
                    </a:cubicBezTo>
                    <a:cubicBezTo>
                      <a:pt x="5531" y="1054"/>
                      <a:pt x="5808" y="955"/>
                      <a:pt x="6093" y="884"/>
                    </a:cubicBezTo>
                    <a:lnTo>
                      <a:pt x="6941" y="661"/>
                    </a:lnTo>
                    <a:lnTo>
                      <a:pt x="6093" y="866"/>
                    </a:lnTo>
                    <a:cubicBezTo>
                      <a:pt x="5808" y="938"/>
                      <a:pt x="5522" y="1027"/>
                      <a:pt x="5246" y="1098"/>
                    </a:cubicBezTo>
                    <a:cubicBezTo>
                      <a:pt x="4684" y="1259"/>
                      <a:pt x="4130" y="1446"/>
                      <a:pt x="3586" y="1651"/>
                    </a:cubicBezTo>
                    <a:cubicBezTo>
                      <a:pt x="3042" y="1874"/>
                      <a:pt x="2507" y="2106"/>
                      <a:pt x="1998" y="2419"/>
                    </a:cubicBezTo>
                    <a:cubicBezTo>
                      <a:pt x="1882" y="2499"/>
                      <a:pt x="1757" y="2579"/>
                      <a:pt x="1633" y="2668"/>
                    </a:cubicBezTo>
                    <a:cubicBezTo>
                      <a:pt x="1526" y="2758"/>
                      <a:pt x="1401" y="2838"/>
                      <a:pt x="1294" y="2945"/>
                    </a:cubicBezTo>
                    <a:cubicBezTo>
                      <a:pt x="1187" y="3043"/>
                      <a:pt x="1079" y="3159"/>
                      <a:pt x="990" y="3275"/>
                    </a:cubicBezTo>
                    <a:cubicBezTo>
                      <a:pt x="946" y="3337"/>
                      <a:pt x="901" y="3400"/>
                      <a:pt x="865" y="3462"/>
                    </a:cubicBezTo>
                    <a:cubicBezTo>
                      <a:pt x="821" y="3534"/>
                      <a:pt x="794" y="3596"/>
                      <a:pt x="776" y="3685"/>
                    </a:cubicBezTo>
                    <a:lnTo>
                      <a:pt x="776" y="3694"/>
                    </a:lnTo>
                    <a:cubicBezTo>
                      <a:pt x="742" y="4119"/>
                      <a:pt x="757" y="4560"/>
                      <a:pt x="866" y="4986"/>
                    </a:cubicBezTo>
                    <a:lnTo>
                      <a:pt x="866" y="4986"/>
                    </a:lnTo>
                    <a:cubicBezTo>
                      <a:pt x="727" y="5042"/>
                      <a:pt x="606" y="5127"/>
                      <a:pt x="491" y="5211"/>
                    </a:cubicBezTo>
                    <a:cubicBezTo>
                      <a:pt x="428" y="5273"/>
                      <a:pt x="357" y="5327"/>
                      <a:pt x="303" y="5398"/>
                    </a:cubicBezTo>
                    <a:cubicBezTo>
                      <a:pt x="250" y="5470"/>
                      <a:pt x="214" y="5568"/>
                      <a:pt x="196" y="5657"/>
                    </a:cubicBezTo>
                    <a:cubicBezTo>
                      <a:pt x="170" y="5835"/>
                      <a:pt x="187" y="5996"/>
                      <a:pt x="196" y="6156"/>
                    </a:cubicBezTo>
                    <a:cubicBezTo>
                      <a:pt x="204" y="6304"/>
                      <a:pt x="219" y="6444"/>
                      <a:pt x="240" y="6589"/>
                    </a:cubicBezTo>
                    <a:lnTo>
                      <a:pt x="240" y="6589"/>
                    </a:lnTo>
                    <a:cubicBezTo>
                      <a:pt x="193" y="6617"/>
                      <a:pt x="157" y="6656"/>
                      <a:pt x="134" y="6692"/>
                    </a:cubicBezTo>
                    <a:cubicBezTo>
                      <a:pt x="98" y="6745"/>
                      <a:pt x="71" y="6808"/>
                      <a:pt x="54" y="6870"/>
                    </a:cubicBezTo>
                    <a:cubicBezTo>
                      <a:pt x="18" y="6986"/>
                      <a:pt x="0" y="7102"/>
                      <a:pt x="18" y="7236"/>
                    </a:cubicBezTo>
                    <a:cubicBezTo>
                      <a:pt x="54" y="7477"/>
                      <a:pt x="116" y="7682"/>
                      <a:pt x="170" y="7905"/>
                    </a:cubicBezTo>
                    <a:lnTo>
                      <a:pt x="348" y="8556"/>
                    </a:lnTo>
                    <a:lnTo>
                      <a:pt x="384" y="8717"/>
                    </a:lnTo>
                    <a:lnTo>
                      <a:pt x="410" y="8797"/>
                    </a:lnTo>
                    <a:cubicBezTo>
                      <a:pt x="410" y="8833"/>
                      <a:pt x="428" y="8868"/>
                      <a:pt x="437" y="8895"/>
                    </a:cubicBezTo>
                    <a:cubicBezTo>
                      <a:pt x="473" y="8967"/>
                      <a:pt x="526" y="9020"/>
                      <a:pt x="589" y="9065"/>
                    </a:cubicBezTo>
                    <a:cubicBezTo>
                      <a:pt x="607" y="9074"/>
                      <a:pt x="625" y="9083"/>
                      <a:pt x="642" y="9091"/>
                    </a:cubicBezTo>
                    <a:lnTo>
                      <a:pt x="678" y="9100"/>
                    </a:lnTo>
                    <a:lnTo>
                      <a:pt x="758" y="9136"/>
                    </a:lnTo>
                    <a:cubicBezTo>
                      <a:pt x="1195" y="9288"/>
                      <a:pt x="1659" y="9359"/>
                      <a:pt x="2105" y="9386"/>
                    </a:cubicBezTo>
                    <a:cubicBezTo>
                      <a:pt x="2409" y="9410"/>
                      <a:pt x="2712" y="9422"/>
                      <a:pt x="3015" y="9422"/>
                    </a:cubicBezTo>
                    <a:cubicBezTo>
                      <a:pt x="3167" y="9422"/>
                      <a:pt x="3319" y="9419"/>
                      <a:pt x="3470" y="9413"/>
                    </a:cubicBezTo>
                    <a:cubicBezTo>
                      <a:pt x="5272" y="9332"/>
                      <a:pt x="7066" y="9100"/>
                      <a:pt x="8832" y="8699"/>
                    </a:cubicBezTo>
                    <a:cubicBezTo>
                      <a:pt x="10589" y="8280"/>
                      <a:pt x="12311" y="7709"/>
                      <a:pt x="13953" y="6950"/>
                    </a:cubicBezTo>
                    <a:cubicBezTo>
                      <a:pt x="14363" y="6754"/>
                      <a:pt x="14755" y="6540"/>
                      <a:pt x="15148" y="6317"/>
                    </a:cubicBezTo>
                    <a:cubicBezTo>
                      <a:pt x="15541" y="6085"/>
                      <a:pt x="15924" y="5826"/>
                      <a:pt x="16245" y="5487"/>
                    </a:cubicBezTo>
                    <a:lnTo>
                      <a:pt x="16308" y="5425"/>
                    </a:lnTo>
                    <a:lnTo>
                      <a:pt x="16334" y="5398"/>
                    </a:lnTo>
                    <a:cubicBezTo>
                      <a:pt x="16352" y="5380"/>
                      <a:pt x="16361" y="5362"/>
                      <a:pt x="16370" y="5345"/>
                    </a:cubicBezTo>
                    <a:cubicBezTo>
                      <a:pt x="16415" y="5282"/>
                      <a:pt x="16433" y="5211"/>
                      <a:pt x="16433" y="5139"/>
                    </a:cubicBezTo>
                    <a:cubicBezTo>
                      <a:pt x="16433" y="5104"/>
                      <a:pt x="16424" y="5059"/>
                      <a:pt x="16415" y="5032"/>
                    </a:cubicBezTo>
                    <a:lnTo>
                      <a:pt x="16397" y="4952"/>
                    </a:lnTo>
                    <a:lnTo>
                      <a:pt x="16361" y="4783"/>
                    </a:lnTo>
                    <a:lnTo>
                      <a:pt x="16227" y="4131"/>
                    </a:lnTo>
                    <a:cubicBezTo>
                      <a:pt x="16183" y="3899"/>
                      <a:pt x="16138" y="3685"/>
                      <a:pt x="16067" y="3453"/>
                    </a:cubicBezTo>
                    <a:cubicBezTo>
                      <a:pt x="16022" y="3337"/>
                      <a:pt x="15951" y="3239"/>
                      <a:pt x="15871" y="3150"/>
                    </a:cubicBezTo>
                    <a:cubicBezTo>
                      <a:pt x="15826" y="3105"/>
                      <a:pt x="15772" y="3061"/>
                      <a:pt x="15719" y="3025"/>
                    </a:cubicBezTo>
                    <a:cubicBezTo>
                      <a:pt x="15677" y="3001"/>
                      <a:pt x="15627" y="2981"/>
                      <a:pt x="15575" y="2976"/>
                    </a:cubicBezTo>
                    <a:lnTo>
                      <a:pt x="15575" y="2976"/>
                    </a:lnTo>
                    <a:cubicBezTo>
                      <a:pt x="15534" y="2838"/>
                      <a:pt x="15486" y="2701"/>
                      <a:pt x="15425" y="2570"/>
                    </a:cubicBezTo>
                    <a:cubicBezTo>
                      <a:pt x="15362" y="2427"/>
                      <a:pt x="15300" y="2276"/>
                      <a:pt x="15202" y="2124"/>
                    </a:cubicBezTo>
                    <a:cubicBezTo>
                      <a:pt x="15148" y="2053"/>
                      <a:pt x="15077" y="1981"/>
                      <a:pt x="14987" y="1946"/>
                    </a:cubicBezTo>
                    <a:cubicBezTo>
                      <a:pt x="14907" y="1901"/>
                      <a:pt x="14827" y="1883"/>
                      <a:pt x="14738" y="1857"/>
                    </a:cubicBezTo>
                    <a:cubicBezTo>
                      <a:pt x="14624" y="1838"/>
                      <a:pt x="14506" y="1819"/>
                      <a:pt x="14384" y="1819"/>
                    </a:cubicBezTo>
                    <a:cubicBezTo>
                      <a:pt x="14355" y="1819"/>
                      <a:pt x="14325" y="1820"/>
                      <a:pt x="14296" y="1822"/>
                    </a:cubicBezTo>
                    <a:lnTo>
                      <a:pt x="14296" y="1822"/>
                    </a:lnTo>
                    <a:cubicBezTo>
                      <a:pt x="14209" y="1394"/>
                      <a:pt x="14021" y="998"/>
                      <a:pt x="13810" y="625"/>
                    </a:cubicBezTo>
                    <a:lnTo>
                      <a:pt x="13810" y="616"/>
                    </a:lnTo>
                    <a:cubicBezTo>
                      <a:pt x="13747" y="545"/>
                      <a:pt x="13694" y="501"/>
                      <a:pt x="13622" y="456"/>
                    </a:cubicBezTo>
                    <a:cubicBezTo>
                      <a:pt x="13560" y="411"/>
                      <a:pt x="13498" y="385"/>
                      <a:pt x="13426" y="349"/>
                    </a:cubicBezTo>
                    <a:cubicBezTo>
                      <a:pt x="13292" y="277"/>
                      <a:pt x="13150" y="233"/>
                      <a:pt x="13007" y="188"/>
                    </a:cubicBezTo>
                    <a:cubicBezTo>
                      <a:pt x="12873" y="144"/>
                      <a:pt x="12721" y="126"/>
                      <a:pt x="12579" y="90"/>
                    </a:cubicBezTo>
                    <a:cubicBezTo>
                      <a:pt x="12436" y="63"/>
                      <a:pt x="12284" y="46"/>
                      <a:pt x="12142" y="28"/>
                    </a:cubicBezTo>
                    <a:cubicBezTo>
                      <a:pt x="11931" y="9"/>
                      <a:pt x="11721" y="1"/>
                      <a:pt x="11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1"/>
              <p:cNvSpPr/>
              <p:nvPr/>
            </p:nvSpPr>
            <p:spPr>
              <a:xfrm>
                <a:off x="6822725" y="2746975"/>
                <a:ext cx="4085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459" extrusionOk="0">
                    <a:moveTo>
                      <a:pt x="1223" y="0"/>
                    </a:moveTo>
                    <a:cubicBezTo>
                      <a:pt x="920" y="0"/>
                      <a:pt x="768" y="205"/>
                      <a:pt x="617" y="428"/>
                    </a:cubicBezTo>
                    <a:lnTo>
                      <a:pt x="99" y="1169"/>
                    </a:lnTo>
                    <a:cubicBezTo>
                      <a:pt x="46" y="1240"/>
                      <a:pt x="1" y="1347"/>
                      <a:pt x="54" y="1410"/>
                    </a:cubicBezTo>
                    <a:cubicBezTo>
                      <a:pt x="86" y="1448"/>
                      <a:pt x="136" y="1459"/>
                      <a:pt x="184" y="1459"/>
                    </a:cubicBezTo>
                    <a:cubicBezTo>
                      <a:pt x="204" y="1459"/>
                      <a:pt x="224" y="1457"/>
                      <a:pt x="242" y="1454"/>
                    </a:cubicBezTo>
                    <a:cubicBezTo>
                      <a:pt x="741" y="1365"/>
                      <a:pt x="1205" y="1071"/>
                      <a:pt x="1491" y="651"/>
                    </a:cubicBezTo>
                    <a:cubicBezTo>
                      <a:pt x="1571" y="535"/>
                      <a:pt x="1634" y="402"/>
                      <a:pt x="1607" y="268"/>
                    </a:cubicBezTo>
                    <a:cubicBezTo>
                      <a:pt x="1571" y="98"/>
                      <a:pt x="1393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1"/>
              <p:cNvSpPr/>
              <p:nvPr/>
            </p:nvSpPr>
            <p:spPr>
              <a:xfrm>
                <a:off x="6870475" y="2778050"/>
                <a:ext cx="7227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4254" extrusionOk="0">
                    <a:moveTo>
                      <a:pt x="577" y="0"/>
                    </a:moveTo>
                    <a:cubicBezTo>
                      <a:pt x="409" y="0"/>
                      <a:pt x="239" y="103"/>
                      <a:pt x="232" y="274"/>
                    </a:cubicBezTo>
                    <a:lnTo>
                      <a:pt x="0" y="390"/>
                    </a:lnTo>
                    <a:cubicBezTo>
                      <a:pt x="205" y="595"/>
                      <a:pt x="277" y="898"/>
                      <a:pt x="330" y="1184"/>
                    </a:cubicBezTo>
                    <a:cubicBezTo>
                      <a:pt x="348" y="1246"/>
                      <a:pt x="357" y="1317"/>
                      <a:pt x="393" y="1380"/>
                    </a:cubicBezTo>
                    <a:cubicBezTo>
                      <a:pt x="437" y="1460"/>
                      <a:pt x="517" y="1514"/>
                      <a:pt x="589" y="1576"/>
                    </a:cubicBezTo>
                    <a:cubicBezTo>
                      <a:pt x="856" y="1808"/>
                      <a:pt x="1044" y="2156"/>
                      <a:pt x="1080" y="2513"/>
                    </a:cubicBezTo>
                    <a:cubicBezTo>
                      <a:pt x="1088" y="2584"/>
                      <a:pt x="1088" y="2665"/>
                      <a:pt x="1133" y="2727"/>
                    </a:cubicBezTo>
                    <a:cubicBezTo>
                      <a:pt x="1187" y="2798"/>
                      <a:pt x="1276" y="2825"/>
                      <a:pt x="1347" y="2861"/>
                    </a:cubicBezTo>
                    <a:cubicBezTo>
                      <a:pt x="1552" y="2986"/>
                      <a:pt x="1642" y="3235"/>
                      <a:pt x="1695" y="3467"/>
                    </a:cubicBezTo>
                    <a:cubicBezTo>
                      <a:pt x="1740" y="3673"/>
                      <a:pt x="1784" y="3878"/>
                      <a:pt x="1811" y="4083"/>
                    </a:cubicBezTo>
                    <a:cubicBezTo>
                      <a:pt x="1829" y="4163"/>
                      <a:pt x="1891" y="4226"/>
                      <a:pt x="1963" y="4244"/>
                    </a:cubicBezTo>
                    <a:cubicBezTo>
                      <a:pt x="1990" y="4250"/>
                      <a:pt x="2017" y="4253"/>
                      <a:pt x="2044" y="4253"/>
                    </a:cubicBezTo>
                    <a:cubicBezTo>
                      <a:pt x="2087" y="4253"/>
                      <a:pt x="2129" y="4246"/>
                      <a:pt x="2168" y="4235"/>
                    </a:cubicBezTo>
                    <a:cubicBezTo>
                      <a:pt x="2534" y="4137"/>
                      <a:pt x="2890" y="3789"/>
                      <a:pt x="2801" y="3423"/>
                    </a:cubicBezTo>
                    <a:cubicBezTo>
                      <a:pt x="2712" y="3048"/>
                      <a:pt x="2560" y="2709"/>
                      <a:pt x="2266" y="2477"/>
                    </a:cubicBezTo>
                    <a:cubicBezTo>
                      <a:pt x="2212" y="2442"/>
                      <a:pt x="2168" y="2406"/>
                      <a:pt x="2132" y="2361"/>
                    </a:cubicBezTo>
                    <a:cubicBezTo>
                      <a:pt x="2097" y="2308"/>
                      <a:pt x="2079" y="2245"/>
                      <a:pt x="2061" y="2183"/>
                    </a:cubicBezTo>
                    <a:cubicBezTo>
                      <a:pt x="2007" y="1951"/>
                      <a:pt x="1972" y="1710"/>
                      <a:pt x="1873" y="1487"/>
                    </a:cubicBezTo>
                    <a:cubicBezTo>
                      <a:pt x="1775" y="1264"/>
                      <a:pt x="1615" y="1059"/>
                      <a:pt x="1383" y="987"/>
                    </a:cubicBezTo>
                    <a:cubicBezTo>
                      <a:pt x="1320" y="970"/>
                      <a:pt x="1258" y="952"/>
                      <a:pt x="1204" y="916"/>
                    </a:cubicBezTo>
                    <a:cubicBezTo>
                      <a:pt x="1115" y="845"/>
                      <a:pt x="1097" y="720"/>
                      <a:pt x="1080" y="604"/>
                    </a:cubicBezTo>
                    <a:cubicBezTo>
                      <a:pt x="1044" y="381"/>
                      <a:pt x="955" y="149"/>
                      <a:pt x="749" y="42"/>
                    </a:cubicBezTo>
                    <a:cubicBezTo>
                      <a:pt x="697" y="13"/>
                      <a:pt x="637" y="0"/>
                      <a:pt x="5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1"/>
              <p:cNvSpPr/>
              <p:nvPr/>
            </p:nvSpPr>
            <p:spPr>
              <a:xfrm>
                <a:off x="6870025" y="2777500"/>
                <a:ext cx="731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4293" extrusionOk="0">
                    <a:moveTo>
                      <a:pt x="590" y="0"/>
                    </a:moveTo>
                    <a:cubicBezTo>
                      <a:pt x="520" y="0"/>
                      <a:pt x="448" y="18"/>
                      <a:pt x="384" y="55"/>
                    </a:cubicBezTo>
                    <a:cubicBezTo>
                      <a:pt x="286" y="108"/>
                      <a:pt x="232" y="198"/>
                      <a:pt x="223" y="287"/>
                    </a:cubicBezTo>
                    <a:lnTo>
                      <a:pt x="268" y="296"/>
                    </a:lnTo>
                    <a:cubicBezTo>
                      <a:pt x="268" y="207"/>
                      <a:pt x="321" y="135"/>
                      <a:pt x="402" y="91"/>
                    </a:cubicBezTo>
                    <a:cubicBezTo>
                      <a:pt x="461" y="56"/>
                      <a:pt x="535" y="38"/>
                      <a:pt x="605" y="38"/>
                    </a:cubicBezTo>
                    <a:cubicBezTo>
                      <a:pt x="661" y="38"/>
                      <a:pt x="715" y="49"/>
                      <a:pt x="759" y="73"/>
                    </a:cubicBezTo>
                    <a:cubicBezTo>
                      <a:pt x="982" y="198"/>
                      <a:pt x="1053" y="474"/>
                      <a:pt x="1080" y="635"/>
                    </a:cubicBezTo>
                    <a:lnTo>
                      <a:pt x="1089" y="653"/>
                    </a:lnTo>
                    <a:cubicBezTo>
                      <a:pt x="1098" y="760"/>
                      <a:pt x="1115" y="885"/>
                      <a:pt x="1205" y="947"/>
                    </a:cubicBezTo>
                    <a:cubicBezTo>
                      <a:pt x="1249" y="983"/>
                      <a:pt x="1303" y="1000"/>
                      <a:pt x="1347" y="1009"/>
                    </a:cubicBezTo>
                    <a:cubicBezTo>
                      <a:pt x="1365" y="1018"/>
                      <a:pt x="1383" y="1018"/>
                      <a:pt x="1392" y="1027"/>
                    </a:cubicBezTo>
                    <a:cubicBezTo>
                      <a:pt x="1668" y="1116"/>
                      <a:pt x="1811" y="1375"/>
                      <a:pt x="1874" y="1518"/>
                    </a:cubicBezTo>
                    <a:cubicBezTo>
                      <a:pt x="1945" y="1687"/>
                      <a:pt x="1981" y="1866"/>
                      <a:pt x="2025" y="2044"/>
                    </a:cubicBezTo>
                    <a:cubicBezTo>
                      <a:pt x="2034" y="2098"/>
                      <a:pt x="2052" y="2151"/>
                      <a:pt x="2061" y="2214"/>
                    </a:cubicBezTo>
                    <a:cubicBezTo>
                      <a:pt x="2079" y="2276"/>
                      <a:pt x="2097" y="2339"/>
                      <a:pt x="2132" y="2392"/>
                    </a:cubicBezTo>
                    <a:cubicBezTo>
                      <a:pt x="2159" y="2437"/>
                      <a:pt x="2204" y="2464"/>
                      <a:pt x="2239" y="2499"/>
                    </a:cubicBezTo>
                    <a:lnTo>
                      <a:pt x="2266" y="2517"/>
                    </a:lnTo>
                    <a:cubicBezTo>
                      <a:pt x="2525" y="2713"/>
                      <a:pt x="2694" y="3017"/>
                      <a:pt x="2801" y="3445"/>
                    </a:cubicBezTo>
                    <a:cubicBezTo>
                      <a:pt x="2882" y="3793"/>
                      <a:pt x="2543" y="4141"/>
                      <a:pt x="2177" y="4239"/>
                    </a:cubicBezTo>
                    <a:cubicBezTo>
                      <a:pt x="2138" y="4254"/>
                      <a:pt x="2101" y="4260"/>
                      <a:pt x="2067" y="4260"/>
                    </a:cubicBezTo>
                    <a:cubicBezTo>
                      <a:pt x="2040" y="4260"/>
                      <a:pt x="2014" y="4256"/>
                      <a:pt x="1990" y="4248"/>
                    </a:cubicBezTo>
                    <a:cubicBezTo>
                      <a:pt x="1918" y="4230"/>
                      <a:pt x="1856" y="4167"/>
                      <a:pt x="1847" y="4105"/>
                    </a:cubicBezTo>
                    <a:cubicBezTo>
                      <a:pt x="1820" y="3891"/>
                      <a:pt x="1776" y="3686"/>
                      <a:pt x="1731" y="3481"/>
                    </a:cubicBezTo>
                    <a:cubicBezTo>
                      <a:pt x="1677" y="3249"/>
                      <a:pt x="1588" y="2990"/>
                      <a:pt x="1383" y="2874"/>
                    </a:cubicBezTo>
                    <a:cubicBezTo>
                      <a:pt x="1356" y="2856"/>
                      <a:pt x="1338" y="2847"/>
                      <a:pt x="1312" y="2838"/>
                    </a:cubicBezTo>
                    <a:cubicBezTo>
                      <a:pt x="1258" y="2811"/>
                      <a:pt x="1205" y="2785"/>
                      <a:pt x="1169" y="2740"/>
                    </a:cubicBezTo>
                    <a:cubicBezTo>
                      <a:pt x="1133" y="2687"/>
                      <a:pt x="1124" y="2624"/>
                      <a:pt x="1115" y="2553"/>
                    </a:cubicBezTo>
                    <a:lnTo>
                      <a:pt x="1115" y="2535"/>
                    </a:lnTo>
                    <a:cubicBezTo>
                      <a:pt x="1080" y="2169"/>
                      <a:pt x="892" y="1821"/>
                      <a:pt x="616" y="1580"/>
                    </a:cubicBezTo>
                    <a:cubicBezTo>
                      <a:pt x="607" y="1571"/>
                      <a:pt x="589" y="1563"/>
                      <a:pt x="580" y="1554"/>
                    </a:cubicBezTo>
                    <a:cubicBezTo>
                      <a:pt x="527" y="1500"/>
                      <a:pt x="464" y="1455"/>
                      <a:pt x="428" y="1393"/>
                    </a:cubicBezTo>
                    <a:cubicBezTo>
                      <a:pt x="393" y="1331"/>
                      <a:pt x="384" y="1268"/>
                      <a:pt x="375" y="1197"/>
                    </a:cubicBezTo>
                    <a:cubicBezTo>
                      <a:pt x="312" y="902"/>
                      <a:pt x="241" y="608"/>
                      <a:pt x="27" y="403"/>
                    </a:cubicBezTo>
                    <a:lnTo>
                      <a:pt x="0" y="430"/>
                    </a:lnTo>
                    <a:cubicBezTo>
                      <a:pt x="205" y="626"/>
                      <a:pt x="277" y="920"/>
                      <a:pt x="330" y="1206"/>
                    </a:cubicBezTo>
                    <a:cubicBezTo>
                      <a:pt x="348" y="1277"/>
                      <a:pt x="357" y="1348"/>
                      <a:pt x="393" y="1411"/>
                    </a:cubicBezTo>
                    <a:cubicBezTo>
                      <a:pt x="437" y="1473"/>
                      <a:pt x="500" y="1527"/>
                      <a:pt x="553" y="1580"/>
                    </a:cubicBezTo>
                    <a:cubicBezTo>
                      <a:pt x="571" y="1589"/>
                      <a:pt x="580" y="1598"/>
                      <a:pt x="589" y="1607"/>
                    </a:cubicBezTo>
                    <a:cubicBezTo>
                      <a:pt x="866" y="1848"/>
                      <a:pt x="1044" y="2178"/>
                      <a:pt x="1080" y="2535"/>
                    </a:cubicBezTo>
                    <a:lnTo>
                      <a:pt x="1080" y="2562"/>
                    </a:lnTo>
                    <a:cubicBezTo>
                      <a:pt x="1089" y="2633"/>
                      <a:pt x="1098" y="2704"/>
                      <a:pt x="1142" y="2758"/>
                    </a:cubicBezTo>
                    <a:cubicBezTo>
                      <a:pt x="1178" y="2811"/>
                      <a:pt x="1240" y="2838"/>
                      <a:pt x="1294" y="2874"/>
                    </a:cubicBezTo>
                    <a:cubicBezTo>
                      <a:pt x="1321" y="2883"/>
                      <a:pt x="1338" y="2892"/>
                      <a:pt x="1356" y="2901"/>
                    </a:cubicBezTo>
                    <a:cubicBezTo>
                      <a:pt x="1561" y="3017"/>
                      <a:pt x="1642" y="3266"/>
                      <a:pt x="1695" y="3489"/>
                    </a:cubicBezTo>
                    <a:cubicBezTo>
                      <a:pt x="1740" y="3695"/>
                      <a:pt x="1784" y="3900"/>
                      <a:pt x="1811" y="4105"/>
                    </a:cubicBezTo>
                    <a:cubicBezTo>
                      <a:pt x="1829" y="4185"/>
                      <a:pt x="1891" y="4257"/>
                      <a:pt x="1981" y="4283"/>
                    </a:cubicBezTo>
                    <a:cubicBezTo>
                      <a:pt x="2007" y="4292"/>
                      <a:pt x="2034" y="4292"/>
                      <a:pt x="2061" y="4292"/>
                    </a:cubicBezTo>
                    <a:cubicBezTo>
                      <a:pt x="2097" y="4292"/>
                      <a:pt x="2141" y="4292"/>
                      <a:pt x="2186" y="4274"/>
                    </a:cubicBezTo>
                    <a:cubicBezTo>
                      <a:pt x="2569" y="4167"/>
                      <a:pt x="2926" y="3820"/>
                      <a:pt x="2837" y="3436"/>
                    </a:cubicBezTo>
                    <a:cubicBezTo>
                      <a:pt x="2730" y="2999"/>
                      <a:pt x="2552" y="2687"/>
                      <a:pt x="2293" y="2481"/>
                    </a:cubicBezTo>
                    <a:lnTo>
                      <a:pt x="2266" y="2464"/>
                    </a:lnTo>
                    <a:cubicBezTo>
                      <a:pt x="2230" y="2437"/>
                      <a:pt x="2186" y="2410"/>
                      <a:pt x="2159" y="2374"/>
                    </a:cubicBezTo>
                    <a:cubicBezTo>
                      <a:pt x="2132" y="2321"/>
                      <a:pt x="2115" y="2267"/>
                      <a:pt x="2097" y="2205"/>
                    </a:cubicBezTo>
                    <a:cubicBezTo>
                      <a:pt x="2088" y="2151"/>
                      <a:pt x="2070" y="2089"/>
                      <a:pt x="2061" y="2035"/>
                    </a:cubicBezTo>
                    <a:cubicBezTo>
                      <a:pt x="2025" y="1857"/>
                      <a:pt x="1981" y="1670"/>
                      <a:pt x="1909" y="1500"/>
                    </a:cubicBezTo>
                    <a:cubicBezTo>
                      <a:pt x="1838" y="1348"/>
                      <a:pt x="1686" y="1090"/>
                      <a:pt x="1410" y="992"/>
                    </a:cubicBezTo>
                    <a:cubicBezTo>
                      <a:pt x="1392" y="983"/>
                      <a:pt x="1374" y="983"/>
                      <a:pt x="1356" y="974"/>
                    </a:cubicBezTo>
                    <a:cubicBezTo>
                      <a:pt x="1312" y="965"/>
                      <a:pt x="1267" y="947"/>
                      <a:pt x="1231" y="920"/>
                    </a:cubicBezTo>
                    <a:cubicBezTo>
                      <a:pt x="1151" y="858"/>
                      <a:pt x="1133" y="751"/>
                      <a:pt x="1124" y="644"/>
                    </a:cubicBezTo>
                    <a:lnTo>
                      <a:pt x="1115" y="626"/>
                    </a:lnTo>
                    <a:cubicBezTo>
                      <a:pt x="1089" y="465"/>
                      <a:pt x="1017" y="171"/>
                      <a:pt x="776" y="46"/>
                    </a:cubicBezTo>
                    <a:cubicBezTo>
                      <a:pt x="720" y="16"/>
                      <a:pt x="656" y="0"/>
                      <a:pt x="5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1"/>
              <p:cNvSpPr/>
              <p:nvPr/>
            </p:nvSpPr>
            <p:spPr>
              <a:xfrm>
                <a:off x="6568275" y="2812750"/>
                <a:ext cx="379375" cy="105375"/>
              </a:xfrm>
              <a:custGeom>
                <a:avLst/>
                <a:gdLst/>
                <a:ahLst/>
                <a:cxnLst/>
                <a:rect l="l" t="t" r="r" b="b"/>
                <a:pathLst>
                  <a:path w="15175" h="4215" extrusionOk="0">
                    <a:moveTo>
                      <a:pt x="15175" y="1"/>
                    </a:moveTo>
                    <a:lnTo>
                      <a:pt x="15175" y="1"/>
                    </a:lnTo>
                    <a:cubicBezTo>
                      <a:pt x="14764" y="545"/>
                      <a:pt x="14202" y="946"/>
                      <a:pt x="13640" y="1312"/>
                    </a:cubicBezTo>
                    <a:cubicBezTo>
                      <a:pt x="13060" y="1669"/>
                      <a:pt x="12463" y="1981"/>
                      <a:pt x="11838" y="2240"/>
                    </a:cubicBezTo>
                    <a:cubicBezTo>
                      <a:pt x="10598" y="2775"/>
                      <a:pt x="9296" y="3159"/>
                      <a:pt x="7984" y="3471"/>
                    </a:cubicBezTo>
                    <a:cubicBezTo>
                      <a:pt x="6664" y="3783"/>
                      <a:pt x="5326" y="4015"/>
                      <a:pt x="3979" y="4087"/>
                    </a:cubicBezTo>
                    <a:cubicBezTo>
                      <a:pt x="3696" y="4105"/>
                      <a:pt x="3415" y="4115"/>
                      <a:pt x="3135" y="4115"/>
                    </a:cubicBezTo>
                    <a:cubicBezTo>
                      <a:pt x="2742" y="4115"/>
                      <a:pt x="2349" y="4096"/>
                      <a:pt x="1954" y="4060"/>
                    </a:cubicBezTo>
                    <a:cubicBezTo>
                      <a:pt x="1285" y="3989"/>
                      <a:pt x="607" y="3873"/>
                      <a:pt x="0" y="3578"/>
                    </a:cubicBezTo>
                    <a:lnTo>
                      <a:pt x="0" y="3578"/>
                    </a:lnTo>
                    <a:cubicBezTo>
                      <a:pt x="294" y="3748"/>
                      <a:pt x="616" y="3855"/>
                      <a:pt x="946" y="3944"/>
                    </a:cubicBezTo>
                    <a:cubicBezTo>
                      <a:pt x="1276" y="4024"/>
                      <a:pt x="1606" y="4087"/>
                      <a:pt x="1945" y="4131"/>
                    </a:cubicBezTo>
                    <a:cubicBezTo>
                      <a:pt x="2430" y="4189"/>
                      <a:pt x="2916" y="4214"/>
                      <a:pt x="3405" y="4214"/>
                    </a:cubicBezTo>
                    <a:cubicBezTo>
                      <a:pt x="3598" y="4214"/>
                      <a:pt x="3793" y="4210"/>
                      <a:pt x="3988" y="4203"/>
                    </a:cubicBezTo>
                    <a:cubicBezTo>
                      <a:pt x="5344" y="4149"/>
                      <a:pt x="6691" y="3917"/>
                      <a:pt x="8011" y="3614"/>
                    </a:cubicBezTo>
                    <a:cubicBezTo>
                      <a:pt x="9331" y="3293"/>
                      <a:pt x="10643" y="2900"/>
                      <a:pt x="11883" y="2338"/>
                    </a:cubicBezTo>
                    <a:cubicBezTo>
                      <a:pt x="12507" y="2071"/>
                      <a:pt x="13105" y="1740"/>
                      <a:pt x="13676" y="1375"/>
                    </a:cubicBezTo>
                    <a:cubicBezTo>
                      <a:pt x="13961" y="1187"/>
                      <a:pt x="14229" y="973"/>
                      <a:pt x="14488" y="759"/>
                    </a:cubicBezTo>
                    <a:cubicBezTo>
                      <a:pt x="14738" y="527"/>
                      <a:pt x="14987" y="286"/>
                      <a:pt x="15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1"/>
              <p:cNvSpPr/>
              <p:nvPr/>
            </p:nvSpPr>
            <p:spPr>
              <a:xfrm>
                <a:off x="6583650" y="2783775"/>
                <a:ext cx="332100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3955" extrusionOk="0">
                    <a:moveTo>
                      <a:pt x="13284" y="0"/>
                    </a:moveTo>
                    <a:lnTo>
                      <a:pt x="13284" y="0"/>
                    </a:lnTo>
                    <a:cubicBezTo>
                      <a:pt x="12963" y="518"/>
                      <a:pt x="12463" y="892"/>
                      <a:pt x="11955" y="1222"/>
                    </a:cubicBezTo>
                    <a:cubicBezTo>
                      <a:pt x="11446" y="1543"/>
                      <a:pt x="10902" y="1811"/>
                      <a:pt x="10349" y="2052"/>
                    </a:cubicBezTo>
                    <a:cubicBezTo>
                      <a:pt x="9234" y="2516"/>
                      <a:pt x="8065" y="2855"/>
                      <a:pt x="6879" y="3122"/>
                    </a:cubicBezTo>
                    <a:cubicBezTo>
                      <a:pt x="5701" y="3399"/>
                      <a:pt x="4506" y="3631"/>
                      <a:pt x="3301" y="3774"/>
                    </a:cubicBezTo>
                    <a:cubicBezTo>
                      <a:pt x="2823" y="3831"/>
                      <a:pt x="2339" y="3871"/>
                      <a:pt x="1854" y="3871"/>
                    </a:cubicBezTo>
                    <a:cubicBezTo>
                      <a:pt x="1733" y="3871"/>
                      <a:pt x="1612" y="3868"/>
                      <a:pt x="1490" y="3863"/>
                    </a:cubicBezTo>
                    <a:cubicBezTo>
                      <a:pt x="1187" y="3845"/>
                      <a:pt x="884" y="3818"/>
                      <a:pt x="598" y="3738"/>
                    </a:cubicBezTo>
                    <a:cubicBezTo>
                      <a:pt x="456" y="3693"/>
                      <a:pt x="313" y="3640"/>
                      <a:pt x="206" y="3524"/>
                    </a:cubicBezTo>
                    <a:cubicBezTo>
                      <a:pt x="99" y="3417"/>
                      <a:pt x="27" y="3283"/>
                      <a:pt x="1" y="3131"/>
                    </a:cubicBezTo>
                    <a:lnTo>
                      <a:pt x="1" y="3131"/>
                    </a:lnTo>
                    <a:cubicBezTo>
                      <a:pt x="18" y="3283"/>
                      <a:pt x="90" y="3426"/>
                      <a:pt x="188" y="3542"/>
                    </a:cubicBezTo>
                    <a:cubicBezTo>
                      <a:pt x="295" y="3658"/>
                      <a:pt x="438" y="3720"/>
                      <a:pt x="580" y="3774"/>
                    </a:cubicBezTo>
                    <a:cubicBezTo>
                      <a:pt x="875" y="3872"/>
                      <a:pt x="1178" y="3908"/>
                      <a:pt x="1481" y="3934"/>
                    </a:cubicBezTo>
                    <a:cubicBezTo>
                      <a:pt x="1677" y="3948"/>
                      <a:pt x="1871" y="3954"/>
                      <a:pt x="2064" y="3954"/>
                    </a:cubicBezTo>
                    <a:cubicBezTo>
                      <a:pt x="2481" y="3954"/>
                      <a:pt x="2896" y="3926"/>
                      <a:pt x="3310" y="3890"/>
                    </a:cubicBezTo>
                    <a:cubicBezTo>
                      <a:pt x="4524" y="3765"/>
                      <a:pt x="5728" y="3533"/>
                      <a:pt x="6914" y="3265"/>
                    </a:cubicBezTo>
                    <a:cubicBezTo>
                      <a:pt x="8101" y="2980"/>
                      <a:pt x="9278" y="2650"/>
                      <a:pt x="10394" y="2159"/>
                    </a:cubicBezTo>
                    <a:cubicBezTo>
                      <a:pt x="10947" y="1909"/>
                      <a:pt x="11491" y="1624"/>
                      <a:pt x="11999" y="1285"/>
                    </a:cubicBezTo>
                    <a:cubicBezTo>
                      <a:pt x="12124" y="1196"/>
                      <a:pt x="12249" y="1106"/>
                      <a:pt x="12365" y="1008"/>
                    </a:cubicBezTo>
                    <a:cubicBezTo>
                      <a:pt x="12490" y="919"/>
                      <a:pt x="12606" y="812"/>
                      <a:pt x="12713" y="714"/>
                    </a:cubicBezTo>
                    <a:cubicBezTo>
                      <a:pt x="12936" y="500"/>
                      <a:pt x="13150" y="277"/>
                      <a:pt x="13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1"/>
              <p:cNvSpPr/>
              <p:nvPr/>
            </p:nvSpPr>
            <p:spPr>
              <a:xfrm>
                <a:off x="6580525" y="2748100"/>
                <a:ext cx="317625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3742" extrusionOk="0">
                    <a:moveTo>
                      <a:pt x="12704" y="0"/>
                    </a:moveTo>
                    <a:lnTo>
                      <a:pt x="12704" y="0"/>
                    </a:lnTo>
                    <a:cubicBezTo>
                      <a:pt x="12686" y="143"/>
                      <a:pt x="12606" y="267"/>
                      <a:pt x="12526" y="383"/>
                    </a:cubicBezTo>
                    <a:cubicBezTo>
                      <a:pt x="12490" y="446"/>
                      <a:pt x="12437" y="499"/>
                      <a:pt x="12392" y="553"/>
                    </a:cubicBezTo>
                    <a:cubicBezTo>
                      <a:pt x="12347" y="606"/>
                      <a:pt x="12294" y="651"/>
                      <a:pt x="12240" y="705"/>
                    </a:cubicBezTo>
                    <a:cubicBezTo>
                      <a:pt x="12196" y="758"/>
                      <a:pt x="12133" y="794"/>
                      <a:pt x="12080" y="838"/>
                    </a:cubicBezTo>
                    <a:cubicBezTo>
                      <a:pt x="12026" y="883"/>
                      <a:pt x="11973" y="936"/>
                      <a:pt x="11910" y="972"/>
                    </a:cubicBezTo>
                    <a:cubicBezTo>
                      <a:pt x="11794" y="1052"/>
                      <a:pt x="11678" y="1142"/>
                      <a:pt x="11553" y="1213"/>
                    </a:cubicBezTo>
                    <a:cubicBezTo>
                      <a:pt x="11072" y="1507"/>
                      <a:pt x="10545" y="1739"/>
                      <a:pt x="10010" y="1945"/>
                    </a:cubicBezTo>
                    <a:cubicBezTo>
                      <a:pt x="8949" y="2355"/>
                      <a:pt x="7842" y="2667"/>
                      <a:pt x="6727" y="2926"/>
                    </a:cubicBezTo>
                    <a:cubicBezTo>
                      <a:pt x="5612" y="3193"/>
                      <a:pt x="4488" y="3408"/>
                      <a:pt x="3355" y="3550"/>
                    </a:cubicBezTo>
                    <a:cubicBezTo>
                      <a:pt x="2867" y="3612"/>
                      <a:pt x="2372" y="3661"/>
                      <a:pt x="1870" y="3661"/>
                    </a:cubicBezTo>
                    <a:cubicBezTo>
                      <a:pt x="1795" y="3661"/>
                      <a:pt x="1718" y="3660"/>
                      <a:pt x="1642" y="3657"/>
                    </a:cubicBezTo>
                    <a:cubicBezTo>
                      <a:pt x="1366" y="3657"/>
                      <a:pt x="1080" y="3640"/>
                      <a:pt x="795" y="3595"/>
                    </a:cubicBezTo>
                    <a:lnTo>
                      <a:pt x="581" y="3550"/>
                    </a:lnTo>
                    <a:lnTo>
                      <a:pt x="375" y="3488"/>
                    </a:lnTo>
                    <a:cubicBezTo>
                      <a:pt x="251" y="3443"/>
                      <a:pt x="108" y="3390"/>
                      <a:pt x="1" y="3292"/>
                    </a:cubicBezTo>
                    <a:lnTo>
                      <a:pt x="1" y="3292"/>
                    </a:lnTo>
                    <a:cubicBezTo>
                      <a:pt x="215" y="3488"/>
                      <a:pt x="509" y="3568"/>
                      <a:pt x="786" y="3631"/>
                    </a:cubicBezTo>
                    <a:cubicBezTo>
                      <a:pt x="1071" y="3684"/>
                      <a:pt x="1357" y="3720"/>
                      <a:pt x="1642" y="3729"/>
                    </a:cubicBezTo>
                    <a:cubicBezTo>
                      <a:pt x="1787" y="3738"/>
                      <a:pt x="1932" y="3742"/>
                      <a:pt x="2076" y="3742"/>
                    </a:cubicBezTo>
                    <a:cubicBezTo>
                      <a:pt x="2508" y="3742"/>
                      <a:pt x="2936" y="3706"/>
                      <a:pt x="3364" y="3666"/>
                    </a:cubicBezTo>
                    <a:cubicBezTo>
                      <a:pt x="4515" y="3550"/>
                      <a:pt x="5639" y="3327"/>
                      <a:pt x="6763" y="3069"/>
                    </a:cubicBezTo>
                    <a:cubicBezTo>
                      <a:pt x="7878" y="2792"/>
                      <a:pt x="8993" y="2489"/>
                      <a:pt x="10055" y="2052"/>
                    </a:cubicBezTo>
                    <a:cubicBezTo>
                      <a:pt x="10590" y="1829"/>
                      <a:pt x="11116" y="1588"/>
                      <a:pt x="11598" y="1267"/>
                    </a:cubicBezTo>
                    <a:cubicBezTo>
                      <a:pt x="11723" y="1195"/>
                      <a:pt x="11830" y="1106"/>
                      <a:pt x="11946" y="1017"/>
                    </a:cubicBezTo>
                    <a:cubicBezTo>
                      <a:pt x="12008" y="981"/>
                      <a:pt x="12053" y="928"/>
                      <a:pt x="12115" y="883"/>
                    </a:cubicBezTo>
                    <a:cubicBezTo>
                      <a:pt x="12169" y="829"/>
                      <a:pt x="12223" y="785"/>
                      <a:pt x="12267" y="731"/>
                    </a:cubicBezTo>
                    <a:cubicBezTo>
                      <a:pt x="12321" y="678"/>
                      <a:pt x="12374" y="624"/>
                      <a:pt x="12419" y="571"/>
                    </a:cubicBezTo>
                    <a:cubicBezTo>
                      <a:pt x="12463" y="517"/>
                      <a:pt x="12508" y="455"/>
                      <a:pt x="12544" y="401"/>
                    </a:cubicBezTo>
                    <a:cubicBezTo>
                      <a:pt x="12624" y="276"/>
                      <a:pt x="12686" y="143"/>
                      <a:pt x="12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1"/>
              <p:cNvSpPr/>
              <p:nvPr/>
            </p:nvSpPr>
            <p:spPr>
              <a:xfrm>
                <a:off x="6579425" y="2870750"/>
                <a:ext cx="3129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2517" h="2389" extrusionOk="0">
                    <a:moveTo>
                      <a:pt x="12516" y="0"/>
                    </a:moveTo>
                    <a:cubicBezTo>
                      <a:pt x="12026" y="232"/>
                      <a:pt x="11535" y="455"/>
                      <a:pt x="11035" y="643"/>
                    </a:cubicBezTo>
                    <a:cubicBezTo>
                      <a:pt x="10786" y="741"/>
                      <a:pt x="10527" y="830"/>
                      <a:pt x="10277" y="928"/>
                    </a:cubicBezTo>
                    <a:cubicBezTo>
                      <a:pt x="10018" y="1008"/>
                      <a:pt x="9769" y="1098"/>
                      <a:pt x="9510" y="1178"/>
                    </a:cubicBezTo>
                    <a:cubicBezTo>
                      <a:pt x="8484" y="1499"/>
                      <a:pt x="7440" y="1758"/>
                      <a:pt x="6388" y="1945"/>
                    </a:cubicBezTo>
                    <a:cubicBezTo>
                      <a:pt x="5326" y="2132"/>
                      <a:pt x="4255" y="2257"/>
                      <a:pt x="3185" y="2302"/>
                    </a:cubicBezTo>
                    <a:cubicBezTo>
                      <a:pt x="2917" y="2311"/>
                      <a:pt x="2650" y="2318"/>
                      <a:pt x="2382" y="2318"/>
                    </a:cubicBezTo>
                    <a:cubicBezTo>
                      <a:pt x="2114" y="2318"/>
                      <a:pt x="1847" y="2311"/>
                      <a:pt x="1579" y="2293"/>
                    </a:cubicBezTo>
                    <a:cubicBezTo>
                      <a:pt x="1044" y="2257"/>
                      <a:pt x="509" y="2168"/>
                      <a:pt x="0" y="1981"/>
                    </a:cubicBezTo>
                    <a:lnTo>
                      <a:pt x="0" y="1981"/>
                    </a:lnTo>
                    <a:cubicBezTo>
                      <a:pt x="500" y="2186"/>
                      <a:pt x="1035" y="2293"/>
                      <a:pt x="1570" y="2347"/>
                    </a:cubicBezTo>
                    <a:cubicBezTo>
                      <a:pt x="1903" y="2380"/>
                      <a:pt x="2240" y="2389"/>
                      <a:pt x="2575" y="2389"/>
                    </a:cubicBezTo>
                    <a:cubicBezTo>
                      <a:pt x="2779" y="2389"/>
                      <a:pt x="2983" y="2386"/>
                      <a:pt x="3185" y="2382"/>
                    </a:cubicBezTo>
                    <a:cubicBezTo>
                      <a:pt x="4264" y="2364"/>
                      <a:pt x="5344" y="2239"/>
                      <a:pt x="6405" y="2052"/>
                    </a:cubicBezTo>
                    <a:cubicBezTo>
                      <a:pt x="7467" y="1865"/>
                      <a:pt x="8511" y="1597"/>
                      <a:pt x="9537" y="1258"/>
                    </a:cubicBezTo>
                    <a:cubicBezTo>
                      <a:pt x="10563" y="919"/>
                      <a:pt x="11562" y="500"/>
                      <a:pt x="12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1"/>
              <p:cNvSpPr/>
              <p:nvPr/>
            </p:nvSpPr>
            <p:spPr>
              <a:xfrm>
                <a:off x="6907475" y="2840850"/>
                <a:ext cx="30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876" extrusionOk="0">
                    <a:moveTo>
                      <a:pt x="1232" y="1"/>
                    </a:moveTo>
                    <a:lnTo>
                      <a:pt x="1232" y="1"/>
                    </a:lnTo>
                    <a:cubicBezTo>
                      <a:pt x="1000" y="117"/>
                      <a:pt x="795" y="260"/>
                      <a:pt x="590" y="402"/>
                    </a:cubicBezTo>
                    <a:cubicBezTo>
                      <a:pt x="385" y="545"/>
                      <a:pt x="188" y="697"/>
                      <a:pt x="1" y="875"/>
                    </a:cubicBezTo>
                    <a:cubicBezTo>
                      <a:pt x="251" y="795"/>
                      <a:pt x="465" y="670"/>
                      <a:pt x="679" y="518"/>
                    </a:cubicBezTo>
                    <a:cubicBezTo>
                      <a:pt x="884" y="376"/>
                      <a:pt x="1071" y="206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1"/>
              <p:cNvSpPr/>
              <p:nvPr/>
            </p:nvSpPr>
            <p:spPr>
              <a:xfrm>
                <a:off x="6718350" y="2803400"/>
                <a:ext cx="69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732" extrusionOk="0">
                    <a:moveTo>
                      <a:pt x="2793" y="0"/>
                    </a:moveTo>
                    <a:lnTo>
                      <a:pt x="2793" y="0"/>
                    </a:lnTo>
                    <a:cubicBezTo>
                      <a:pt x="2561" y="54"/>
                      <a:pt x="2329" y="116"/>
                      <a:pt x="2097" y="179"/>
                    </a:cubicBezTo>
                    <a:lnTo>
                      <a:pt x="1393" y="357"/>
                    </a:lnTo>
                    <a:lnTo>
                      <a:pt x="697" y="544"/>
                    </a:lnTo>
                    <a:cubicBezTo>
                      <a:pt x="465" y="607"/>
                      <a:pt x="233" y="660"/>
                      <a:pt x="1" y="732"/>
                    </a:cubicBezTo>
                    <a:cubicBezTo>
                      <a:pt x="242" y="705"/>
                      <a:pt x="483" y="669"/>
                      <a:pt x="715" y="625"/>
                    </a:cubicBezTo>
                    <a:cubicBezTo>
                      <a:pt x="955" y="580"/>
                      <a:pt x="1187" y="527"/>
                      <a:pt x="1428" y="464"/>
                    </a:cubicBezTo>
                    <a:cubicBezTo>
                      <a:pt x="1660" y="402"/>
                      <a:pt x="1892" y="339"/>
                      <a:pt x="2115" y="259"/>
                    </a:cubicBezTo>
                    <a:cubicBezTo>
                      <a:pt x="2347" y="188"/>
                      <a:pt x="2570" y="98"/>
                      <a:pt x="2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1"/>
              <p:cNvSpPr/>
              <p:nvPr/>
            </p:nvSpPr>
            <p:spPr>
              <a:xfrm>
                <a:off x="6906375" y="2954300"/>
                <a:ext cx="85450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4324" extrusionOk="0">
                    <a:moveTo>
                      <a:pt x="946" y="1"/>
                    </a:moveTo>
                    <a:cubicBezTo>
                      <a:pt x="582" y="1"/>
                      <a:pt x="209" y="332"/>
                      <a:pt x="116" y="789"/>
                    </a:cubicBezTo>
                    <a:cubicBezTo>
                      <a:pt x="0" y="1386"/>
                      <a:pt x="241" y="2296"/>
                      <a:pt x="339" y="2903"/>
                    </a:cubicBezTo>
                    <a:cubicBezTo>
                      <a:pt x="901" y="6454"/>
                      <a:pt x="1722" y="9968"/>
                      <a:pt x="2445" y="13483"/>
                    </a:cubicBezTo>
                    <a:cubicBezTo>
                      <a:pt x="2516" y="13822"/>
                      <a:pt x="2632" y="14206"/>
                      <a:pt x="2953" y="14304"/>
                    </a:cubicBezTo>
                    <a:cubicBezTo>
                      <a:pt x="2994" y="14317"/>
                      <a:pt x="3037" y="14324"/>
                      <a:pt x="3079" y="14324"/>
                    </a:cubicBezTo>
                    <a:cubicBezTo>
                      <a:pt x="3156" y="14324"/>
                      <a:pt x="3231" y="14300"/>
                      <a:pt x="3283" y="14242"/>
                    </a:cubicBezTo>
                    <a:cubicBezTo>
                      <a:pt x="3319" y="14206"/>
                      <a:pt x="3337" y="14161"/>
                      <a:pt x="3355" y="14117"/>
                    </a:cubicBezTo>
                    <a:cubicBezTo>
                      <a:pt x="3417" y="13929"/>
                      <a:pt x="3399" y="13724"/>
                      <a:pt x="3390" y="13519"/>
                    </a:cubicBezTo>
                    <a:cubicBezTo>
                      <a:pt x="3265" y="12047"/>
                      <a:pt x="3016" y="10646"/>
                      <a:pt x="2864" y="9174"/>
                    </a:cubicBezTo>
                    <a:cubicBezTo>
                      <a:pt x="2623" y="6917"/>
                      <a:pt x="2266" y="4696"/>
                      <a:pt x="2025" y="2439"/>
                    </a:cubicBezTo>
                    <a:cubicBezTo>
                      <a:pt x="1981" y="1993"/>
                      <a:pt x="1901" y="1547"/>
                      <a:pt x="1793" y="1101"/>
                    </a:cubicBezTo>
                    <a:cubicBezTo>
                      <a:pt x="1678" y="646"/>
                      <a:pt x="1526" y="236"/>
                      <a:pt x="1214" y="66"/>
                    </a:cubicBezTo>
                    <a:cubicBezTo>
                      <a:pt x="1128" y="22"/>
                      <a:pt x="1037" y="1"/>
                      <a:pt x="946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1"/>
              <p:cNvSpPr/>
              <p:nvPr/>
            </p:nvSpPr>
            <p:spPr>
              <a:xfrm>
                <a:off x="6906600" y="2953850"/>
                <a:ext cx="85650" cy="35895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4358" extrusionOk="0">
                    <a:moveTo>
                      <a:pt x="937" y="40"/>
                    </a:moveTo>
                    <a:cubicBezTo>
                      <a:pt x="1026" y="40"/>
                      <a:pt x="1115" y="57"/>
                      <a:pt x="1196" y="102"/>
                    </a:cubicBezTo>
                    <a:cubicBezTo>
                      <a:pt x="1508" y="271"/>
                      <a:pt x="1660" y="691"/>
                      <a:pt x="1767" y="1128"/>
                    </a:cubicBezTo>
                    <a:cubicBezTo>
                      <a:pt x="1874" y="1556"/>
                      <a:pt x="1954" y="2002"/>
                      <a:pt x="1999" y="2457"/>
                    </a:cubicBezTo>
                    <a:cubicBezTo>
                      <a:pt x="2115" y="3590"/>
                      <a:pt x="2266" y="4723"/>
                      <a:pt x="2418" y="5829"/>
                    </a:cubicBezTo>
                    <a:cubicBezTo>
                      <a:pt x="2561" y="6927"/>
                      <a:pt x="2712" y="8068"/>
                      <a:pt x="2837" y="9201"/>
                    </a:cubicBezTo>
                    <a:cubicBezTo>
                      <a:pt x="2900" y="9817"/>
                      <a:pt x="2989" y="10441"/>
                      <a:pt x="3069" y="11048"/>
                    </a:cubicBezTo>
                    <a:cubicBezTo>
                      <a:pt x="3176" y="11860"/>
                      <a:pt x="3292" y="12698"/>
                      <a:pt x="3364" y="13537"/>
                    </a:cubicBezTo>
                    <a:cubicBezTo>
                      <a:pt x="3372" y="13724"/>
                      <a:pt x="3390" y="13938"/>
                      <a:pt x="3328" y="14126"/>
                    </a:cubicBezTo>
                    <a:cubicBezTo>
                      <a:pt x="3310" y="14179"/>
                      <a:pt x="3283" y="14215"/>
                      <a:pt x="3256" y="14251"/>
                    </a:cubicBezTo>
                    <a:cubicBezTo>
                      <a:pt x="3206" y="14302"/>
                      <a:pt x="3133" y="14320"/>
                      <a:pt x="3064" y="14320"/>
                    </a:cubicBezTo>
                    <a:cubicBezTo>
                      <a:pt x="3024" y="14320"/>
                      <a:pt x="2986" y="14314"/>
                      <a:pt x="2953" y="14304"/>
                    </a:cubicBezTo>
                    <a:cubicBezTo>
                      <a:pt x="2641" y="14215"/>
                      <a:pt x="2525" y="13822"/>
                      <a:pt x="2454" y="13501"/>
                    </a:cubicBezTo>
                    <a:cubicBezTo>
                      <a:pt x="2257" y="12520"/>
                      <a:pt x="2043" y="11530"/>
                      <a:pt x="1838" y="10566"/>
                    </a:cubicBezTo>
                    <a:cubicBezTo>
                      <a:pt x="1303" y="8068"/>
                      <a:pt x="759" y="5481"/>
                      <a:pt x="348" y="2921"/>
                    </a:cubicBezTo>
                    <a:cubicBezTo>
                      <a:pt x="321" y="2787"/>
                      <a:pt x="295" y="2636"/>
                      <a:pt x="268" y="2475"/>
                    </a:cubicBezTo>
                    <a:cubicBezTo>
                      <a:pt x="161" y="1913"/>
                      <a:pt x="36" y="1271"/>
                      <a:pt x="125" y="816"/>
                    </a:cubicBezTo>
                    <a:cubicBezTo>
                      <a:pt x="188" y="503"/>
                      <a:pt x="393" y="227"/>
                      <a:pt x="652" y="102"/>
                    </a:cubicBezTo>
                    <a:cubicBezTo>
                      <a:pt x="750" y="57"/>
                      <a:pt x="839" y="40"/>
                      <a:pt x="937" y="40"/>
                    </a:cubicBezTo>
                    <a:close/>
                    <a:moveTo>
                      <a:pt x="941" y="0"/>
                    </a:moveTo>
                    <a:cubicBezTo>
                      <a:pt x="841" y="0"/>
                      <a:pt x="739" y="25"/>
                      <a:pt x="634" y="75"/>
                    </a:cubicBezTo>
                    <a:cubicBezTo>
                      <a:pt x="366" y="200"/>
                      <a:pt x="161" y="486"/>
                      <a:pt x="89" y="807"/>
                    </a:cubicBezTo>
                    <a:cubicBezTo>
                      <a:pt x="0" y="1271"/>
                      <a:pt x="125" y="1913"/>
                      <a:pt x="232" y="2484"/>
                    </a:cubicBezTo>
                    <a:cubicBezTo>
                      <a:pt x="259" y="2644"/>
                      <a:pt x="286" y="2787"/>
                      <a:pt x="313" y="2930"/>
                    </a:cubicBezTo>
                    <a:cubicBezTo>
                      <a:pt x="723" y="5490"/>
                      <a:pt x="1267" y="8068"/>
                      <a:pt x="1802" y="10575"/>
                    </a:cubicBezTo>
                    <a:cubicBezTo>
                      <a:pt x="2008" y="11530"/>
                      <a:pt x="2222" y="12529"/>
                      <a:pt x="2418" y="13510"/>
                    </a:cubicBezTo>
                    <a:cubicBezTo>
                      <a:pt x="2489" y="13840"/>
                      <a:pt x="2614" y="14242"/>
                      <a:pt x="2944" y="14340"/>
                    </a:cubicBezTo>
                    <a:cubicBezTo>
                      <a:pt x="2980" y="14358"/>
                      <a:pt x="3025" y="14358"/>
                      <a:pt x="3060" y="14358"/>
                    </a:cubicBezTo>
                    <a:cubicBezTo>
                      <a:pt x="3149" y="14358"/>
                      <a:pt x="3230" y="14331"/>
                      <a:pt x="3283" y="14269"/>
                    </a:cubicBezTo>
                    <a:cubicBezTo>
                      <a:pt x="3319" y="14242"/>
                      <a:pt x="3337" y="14197"/>
                      <a:pt x="3364" y="14135"/>
                    </a:cubicBezTo>
                    <a:cubicBezTo>
                      <a:pt x="3426" y="13938"/>
                      <a:pt x="3408" y="13715"/>
                      <a:pt x="3399" y="13537"/>
                    </a:cubicBezTo>
                    <a:cubicBezTo>
                      <a:pt x="3328" y="12689"/>
                      <a:pt x="3212" y="11851"/>
                      <a:pt x="3105" y="11039"/>
                    </a:cubicBezTo>
                    <a:cubicBezTo>
                      <a:pt x="3025" y="10441"/>
                      <a:pt x="2935" y="9817"/>
                      <a:pt x="2873" y="9192"/>
                    </a:cubicBezTo>
                    <a:cubicBezTo>
                      <a:pt x="2748" y="8059"/>
                      <a:pt x="2596" y="6927"/>
                      <a:pt x="2454" y="5820"/>
                    </a:cubicBezTo>
                    <a:cubicBezTo>
                      <a:pt x="2311" y="4723"/>
                      <a:pt x="2159" y="3581"/>
                      <a:pt x="2034" y="2457"/>
                    </a:cubicBezTo>
                    <a:cubicBezTo>
                      <a:pt x="1990" y="1993"/>
                      <a:pt x="1909" y="1547"/>
                      <a:pt x="1802" y="1119"/>
                    </a:cubicBezTo>
                    <a:cubicBezTo>
                      <a:pt x="1686" y="673"/>
                      <a:pt x="1544" y="245"/>
                      <a:pt x="1214" y="66"/>
                    </a:cubicBezTo>
                    <a:cubicBezTo>
                      <a:pt x="1126" y="23"/>
                      <a:pt x="1035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1"/>
              <p:cNvSpPr/>
              <p:nvPr/>
            </p:nvSpPr>
            <p:spPr>
              <a:xfrm>
                <a:off x="6631825" y="2972225"/>
                <a:ext cx="327200" cy="418200"/>
              </a:xfrm>
              <a:custGeom>
                <a:avLst/>
                <a:gdLst/>
                <a:ahLst/>
                <a:cxnLst/>
                <a:rect l="l" t="t" r="r" b="b"/>
                <a:pathLst>
                  <a:path w="13088" h="16728" extrusionOk="0">
                    <a:moveTo>
                      <a:pt x="36" y="0"/>
                    </a:moveTo>
                    <a:lnTo>
                      <a:pt x="1" y="18"/>
                    </a:lnTo>
                    <a:cubicBezTo>
                      <a:pt x="643" y="1990"/>
                      <a:pt x="1312" y="4024"/>
                      <a:pt x="2133" y="5969"/>
                    </a:cubicBezTo>
                    <a:cubicBezTo>
                      <a:pt x="2918" y="7833"/>
                      <a:pt x="3854" y="9653"/>
                      <a:pt x="4916" y="11384"/>
                    </a:cubicBezTo>
                    <a:cubicBezTo>
                      <a:pt x="5746" y="12713"/>
                      <a:pt x="6781" y="14220"/>
                      <a:pt x="8235" y="15318"/>
                    </a:cubicBezTo>
                    <a:cubicBezTo>
                      <a:pt x="9448" y="16237"/>
                      <a:pt x="10831" y="16727"/>
                      <a:pt x="12133" y="16727"/>
                    </a:cubicBezTo>
                    <a:cubicBezTo>
                      <a:pt x="12454" y="16727"/>
                      <a:pt x="12775" y="16700"/>
                      <a:pt x="13088" y="16638"/>
                    </a:cubicBezTo>
                    <a:lnTo>
                      <a:pt x="13079" y="16602"/>
                    </a:lnTo>
                    <a:cubicBezTo>
                      <a:pt x="12768" y="16665"/>
                      <a:pt x="12450" y="16695"/>
                      <a:pt x="12126" y="16695"/>
                    </a:cubicBezTo>
                    <a:cubicBezTo>
                      <a:pt x="10833" y="16695"/>
                      <a:pt x="9466" y="16204"/>
                      <a:pt x="8253" y="15291"/>
                    </a:cubicBezTo>
                    <a:cubicBezTo>
                      <a:pt x="6807" y="14194"/>
                      <a:pt x="5772" y="12686"/>
                      <a:pt x="4952" y="11357"/>
                    </a:cubicBezTo>
                    <a:cubicBezTo>
                      <a:pt x="3890" y="9635"/>
                      <a:pt x="2953" y="7815"/>
                      <a:pt x="2168" y="5951"/>
                    </a:cubicBezTo>
                    <a:cubicBezTo>
                      <a:pt x="1348" y="4015"/>
                      <a:pt x="679" y="1972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1"/>
              <p:cNvSpPr/>
              <p:nvPr/>
            </p:nvSpPr>
            <p:spPr>
              <a:xfrm>
                <a:off x="6599925" y="2973175"/>
                <a:ext cx="582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46" extrusionOk="0">
                    <a:moveTo>
                      <a:pt x="210" y="0"/>
                    </a:moveTo>
                    <a:cubicBezTo>
                      <a:pt x="206" y="0"/>
                      <a:pt x="202" y="3"/>
                      <a:pt x="197" y="7"/>
                    </a:cubicBezTo>
                    <a:cubicBezTo>
                      <a:pt x="108" y="96"/>
                      <a:pt x="45" y="203"/>
                      <a:pt x="1" y="328"/>
                    </a:cubicBezTo>
                    <a:cubicBezTo>
                      <a:pt x="1" y="337"/>
                      <a:pt x="1" y="346"/>
                      <a:pt x="10" y="346"/>
                    </a:cubicBezTo>
                    <a:lnTo>
                      <a:pt x="19" y="346"/>
                    </a:lnTo>
                    <a:cubicBezTo>
                      <a:pt x="28" y="346"/>
                      <a:pt x="37" y="346"/>
                      <a:pt x="37" y="337"/>
                    </a:cubicBezTo>
                    <a:cubicBezTo>
                      <a:pt x="81" y="221"/>
                      <a:pt x="144" y="123"/>
                      <a:pt x="224" y="34"/>
                    </a:cubicBezTo>
                    <a:cubicBezTo>
                      <a:pt x="233" y="25"/>
                      <a:pt x="233" y="16"/>
                      <a:pt x="224" y="7"/>
                    </a:cubicBezTo>
                    <a:cubicBezTo>
                      <a:pt x="219" y="3"/>
                      <a:pt x="215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1"/>
              <p:cNvSpPr/>
              <p:nvPr/>
            </p:nvSpPr>
            <p:spPr>
              <a:xfrm>
                <a:off x="6605500" y="2974050"/>
                <a:ext cx="163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856" extrusionOk="0">
                    <a:moveTo>
                      <a:pt x="630" y="1"/>
                    </a:moveTo>
                    <a:cubicBezTo>
                      <a:pt x="625" y="1"/>
                      <a:pt x="621" y="3"/>
                      <a:pt x="616" y="8"/>
                    </a:cubicBezTo>
                    <a:cubicBezTo>
                      <a:pt x="367" y="240"/>
                      <a:pt x="161" y="525"/>
                      <a:pt x="10" y="828"/>
                    </a:cubicBezTo>
                    <a:cubicBezTo>
                      <a:pt x="1" y="837"/>
                      <a:pt x="10" y="846"/>
                      <a:pt x="19" y="855"/>
                    </a:cubicBezTo>
                    <a:lnTo>
                      <a:pt x="28" y="855"/>
                    </a:lnTo>
                    <a:cubicBezTo>
                      <a:pt x="28" y="855"/>
                      <a:pt x="37" y="846"/>
                      <a:pt x="45" y="846"/>
                    </a:cubicBezTo>
                    <a:cubicBezTo>
                      <a:pt x="197" y="543"/>
                      <a:pt x="402" y="266"/>
                      <a:pt x="643" y="25"/>
                    </a:cubicBezTo>
                    <a:cubicBezTo>
                      <a:pt x="652" y="25"/>
                      <a:pt x="652" y="8"/>
                      <a:pt x="643" y="8"/>
                    </a:cubicBezTo>
                    <a:cubicBezTo>
                      <a:pt x="639" y="3"/>
                      <a:pt x="634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1"/>
              <p:cNvSpPr/>
              <p:nvPr/>
            </p:nvSpPr>
            <p:spPr>
              <a:xfrm>
                <a:off x="6609750" y="2982250"/>
                <a:ext cx="24775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375" extrusionOk="0">
                    <a:moveTo>
                      <a:pt x="973" y="1"/>
                    </a:moveTo>
                    <a:cubicBezTo>
                      <a:pt x="973" y="1"/>
                      <a:pt x="955" y="1"/>
                      <a:pt x="955" y="10"/>
                    </a:cubicBezTo>
                    <a:cubicBezTo>
                      <a:pt x="607" y="429"/>
                      <a:pt x="295" y="884"/>
                      <a:pt x="9" y="1348"/>
                    </a:cubicBezTo>
                    <a:cubicBezTo>
                      <a:pt x="0" y="1357"/>
                      <a:pt x="0" y="1366"/>
                      <a:pt x="9" y="1375"/>
                    </a:cubicBezTo>
                    <a:lnTo>
                      <a:pt x="18" y="1375"/>
                    </a:lnTo>
                    <a:cubicBezTo>
                      <a:pt x="27" y="1375"/>
                      <a:pt x="36" y="1375"/>
                      <a:pt x="36" y="1366"/>
                    </a:cubicBezTo>
                    <a:cubicBezTo>
                      <a:pt x="322" y="902"/>
                      <a:pt x="643" y="456"/>
                      <a:pt x="982" y="28"/>
                    </a:cubicBezTo>
                    <a:cubicBezTo>
                      <a:pt x="991" y="19"/>
                      <a:pt x="982" y="10"/>
                      <a:pt x="9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1"/>
              <p:cNvSpPr/>
              <p:nvPr/>
            </p:nvSpPr>
            <p:spPr>
              <a:xfrm>
                <a:off x="6614425" y="3001450"/>
                <a:ext cx="241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48" extrusionOk="0">
                    <a:moveTo>
                      <a:pt x="928" y="0"/>
                    </a:moveTo>
                    <a:cubicBezTo>
                      <a:pt x="572" y="410"/>
                      <a:pt x="259" y="848"/>
                      <a:pt x="1" y="1320"/>
                    </a:cubicBezTo>
                    <a:cubicBezTo>
                      <a:pt x="1" y="1329"/>
                      <a:pt x="1" y="1338"/>
                      <a:pt x="10" y="1347"/>
                    </a:cubicBezTo>
                    <a:lnTo>
                      <a:pt x="19" y="1347"/>
                    </a:lnTo>
                    <a:cubicBezTo>
                      <a:pt x="27" y="1347"/>
                      <a:pt x="36" y="1347"/>
                      <a:pt x="36" y="1338"/>
                    </a:cubicBezTo>
                    <a:cubicBezTo>
                      <a:pt x="295" y="865"/>
                      <a:pt x="598" y="428"/>
                      <a:pt x="955" y="27"/>
                    </a:cubicBezTo>
                    <a:cubicBezTo>
                      <a:pt x="964" y="18"/>
                      <a:pt x="964" y="9"/>
                      <a:pt x="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1"/>
              <p:cNvSpPr/>
              <p:nvPr/>
            </p:nvSpPr>
            <p:spPr>
              <a:xfrm>
                <a:off x="6622025" y="3018450"/>
                <a:ext cx="214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76" extrusionOk="0">
                    <a:moveTo>
                      <a:pt x="834" y="0"/>
                    </a:moveTo>
                    <a:cubicBezTo>
                      <a:pt x="830" y="0"/>
                      <a:pt x="825" y="2"/>
                      <a:pt x="821" y="7"/>
                    </a:cubicBezTo>
                    <a:cubicBezTo>
                      <a:pt x="482" y="337"/>
                      <a:pt x="205" y="721"/>
                      <a:pt x="0" y="1149"/>
                    </a:cubicBezTo>
                    <a:cubicBezTo>
                      <a:pt x="0" y="1158"/>
                      <a:pt x="0" y="1167"/>
                      <a:pt x="9" y="1167"/>
                    </a:cubicBezTo>
                    <a:cubicBezTo>
                      <a:pt x="18" y="1176"/>
                      <a:pt x="18" y="1176"/>
                      <a:pt x="18" y="1176"/>
                    </a:cubicBezTo>
                    <a:cubicBezTo>
                      <a:pt x="27" y="1176"/>
                      <a:pt x="36" y="1167"/>
                      <a:pt x="36" y="1158"/>
                    </a:cubicBezTo>
                    <a:cubicBezTo>
                      <a:pt x="241" y="738"/>
                      <a:pt x="509" y="355"/>
                      <a:pt x="848" y="34"/>
                    </a:cubicBezTo>
                    <a:cubicBezTo>
                      <a:pt x="856" y="25"/>
                      <a:pt x="856" y="16"/>
                      <a:pt x="848" y="7"/>
                    </a:cubicBezTo>
                    <a:cubicBezTo>
                      <a:pt x="843" y="2"/>
                      <a:pt x="839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1"/>
              <p:cNvSpPr/>
              <p:nvPr/>
            </p:nvSpPr>
            <p:spPr>
              <a:xfrm>
                <a:off x="6628250" y="3031600"/>
                <a:ext cx="203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203" extrusionOk="0">
                    <a:moveTo>
                      <a:pt x="790" y="1"/>
                    </a:moveTo>
                    <a:cubicBezTo>
                      <a:pt x="786" y="1"/>
                      <a:pt x="781" y="3"/>
                      <a:pt x="777" y="7"/>
                    </a:cubicBezTo>
                    <a:cubicBezTo>
                      <a:pt x="465" y="355"/>
                      <a:pt x="206" y="748"/>
                      <a:pt x="10" y="1176"/>
                    </a:cubicBezTo>
                    <a:cubicBezTo>
                      <a:pt x="1" y="1185"/>
                      <a:pt x="10" y="1194"/>
                      <a:pt x="19" y="1194"/>
                    </a:cubicBezTo>
                    <a:cubicBezTo>
                      <a:pt x="19" y="1203"/>
                      <a:pt x="19" y="1203"/>
                      <a:pt x="19" y="1203"/>
                    </a:cubicBezTo>
                    <a:cubicBezTo>
                      <a:pt x="28" y="1203"/>
                      <a:pt x="36" y="1194"/>
                      <a:pt x="36" y="1185"/>
                    </a:cubicBezTo>
                    <a:cubicBezTo>
                      <a:pt x="233" y="766"/>
                      <a:pt x="491" y="373"/>
                      <a:pt x="804" y="34"/>
                    </a:cubicBezTo>
                    <a:cubicBezTo>
                      <a:pt x="813" y="25"/>
                      <a:pt x="813" y="16"/>
                      <a:pt x="804" y="7"/>
                    </a:cubicBezTo>
                    <a:cubicBezTo>
                      <a:pt x="799" y="3"/>
                      <a:pt x="795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1"/>
              <p:cNvSpPr/>
              <p:nvPr/>
            </p:nvSpPr>
            <p:spPr>
              <a:xfrm>
                <a:off x="6633175" y="3045200"/>
                <a:ext cx="232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391" extrusionOk="0">
                    <a:moveTo>
                      <a:pt x="906" y="1"/>
                    </a:moveTo>
                    <a:cubicBezTo>
                      <a:pt x="901" y="1"/>
                      <a:pt x="897" y="3"/>
                      <a:pt x="892" y="7"/>
                    </a:cubicBezTo>
                    <a:cubicBezTo>
                      <a:pt x="535" y="409"/>
                      <a:pt x="232" y="864"/>
                      <a:pt x="0" y="1363"/>
                    </a:cubicBezTo>
                    <a:cubicBezTo>
                      <a:pt x="0" y="1372"/>
                      <a:pt x="0" y="1381"/>
                      <a:pt x="9" y="1381"/>
                    </a:cubicBezTo>
                    <a:cubicBezTo>
                      <a:pt x="9" y="1390"/>
                      <a:pt x="18" y="1390"/>
                      <a:pt x="18" y="1390"/>
                    </a:cubicBezTo>
                    <a:cubicBezTo>
                      <a:pt x="27" y="1390"/>
                      <a:pt x="27" y="1381"/>
                      <a:pt x="36" y="1372"/>
                    </a:cubicBezTo>
                    <a:cubicBezTo>
                      <a:pt x="259" y="882"/>
                      <a:pt x="562" y="436"/>
                      <a:pt x="919" y="25"/>
                    </a:cubicBezTo>
                    <a:cubicBezTo>
                      <a:pt x="928" y="25"/>
                      <a:pt x="928" y="7"/>
                      <a:pt x="919" y="7"/>
                    </a:cubicBezTo>
                    <a:cubicBezTo>
                      <a:pt x="914" y="3"/>
                      <a:pt x="910" y="1"/>
                      <a:pt x="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1"/>
              <p:cNvSpPr/>
              <p:nvPr/>
            </p:nvSpPr>
            <p:spPr>
              <a:xfrm>
                <a:off x="6640750" y="3061050"/>
                <a:ext cx="2142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274" extrusionOk="0">
                    <a:moveTo>
                      <a:pt x="835" y="0"/>
                    </a:moveTo>
                    <a:cubicBezTo>
                      <a:pt x="830" y="0"/>
                      <a:pt x="826" y="2"/>
                      <a:pt x="821" y="7"/>
                    </a:cubicBezTo>
                    <a:cubicBezTo>
                      <a:pt x="491" y="382"/>
                      <a:pt x="214" y="792"/>
                      <a:pt x="0" y="1247"/>
                    </a:cubicBezTo>
                    <a:cubicBezTo>
                      <a:pt x="0" y="1256"/>
                      <a:pt x="0" y="1265"/>
                      <a:pt x="9" y="1274"/>
                    </a:cubicBezTo>
                    <a:lnTo>
                      <a:pt x="18" y="1274"/>
                    </a:lnTo>
                    <a:cubicBezTo>
                      <a:pt x="27" y="1274"/>
                      <a:pt x="36" y="1265"/>
                      <a:pt x="36" y="1265"/>
                    </a:cubicBezTo>
                    <a:cubicBezTo>
                      <a:pt x="241" y="819"/>
                      <a:pt x="518" y="399"/>
                      <a:pt x="848" y="34"/>
                    </a:cubicBezTo>
                    <a:cubicBezTo>
                      <a:pt x="857" y="25"/>
                      <a:pt x="857" y="16"/>
                      <a:pt x="848" y="7"/>
                    </a:cubicBezTo>
                    <a:cubicBezTo>
                      <a:pt x="843" y="2"/>
                      <a:pt x="839" y="0"/>
                      <a:pt x="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1"/>
              <p:cNvSpPr/>
              <p:nvPr/>
            </p:nvSpPr>
            <p:spPr>
              <a:xfrm>
                <a:off x="6644325" y="3076875"/>
                <a:ext cx="22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382" extrusionOk="0">
                    <a:moveTo>
                      <a:pt x="883" y="1"/>
                    </a:moveTo>
                    <a:cubicBezTo>
                      <a:pt x="879" y="1"/>
                      <a:pt x="874" y="3"/>
                      <a:pt x="874" y="7"/>
                    </a:cubicBezTo>
                    <a:cubicBezTo>
                      <a:pt x="535" y="427"/>
                      <a:pt x="250" y="873"/>
                      <a:pt x="9" y="1354"/>
                    </a:cubicBezTo>
                    <a:cubicBezTo>
                      <a:pt x="0" y="1363"/>
                      <a:pt x="9" y="1372"/>
                      <a:pt x="18" y="1372"/>
                    </a:cubicBezTo>
                    <a:cubicBezTo>
                      <a:pt x="18" y="1381"/>
                      <a:pt x="27" y="1381"/>
                      <a:pt x="27" y="1381"/>
                    </a:cubicBezTo>
                    <a:cubicBezTo>
                      <a:pt x="36" y="1381"/>
                      <a:pt x="36" y="1372"/>
                      <a:pt x="45" y="1372"/>
                    </a:cubicBezTo>
                    <a:cubicBezTo>
                      <a:pt x="277" y="890"/>
                      <a:pt x="571" y="444"/>
                      <a:pt x="901" y="34"/>
                    </a:cubicBezTo>
                    <a:cubicBezTo>
                      <a:pt x="901" y="25"/>
                      <a:pt x="901" y="16"/>
                      <a:pt x="892" y="7"/>
                    </a:cubicBezTo>
                    <a:cubicBezTo>
                      <a:pt x="892" y="3"/>
                      <a:pt x="888" y="1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1"/>
              <p:cNvSpPr/>
              <p:nvPr/>
            </p:nvSpPr>
            <p:spPr>
              <a:xfrm>
                <a:off x="6648550" y="3091600"/>
                <a:ext cx="2345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471" extrusionOk="0">
                    <a:moveTo>
                      <a:pt x="915" y="0"/>
                    </a:moveTo>
                    <a:cubicBezTo>
                      <a:pt x="911" y="0"/>
                      <a:pt x="906" y="3"/>
                      <a:pt x="902" y="7"/>
                    </a:cubicBezTo>
                    <a:cubicBezTo>
                      <a:pt x="598" y="480"/>
                      <a:pt x="295" y="962"/>
                      <a:pt x="10" y="1443"/>
                    </a:cubicBezTo>
                    <a:cubicBezTo>
                      <a:pt x="1" y="1452"/>
                      <a:pt x="1" y="1461"/>
                      <a:pt x="10" y="1470"/>
                    </a:cubicBezTo>
                    <a:lnTo>
                      <a:pt x="18" y="1470"/>
                    </a:lnTo>
                    <a:cubicBezTo>
                      <a:pt x="27" y="1470"/>
                      <a:pt x="36" y="1470"/>
                      <a:pt x="36" y="1461"/>
                    </a:cubicBezTo>
                    <a:cubicBezTo>
                      <a:pt x="331" y="979"/>
                      <a:pt x="634" y="498"/>
                      <a:pt x="937" y="34"/>
                    </a:cubicBezTo>
                    <a:cubicBezTo>
                      <a:pt x="937" y="25"/>
                      <a:pt x="937" y="7"/>
                      <a:pt x="928" y="7"/>
                    </a:cubicBezTo>
                    <a:cubicBezTo>
                      <a:pt x="924" y="3"/>
                      <a:pt x="919" y="0"/>
                      <a:pt x="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1"/>
              <p:cNvSpPr/>
              <p:nvPr/>
            </p:nvSpPr>
            <p:spPr>
              <a:xfrm>
                <a:off x="6653900" y="3111825"/>
                <a:ext cx="227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384" extrusionOk="0">
                    <a:moveTo>
                      <a:pt x="902" y="1"/>
                    </a:moveTo>
                    <a:cubicBezTo>
                      <a:pt x="893" y="1"/>
                      <a:pt x="875" y="1"/>
                      <a:pt x="875" y="10"/>
                    </a:cubicBezTo>
                    <a:cubicBezTo>
                      <a:pt x="554" y="438"/>
                      <a:pt x="259" y="893"/>
                      <a:pt x="1" y="1357"/>
                    </a:cubicBezTo>
                    <a:cubicBezTo>
                      <a:pt x="1" y="1366"/>
                      <a:pt x="1" y="1384"/>
                      <a:pt x="10" y="1384"/>
                    </a:cubicBezTo>
                    <a:lnTo>
                      <a:pt x="19" y="1384"/>
                    </a:lnTo>
                    <a:cubicBezTo>
                      <a:pt x="27" y="1384"/>
                      <a:pt x="27" y="1384"/>
                      <a:pt x="36" y="1375"/>
                    </a:cubicBezTo>
                    <a:cubicBezTo>
                      <a:pt x="295" y="911"/>
                      <a:pt x="581" y="456"/>
                      <a:pt x="902" y="28"/>
                    </a:cubicBezTo>
                    <a:cubicBezTo>
                      <a:pt x="911" y="19"/>
                      <a:pt x="911" y="10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1"/>
              <p:cNvSpPr/>
              <p:nvPr/>
            </p:nvSpPr>
            <p:spPr>
              <a:xfrm>
                <a:off x="6658150" y="3124375"/>
                <a:ext cx="2610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640" extrusionOk="0">
                    <a:moveTo>
                      <a:pt x="1018" y="1"/>
                    </a:moveTo>
                    <a:cubicBezTo>
                      <a:pt x="1013" y="1"/>
                      <a:pt x="1008" y="3"/>
                      <a:pt x="1008" y="7"/>
                    </a:cubicBezTo>
                    <a:cubicBezTo>
                      <a:pt x="634" y="516"/>
                      <a:pt x="304" y="1060"/>
                      <a:pt x="9" y="1613"/>
                    </a:cubicBezTo>
                    <a:cubicBezTo>
                      <a:pt x="0" y="1622"/>
                      <a:pt x="9" y="1631"/>
                      <a:pt x="18" y="1640"/>
                    </a:cubicBezTo>
                    <a:lnTo>
                      <a:pt x="27" y="1640"/>
                    </a:lnTo>
                    <a:cubicBezTo>
                      <a:pt x="27" y="1640"/>
                      <a:pt x="36" y="1640"/>
                      <a:pt x="45" y="1631"/>
                    </a:cubicBezTo>
                    <a:cubicBezTo>
                      <a:pt x="330" y="1078"/>
                      <a:pt x="669" y="543"/>
                      <a:pt x="1035" y="34"/>
                    </a:cubicBezTo>
                    <a:cubicBezTo>
                      <a:pt x="1044" y="25"/>
                      <a:pt x="1044" y="7"/>
                      <a:pt x="1035" y="7"/>
                    </a:cubicBezTo>
                    <a:cubicBezTo>
                      <a:pt x="1031" y="3"/>
                      <a:pt x="1024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1"/>
              <p:cNvSpPr/>
              <p:nvPr/>
            </p:nvSpPr>
            <p:spPr>
              <a:xfrm>
                <a:off x="6663275" y="3138200"/>
                <a:ext cx="252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658" extrusionOk="0">
                    <a:moveTo>
                      <a:pt x="986" y="1"/>
                    </a:moveTo>
                    <a:cubicBezTo>
                      <a:pt x="982" y="1"/>
                      <a:pt x="977" y="3"/>
                      <a:pt x="973" y="7"/>
                    </a:cubicBezTo>
                    <a:lnTo>
                      <a:pt x="9" y="1631"/>
                    </a:lnTo>
                    <a:cubicBezTo>
                      <a:pt x="0" y="1640"/>
                      <a:pt x="9" y="1649"/>
                      <a:pt x="18" y="1658"/>
                    </a:cubicBezTo>
                    <a:lnTo>
                      <a:pt x="27" y="1658"/>
                    </a:lnTo>
                    <a:cubicBezTo>
                      <a:pt x="27" y="1658"/>
                      <a:pt x="36" y="1658"/>
                      <a:pt x="36" y="1649"/>
                    </a:cubicBezTo>
                    <a:lnTo>
                      <a:pt x="1008" y="34"/>
                    </a:lnTo>
                    <a:cubicBezTo>
                      <a:pt x="1008" y="25"/>
                      <a:pt x="1008" y="7"/>
                      <a:pt x="1000" y="7"/>
                    </a:cubicBezTo>
                    <a:cubicBezTo>
                      <a:pt x="995" y="3"/>
                      <a:pt x="991" y="1"/>
                      <a:pt x="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1"/>
              <p:cNvSpPr/>
              <p:nvPr/>
            </p:nvSpPr>
            <p:spPr>
              <a:xfrm>
                <a:off x="6670400" y="3159125"/>
                <a:ext cx="2322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562" extrusionOk="0">
                    <a:moveTo>
                      <a:pt x="911" y="0"/>
                    </a:moveTo>
                    <a:cubicBezTo>
                      <a:pt x="902" y="0"/>
                      <a:pt x="893" y="0"/>
                      <a:pt x="884" y="9"/>
                    </a:cubicBezTo>
                    <a:cubicBezTo>
                      <a:pt x="554" y="491"/>
                      <a:pt x="260" y="1008"/>
                      <a:pt x="10" y="1535"/>
                    </a:cubicBezTo>
                    <a:cubicBezTo>
                      <a:pt x="1" y="1543"/>
                      <a:pt x="10" y="1561"/>
                      <a:pt x="19" y="1561"/>
                    </a:cubicBezTo>
                    <a:lnTo>
                      <a:pt x="28" y="1561"/>
                    </a:lnTo>
                    <a:cubicBezTo>
                      <a:pt x="37" y="1561"/>
                      <a:pt x="37" y="1561"/>
                      <a:pt x="45" y="1552"/>
                    </a:cubicBezTo>
                    <a:cubicBezTo>
                      <a:pt x="295" y="1026"/>
                      <a:pt x="590" y="509"/>
                      <a:pt x="920" y="27"/>
                    </a:cubicBezTo>
                    <a:cubicBezTo>
                      <a:pt x="929" y="18"/>
                      <a:pt x="920" y="9"/>
                      <a:pt x="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1"/>
              <p:cNvSpPr/>
              <p:nvPr/>
            </p:nvSpPr>
            <p:spPr>
              <a:xfrm>
                <a:off x="6675975" y="3168975"/>
                <a:ext cx="274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650" extrusionOk="0">
                    <a:moveTo>
                      <a:pt x="1076" y="1"/>
                    </a:moveTo>
                    <a:cubicBezTo>
                      <a:pt x="1071" y="1"/>
                      <a:pt x="1067" y="3"/>
                      <a:pt x="1063" y="8"/>
                    </a:cubicBezTo>
                    <a:cubicBezTo>
                      <a:pt x="679" y="525"/>
                      <a:pt x="331" y="1069"/>
                      <a:pt x="1" y="1622"/>
                    </a:cubicBezTo>
                    <a:cubicBezTo>
                      <a:pt x="1" y="1631"/>
                      <a:pt x="1" y="1640"/>
                      <a:pt x="10" y="1649"/>
                    </a:cubicBezTo>
                    <a:lnTo>
                      <a:pt x="19" y="1649"/>
                    </a:lnTo>
                    <a:cubicBezTo>
                      <a:pt x="28" y="1649"/>
                      <a:pt x="37" y="1649"/>
                      <a:pt x="37" y="1640"/>
                    </a:cubicBezTo>
                    <a:cubicBezTo>
                      <a:pt x="358" y="1087"/>
                      <a:pt x="715" y="543"/>
                      <a:pt x="1089" y="34"/>
                    </a:cubicBezTo>
                    <a:cubicBezTo>
                      <a:pt x="1098" y="25"/>
                      <a:pt x="1098" y="8"/>
                      <a:pt x="1089" y="8"/>
                    </a:cubicBezTo>
                    <a:cubicBezTo>
                      <a:pt x="1085" y="3"/>
                      <a:pt x="1080" y="1"/>
                      <a:pt x="1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1"/>
              <p:cNvSpPr/>
              <p:nvPr/>
            </p:nvSpPr>
            <p:spPr>
              <a:xfrm>
                <a:off x="6682225" y="3185700"/>
                <a:ext cx="28125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21" extrusionOk="0">
                    <a:moveTo>
                      <a:pt x="1102" y="1"/>
                    </a:moveTo>
                    <a:cubicBezTo>
                      <a:pt x="1098" y="1"/>
                      <a:pt x="1094" y="3"/>
                      <a:pt x="1089" y="8"/>
                    </a:cubicBezTo>
                    <a:cubicBezTo>
                      <a:pt x="661" y="525"/>
                      <a:pt x="295" y="1087"/>
                      <a:pt x="10" y="1694"/>
                    </a:cubicBezTo>
                    <a:cubicBezTo>
                      <a:pt x="1" y="1703"/>
                      <a:pt x="10" y="1712"/>
                      <a:pt x="19" y="1721"/>
                    </a:cubicBezTo>
                    <a:lnTo>
                      <a:pt x="27" y="1721"/>
                    </a:lnTo>
                    <a:cubicBezTo>
                      <a:pt x="36" y="1721"/>
                      <a:pt x="36" y="1721"/>
                      <a:pt x="45" y="1712"/>
                    </a:cubicBezTo>
                    <a:cubicBezTo>
                      <a:pt x="331" y="1105"/>
                      <a:pt x="697" y="543"/>
                      <a:pt x="1125" y="34"/>
                    </a:cubicBezTo>
                    <a:cubicBezTo>
                      <a:pt x="1125" y="26"/>
                      <a:pt x="1125" y="17"/>
                      <a:pt x="1116" y="8"/>
                    </a:cubicBezTo>
                    <a:cubicBezTo>
                      <a:pt x="1111" y="3"/>
                      <a:pt x="1107" y="1"/>
                      <a:pt x="1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1"/>
              <p:cNvSpPr/>
              <p:nvPr/>
            </p:nvSpPr>
            <p:spPr>
              <a:xfrm>
                <a:off x="6691600" y="3201400"/>
                <a:ext cx="267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655" extrusionOk="0">
                    <a:moveTo>
                      <a:pt x="1054" y="0"/>
                    </a:moveTo>
                    <a:cubicBezTo>
                      <a:pt x="1048" y="0"/>
                      <a:pt x="1042" y="7"/>
                      <a:pt x="1035" y="13"/>
                    </a:cubicBezTo>
                    <a:cubicBezTo>
                      <a:pt x="678" y="530"/>
                      <a:pt x="330" y="1075"/>
                      <a:pt x="9" y="1628"/>
                    </a:cubicBezTo>
                    <a:cubicBezTo>
                      <a:pt x="0" y="1637"/>
                      <a:pt x="9" y="1646"/>
                      <a:pt x="18" y="1655"/>
                    </a:cubicBezTo>
                    <a:lnTo>
                      <a:pt x="27" y="1655"/>
                    </a:lnTo>
                    <a:cubicBezTo>
                      <a:pt x="27" y="1655"/>
                      <a:pt x="36" y="1655"/>
                      <a:pt x="45" y="1646"/>
                    </a:cubicBezTo>
                    <a:cubicBezTo>
                      <a:pt x="357" y="1093"/>
                      <a:pt x="705" y="557"/>
                      <a:pt x="1071" y="31"/>
                    </a:cubicBezTo>
                    <a:cubicBezTo>
                      <a:pt x="1071" y="22"/>
                      <a:pt x="1071" y="13"/>
                      <a:pt x="1062" y="4"/>
                    </a:cubicBezTo>
                    <a:cubicBezTo>
                      <a:pt x="1059" y="2"/>
                      <a:pt x="1057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1"/>
              <p:cNvSpPr/>
              <p:nvPr/>
            </p:nvSpPr>
            <p:spPr>
              <a:xfrm>
                <a:off x="6695175" y="3211575"/>
                <a:ext cx="337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078" extrusionOk="0">
                    <a:moveTo>
                      <a:pt x="1325" y="1"/>
                    </a:moveTo>
                    <a:cubicBezTo>
                      <a:pt x="1320" y="1"/>
                      <a:pt x="1316" y="3"/>
                      <a:pt x="1312" y="8"/>
                    </a:cubicBezTo>
                    <a:cubicBezTo>
                      <a:pt x="830" y="659"/>
                      <a:pt x="393" y="1346"/>
                      <a:pt x="9" y="2050"/>
                    </a:cubicBezTo>
                    <a:cubicBezTo>
                      <a:pt x="0" y="2059"/>
                      <a:pt x="0" y="2068"/>
                      <a:pt x="9" y="2077"/>
                    </a:cubicBezTo>
                    <a:lnTo>
                      <a:pt x="18" y="2077"/>
                    </a:lnTo>
                    <a:cubicBezTo>
                      <a:pt x="27" y="2077"/>
                      <a:pt x="36" y="2077"/>
                      <a:pt x="36" y="2068"/>
                    </a:cubicBezTo>
                    <a:cubicBezTo>
                      <a:pt x="428" y="1363"/>
                      <a:pt x="865" y="677"/>
                      <a:pt x="1338" y="34"/>
                    </a:cubicBezTo>
                    <a:cubicBezTo>
                      <a:pt x="1347" y="25"/>
                      <a:pt x="1347" y="8"/>
                      <a:pt x="1338" y="8"/>
                    </a:cubicBezTo>
                    <a:cubicBezTo>
                      <a:pt x="1334" y="3"/>
                      <a:pt x="1329" y="1"/>
                      <a:pt x="1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1"/>
              <p:cNvSpPr/>
              <p:nvPr/>
            </p:nvSpPr>
            <p:spPr>
              <a:xfrm>
                <a:off x="6702300" y="3230775"/>
                <a:ext cx="314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854" extrusionOk="0">
                    <a:moveTo>
                      <a:pt x="1236" y="0"/>
                    </a:moveTo>
                    <a:cubicBezTo>
                      <a:pt x="1232" y="0"/>
                      <a:pt x="1227" y="2"/>
                      <a:pt x="1223" y="7"/>
                    </a:cubicBezTo>
                    <a:cubicBezTo>
                      <a:pt x="812" y="604"/>
                      <a:pt x="402" y="1211"/>
                      <a:pt x="10" y="1827"/>
                    </a:cubicBezTo>
                    <a:cubicBezTo>
                      <a:pt x="1" y="1836"/>
                      <a:pt x="10" y="1844"/>
                      <a:pt x="18" y="1853"/>
                    </a:cubicBezTo>
                    <a:lnTo>
                      <a:pt x="27" y="1853"/>
                    </a:lnTo>
                    <a:cubicBezTo>
                      <a:pt x="36" y="1853"/>
                      <a:pt x="36" y="1853"/>
                      <a:pt x="45" y="1844"/>
                    </a:cubicBezTo>
                    <a:cubicBezTo>
                      <a:pt x="429" y="1238"/>
                      <a:pt x="839" y="622"/>
                      <a:pt x="1258" y="33"/>
                    </a:cubicBezTo>
                    <a:cubicBezTo>
                      <a:pt x="1258" y="25"/>
                      <a:pt x="1258" y="7"/>
                      <a:pt x="1250" y="7"/>
                    </a:cubicBezTo>
                    <a:cubicBezTo>
                      <a:pt x="1245" y="2"/>
                      <a:pt x="1241" y="0"/>
                      <a:pt x="1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1"/>
              <p:cNvSpPr/>
              <p:nvPr/>
            </p:nvSpPr>
            <p:spPr>
              <a:xfrm>
                <a:off x="6707425" y="3246550"/>
                <a:ext cx="35725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079" extrusionOk="0">
                    <a:moveTo>
                      <a:pt x="1419" y="0"/>
                    </a:moveTo>
                    <a:cubicBezTo>
                      <a:pt x="1410" y="0"/>
                      <a:pt x="1401" y="0"/>
                      <a:pt x="1392" y="9"/>
                    </a:cubicBezTo>
                    <a:cubicBezTo>
                      <a:pt x="920" y="669"/>
                      <a:pt x="456" y="1356"/>
                      <a:pt x="10" y="2043"/>
                    </a:cubicBezTo>
                    <a:cubicBezTo>
                      <a:pt x="1" y="2052"/>
                      <a:pt x="1" y="2070"/>
                      <a:pt x="10" y="2070"/>
                    </a:cubicBezTo>
                    <a:cubicBezTo>
                      <a:pt x="19" y="2079"/>
                      <a:pt x="19" y="2079"/>
                      <a:pt x="19" y="2079"/>
                    </a:cubicBezTo>
                    <a:cubicBezTo>
                      <a:pt x="28" y="2079"/>
                      <a:pt x="36" y="2070"/>
                      <a:pt x="36" y="2070"/>
                    </a:cubicBezTo>
                    <a:cubicBezTo>
                      <a:pt x="483" y="1383"/>
                      <a:pt x="955" y="696"/>
                      <a:pt x="1428" y="27"/>
                    </a:cubicBezTo>
                    <a:cubicBezTo>
                      <a:pt x="1428" y="18"/>
                      <a:pt x="1428" y="9"/>
                      <a:pt x="1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1"/>
              <p:cNvSpPr/>
              <p:nvPr/>
            </p:nvSpPr>
            <p:spPr>
              <a:xfrm>
                <a:off x="6713000" y="3260650"/>
                <a:ext cx="395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229" extrusionOk="0">
                    <a:moveTo>
                      <a:pt x="1558" y="0"/>
                    </a:moveTo>
                    <a:cubicBezTo>
                      <a:pt x="1553" y="0"/>
                      <a:pt x="1549" y="3"/>
                      <a:pt x="1544" y="7"/>
                    </a:cubicBezTo>
                    <a:cubicBezTo>
                      <a:pt x="991" y="703"/>
                      <a:pt x="474" y="1443"/>
                      <a:pt x="10" y="2202"/>
                    </a:cubicBezTo>
                    <a:cubicBezTo>
                      <a:pt x="1" y="2211"/>
                      <a:pt x="1" y="2220"/>
                      <a:pt x="10" y="2228"/>
                    </a:cubicBezTo>
                    <a:lnTo>
                      <a:pt x="28" y="2228"/>
                    </a:lnTo>
                    <a:cubicBezTo>
                      <a:pt x="28" y="2228"/>
                      <a:pt x="36" y="2228"/>
                      <a:pt x="36" y="2220"/>
                    </a:cubicBezTo>
                    <a:cubicBezTo>
                      <a:pt x="509" y="1461"/>
                      <a:pt x="1027" y="730"/>
                      <a:pt x="1580" y="34"/>
                    </a:cubicBezTo>
                    <a:cubicBezTo>
                      <a:pt x="1580" y="25"/>
                      <a:pt x="1580" y="7"/>
                      <a:pt x="1571" y="7"/>
                    </a:cubicBezTo>
                    <a:cubicBezTo>
                      <a:pt x="1566" y="3"/>
                      <a:pt x="1562" y="0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1"/>
              <p:cNvSpPr/>
              <p:nvPr/>
            </p:nvSpPr>
            <p:spPr>
              <a:xfrm>
                <a:off x="6720600" y="3276475"/>
                <a:ext cx="39500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247" extrusionOk="0">
                    <a:moveTo>
                      <a:pt x="1557" y="1"/>
                    </a:moveTo>
                    <a:cubicBezTo>
                      <a:pt x="1552" y="1"/>
                      <a:pt x="1548" y="3"/>
                      <a:pt x="1543" y="8"/>
                    </a:cubicBezTo>
                    <a:cubicBezTo>
                      <a:pt x="1044" y="748"/>
                      <a:pt x="526" y="1488"/>
                      <a:pt x="9" y="2220"/>
                    </a:cubicBezTo>
                    <a:cubicBezTo>
                      <a:pt x="0" y="2220"/>
                      <a:pt x="0" y="2238"/>
                      <a:pt x="9" y="2238"/>
                    </a:cubicBezTo>
                    <a:cubicBezTo>
                      <a:pt x="9" y="2247"/>
                      <a:pt x="18" y="2247"/>
                      <a:pt x="18" y="2247"/>
                    </a:cubicBezTo>
                    <a:cubicBezTo>
                      <a:pt x="27" y="2247"/>
                      <a:pt x="36" y="2247"/>
                      <a:pt x="36" y="2238"/>
                    </a:cubicBezTo>
                    <a:cubicBezTo>
                      <a:pt x="562" y="1515"/>
                      <a:pt x="1080" y="775"/>
                      <a:pt x="1579" y="34"/>
                    </a:cubicBezTo>
                    <a:cubicBezTo>
                      <a:pt x="1579" y="25"/>
                      <a:pt x="1579" y="8"/>
                      <a:pt x="1570" y="8"/>
                    </a:cubicBezTo>
                    <a:cubicBezTo>
                      <a:pt x="1566" y="3"/>
                      <a:pt x="1561" y="1"/>
                      <a:pt x="1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1"/>
              <p:cNvSpPr/>
              <p:nvPr/>
            </p:nvSpPr>
            <p:spPr>
              <a:xfrm>
                <a:off x="6726400" y="3289500"/>
                <a:ext cx="4282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511" extrusionOk="0">
                    <a:moveTo>
                      <a:pt x="1687" y="0"/>
                    </a:moveTo>
                    <a:cubicBezTo>
                      <a:pt x="1681" y="0"/>
                      <a:pt x="1675" y="7"/>
                      <a:pt x="1668" y="13"/>
                    </a:cubicBezTo>
                    <a:lnTo>
                      <a:pt x="0" y="2484"/>
                    </a:lnTo>
                    <a:cubicBezTo>
                      <a:pt x="0" y="2493"/>
                      <a:pt x="0" y="2502"/>
                      <a:pt x="9" y="2511"/>
                    </a:cubicBezTo>
                    <a:lnTo>
                      <a:pt x="18" y="2511"/>
                    </a:lnTo>
                    <a:cubicBezTo>
                      <a:pt x="27" y="2511"/>
                      <a:pt x="27" y="2511"/>
                      <a:pt x="36" y="2502"/>
                    </a:cubicBezTo>
                    <a:lnTo>
                      <a:pt x="1704" y="31"/>
                    </a:lnTo>
                    <a:cubicBezTo>
                      <a:pt x="1713" y="22"/>
                      <a:pt x="1704" y="13"/>
                      <a:pt x="1695" y="4"/>
                    </a:cubicBezTo>
                    <a:cubicBezTo>
                      <a:pt x="1692" y="1"/>
                      <a:pt x="1690" y="0"/>
                      <a:pt x="1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1"/>
              <p:cNvSpPr/>
              <p:nvPr/>
            </p:nvSpPr>
            <p:spPr>
              <a:xfrm>
                <a:off x="6735300" y="3301025"/>
                <a:ext cx="457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639" extrusionOk="0">
                    <a:moveTo>
                      <a:pt x="1807" y="0"/>
                    </a:moveTo>
                    <a:cubicBezTo>
                      <a:pt x="1803" y="0"/>
                      <a:pt x="1798" y="2"/>
                      <a:pt x="1794" y="7"/>
                    </a:cubicBezTo>
                    <a:cubicBezTo>
                      <a:pt x="1152" y="836"/>
                      <a:pt x="545" y="1711"/>
                      <a:pt x="10" y="2612"/>
                    </a:cubicBezTo>
                    <a:cubicBezTo>
                      <a:pt x="1" y="2621"/>
                      <a:pt x="10" y="2630"/>
                      <a:pt x="19" y="2639"/>
                    </a:cubicBezTo>
                    <a:lnTo>
                      <a:pt x="28" y="2639"/>
                    </a:lnTo>
                    <a:cubicBezTo>
                      <a:pt x="28" y="2639"/>
                      <a:pt x="37" y="2639"/>
                      <a:pt x="37" y="2630"/>
                    </a:cubicBezTo>
                    <a:cubicBezTo>
                      <a:pt x="581" y="1729"/>
                      <a:pt x="1178" y="854"/>
                      <a:pt x="1830" y="34"/>
                    </a:cubicBezTo>
                    <a:cubicBezTo>
                      <a:pt x="1830" y="25"/>
                      <a:pt x="1830" y="16"/>
                      <a:pt x="1821" y="7"/>
                    </a:cubicBezTo>
                    <a:cubicBezTo>
                      <a:pt x="1816" y="2"/>
                      <a:pt x="1812" y="0"/>
                      <a:pt x="1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1"/>
              <p:cNvSpPr/>
              <p:nvPr/>
            </p:nvSpPr>
            <p:spPr>
              <a:xfrm>
                <a:off x="6743550" y="3315075"/>
                <a:ext cx="47550" cy="72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2898" extrusionOk="0">
                    <a:moveTo>
                      <a:pt x="1879" y="0"/>
                    </a:moveTo>
                    <a:cubicBezTo>
                      <a:pt x="1874" y="0"/>
                      <a:pt x="1870" y="2"/>
                      <a:pt x="1865" y="7"/>
                    </a:cubicBezTo>
                    <a:cubicBezTo>
                      <a:pt x="1161" y="899"/>
                      <a:pt x="536" y="1862"/>
                      <a:pt x="10" y="2870"/>
                    </a:cubicBezTo>
                    <a:cubicBezTo>
                      <a:pt x="1" y="2879"/>
                      <a:pt x="10" y="2888"/>
                      <a:pt x="19" y="2897"/>
                    </a:cubicBezTo>
                    <a:lnTo>
                      <a:pt x="28" y="2897"/>
                    </a:lnTo>
                    <a:cubicBezTo>
                      <a:pt x="28" y="2897"/>
                      <a:pt x="37" y="2897"/>
                      <a:pt x="46" y="2888"/>
                    </a:cubicBezTo>
                    <a:cubicBezTo>
                      <a:pt x="572" y="1880"/>
                      <a:pt x="1196" y="926"/>
                      <a:pt x="1892" y="34"/>
                    </a:cubicBezTo>
                    <a:cubicBezTo>
                      <a:pt x="1901" y="25"/>
                      <a:pt x="1901" y="16"/>
                      <a:pt x="1892" y="7"/>
                    </a:cubicBezTo>
                    <a:cubicBezTo>
                      <a:pt x="1888" y="2"/>
                      <a:pt x="1883" y="0"/>
                      <a:pt x="1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1"/>
              <p:cNvSpPr/>
              <p:nvPr/>
            </p:nvSpPr>
            <p:spPr>
              <a:xfrm>
                <a:off x="6752925" y="3332850"/>
                <a:ext cx="4485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776" extrusionOk="0">
                    <a:moveTo>
                      <a:pt x="1785" y="1"/>
                    </a:moveTo>
                    <a:cubicBezTo>
                      <a:pt x="1776" y="1"/>
                      <a:pt x="1767" y="1"/>
                      <a:pt x="1758" y="10"/>
                    </a:cubicBezTo>
                    <a:cubicBezTo>
                      <a:pt x="1089" y="857"/>
                      <a:pt x="500" y="1785"/>
                      <a:pt x="10" y="2748"/>
                    </a:cubicBezTo>
                    <a:cubicBezTo>
                      <a:pt x="1" y="2757"/>
                      <a:pt x="1" y="2775"/>
                      <a:pt x="10" y="2775"/>
                    </a:cubicBezTo>
                    <a:lnTo>
                      <a:pt x="19" y="2775"/>
                    </a:lnTo>
                    <a:cubicBezTo>
                      <a:pt x="27" y="2775"/>
                      <a:pt x="36" y="2775"/>
                      <a:pt x="36" y="2766"/>
                    </a:cubicBezTo>
                    <a:cubicBezTo>
                      <a:pt x="527" y="1803"/>
                      <a:pt x="1116" y="884"/>
                      <a:pt x="1785" y="27"/>
                    </a:cubicBezTo>
                    <a:cubicBezTo>
                      <a:pt x="1794" y="27"/>
                      <a:pt x="1794" y="10"/>
                      <a:pt x="1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1"/>
              <p:cNvSpPr/>
              <p:nvPr/>
            </p:nvSpPr>
            <p:spPr>
              <a:xfrm>
                <a:off x="6759850" y="3339900"/>
                <a:ext cx="51325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96" extrusionOk="0">
                    <a:moveTo>
                      <a:pt x="2031" y="0"/>
                    </a:moveTo>
                    <a:cubicBezTo>
                      <a:pt x="2025" y="0"/>
                      <a:pt x="2016" y="7"/>
                      <a:pt x="2016" y="13"/>
                    </a:cubicBezTo>
                    <a:cubicBezTo>
                      <a:pt x="1231" y="1021"/>
                      <a:pt x="553" y="2118"/>
                      <a:pt x="0" y="3269"/>
                    </a:cubicBezTo>
                    <a:cubicBezTo>
                      <a:pt x="0" y="3278"/>
                      <a:pt x="0" y="3287"/>
                      <a:pt x="9" y="3296"/>
                    </a:cubicBezTo>
                    <a:lnTo>
                      <a:pt x="18" y="3296"/>
                    </a:lnTo>
                    <a:cubicBezTo>
                      <a:pt x="27" y="3296"/>
                      <a:pt x="27" y="3296"/>
                      <a:pt x="36" y="3287"/>
                    </a:cubicBezTo>
                    <a:cubicBezTo>
                      <a:pt x="589" y="2136"/>
                      <a:pt x="1267" y="1039"/>
                      <a:pt x="2043" y="31"/>
                    </a:cubicBezTo>
                    <a:cubicBezTo>
                      <a:pt x="2052" y="22"/>
                      <a:pt x="2043" y="13"/>
                      <a:pt x="2034" y="4"/>
                    </a:cubicBezTo>
                    <a:cubicBezTo>
                      <a:pt x="2034" y="1"/>
                      <a:pt x="2033" y="0"/>
                      <a:pt x="2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1"/>
              <p:cNvSpPr/>
              <p:nvPr/>
            </p:nvSpPr>
            <p:spPr>
              <a:xfrm>
                <a:off x="6777025" y="3350925"/>
                <a:ext cx="49075" cy="7585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3034" extrusionOk="0">
                    <a:moveTo>
                      <a:pt x="1954" y="0"/>
                    </a:moveTo>
                    <a:cubicBezTo>
                      <a:pt x="1945" y="0"/>
                      <a:pt x="1936" y="0"/>
                      <a:pt x="1927" y="9"/>
                    </a:cubicBezTo>
                    <a:cubicBezTo>
                      <a:pt x="1204" y="946"/>
                      <a:pt x="562" y="1954"/>
                      <a:pt x="0" y="3007"/>
                    </a:cubicBezTo>
                    <a:cubicBezTo>
                      <a:pt x="0" y="3016"/>
                      <a:pt x="0" y="3024"/>
                      <a:pt x="9" y="3033"/>
                    </a:cubicBezTo>
                    <a:lnTo>
                      <a:pt x="18" y="3033"/>
                    </a:lnTo>
                    <a:cubicBezTo>
                      <a:pt x="27" y="3033"/>
                      <a:pt x="27" y="3024"/>
                      <a:pt x="36" y="3024"/>
                    </a:cubicBezTo>
                    <a:cubicBezTo>
                      <a:pt x="589" y="1972"/>
                      <a:pt x="1240" y="973"/>
                      <a:pt x="1954" y="27"/>
                    </a:cubicBezTo>
                    <a:cubicBezTo>
                      <a:pt x="1963" y="18"/>
                      <a:pt x="1963" y="9"/>
                      <a:pt x="1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1"/>
              <p:cNvSpPr/>
              <p:nvPr/>
            </p:nvSpPr>
            <p:spPr>
              <a:xfrm>
                <a:off x="6794850" y="3359175"/>
                <a:ext cx="4330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766" extrusionOk="0">
                    <a:moveTo>
                      <a:pt x="1723" y="0"/>
                    </a:moveTo>
                    <a:cubicBezTo>
                      <a:pt x="1714" y="0"/>
                      <a:pt x="1705" y="0"/>
                      <a:pt x="1696" y="9"/>
                    </a:cubicBezTo>
                    <a:cubicBezTo>
                      <a:pt x="1080" y="883"/>
                      <a:pt x="518" y="1802"/>
                      <a:pt x="10" y="2739"/>
                    </a:cubicBezTo>
                    <a:cubicBezTo>
                      <a:pt x="1" y="2748"/>
                      <a:pt x="10" y="2757"/>
                      <a:pt x="19" y="2766"/>
                    </a:cubicBezTo>
                    <a:lnTo>
                      <a:pt x="28" y="2766"/>
                    </a:lnTo>
                    <a:cubicBezTo>
                      <a:pt x="28" y="2766"/>
                      <a:pt x="37" y="2766"/>
                      <a:pt x="37" y="2757"/>
                    </a:cubicBezTo>
                    <a:cubicBezTo>
                      <a:pt x="545" y="1820"/>
                      <a:pt x="1116" y="901"/>
                      <a:pt x="1732" y="27"/>
                    </a:cubicBezTo>
                    <a:cubicBezTo>
                      <a:pt x="1732" y="18"/>
                      <a:pt x="1732" y="9"/>
                      <a:pt x="1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1"/>
              <p:cNvSpPr/>
              <p:nvPr/>
            </p:nvSpPr>
            <p:spPr>
              <a:xfrm>
                <a:off x="6814475" y="3366000"/>
                <a:ext cx="37500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2431" extrusionOk="0">
                    <a:moveTo>
                      <a:pt x="1481" y="0"/>
                    </a:moveTo>
                    <a:cubicBezTo>
                      <a:pt x="1473" y="0"/>
                      <a:pt x="1464" y="6"/>
                      <a:pt x="1464" y="13"/>
                    </a:cubicBezTo>
                    <a:cubicBezTo>
                      <a:pt x="947" y="780"/>
                      <a:pt x="456" y="1592"/>
                      <a:pt x="10" y="2404"/>
                    </a:cubicBezTo>
                    <a:cubicBezTo>
                      <a:pt x="1" y="2413"/>
                      <a:pt x="10" y="2430"/>
                      <a:pt x="19" y="2430"/>
                    </a:cubicBezTo>
                    <a:lnTo>
                      <a:pt x="28" y="2430"/>
                    </a:lnTo>
                    <a:cubicBezTo>
                      <a:pt x="28" y="2430"/>
                      <a:pt x="37" y="2430"/>
                      <a:pt x="37" y="2421"/>
                    </a:cubicBezTo>
                    <a:cubicBezTo>
                      <a:pt x="483" y="1610"/>
                      <a:pt x="973" y="798"/>
                      <a:pt x="1491" y="31"/>
                    </a:cubicBezTo>
                    <a:cubicBezTo>
                      <a:pt x="1500" y="22"/>
                      <a:pt x="1500" y="13"/>
                      <a:pt x="1491" y="4"/>
                    </a:cubicBezTo>
                    <a:cubicBezTo>
                      <a:pt x="1488" y="1"/>
                      <a:pt x="1485" y="0"/>
                      <a:pt x="1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1"/>
              <p:cNvSpPr/>
              <p:nvPr/>
            </p:nvSpPr>
            <p:spPr>
              <a:xfrm>
                <a:off x="6832775" y="3373000"/>
                <a:ext cx="319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169" extrusionOk="0">
                    <a:moveTo>
                      <a:pt x="1258" y="0"/>
                    </a:moveTo>
                    <a:cubicBezTo>
                      <a:pt x="1249" y="0"/>
                      <a:pt x="1240" y="0"/>
                      <a:pt x="1240" y="9"/>
                    </a:cubicBezTo>
                    <a:cubicBezTo>
                      <a:pt x="821" y="714"/>
                      <a:pt x="402" y="1428"/>
                      <a:pt x="0" y="2141"/>
                    </a:cubicBezTo>
                    <a:cubicBezTo>
                      <a:pt x="0" y="2150"/>
                      <a:pt x="0" y="2159"/>
                      <a:pt x="9" y="2168"/>
                    </a:cubicBezTo>
                    <a:lnTo>
                      <a:pt x="18" y="2168"/>
                    </a:lnTo>
                    <a:cubicBezTo>
                      <a:pt x="27" y="2168"/>
                      <a:pt x="36" y="2168"/>
                      <a:pt x="36" y="2159"/>
                    </a:cubicBezTo>
                    <a:cubicBezTo>
                      <a:pt x="438" y="1446"/>
                      <a:pt x="857" y="732"/>
                      <a:pt x="1267" y="27"/>
                    </a:cubicBezTo>
                    <a:cubicBezTo>
                      <a:pt x="1276" y="18"/>
                      <a:pt x="1267" y="9"/>
                      <a:pt x="1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1"/>
              <p:cNvSpPr/>
              <p:nvPr/>
            </p:nvSpPr>
            <p:spPr>
              <a:xfrm>
                <a:off x="6850400" y="3379150"/>
                <a:ext cx="30800" cy="462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851" extrusionOk="0">
                    <a:moveTo>
                      <a:pt x="1215" y="0"/>
                    </a:moveTo>
                    <a:cubicBezTo>
                      <a:pt x="1208" y="0"/>
                      <a:pt x="1202" y="7"/>
                      <a:pt x="1196" y="13"/>
                    </a:cubicBezTo>
                    <a:cubicBezTo>
                      <a:pt x="758" y="575"/>
                      <a:pt x="357" y="1191"/>
                      <a:pt x="0" y="1824"/>
                    </a:cubicBezTo>
                    <a:cubicBezTo>
                      <a:pt x="0" y="1833"/>
                      <a:pt x="0" y="1842"/>
                      <a:pt x="9" y="1851"/>
                    </a:cubicBezTo>
                    <a:lnTo>
                      <a:pt x="18" y="1851"/>
                    </a:lnTo>
                    <a:cubicBezTo>
                      <a:pt x="27" y="1851"/>
                      <a:pt x="36" y="1851"/>
                      <a:pt x="36" y="1842"/>
                    </a:cubicBezTo>
                    <a:cubicBezTo>
                      <a:pt x="384" y="1209"/>
                      <a:pt x="785" y="602"/>
                      <a:pt x="1222" y="31"/>
                    </a:cubicBezTo>
                    <a:cubicBezTo>
                      <a:pt x="1231" y="22"/>
                      <a:pt x="1231" y="13"/>
                      <a:pt x="1222" y="4"/>
                    </a:cubicBezTo>
                    <a:cubicBezTo>
                      <a:pt x="1220" y="2"/>
                      <a:pt x="1217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1"/>
              <p:cNvSpPr/>
              <p:nvPr/>
            </p:nvSpPr>
            <p:spPr>
              <a:xfrm>
                <a:off x="6872250" y="3385050"/>
                <a:ext cx="25225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64" extrusionOk="0">
                    <a:moveTo>
                      <a:pt x="1000" y="0"/>
                    </a:moveTo>
                    <a:cubicBezTo>
                      <a:pt x="991" y="0"/>
                      <a:pt x="973" y="0"/>
                      <a:pt x="973" y="9"/>
                    </a:cubicBezTo>
                    <a:cubicBezTo>
                      <a:pt x="634" y="473"/>
                      <a:pt x="313" y="946"/>
                      <a:pt x="9" y="1436"/>
                    </a:cubicBezTo>
                    <a:cubicBezTo>
                      <a:pt x="0" y="1445"/>
                      <a:pt x="9" y="1454"/>
                      <a:pt x="18" y="1463"/>
                    </a:cubicBezTo>
                    <a:lnTo>
                      <a:pt x="27" y="1463"/>
                    </a:lnTo>
                    <a:cubicBezTo>
                      <a:pt x="27" y="1463"/>
                      <a:pt x="36" y="1454"/>
                      <a:pt x="36" y="1454"/>
                    </a:cubicBezTo>
                    <a:cubicBezTo>
                      <a:pt x="339" y="973"/>
                      <a:pt x="661" y="491"/>
                      <a:pt x="1000" y="27"/>
                    </a:cubicBezTo>
                    <a:cubicBezTo>
                      <a:pt x="1009" y="18"/>
                      <a:pt x="1009" y="9"/>
                      <a:pt x="1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1"/>
              <p:cNvSpPr/>
              <p:nvPr/>
            </p:nvSpPr>
            <p:spPr>
              <a:xfrm>
                <a:off x="6890325" y="3386150"/>
                <a:ext cx="2165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04" extrusionOk="0">
                    <a:moveTo>
                      <a:pt x="848" y="1"/>
                    </a:moveTo>
                    <a:cubicBezTo>
                      <a:pt x="848" y="1"/>
                      <a:pt x="830" y="1"/>
                      <a:pt x="830" y="10"/>
                    </a:cubicBezTo>
                    <a:lnTo>
                      <a:pt x="0" y="1268"/>
                    </a:lnTo>
                    <a:cubicBezTo>
                      <a:pt x="0" y="1276"/>
                      <a:pt x="0" y="1294"/>
                      <a:pt x="9" y="1294"/>
                    </a:cubicBezTo>
                    <a:cubicBezTo>
                      <a:pt x="9" y="1294"/>
                      <a:pt x="18" y="1303"/>
                      <a:pt x="18" y="1303"/>
                    </a:cubicBezTo>
                    <a:cubicBezTo>
                      <a:pt x="27" y="1303"/>
                      <a:pt x="27" y="1294"/>
                      <a:pt x="36" y="1294"/>
                    </a:cubicBezTo>
                    <a:lnTo>
                      <a:pt x="856" y="27"/>
                    </a:lnTo>
                    <a:cubicBezTo>
                      <a:pt x="865" y="19"/>
                      <a:pt x="856" y="10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1"/>
              <p:cNvSpPr/>
              <p:nvPr/>
            </p:nvSpPr>
            <p:spPr>
              <a:xfrm>
                <a:off x="6910175" y="3387100"/>
                <a:ext cx="17175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78" extrusionOk="0">
                    <a:moveTo>
                      <a:pt x="665" y="1"/>
                    </a:moveTo>
                    <a:cubicBezTo>
                      <a:pt x="660" y="1"/>
                      <a:pt x="656" y="3"/>
                      <a:pt x="651" y="7"/>
                    </a:cubicBezTo>
                    <a:cubicBezTo>
                      <a:pt x="410" y="337"/>
                      <a:pt x="187" y="685"/>
                      <a:pt x="0" y="1051"/>
                    </a:cubicBezTo>
                    <a:cubicBezTo>
                      <a:pt x="0" y="1060"/>
                      <a:pt x="0" y="1069"/>
                      <a:pt x="9" y="1069"/>
                    </a:cubicBezTo>
                    <a:cubicBezTo>
                      <a:pt x="18" y="1078"/>
                      <a:pt x="18" y="1078"/>
                      <a:pt x="18" y="1078"/>
                    </a:cubicBezTo>
                    <a:cubicBezTo>
                      <a:pt x="27" y="1078"/>
                      <a:pt x="36" y="1069"/>
                      <a:pt x="36" y="1060"/>
                    </a:cubicBezTo>
                    <a:cubicBezTo>
                      <a:pt x="223" y="703"/>
                      <a:pt x="437" y="355"/>
                      <a:pt x="687" y="25"/>
                    </a:cubicBezTo>
                    <a:cubicBezTo>
                      <a:pt x="687" y="25"/>
                      <a:pt x="687" y="7"/>
                      <a:pt x="678" y="7"/>
                    </a:cubicBezTo>
                    <a:cubicBezTo>
                      <a:pt x="674" y="3"/>
                      <a:pt x="669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1"/>
              <p:cNvSpPr/>
              <p:nvPr/>
            </p:nvSpPr>
            <p:spPr>
              <a:xfrm>
                <a:off x="6933125" y="3388525"/>
                <a:ext cx="120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27" extrusionOk="0">
                    <a:moveTo>
                      <a:pt x="464" y="0"/>
                    </a:moveTo>
                    <a:cubicBezTo>
                      <a:pt x="456" y="0"/>
                      <a:pt x="447" y="6"/>
                      <a:pt x="447" y="13"/>
                    </a:cubicBezTo>
                    <a:lnTo>
                      <a:pt x="1" y="700"/>
                    </a:lnTo>
                    <a:cubicBezTo>
                      <a:pt x="1" y="709"/>
                      <a:pt x="1" y="718"/>
                      <a:pt x="10" y="726"/>
                    </a:cubicBezTo>
                    <a:lnTo>
                      <a:pt x="19" y="726"/>
                    </a:lnTo>
                    <a:cubicBezTo>
                      <a:pt x="28" y="726"/>
                      <a:pt x="28" y="726"/>
                      <a:pt x="37" y="718"/>
                    </a:cubicBezTo>
                    <a:lnTo>
                      <a:pt x="474" y="31"/>
                    </a:lnTo>
                    <a:cubicBezTo>
                      <a:pt x="483" y="22"/>
                      <a:pt x="483" y="13"/>
                      <a:pt x="474" y="4"/>
                    </a:cubicBezTo>
                    <a:cubicBezTo>
                      <a:pt x="471" y="1"/>
                      <a:pt x="468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1"/>
              <p:cNvSpPr/>
              <p:nvPr/>
            </p:nvSpPr>
            <p:spPr>
              <a:xfrm>
                <a:off x="6951425" y="3387050"/>
                <a:ext cx="67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93" extrusionOk="0">
                    <a:moveTo>
                      <a:pt x="259" y="0"/>
                    </a:moveTo>
                    <a:cubicBezTo>
                      <a:pt x="241" y="0"/>
                      <a:pt x="232" y="9"/>
                      <a:pt x="232" y="18"/>
                    </a:cubicBezTo>
                    <a:cubicBezTo>
                      <a:pt x="188" y="152"/>
                      <a:pt x="116" y="268"/>
                      <a:pt x="9" y="366"/>
                    </a:cubicBezTo>
                    <a:cubicBezTo>
                      <a:pt x="0" y="366"/>
                      <a:pt x="0" y="384"/>
                      <a:pt x="9" y="393"/>
                    </a:cubicBezTo>
                    <a:lnTo>
                      <a:pt x="36" y="393"/>
                    </a:lnTo>
                    <a:cubicBezTo>
                      <a:pt x="143" y="295"/>
                      <a:pt x="223" y="170"/>
                      <a:pt x="268" y="27"/>
                    </a:cubicBezTo>
                    <a:cubicBezTo>
                      <a:pt x="268" y="18"/>
                      <a:pt x="268" y="9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1"/>
              <p:cNvSpPr/>
              <p:nvPr/>
            </p:nvSpPr>
            <p:spPr>
              <a:xfrm>
                <a:off x="6697175" y="2904100"/>
                <a:ext cx="2565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3056" extrusionOk="0">
                    <a:moveTo>
                      <a:pt x="10241" y="1"/>
                    </a:moveTo>
                    <a:cubicBezTo>
                      <a:pt x="10238" y="1"/>
                      <a:pt x="10235" y="2"/>
                      <a:pt x="10233" y="4"/>
                    </a:cubicBezTo>
                    <a:cubicBezTo>
                      <a:pt x="7396" y="1699"/>
                      <a:pt x="4167" y="2734"/>
                      <a:pt x="875" y="3002"/>
                    </a:cubicBezTo>
                    <a:cubicBezTo>
                      <a:pt x="760" y="3009"/>
                      <a:pt x="648" y="3015"/>
                      <a:pt x="539" y="3015"/>
                    </a:cubicBezTo>
                    <a:cubicBezTo>
                      <a:pt x="359" y="3015"/>
                      <a:pt x="188" y="2997"/>
                      <a:pt x="27" y="2931"/>
                    </a:cubicBezTo>
                    <a:cubicBezTo>
                      <a:pt x="18" y="2931"/>
                      <a:pt x="9" y="2931"/>
                      <a:pt x="0" y="2939"/>
                    </a:cubicBezTo>
                    <a:cubicBezTo>
                      <a:pt x="0" y="2948"/>
                      <a:pt x="0" y="2957"/>
                      <a:pt x="9" y="2966"/>
                    </a:cubicBezTo>
                    <a:cubicBezTo>
                      <a:pt x="179" y="3029"/>
                      <a:pt x="357" y="3055"/>
                      <a:pt x="536" y="3055"/>
                    </a:cubicBezTo>
                    <a:cubicBezTo>
                      <a:pt x="652" y="3055"/>
                      <a:pt x="759" y="3047"/>
                      <a:pt x="875" y="3038"/>
                    </a:cubicBezTo>
                    <a:cubicBezTo>
                      <a:pt x="4175" y="2770"/>
                      <a:pt x="7414" y="1735"/>
                      <a:pt x="10251" y="31"/>
                    </a:cubicBezTo>
                    <a:cubicBezTo>
                      <a:pt x="10260" y="31"/>
                      <a:pt x="10260" y="22"/>
                      <a:pt x="10260" y="13"/>
                    </a:cubicBezTo>
                    <a:cubicBezTo>
                      <a:pt x="10253" y="7"/>
                      <a:pt x="10247" y="1"/>
                      <a:pt x="10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1"/>
              <p:cNvSpPr/>
              <p:nvPr/>
            </p:nvSpPr>
            <p:spPr>
              <a:xfrm>
                <a:off x="6698950" y="2965975"/>
                <a:ext cx="96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67" extrusionOk="0">
                    <a:moveTo>
                      <a:pt x="358" y="1"/>
                    </a:moveTo>
                    <a:cubicBezTo>
                      <a:pt x="224" y="81"/>
                      <a:pt x="99" y="206"/>
                      <a:pt x="1" y="348"/>
                    </a:cubicBezTo>
                    <a:lnTo>
                      <a:pt x="36" y="366"/>
                    </a:lnTo>
                    <a:cubicBezTo>
                      <a:pt x="126" y="233"/>
                      <a:pt x="242" y="117"/>
                      <a:pt x="384" y="27"/>
                    </a:cubicBez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1"/>
              <p:cNvSpPr/>
              <p:nvPr/>
            </p:nvSpPr>
            <p:spPr>
              <a:xfrm>
                <a:off x="6706975" y="2964425"/>
                <a:ext cx="12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63" extrusionOk="0">
                    <a:moveTo>
                      <a:pt x="447" y="0"/>
                    </a:moveTo>
                    <a:lnTo>
                      <a:pt x="1" y="535"/>
                    </a:lnTo>
                    <a:lnTo>
                      <a:pt x="37" y="562"/>
                    </a:lnTo>
                    <a:lnTo>
                      <a:pt x="483" y="27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1"/>
              <p:cNvSpPr/>
              <p:nvPr/>
            </p:nvSpPr>
            <p:spPr>
              <a:xfrm>
                <a:off x="6717025" y="2962850"/>
                <a:ext cx="134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652" extrusionOk="0">
                    <a:moveTo>
                      <a:pt x="509" y="1"/>
                    </a:moveTo>
                    <a:cubicBezTo>
                      <a:pt x="313" y="188"/>
                      <a:pt x="143" y="402"/>
                      <a:pt x="0" y="634"/>
                    </a:cubicBezTo>
                    <a:lnTo>
                      <a:pt x="27" y="652"/>
                    </a:lnTo>
                    <a:cubicBezTo>
                      <a:pt x="170" y="429"/>
                      <a:pt x="339" y="215"/>
                      <a:pt x="536" y="27"/>
                    </a:cubicBez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1"/>
              <p:cNvSpPr/>
              <p:nvPr/>
            </p:nvSpPr>
            <p:spPr>
              <a:xfrm>
                <a:off x="6726400" y="2961525"/>
                <a:ext cx="13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79" extrusionOk="0">
                    <a:moveTo>
                      <a:pt x="526" y="0"/>
                    </a:moveTo>
                    <a:cubicBezTo>
                      <a:pt x="339" y="205"/>
                      <a:pt x="161" y="428"/>
                      <a:pt x="0" y="660"/>
                    </a:cubicBezTo>
                    <a:lnTo>
                      <a:pt x="36" y="678"/>
                    </a:lnTo>
                    <a:cubicBezTo>
                      <a:pt x="187" y="446"/>
                      <a:pt x="366" y="232"/>
                      <a:pt x="553" y="27"/>
                    </a:cubicBez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1"/>
              <p:cNvSpPr/>
              <p:nvPr/>
            </p:nvSpPr>
            <p:spPr>
              <a:xfrm>
                <a:off x="6736200" y="2962625"/>
                <a:ext cx="1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44" extrusionOk="0">
                    <a:moveTo>
                      <a:pt x="491" y="1"/>
                    </a:moveTo>
                    <a:cubicBezTo>
                      <a:pt x="304" y="188"/>
                      <a:pt x="143" y="402"/>
                      <a:pt x="1" y="625"/>
                    </a:cubicBezTo>
                    <a:lnTo>
                      <a:pt x="36" y="643"/>
                    </a:lnTo>
                    <a:cubicBezTo>
                      <a:pt x="170" y="420"/>
                      <a:pt x="331" y="215"/>
                      <a:pt x="518" y="19"/>
                    </a:cubicBezTo>
                    <a:lnTo>
                      <a:pt x="4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1"/>
              <p:cNvSpPr/>
              <p:nvPr/>
            </p:nvSpPr>
            <p:spPr>
              <a:xfrm>
                <a:off x="6746675" y="2958625"/>
                <a:ext cx="147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732" extrusionOk="0">
                    <a:moveTo>
                      <a:pt x="563" y="0"/>
                    </a:moveTo>
                    <a:cubicBezTo>
                      <a:pt x="367" y="223"/>
                      <a:pt x="170" y="464"/>
                      <a:pt x="1" y="705"/>
                    </a:cubicBezTo>
                    <a:lnTo>
                      <a:pt x="28" y="732"/>
                    </a:lnTo>
                    <a:cubicBezTo>
                      <a:pt x="197" y="482"/>
                      <a:pt x="393" y="250"/>
                      <a:pt x="590" y="27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1"/>
              <p:cNvSpPr/>
              <p:nvPr/>
            </p:nvSpPr>
            <p:spPr>
              <a:xfrm>
                <a:off x="6759400" y="2957725"/>
                <a:ext cx="123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90" extrusionOk="0">
                    <a:moveTo>
                      <a:pt x="455" y="0"/>
                    </a:moveTo>
                    <a:cubicBezTo>
                      <a:pt x="313" y="197"/>
                      <a:pt x="161" y="384"/>
                      <a:pt x="0" y="563"/>
                    </a:cubicBezTo>
                    <a:lnTo>
                      <a:pt x="27" y="589"/>
                    </a:lnTo>
                    <a:cubicBezTo>
                      <a:pt x="188" y="411"/>
                      <a:pt x="348" y="224"/>
                      <a:pt x="491" y="27"/>
                    </a:cubicBezTo>
                    <a:lnTo>
                      <a:pt x="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1"/>
              <p:cNvSpPr/>
              <p:nvPr/>
            </p:nvSpPr>
            <p:spPr>
              <a:xfrm>
                <a:off x="6771000" y="2951700"/>
                <a:ext cx="154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715" extrusionOk="0">
                    <a:moveTo>
                      <a:pt x="589" y="1"/>
                    </a:moveTo>
                    <a:cubicBezTo>
                      <a:pt x="366" y="206"/>
                      <a:pt x="161" y="438"/>
                      <a:pt x="0" y="696"/>
                    </a:cubicBezTo>
                    <a:lnTo>
                      <a:pt x="27" y="714"/>
                    </a:lnTo>
                    <a:cubicBezTo>
                      <a:pt x="197" y="465"/>
                      <a:pt x="393" y="224"/>
                      <a:pt x="616" y="27"/>
                    </a:cubicBez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1"/>
              <p:cNvSpPr/>
              <p:nvPr/>
            </p:nvSpPr>
            <p:spPr>
              <a:xfrm>
                <a:off x="6781250" y="2948575"/>
                <a:ext cx="163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86" extrusionOk="0">
                    <a:moveTo>
                      <a:pt x="625" y="1"/>
                    </a:moveTo>
                    <a:cubicBezTo>
                      <a:pt x="393" y="233"/>
                      <a:pt x="188" y="491"/>
                      <a:pt x="1" y="768"/>
                    </a:cubicBezTo>
                    <a:lnTo>
                      <a:pt x="36" y="786"/>
                    </a:lnTo>
                    <a:cubicBezTo>
                      <a:pt x="215" y="518"/>
                      <a:pt x="420" y="259"/>
                      <a:pt x="652" y="27"/>
                    </a:cubicBezTo>
                    <a:lnTo>
                      <a:pt x="6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1"/>
              <p:cNvSpPr/>
              <p:nvPr/>
            </p:nvSpPr>
            <p:spPr>
              <a:xfrm>
                <a:off x="6792850" y="2947025"/>
                <a:ext cx="154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14" extrusionOk="0">
                    <a:moveTo>
                      <a:pt x="589" y="0"/>
                    </a:moveTo>
                    <a:lnTo>
                      <a:pt x="1" y="687"/>
                    </a:lnTo>
                    <a:lnTo>
                      <a:pt x="27" y="714"/>
                    </a:lnTo>
                    <a:lnTo>
                      <a:pt x="616" y="27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1"/>
              <p:cNvSpPr/>
              <p:nvPr/>
            </p:nvSpPr>
            <p:spPr>
              <a:xfrm>
                <a:off x="6805125" y="2944800"/>
                <a:ext cx="149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714" extrusionOk="0">
                    <a:moveTo>
                      <a:pt x="571" y="0"/>
                    </a:moveTo>
                    <a:cubicBezTo>
                      <a:pt x="357" y="205"/>
                      <a:pt x="161" y="437"/>
                      <a:pt x="0" y="687"/>
                    </a:cubicBezTo>
                    <a:lnTo>
                      <a:pt x="27" y="714"/>
                    </a:lnTo>
                    <a:cubicBezTo>
                      <a:pt x="188" y="455"/>
                      <a:pt x="384" y="232"/>
                      <a:pt x="598" y="27"/>
                    </a:cubicBez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1"/>
              <p:cNvSpPr/>
              <p:nvPr/>
            </p:nvSpPr>
            <p:spPr>
              <a:xfrm>
                <a:off x="6815150" y="2940550"/>
                <a:ext cx="167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66" extrusionOk="0">
                    <a:moveTo>
                      <a:pt x="643" y="1"/>
                    </a:moveTo>
                    <a:cubicBezTo>
                      <a:pt x="411" y="268"/>
                      <a:pt x="197" y="554"/>
                      <a:pt x="1" y="848"/>
                    </a:cubicBezTo>
                    <a:lnTo>
                      <a:pt x="36" y="866"/>
                    </a:lnTo>
                    <a:cubicBezTo>
                      <a:pt x="224" y="572"/>
                      <a:pt x="438" y="286"/>
                      <a:pt x="670" y="27"/>
                    </a:cubicBezTo>
                    <a:lnTo>
                      <a:pt x="6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1"/>
              <p:cNvSpPr/>
              <p:nvPr/>
            </p:nvSpPr>
            <p:spPr>
              <a:xfrm>
                <a:off x="6826300" y="2937425"/>
                <a:ext cx="181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84" extrusionOk="0">
                    <a:moveTo>
                      <a:pt x="697" y="1"/>
                    </a:moveTo>
                    <a:cubicBezTo>
                      <a:pt x="438" y="259"/>
                      <a:pt x="197" y="554"/>
                      <a:pt x="1" y="866"/>
                    </a:cubicBezTo>
                    <a:lnTo>
                      <a:pt x="36" y="884"/>
                    </a:lnTo>
                    <a:cubicBezTo>
                      <a:pt x="233" y="572"/>
                      <a:pt x="465" y="286"/>
                      <a:pt x="723" y="27"/>
                    </a:cubicBez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1"/>
              <p:cNvSpPr/>
              <p:nvPr/>
            </p:nvSpPr>
            <p:spPr>
              <a:xfrm>
                <a:off x="6836350" y="2934075"/>
                <a:ext cx="201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85" extrusionOk="0">
                    <a:moveTo>
                      <a:pt x="785" y="1"/>
                    </a:moveTo>
                    <a:cubicBezTo>
                      <a:pt x="473" y="251"/>
                      <a:pt x="205" y="536"/>
                      <a:pt x="0" y="866"/>
                    </a:cubicBezTo>
                    <a:lnTo>
                      <a:pt x="27" y="884"/>
                    </a:lnTo>
                    <a:cubicBezTo>
                      <a:pt x="241" y="563"/>
                      <a:pt x="500" y="277"/>
                      <a:pt x="803" y="37"/>
                    </a:cubicBez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1"/>
              <p:cNvSpPr/>
              <p:nvPr/>
            </p:nvSpPr>
            <p:spPr>
              <a:xfrm>
                <a:off x="6846825" y="2927850"/>
                <a:ext cx="221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035" extrusionOk="0">
                    <a:moveTo>
                      <a:pt x="857" y="0"/>
                    </a:moveTo>
                    <a:cubicBezTo>
                      <a:pt x="536" y="303"/>
                      <a:pt x="250" y="651"/>
                      <a:pt x="0" y="1017"/>
                    </a:cubicBezTo>
                    <a:lnTo>
                      <a:pt x="36" y="1035"/>
                    </a:lnTo>
                    <a:cubicBezTo>
                      <a:pt x="286" y="669"/>
                      <a:pt x="571" y="330"/>
                      <a:pt x="884" y="27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1"/>
              <p:cNvSpPr/>
              <p:nvPr/>
            </p:nvSpPr>
            <p:spPr>
              <a:xfrm>
                <a:off x="6862425" y="2918025"/>
                <a:ext cx="254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98" extrusionOk="0">
                    <a:moveTo>
                      <a:pt x="1000" y="1"/>
                    </a:moveTo>
                    <a:cubicBezTo>
                      <a:pt x="634" y="331"/>
                      <a:pt x="295" y="687"/>
                      <a:pt x="1" y="1080"/>
                    </a:cubicBezTo>
                    <a:lnTo>
                      <a:pt x="28" y="1098"/>
                    </a:lnTo>
                    <a:cubicBezTo>
                      <a:pt x="322" y="714"/>
                      <a:pt x="661" y="357"/>
                      <a:pt x="1018" y="27"/>
                    </a:cubicBezTo>
                    <a:lnTo>
                      <a:pt x="10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1"/>
              <p:cNvSpPr/>
              <p:nvPr/>
            </p:nvSpPr>
            <p:spPr>
              <a:xfrm>
                <a:off x="6875150" y="2914675"/>
                <a:ext cx="227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054" extrusionOk="0">
                    <a:moveTo>
                      <a:pt x="884" y="1"/>
                    </a:moveTo>
                    <a:lnTo>
                      <a:pt x="0" y="1027"/>
                    </a:lnTo>
                    <a:lnTo>
                      <a:pt x="27" y="1053"/>
                    </a:lnTo>
                    <a:lnTo>
                      <a:pt x="910" y="28"/>
                    </a:lnTo>
                    <a:lnTo>
                      <a:pt x="8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1"/>
              <p:cNvSpPr/>
              <p:nvPr/>
            </p:nvSpPr>
            <p:spPr>
              <a:xfrm>
                <a:off x="6889425" y="2906650"/>
                <a:ext cx="254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134" extrusionOk="0">
                    <a:moveTo>
                      <a:pt x="991" y="1"/>
                    </a:moveTo>
                    <a:cubicBezTo>
                      <a:pt x="643" y="349"/>
                      <a:pt x="304" y="723"/>
                      <a:pt x="0" y="1107"/>
                    </a:cubicBezTo>
                    <a:lnTo>
                      <a:pt x="36" y="1134"/>
                    </a:lnTo>
                    <a:cubicBezTo>
                      <a:pt x="339" y="741"/>
                      <a:pt x="669" y="375"/>
                      <a:pt x="1017" y="27"/>
                    </a:cubicBez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1"/>
              <p:cNvSpPr/>
              <p:nvPr/>
            </p:nvSpPr>
            <p:spPr>
              <a:xfrm>
                <a:off x="6905475" y="2900850"/>
                <a:ext cx="2210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045" extrusionOk="0">
                    <a:moveTo>
                      <a:pt x="848" y="1"/>
                    </a:moveTo>
                    <a:cubicBezTo>
                      <a:pt x="581" y="349"/>
                      <a:pt x="295" y="696"/>
                      <a:pt x="1" y="1027"/>
                    </a:cubicBezTo>
                    <a:lnTo>
                      <a:pt x="27" y="1044"/>
                    </a:lnTo>
                    <a:cubicBezTo>
                      <a:pt x="322" y="714"/>
                      <a:pt x="607" y="375"/>
                      <a:pt x="884" y="18"/>
                    </a:cubicBez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1"/>
              <p:cNvSpPr/>
              <p:nvPr/>
            </p:nvSpPr>
            <p:spPr>
              <a:xfrm>
                <a:off x="6917975" y="2893275"/>
                <a:ext cx="241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14" extrusionOk="0">
                    <a:moveTo>
                      <a:pt x="937" y="0"/>
                    </a:moveTo>
                    <a:cubicBezTo>
                      <a:pt x="589" y="366"/>
                      <a:pt x="277" y="768"/>
                      <a:pt x="0" y="1196"/>
                    </a:cubicBezTo>
                    <a:lnTo>
                      <a:pt x="36" y="1214"/>
                    </a:lnTo>
                    <a:cubicBezTo>
                      <a:pt x="312" y="794"/>
                      <a:pt x="616" y="393"/>
                      <a:pt x="964" y="18"/>
                    </a:cubicBez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1"/>
              <p:cNvSpPr/>
              <p:nvPr/>
            </p:nvSpPr>
            <p:spPr>
              <a:xfrm>
                <a:off x="6930900" y="2891050"/>
                <a:ext cx="198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80" extrusionOk="0">
                    <a:moveTo>
                      <a:pt x="759" y="0"/>
                    </a:moveTo>
                    <a:cubicBezTo>
                      <a:pt x="482" y="330"/>
                      <a:pt x="224" y="687"/>
                      <a:pt x="1" y="1062"/>
                    </a:cubicBezTo>
                    <a:lnTo>
                      <a:pt x="36" y="1080"/>
                    </a:lnTo>
                    <a:cubicBezTo>
                      <a:pt x="259" y="714"/>
                      <a:pt x="509" y="357"/>
                      <a:pt x="795" y="27"/>
                    </a:cubicBez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1"/>
              <p:cNvSpPr/>
              <p:nvPr/>
            </p:nvSpPr>
            <p:spPr>
              <a:xfrm>
                <a:off x="6944950" y="2897725"/>
                <a:ext cx="82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74" extrusionOk="0">
                    <a:moveTo>
                      <a:pt x="304" y="1"/>
                    </a:moveTo>
                    <a:cubicBezTo>
                      <a:pt x="179" y="135"/>
                      <a:pt x="81" y="295"/>
                      <a:pt x="1" y="465"/>
                    </a:cubicBezTo>
                    <a:lnTo>
                      <a:pt x="36" y="474"/>
                    </a:lnTo>
                    <a:cubicBezTo>
                      <a:pt x="108" y="313"/>
                      <a:pt x="206" y="161"/>
                      <a:pt x="331" y="19"/>
                    </a:cubicBez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1"/>
              <p:cNvSpPr/>
              <p:nvPr/>
            </p:nvSpPr>
            <p:spPr>
              <a:xfrm>
                <a:off x="6608850" y="2843750"/>
                <a:ext cx="8500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738" extrusionOk="0">
                    <a:moveTo>
                      <a:pt x="143" y="1"/>
                    </a:moveTo>
                    <a:cubicBezTo>
                      <a:pt x="54" y="117"/>
                      <a:pt x="72" y="277"/>
                      <a:pt x="99" y="420"/>
                    </a:cubicBezTo>
                    <a:cubicBezTo>
                      <a:pt x="134" y="616"/>
                      <a:pt x="152" y="804"/>
                      <a:pt x="170" y="991"/>
                    </a:cubicBezTo>
                    <a:cubicBezTo>
                      <a:pt x="188" y="1178"/>
                      <a:pt x="206" y="1375"/>
                      <a:pt x="242" y="1562"/>
                    </a:cubicBezTo>
                    <a:cubicBezTo>
                      <a:pt x="72" y="1946"/>
                      <a:pt x="152" y="2499"/>
                      <a:pt x="295" y="2891"/>
                    </a:cubicBezTo>
                    <a:cubicBezTo>
                      <a:pt x="188" y="3016"/>
                      <a:pt x="54" y="3177"/>
                      <a:pt x="27" y="3364"/>
                    </a:cubicBezTo>
                    <a:cubicBezTo>
                      <a:pt x="1" y="3498"/>
                      <a:pt x="36" y="3632"/>
                      <a:pt x="63" y="3757"/>
                    </a:cubicBezTo>
                    <a:lnTo>
                      <a:pt x="295" y="4738"/>
                    </a:lnTo>
                    <a:lnTo>
                      <a:pt x="331" y="4729"/>
                    </a:lnTo>
                    <a:lnTo>
                      <a:pt x="99" y="3748"/>
                    </a:lnTo>
                    <a:cubicBezTo>
                      <a:pt x="72" y="3632"/>
                      <a:pt x="45" y="3498"/>
                      <a:pt x="63" y="3364"/>
                    </a:cubicBezTo>
                    <a:cubicBezTo>
                      <a:pt x="90" y="3186"/>
                      <a:pt x="224" y="3034"/>
                      <a:pt x="331" y="2909"/>
                    </a:cubicBezTo>
                    <a:lnTo>
                      <a:pt x="340" y="2900"/>
                    </a:lnTo>
                    <a:lnTo>
                      <a:pt x="331" y="2891"/>
                    </a:lnTo>
                    <a:cubicBezTo>
                      <a:pt x="188" y="2499"/>
                      <a:pt x="108" y="1955"/>
                      <a:pt x="277" y="1571"/>
                    </a:cubicBezTo>
                    <a:lnTo>
                      <a:pt x="277" y="1562"/>
                    </a:lnTo>
                    <a:cubicBezTo>
                      <a:pt x="242" y="1375"/>
                      <a:pt x="224" y="1178"/>
                      <a:pt x="206" y="991"/>
                    </a:cubicBezTo>
                    <a:cubicBezTo>
                      <a:pt x="188" y="804"/>
                      <a:pt x="179" y="607"/>
                      <a:pt x="134" y="420"/>
                    </a:cubicBezTo>
                    <a:cubicBezTo>
                      <a:pt x="108" y="277"/>
                      <a:pt x="90" y="126"/>
                      <a:pt x="170" y="19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1"/>
              <p:cNvSpPr/>
              <p:nvPr/>
            </p:nvSpPr>
            <p:spPr>
              <a:xfrm>
                <a:off x="6581875" y="2835950"/>
                <a:ext cx="560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87" extrusionOk="0">
                    <a:moveTo>
                      <a:pt x="196" y="1"/>
                    </a:moveTo>
                    <a:cubicBezTo>
                      <a:pt x="116" y="81"/>
                      <a:pt x="54" y="170"/>
                      <a:pt x="0" y="268"/>
                    </a:cubicBezTo>
                    <a:lnTo>
                      <a:pt x="27" y="286"/>
                    </a:lnTo>
                    <a:cubicBezTo>
                      <a:pt x="81" y="188"/>
                      <a:pt x="143" y="99"/>
                      <a:pt x="223" y="27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1"/>
              <p:cNvSpPr/>
              <p:nvPr/>
            </p:nvSpPr>
            <p:spPr>
              <a:xfrm>
                <a:off x="6582525" y="2839525"/>
                <a:ext cx="10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07" extrusionOk="0">
                    <a:moveTo>
                      <a:pt x="367" y="0"/>
                    </a:moveTo>
                    <a:lnTo>
                      <a:pt x="1" y="589"/>
                    </a:lnTo>
                    <a:lnTo>
                      <a:pt x="28" y="607"/>
                    </a:lnTo>
                    <a:lnTo>
                      <a:pt x="402" y="18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1"/>
              <p:cNvSpPr/>
              <p:nvPr/>
            </p:nvSpPr>
            <p:spPr>
              <a:xfrm>
                <a:off x="6584775" y="2843325"/>
                <a:ext cx="14075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21" extrusionOk="0">
                    <a:moveTo>
                      <a:pt x="535" y="0"/>
                    </a:moveTo>
                    <a:cubicBezTo>
                      <a:pt x="366" y="277"/>
                      <a:pt x="188" y="544"/>
                      <a:pt x="0" y="803"/>
                    </a:cubicBezTo>
                    <a:lnTo>
                      <a:pt x="27" y="821"/>
                    </a:lnTo>
                    <a:cubicBezTo>
                      <a:pt x="214" y="562"/>
                      <a:pt x="393" y="294"/>
                      <a:pt x="562" y="18"/>
                    </a:cubicBezTo>
                    <a:lnTo>
                      <a:pt x="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1"/>
              <p:cNvSpPr/>
              <p:nvPr/>
            </p:nvSpPr>
            <p:spPr>
              <a:xfrm>
                <a:off x="6589000" y="2847550"/>
                <a:ext cx="1542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920" extrusionOk="0">
                    <a:moveTo>
                      <a:pt x="589" y="1"/>
                    </a:moveTo>
                    <a:cubicBezTo>
                      <a:pt x="366" y="286"/>
                      <a:pt x="170" y="589"/>
                      <a:pt x="1" y="902"/>
                    </a:cubicBezTo>
                    <a:lnTo>
                      <a:pt x="36" y="919"/>
                    </a:lnTo>
                    <a:cubicBezTo>
                      <a:pt x="197" y="607"/>
                      <a:pt x="393" y="304"/>
                      <a:pt x="616" y="27"/>
                    </a:cubicBez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1"/>
              <p:cNvSpPr/>
              <p:nvPr/>
            </p:nvSpPr>
            <p:spPr>
              <a:xfrm>
                <a:off x="6594800" y="2854475"/>
                <a:ext cx="140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30" extrusionOk="0">
                    <a:moveTo>
                      <a:pt x="536" y="0"/>
                    </a:moveTo>
                    <a:cubicBezTo>
                      <a:pt x="340" y="259"/>
                      <a:pt x="161" y="535"/>
                      <a:pt x="1" y="812"/>
                    </a:cubicBezTo>
                    <a:lnTo>
                      <a:pt x="27" y="830"/>
                    </a:lnTo>
                    <a:cubicBezTo>
                      <a:pt x="188" y="553"/>
                      <a:pt x="366" y="286"/>
                      <a:pt x="563" y="27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1"/>
              <p:cNvSpPr/>
              <p:nvPr/>
            </p:nvSpPr>
            <p:spPr>
              <a:xfrm>
                <a:off x="6601500" y="2866050"/>
                <a:ext cx="85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37" extrusionOk="0">
                    <a:moveTo>
                      <a:pt x="304" y="1"/>
                    </a:moveTo>
                    <a:lnTo>
                      <a:pt x="0" y="518"/>
                    </a:lnTo>
                    <a:lnTo>
                      <a:pt x="27" y="536"/>
                    </a:lnTo>
                    <a:lnTo>
                      <a:pt x="339" y="19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1"/>
              <p:cNvSpPr/>
              <p:nvPr/>
            </p:nvSpPr>
            <p:spPr>
              <a:xfrm>
                <a:off x="6564925" y="2905525"/>
                <a:ext cx="8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72" extrusionOk="0">
                    <a:moveTo>
                      <a:pt x="304" y="1"/>
                    </a:moveTo>
                    <a:cubicBezTo>
                      <a:pt x="170" y="170"/>
                      <a:pt x="63" y="358"/>
                      <a:pt x="0" y="563"/>
                    </a:cubicBezTo>
                    <a:lnTo>
                      <a:pt x="36" y="572"/>
                    </a:lnTo>
                    <a:cubicBezTo>
                      <a:pt x="98" y="376"/>
                      <a:pt x="196" y="188"/>
                      <a:pt x="330" y="28"/>
                    </a:cubicBez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1"/>
              <p:cNvSpPr/>
              <p:nvPr/>
            </p:nvSpPr>
            <p:spPr>
              <a:xfrm>
                <a:off x="6569375" y="2910675"/>
                <a:ext cx="105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1" extrusionOk="0">
                    <a:moveTo>
                      <a:pt x="393" y="0"/>
                    </a:moveTo>
                    <a:cubicBezTo>
                      <a:pt x="233" y="232"/>
                      <a:pt x="108" y="473"/>
                      <a:pt x="1" y="723"/>
                    </a:cubicBezTo>
                    <a:lnTo>
                      <a:pt x="36" y="741"/>
                    </a:lnTo>
                    <a:cubicBezTo>
                      <a:pt x="134" y="491"/>
                      <a:pt x="268" y="250"/>
                      <a:pt x="420" y="27"/>
                    </a:cubicBezTo>
                    <a:lnTo>
                      <a:pt x="3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1"/>
              <p:cNvSpPr/>
              <p:nvPr/>
            </p:nvSpPr>
            <p:spPr>
              <a:xfrm>
                <a:off x="6571825" y="2911325"/>
                <a:ext cx="17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117" extrusionOk="0">
                    <a:moveTo>
                      <a:pt x="679" y="1"/>
                    </a:moveTo>
                    <a:cubicBezTo>
                      <a:pt x="420" y="349"/>
                      <a:pt x="197" y="715"/>
                      <a:pt x="1" y="1107"/>
                    </a:cubicBezTo>
                    <a:lnTo>
                      <a:pt x="36" y="1116"/>
                    </a:lnTo>
                    <a:cubicBezTo>
                      <a:pt x="224" y="741"/>
                      <a:pt x="456" y="367"/>
                      <a:pt x="706" y="28"/>
                    </a:cubicBez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1"/>
              <p:cNvSpPr/>
              <p:nvPr/>
            </p:nvSpPr>
            <p:spPr>
              <a:xfrm>
                <a:off x="6575850" y="2916475"/>
                <a:ext cx="2187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66" extrusionOk="0">
                    <a:moveTo>
                      <a:pt x="848" y="0"/>
                    </a:moveTo>
                    <a:cubicBezTo>
                      <a:pt x="536" y="428"/>
                      <a:pt x="250" y="883"/>
                      <a:pt x="0" y="1347"/>
                    </a:cubicBezTo>
                    <a:lnTo>
                      <a:pt x="36" y="1365"/>
                    </a:lnTo>
                    <a:cubicBezTo>
                      <a:pt x="286" y="901"/>
                      <a:pt x="562" y="446"/>
                      <a:pt x="875" y="27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1"/>
              <p:cNvSpPr/>
              <p:nvPr/>
            </p:nvSpPr>
            <p:spPr>
              <a:xfrm>
                <a:off x="6583425" y="2920925"/>
                <a:ext cx="225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455" extrusionOk="0">
                    <a:moveTo>
                      <a:pt x="875" y="1"/>
                    </a:moveTo>
                    <a:cubicBezTo>
                      <a:pt x="527" y="447"/>
                      <a:pt x="233" y="928"/>
                      <a:pt x="1" y="1437"/>
                    </a:cubicBezTo>
                    <a:lnTo>
                      <a:pt x="27" y="1455"/>
                    </a:lnTo>
                    <a:cubicBezTo>
                      <a:pt x="268" y="946"/>
                      <a:pt x="563" y="464"/>
                      <a:pt x="902" y="27"/>
                    </a:cubicBezTo>
                    <a:lnTo>
                      <a:pt x="8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1"/>
              <p:cNvSpPr/>
              <p:nvPr/>
            </p:nvSpPr>
            <p:spPr>
              <a:xfrm>
                <a:off x="6590800" y="2934975"/>
                <a:ext cx="163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25" extrusionOk="0">
                    <a:moveTo>
                      <a:pt x="616" y="1"/>
                    </a:moveTo>
                    <a:cubicBezTo>
                      <a:pt x="393" y="357"/>
                      <a:pt x="187" y="732"/>
                      <a:pt x="0" y="1107"/>
                    </a:cubicBezTo>
                    <a:lnTo>
                      <a:pt x="36" y="1125"/>
                    </a:lnTo>
                    <a:cubicBezTo>
                      <a:pt x="214" y="750"/>
                      <a:pt x="428" y="375"/>
                      <a:pt x="651" y="18"/>
                    </a:cubicBez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1"/>
              <p:cNvSpPr/>
              <p:nvPr/>
            </p:nvSpPr>
            <p:spPr>
              <a:xfrm>
                <a:off x="6601050" y="2944800"/>
                <a:ext cx="109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77" extrusionOk="0">
                    <a:moveTo>
                      <a:pt x="411" y="0"/>
                    </a:moveTo>
                    <a:cubicBezTo>
                      <a:pt x="223" y="223"/>
                      <a:pt x="81" y="491"/>
                      <a:pt x="0" y="767"/>
                    </a:cubicBezTo>
                    <a:lnTo>
                      <a:pt x="36" y="776"/>
                    </a:lnTo>
                    <a:cubicBezTo>
                      <a:pt x="116" y="500"/>
                      <a:pt x="259" y="241"/>
                      <a:pt x="438" y="27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1"/>
              <p:cNvSpPr/>
              <p:nvPr/>
            </p:nvSpPr>
            <p:spPr>
              <a:xfrm>
                <a:off x="6609525" y="2956375"/>
                <a:ext cx="49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6" extrusionOk="0">
                    <a:moveTo>
                      <a:pt x="161" y="1"/>
                    </a:moveTo>
                    <a:lnTo>
                      <a:pt x="0" y="358"/>
                    </a:lnTo>
                    <a:lnTo>
                      <a:pt x="36" y="376"/>
                    </a:lnTo>
                    <a:lnTo>
                      <a:pt x="197" y="1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1"/>
              <p:cNvSpPr/>
              <p:nvPr/>
            </p:nvSpPr>
            <p:spPr>
              <a:xfrm>
                <a:off x="6569375" y="2867400"/>
                <a:ext cx="120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06" extrusionOk="0">
                    <a:moveTo>
                      <a:pt x="456" y="0"/>
                    </a:moveTo>
                    <a:cubicBezTo>
                      <a:pt x="286" y="215"/>
                      <a:pt x="134" y="447"/>
                      <a:pt x="1" y="687"/>
                    </a:cubicBezTo>
                    <a:lnTo>
                      <a:pt x="36" y="705"/>
                    </a:lnTo>
                    <a:cubicBezTo>
                      <a:pt x="161" y="464"/>
                      <a:pt x="313" y="232"/>
                      <a:pt x="482" y="18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1"/>
              <p:cNvSpPr/>
              <p:nvPr/>
            </p:nvSpPr>
            <p:spPr>
              <a:xfrm>
                <a:off x="6572950" y="2875650"/>
                <a:ext cx="138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40" extrusionOk="0">
                    <a:moveTo>
                      <a:pt x="527" y="1"/>
                    </a:moveTo>
                    <a:cubicBezTo>
                      <a:pt x="322" y="250"/>
                      <a:pt x="152" y="527"/>
                      <a:pt x="0" y="821"/>
                    </a:cubicBezTo>
                    <a:lnTo>
                      <a:pt x="27" y="839"/>
                    </a:lnTo>
                    <a:cubicBezTo>
                      <a:pt x="179" y="554"/>
                      <a:pt x="357" y="277"/>
                      <a:pt x="553" y="18"/>
                    </a:cubicBezTo>
                    <a:lnTo>
                      <a:pt x="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1"/>
              <p:cNvSpPr/>
              <p:nvPr/>
            </p:nvSpPr>
            <p:spPr>
              <a:xfrm>
                <a:off x="6577400" y="2879900"/>
                <a:ext cx="176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98" extrusionOk="0">
                    <a:moveTo>
                      <a:pt x="679" y="0"/>
                    </a:moveTo>
                    <a:cubicBezTo>
                      <a:pt x="411" y="330"/>
                      <a:pt x="179" y="696"/>
                      <a:pt x="1" y="1080"/>
                    </a:cubicBezTo>
                    <a:lnTo>
                      <a:pt x="36" y="1097"/>
                    </a:lnTo>
                    <a:cubicBezTo>
                      <a:pt x="215" y="714"/>
                      <a:pt x="438" y="348"/>
                      <a:pt x="706" y="18"/>
                    </a:cubicBez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1"/>
              <p:cNvSpPr/>
              <p:nvPr/>
            </p:nvSpPr>
            <p:spPr>
              <a:xfrm>
                <a:off x="6586550" y="2882125"/>
                <a:ext cx="169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027" extrusionOk="0">
                    <a:moveTo>
                      <a:pt x="652" y="0"/>
                    </a:moveTo>
                    <a:cubicBezTo>
                      <a:pt x="411" y="321"/>
                      <a:pt x="188" y="660"/>
                      <a:pt x="1" y="1008"/>
                    </a:cubicBezTo>
                    <a:lnTo>
                      <a:pt x="36" y="1026"/>
                    </a:lnTo>
                    <a:cubicBezTo>
                      <a:pt x="224" y="678"/>
                      <a:pt x="438" y="339"/>
                      <a:pt x="679" y="27"/>
                    </a:cubicBez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1"/>
              <p:cNvSpPr/>
              <p:nvPr/>
            </p:nvSpPr>
            <p:spPr>
              <a:xfrm>
                <a:off x="6594800" y="2886800"/>
                <a:ext cx="149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73" extrusionOk="0">
                    <a:moveTo>
                      <a:pt x="563" y="1"/>
                    </a:moveTo>
                    <a:lnTo>
                      <a:pt x="1" y="946"/>
                    </a:lnTo>
                    <a:lnTo>
                      <a:pt x="36" y="973"/>
                    </a:lnTo>
                    <a:lnTo>
                      <a:pt x="598" y="18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1"/>
              <p:cNvSpPr/>
              <p:nvPr/>
            </p:nvSpPr>
            <p:spPr>
              <a:xfrm>
                <a:off x="6603275" y="2901975"/>
                <a:ext cx="74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47" extrusionOk="0">
                    <a:moveTo>
                      <a:pt x="268" y="0"/>
                    </a:moveTo>
                    <a:cubicBezTo>
                      <a:pt x="170" y="134"/>
                      <a:pt x="72" y="277"/>
                      <a:pt x="1" y="428"/>
                    </a:cubicBezTo>
                    <a:lnTo>
                      <a:pt x="36" y="446"/>
                    </a:lnTo>
                    <a:cubicBezTo>
                      <a:pt x="108" y="295"/>
                      <a:pt x="197" y="152"/>
                      <a:pt x="295" y="18"/>
                    </a:cubicBez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1"/>
              <p:cNvSpPr/>
              <p:nvPr/>
            </p:nvSpPr>
            <p:spPr>
              <a:xfrm>
                <a:off x="6610850" y="2908875"/>
                <a:ext cx="33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06" extrusionOk="0">
                    <a:moveTo>
                      <a:pt x="108" y="1"/>
                    </a:moveTo>
                    <a:cubicBezTo>
                      <a:pt x="72" y="63"/>
                      <a:pt x="37" y="126"/>
                      <a:pt x="1" y="188"/>
                    </a:cubicBezTo>
                    <a:lnTo>
                      <a:pt x="28" y="206"/>
                    </a:lnTo>
                    <a:cubicBezTo>
                      <a:pt x="72" y="152"/>
                      <a:pt x="108" y="81"/>
                      <a:pt x="135" y="10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1"/>
              <p:cNvSpPr/>
              <p:nvPr/>
            </p:nvSpPr>
            <p:spPr>
              <a:xfrm>
                <a:off x="6616875" y="2760150"/>
                <a:ext cx="169300" cy="640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2560" extrusionOk="0">
                    <a:moveTo>
                      <a:pt x="6269" y="39"/>
                    </a:moveTo>
                    <a:cubicBezTo>
                      <a:pt x="6438" y="39"/>
                      <a:pt x="6622" y="65"/>
                      <a:pt x="6674" y="169"/>
                    </a:cubicBezTo>
                    <a:cubicBezTo>
                      <a:pt x="6718" y="267"/>
                      <a:pt x="6656" y="428"/>
                      <a:pt x="6495" y="624"/>
                    </a:cubicBezTo>
                    <a:cubicBezTo>
                      <a:pt x="6210" y="972"/>
                      <a:pt x="6014" y="1115"/>
                      <a:pt x="5710" y="1302"/>
                    </a:cubicBezTo>
                    <a:cubicBezTo>
                      <a:pt x="4461" y="2060"/>
                      <a:pt x="2508" y="2355"/>
                      <a:pt x="1152" y="2506"/>
                    </a:cubicBezTo>
                    <a:cubicBezTo>
                      <a:pt x="1058" y="2518"/>
                      <a:pt x="953" y="2526"/>
                      <a:pt x="843" y="2526"/>
                    </a:cubicBezTo>
                    <a:cubicBezTo>
                      <a:pt x="618" y="2526"/>
                      <a:pt x="377" y="2492"/>
                      <a:pt x="197" y="2390"/>
                    </a:cubicBezTo>
                    <a:cubicBezTo>
                      <a:pt x="117" y="2346"/>
                      <a:pt x="37" y="2239"/>
                      <a:pt x="54" y="2149"/>
                    </a:cubicBezTo>
                    <a:cubicBezTo>
                      <a:pt x="63" y="2087"/>
                      <a:pt x="108" y="2051"/>
                      <a:pt x="135" y="2025"/>
                    </a:cubicBezTo>
                    <a:cubicBezTo>
                      <a:pt x="474" y="1775"/>
                      <a:pt x="795" y="1587"/>
                      <a:pt x="1152" y="1436"/>
                    </a:cubicBezTo>
                    <a:cubicBezTo>
                      <a:pt x="2766" y="740"/>
                      <a:pt x="4542" y="240"/>
                      <a:pt x="6031" y="53"/>
                    </a:cubicBezTo>
                    <a:cubicBezTo>
                      <a:pt x="6091" y="47"/>
                      <a:pt x="6178" y="39"/>
                      <a:pt x="6269" y="39"/>
                    </a:cubicBezTo>
                    <a:close/>
                    <a:moveTo>
                      <a:pt x="6280" y="0"/>
                    </a:moveTo>
                    <a:cubicBezTo>
                      <a:pt x="6188" y="0"/>
                      <a:pt x="6097" y="8"/>
                      <a:pt x="6023" y="17"/>
                    </a:cubicBezTo>
                    <a:cubicBezTo>
                      <a:pt x="4542" y="196"/>
                      <a:pt x="2757" y="704"/>
                      <a:pt x="1134" y="1400"/>
                    </a:cubicBezTo>
                    <a:cubicBezTo>
                      <a:pt x="777" y="1552"/>
                      <a:pt x="456" y="1748"/>
                      <a:pt x="117" y="1998"/>
                    </a:cubicBezTo>
                    <a:cubicBezTo>
                      <a:pt x="63" y="2042"/>
                      <a:pt x="28" y="2087"/>
                      <a:pt x="19" y="2141"/>
                    </a:cubicBezTo>
                    <a:cubicBezTo>
                      <a:pt x="1" y="2248"/>
                      <a:pt x="81" y="2372"/>
                      <a:pt x="170" y="2417"/>
                    </a:cubicBezTo>
                    <a:cubicBezTo>
                      <a:pt x="367" y="2533"/>
                      <a:pt x="607" y="2560"/>
                      <a:pt x="839" y="2560"/>
                    </a:cubicBezTo>
                    <a:cubicBezTo>
                      <a:pt x="955" y="2560"/>
                      <a:pt x="1062" y="2551"/>
                      <a:pt x="1152" y="2542"/>
                    </a:cubicBezTo>
                    <a:cubicBezTo>
                      <a:pt x="2517" y="2390"/>
                      <a:pt x="4479" y="2096"/>
                      <a:pt x="5737" y="1338"/>
                    </a:cubicBezTo>
                    <a:cubicBezTo>
                      <a:pt x="6031" y="1150"/>
                      <a:pt x="6237" y="999"/>
                      <a:pt x="6522" y="651"/>
                    </a:cubicBezTo>
                    <a:cubicBezTo>
                      <a:pt x="6638" y="499"/>
                      <a:pt x="6772" y="294"/>
                      <a:pt x="6701" y="151"/>
                    </a:cubicBezTo>
                    <a:cubicBezTo>
                      <a:pt x="6647" y="32"/>
                      <a:pt x="6463" y="0"/>
                      <a:pt x="6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1"/>
              <p:cNvSpPr/>
              <p:nvPr/>
            </p:nvSpPr>
            <p:spPr>
              <a:xfrm>
                <a:off x="6623125" y="2799600"/>
                <a:ext cx="16075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04" extrusionOk="0">
                    <a:moveTo>
                      <a:pt x="616" y="1"/>
                    </a:moveTo>
                    <a:cubicBezTo>
                      <a:pt x="393" y="241"/>
                      <a:pt x="179" y="509"/>
                      <a:pt x="1" y="786"/>
                    </a:cubicBezTo>
                    <a:lnTo>
                      <a:pt x="27" y="803"/>
                    </a:lnTo>
                    <a:cubicBezTo>
                      <a:pt x="215" y="527"/>
                      <a:pt x="420" y="268"/>
                      <a:pt x="643" y="27"/>
                    </a:cubicBez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1"/>
              <p:cNvSpPr/>
              <p:nvPr/>
            </p:nvSpPr>
            <p:spPr>
              <a:xfrm>
                <a:off x="6634050" y="2792475"/>
                <a:ext cx="2322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285" extrusionOk="0">
                    <a:moveTo>
                      <a:pt x="902" y="0"/>
                    </a:moveTo>
                    <a:cubicBezTo>
                      <a:pt x="572" y="401"/>
                      <a:pt x="268" y="821"/>
                      <a:pt x="1" y="1258"/>
                    </a:cubicBezTo>
                    <a:lnTo>
                      <a:pt x="28" y="1285"/>
                    </a:lnTo>
                    <a:cubicBezTo>
                      <a:pt x="304" y="848"/>
                      <a:pt x="598" y="419"/>
                      <a:pt x="929" y="27"/>
                    </a:cubicBez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1"/>
              <p:cNvSpPr/>
              <p:nvPr/>
            </p:nvSpPr>
            <p:spPr>
              <a:xfrm>
                <a:off x="6649450" y="2788450"/>
                <a:ext cx="241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312" extrusionOk="0">
                    <a:moveTo>
                      <a:pt x="937" y="0"/>
                    </a:moveTo>
                    <a:cubicBezTo>
                      <a:pt x="625" y="438"/>
                      <a:pt x="313" y="866"/>
                      <a:pt x="0" y="1285"/>
                    </a:cubicBezTo>
                    <a:lnTo>
                      <a:pt x="27" y="1312"/>
                    </a:lnTo>
                    <a:cubicBezTo>
                      <a:pt x="339" y="884"/>
                      <a:pt x="660" y="455"/>
                      <a:pt x="964" y="27"/>
                    </a:cubicBez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1"/>
              <p:cNvSpPr/>
              <p:nvPr/>
            </p:nvSpPr>
            <p:spPr>
              <a:xfrm>
                <a:off x="6663725" y="2775950"/>
                <a:ext cx="34575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679" extrusionOk="0">
                    <a:moveTo>
                      <a:pt x="1356" y="1"/>
                    </a:moveTo>
                    <a:cubicBezTo>
                      <a:pt x="830" y="492"/>
                      <a:pt x="375" y="1045"/>
                      <a:pt x="0" y="1660"/>
                    </a:cubicBezTo>
                    <a:lnTo>
                      <a:pt x="27" y="1678"/>
                    </a:lnTo>
                    <a:cubicBezTo>
                      <a:pt x="402" y="1062"/>
                      <a:pt x="857" y="509"/>
                      <a:pt x="1383" y="28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1"/>
              <p:cNvSpPr/>
              <p:nvPr/>
            </p:nvSpPr>
            <p:spPr>
              <a:xfrm>
                <a:off x="6679100" y="2775075"/>
                <a:ext cx="3215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687" extrusionOk="0">
                    <a:moveTo>
                      <a:pt x="1259" y="0"/>
                    </a:moveTo>
                    <a:cubicBezTo>
                      <a:pt x="795" y="518"/>
                      <a:pt x="375" y="1080"/>
                      <a:pt x="1" y="1660"/>
                    </a:cubicBezTo>
                    <a:lnTo>
                      <a:pt x="28" y="1686"/>
                    </a:lnTo>
                    <a:cubicBezTo>
                      <a:pt x="402" y="1097"/>
                      <a:pt x="830" y="544"/>
                      <a:pt x="1285" y="18"/>
                    </a:cubicBezTo>
                    <a:lnTo>
                      <a:pt x="1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1"/>
              <p:cNvSpPr/>
              <p:nvPr/>
            </p:nvSpPr>
            <p:spPr>
              <a:xfrm>
                <a:off x="6694500" y="2768600"/>
                <a:ext cx="363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937" extrusionOk="0">
                    <a:moveTo>
                      <a:pt x="1419" y="0"/>
                    </a:moveTo>
                    <a:cubicBezTo>
                      <a:pt x="928" y="616"/>
                      <a:pt x="455" y="1267"/>
                      <a:pt x="0" y="1910"/>
                    </a:cubicBezTo>
                    <a:lnTo>
                      <a:pt x="36" y="1936"/>
                    </a:lnTo>
                    <a:cubicBezTo>
                      <a:pt x="482" y="1285"/>
                      <a:pt x="964" y="643"/>
                      <a:pt x="1454" y="27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1"/>
              <p:cNvSpPr/>
              <p:nvPr/>
            </p:nvSpPr>
            <p:spPr>
              <a:xfrm>
                <a:off x="6711000" y="2766150"/>
                <a:ext cx="352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865" extrusionOk="0">
                    <a:moveTo>
                      <a:pt x="1383" y="0"/>
                    </a:moveTo>
                    <a:cubicBezTo>
                      <a:pt x="910" y="598"/>
                      <a:pt x="447" y="1223"/>
                      <a:pt x="1" y="1838"/>
                    </a:cubicBezTo>
                    <a:lnTo>
                      <a:pt x="36" y="1865"/>
                    </a:lnTo>
                    <a:cubicBezTo>
                      <a:pt x="473" y="1240"/>
                      <a:pt x="937" y="625"/>
                      <a:pt x="1410" y="27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1"/>
              <p:cNvSpPr/>
              <p:nvPr/>
            </p:nvSpPr>
            <p:spPr>
              <a:xfrm>
                <a:off x="6730175" y="2764350"/>
                <a:ext cx="31700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61" extrusionOk="0">
                    <a:moveTo>
                      <a:pt x="1241" y="1"/>
                    </a:moveTo>
                    <a:cubicBezTo>
                      <a:pt x="848" y="563"/>
                      <a:pt x="429" y="1107"/>
                      <a:pt x="1" y="1634"/>
                    </a:cubicBezTo>
                    <a:lnTo>
                      <a:pt x="27" y="1660"/>
                    </a:lnTo>
                    <a:cubicBezTo>
                      <a:pt x="456" y="1134"/>
                      <a:pt x="875" y="581"/>
                      <a:pt x="1268" y="28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1"/>
              <p:cNvSpPr/>
              <p:nvPr/>
            </p:nvSpPr>
            <p:spPr>
              <a:xfrm>
                <a:off x="6749350" y="2767925"/>
                <a:ext cx="2457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286" extrusionOk="0">
                    <a:moveTo>
                      <a:pt x="955" y="1"/>
                    </a:moveTo>
                    <a:cubicBezTo>
                      <a:pt x="616" y="402"/>
                      <a:pt x="295" y="830"/>
                      <a:pt x="1" y="1259"/>
                    </a:cubicBezTo>
                    <a:lnTo>
                      <a:pt x="28" y="1285"/>
                    </a:lnTo>
                    <a:cubicBezTo>
                      <a:pt x="322" y="848"/>
                      <a:pt x="643" y="429"/>
                      <a:pt x="982" y="27"/>
                    </a:cubicBezTo>
                    <a:lnTo>
                      <a:pt x="9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1"/>
              <p:cNvSpPr/>
              <p:nvPr/>
            </p:nvSpPr>
            <p:spPr>
              <a:xfrm>
                <a:off x="6789725" y="3128775"/>
                <a:ext cx="1193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4774" h="4115" extrusionOk="0">
                    <a:moveTo>
                      <a:pt x="4461" y="1"/>
                    </a:moveTo>
                    <a:lnTo>
                      <a:pt x="4461" y="1"/>
                    </a:lnTo>
                    <a:cubicBezTo>
                      <a:pt x="4488" y="233"/>
                      <a:pt x="4417" y="518"/>
                      <a:pt x="4327" y="715"/>
                    </a:cubicBezTo>
                    <a:cubicBezTo>
                      <a:pt x="4078" y="1277"/>
                      <a:pt x="3703" y="1821"/>
                      <a:pt x="3230" y="2213"/>
                    </a:cubicBezTo>
                    <a:cubicBezTo>
                      <a:pt x="2757" y="2606"/>
                      <a:pt x="2284" y="2936"/>
                      <a:pt x="1722" y="3195"/>
                    </a:cubicBezTo>
                    <a:cubicBezTo>
                      <a:pt x="1437" y="3337"/>
                      <a:pt x="1080" y="3435"/>
                      <a:pt x="759" y="3480"/>
                    </a:cubicBezTo>
                    <a:cubicBezTo>
                      <a:pt x="696" y="3489"/>
                      <a:pt x="632" y="3493"/>
                      <a:pt x="568" y="3493"/>
                    </a:cubicBezTo>
                    <a:cubicBezTo>
                      <a:pt x="369" y="3493"/>
                      <a:pt x="170" y="3450"/>
                      <a:pt x="1" y="3355"/>
                    </a:cubicBezTo>
                    <a:lnTo>
                      <a:pt x="1" y="3355"/>
                    </a:lnTo>
                    <a:cubicBezTo>
                      <a:pt x="27" y="3409"/>
                      <a:pt x="54" y="3462"/>
                      <a:pt x="81" y="3507"/>
                    </a:cubicBezTo>
                    <a:cubicBezTo>
                      <a:pt x="295" y="3837"/>
                      <a:pt x="688" y="4051"/>
                      <a:pt x="1071" y="4096"/>
                    </a:cubicBezTo>
                    <a:cubicBezTo>
                      <a:pt x="1181" y="4108"/>
                      <a:pt x="1291" y="4115"/>
                      <a:pt x="1399" y="4115"/>
                    </a:cubicBezTo>
                    <a:cubicBezTo>
                      <a:pt x="1670" y="4115"/>
                      <a:pt x="1937" y="4076"/>
                      <a:pt x="2204" y="4006"/>
                    </a:cubicBezTo>
                    <a:cubicBezTo>
                      <a:pt x="2472" y="3935"/>
                      <a:pt x="2757" y="3819"/>
                      <a:pt x="2998" y="3694"/>
                    </a:cubicBezTo>
                    <a:cubicBezTo>
                      <a:pt x="3694" y="3346"/>
                      <a:pt x="4185" y="2775"/>
                      <a:pt x="4497" y="2071"/>
                    </a:cubicBezTo>
                    <a:cubicBezTo>
                      <a:pt x="4666" y="1696"/>
                      <a:pt x="4773" y="1161"/>
                      <a:pt x="4747" y="750"/>
                    </a:cubicBezTo>
                    <a:cubicBezTo>
                      <a:pt x="4729" y="474"/>
                      <a:pt x="4631" y="206"/>
                      <a:pt x="44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1"/>
              <p:cNvSpPr/>
              <p:nvPr/>
            </p:nvSpPr>
            <p:spPr>
              <a:xfrm>
                <a:off x="6785925" y="3128775"/>
                <a:ext cx="123150" cy="104550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4182" extrusionOk="0">
                    <a:moveTo>
                      <a:pt x="4613" y="1"/>
                    </a:moveTo>
                    <a:lnTo>
                      <a:pt x="4613" y="1"/>
                    </a:lnTo>
                    <a:cubicBezTo>
                      <a:pt x="4613" y="1"/>
                      <a:pt x="4613" y="1"/>
                      <a:pt x="4613" y="1"/>
                    </a:cubicBezTo>
                    <a:lnTo>
                      <a:pt x="4613" y="1"/>
                    </a:lnTo>
                    <a:cubicBezTo>
                      <a:pt x="4613" y="1"/>
                      <a:pt x="4613" y="1"/>
                      <a:pt x="4613" y="1"/>
                    </a:cubicBezTo>
                    <a:close/>
                    <a:moveTo>
                      <a:pt x="4613" y="1"/>
                    </a:moveTo>
                    <a:cubicBezTo>
                      <a:pt x="4809" y="260"/>
                      <a:pt x="4899" y="581"/>
                      <a:pt x="4881" y="902"/>
                    </a:cubicBezTo>
                    <a:cubicBezTo>
                      <a:pt x="4872" y="1223"/>
                      <a:pt x="4801" y="1544"/>
                      <a:pt x="4693" y="1848"/>
                    </a:cubicBezTo>
                    <a:cubicBezTo>
                      <a:pt x="4470" y="2445"/>
                      <a:pt x="4087" y="2989"/>
                      <a:pt x="3569" y="3364"/>
                    </a:cubicBezTo>
                    <a:cubicBezTo>
                      <a:pt x="3311" y="3551"/>
                      <a:pt x="3025" y="3694"/>
                      <a:pt x="2722" y="3810"/>
                    </a:cubicBezTo>
                    <a:cubicBezTo>
                      <a:pt x="2428" y="3935"/>
                      <a:pt x="2115" y="4006"/>
                      <a:pt x="1803" y="4033"/>
                    </a:cubicBezTo>
                    <a:cubicBezTo>
                      <a:pt x="1723" y="4038"/>
                      <a:pt x="1642" y="4040"/>
                      <a:pt x="1563" y="4040"/>
                    </a:cubicBezTo>
                    <a:cubicBezTo>
                      <a:pt x="1484" y="4040"/>
                      <a:pt x="1406" y="4038"/>
                      <a:pt x="1330" y="4033"/>
                    </a:cubicBezTo>
                    <a:cubicBezTo>
                      <a:pt x="1170" y="4024"/>
                      <a:pt x="1018" y="3989"/>
                      <a:pt x="875" y="3926"/>
                    </a:cubicBezTo>
                    <a:cubicBezTo>
                      <a:pt x="655" y="3837"/>
                      <a:pt x="456" y="3694"/>
                      <a:pt x="319" y="3502"/>
                    </a:cubicBezTo>
                    <a:lnTo>
                      <a:pt x="319" y="3502"/>
                    </a:lnTo>
                    <a:cubicBezTo>
                      <a:pt x="453" y="3544"/>
                      <a:pt x="591" y="3561"/>
                      <a:pt x="730" y="3561"/>
                    </a:cubicBezTo>
                    <a:cubicBezTo>
                      <a:pt x="790" y="3561"/>
                      <a:pt x="851" y="3557"/>
                      <a:pt x="911" y="3551"/>
                    </a:cubicBezTo>
                    <a:cubicBezTo>
                      <a:pt x="1179" y="3516"/>
                      <a:pt x="1428" y="3444"/>
                      <a:pt x="1678" y="3355"/>
                    </a:cubicBezTo>
                    <a:cubicBezTo>
                      <a:pt x="2169" y="3159"/>
                      <a:pt x="2615" y="2873"/>
                      <a:pt x="3025" y="2561"/>
                    </a:cubicBezTo>
                    <a:cubicBezTo>
                      <a:pt x="3230" y="2401"/>
                      <a:pt x="3436" y="2240"/>
                      <a:pt x="3623" y="2053"/>
                    </a:cubicBezTo>
                    <a:cubicBezTo>
                      <a:pt x="3810" y="1865"/>
                      <a:pt x="3971" y="1660"/>
                      <a:pt x="4114" y="1446"/>
                    </a:cubicBezTo>
                    <a:cubicBezTo>
                      <a:pt x="4256" y="1223"/>
                      <a:pt x="4381" y="1000"/>
                      <a:pt x="4479" y="759"/>
                    </a:cubicBezTo>
                    <a:cubicBezTo>
                      <a:pt x="4586" y="518"/>
                      <a:pt x="4640" y="260"/>
                      <a:pt x="4613" y="1"/>
                    </a:cubicBezTo>
                    <a:lnTo>
                      <a:pt x="4613" y="1"/>
                    </a:lnTo>
                    <a:cubicBezTo>
                      <a:pt x="4631" y="260"/>
                      <a:pt x="4560" y="509"/>
                      <a:pt x="4453" y="741"/>
                    </a:cubicBezTo>
                    <a:cubicBezTo>
                      <a:pt x="4337" y="973"/>
                      <a:pt x="4203" y="1196"/>
                      <a:pt x="4060" y="1410"/>
                    </a:cubicBezTo>
                    <a:cubicBezTo>
                      <a:pt x="3908" y="1616"/>
                      <a:pt x="3748" y="1812"/>
                      <a:pt x="3560" y="1990"/>
                    </a:cubicBezTo>
                    <a:cubicBezTo>
                      <a:pt x="3373" y="2169"/>
                      <a:pt x="3168" y="2320"/>
                      <a:pt x="2963" y="2472"/>
                    </a:cubicBezTo>
                    <a:cubicBezTo>
                      <a:pt x="2552" y="2775"/>
                      <a:pt x="2106" y="3043"/>
                      <a:pt x="1634" y="3230"/>
                    </a:cubicBezTo>
                    <a:cubicBezTo>
                      <a:pt x="1342" y="3329"/>
                      <a:pt x="1024" y="3421"/>
                      <a:pt x="723" y="3421"/>
                    </a:cubicBezTo>
                    <a:cubicBezTo>
                      <a:pt x="535" y="3421"/>
                      <a:pt x="353" y="3385"/>
                      <a:pt x="188" y="3293"/>
                    </a:cubicBezTo>
                    <a:lnTo>
                      <a:pt x="1" y="3186"/>
                    </a:lnTo>
                    <a:lnTo>
                      <a:pt x="90" y="3382"/>
                    </a:lnTo>
                    <a:cubicBezTo>
                      <a:pt x="224" y="3703"/>
                      <a:pt x="509" y="3944"/>
                      <a:pt x="822" y="4069"/>
                    </a:cubicBezTo>
                    <a:cubicBezTo>
                      <a:pt x="973" y="4131"/>
                      <a:pt x="1152" y="4167"/>
                      <a:pt x="1312" y="4176"/>
                    </a:cubicBezTo>
                    <a:cubicBezTo>
                      <a:pt x="1383" y="4180"/>
                      <a:pt x="1453" y="4182"/>
                      <a:pt x="1522" y="4182"/>
                    </a:cubicBezTo>
                    <a:cubicBezTo>
                      <a:pt x="1621" y="4182"/>
                      <a:pt x="1718" y="4177"/>
                      <a:pt x="1812" y="4167"/>
                    </a:cubicBezTo>
                    <a:cubicBezTo>
                      <a:pt x="2142" y="4140"/>
                      <a:pt x="2472" y="4060"/>
                      <a:pt x="2775" y="3935"/>
                    </a:cubicBezTo>
                    <a:cubicBezTo>
                      <a:pt x="3079" y="3810"/>
                      <a:pt x="3382" y="3667"/>
                      <a:pt x="3641" y="3462"/>
                    </a:cubicBezTo>
                    <a:cubicBezTo>
                      <a:pt x="4176" y="3061"/>
                      <a:pt x="4551" y="2490"/>
                      <a:pt x="4774" y="1874"/>
                    </a:cubicBezTo>
                    <a:cubicBezTo>
                      <a:pt x="4872" y="1562"/>
                      <a:pt x="4925" y="1232"/>
                      <a:pt x="4925" y="902"/>
                    </a:cubicBezTo>
                    <a:cubicBezTo>
                      <a:pt x="4925" y="581"/>
                      <a:pt x="4827" y="242"/>
                      <a:pt x="4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1"/>
              <p:cNvSpPr/>
              <p:nvPr/>
            </p:nvSpPr>
            <p:spPr>
              <a:xfrm>
                <a:off x="6771675" y="3109550"/>
                <a:ext cx="13025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5210" h="4263" extrusionOk="0">
                    <a:moveTo>
                      <a:pt x="3622" y="0"/>
                    </a:moveTo>
                    <a:cubicBezTo>
                      <a:pt x="3388" y="0"/>
                      <a:pt x="3148" y="46"/>
                      <a:pt x="2926" y="110"/>
                    </a:cubicBezTo>
                    <a:cubicBezTo>
                      <a:pt x="1873" y="422"/>
                      <a:pt x="946" y="1118"/>
                      <a:pt x="348" y="2028"/>
                    </a:cubicBezTo>
                    <a:cubicBezTo>
                      <a:pt x="223" y="2224"/>
                      <a:pt x="107" y="2420"/>
                      <a:pt x="62" y="2643"/>
                    </a:cubicBezTo>
                    <a:cubicBezTo>
                      <a:pt x="0" y="2920"/>
                      <a:pt x="54" y="3250"/>
                      <a:pt x="250" y="3455"/>
                    </a:cubicBezTo>
                    <a:cubicBezTo>
                      <a:pt x="366" y="3589"/>
                      <a:pt x="491" y="3669"/>
                      <a:pt x="580" y="3830"/>
                    </a:cubicBezTo>
                    <a:cubicBezTo>
                      <a:pt x="633" y="3919"/>
                      <a:pt x="678" y="4026"/>
                      <a:pt x="723" y="4124"/>
                    </a:cubicBezTo>
                    <a:cubicBezTo>
                      <a:pt x="892" y="4219"/>
                      <a:pt x="1091" y="4262"/>
                      <a:pt x="1290" y="4262"/>
                    </a:cubicBezTo>
                    <a:cubicBezTo>
                      <a:pt x="1354" y="4262"/>
                      <a:pt x="1418" y="4258"/>
                      <a:pt x="1481" y="4249"/>
                    </a:cubicBezTo>
                    <a:cubicBezTo>
                      <a:pt x="1802" y="4204"/>
                      <a:pt x="2159" y="4106"/>
                      <a:pt x="2444" y="3964"/>
                    </a:cubicBezTo>
                    <a:cubicBezTo>
                      <a:pt x="3006" y="3705"/>
                      <a:pt x="3479" y="3375"/>
                      <a:pt x="3952" y="2982"/>
                    </a:cubicBezTo>
                    <a:cubicBezTo>
                      <a:pt x="4425" y="2590"/>
                      <a:pt x="4800" y="2046"/>
                      <a:pt x="5049" y="1484"/>
                    </a:cubicBezTo>
                    <a:cubicBezTo>
                      <a:pt x="5139" y="1287"/>
                      <a:pt x="5210" y="1002"/>
                      <a:pt x="5183" y="770"/>
                    </a:cubicBezTo>
                    <a:cubicBezTo>
                      <a:pt x="5094" y="663"/>
                      <a:pt x="4987" y="574"/>
                      <a:pt x="4871" y="511"/>
                    </a:cubicBezTo>
                    <a:cubicBezTo>
                      <a:pt x="4773" y="467"/>
                      <a:pt x="4675" y="431"/>
                      <a:pt x="4585" y="377"/>
                    </a:cubicBezTo>
                    <a:cubicBezTo>
                      <a:pt x="4496" y="324"/>
                      <a:pt x="4425" y="252"/>
                      <a:pt x="4336" y="199"/>
                    </a:cubicBezTo>
                    <a:cubicBezTo>
                      <a:pt x="4126" y="55"/>
                      <a:pt x="3878" y="0"/>
                      <a:pt x="36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1"/>
              <p:cNvSpPr/>
              <p:nvPr/>
            </p:nvSpPr>
            <p:spPr>
              <a:xfrm>
                <a:off x="6770775" y="3109100"/>
                <a:ext cx="1322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91" h="4348" extrusionOk="0">
                    <a:moveTo>
                      <a:pt x="3663" y="1"/>
                    </a:moveTo>
                    <a:cubicBezTo>
                      <a:pt x="3631" y="1"/>
                      <a:pt x="3600" y="1"/>
                      <a:pt x="3569" y="3"/>
                    </a:cubicBezTo>
                    <a:cubicBezTo>
                      <a:pt x="3364" y="21"/>
                      <a:pt x="3158" y="65"/>
                      <a:pt x="2962" y="128"/>
                    </a:cubicBezTo>
                    <a:cubicBezTo>
                      <a:pt x="3158" y="74"/>
                      <a:pt x="3364" y="39"/>
                      <a:pt x="3569" y="30"/>
                    </a:cubicBezTo>
                    <a:cubicBezTo>
                      <a:pt x="3774" y="30"/>
                      <a:pt x="3988" y="56"/>
                      <a:pt x="4166" y="137"/>
                    </a:cubicBezTo>
                    <a:cubicBezTo>
                      <a:pt x="4265" y="181"/>
                      <a:pt x="4345" y="226"/>
                      <a:pt x="4425" y="297"/>
                    </a:cubicBezTo>
                    <a:cubicBezTo>
                      <a:pt x="4505" y="360"/>
                      <a:pt x="4595" y="431"/>
                      <a:pt x="4693" y="476"/>
                    </a:cubicBezTo>
                    <a:cubicBezTo>
                      <a:pt x="4791" y="520"/>
                      <a:pt x="4880" y="556"/>
                      <a:pt x="4960" y="609"/>
                    </a:cubicBezTo>
                    <a:cubicBezTo>
                      <a:pt x="5046" y="661"/>
                      <a:pt x="5115" y="728"/>
                      <a:pt x="5176" y="805"/>
                    </a:cubicBezTo>
                    <a:lnTo>
                      <a:pt x="5176" y="805"/>
                    </a:lnTo>
                    <a:cubicBezTo>
                      <a:pt x="5204" y="1307"/>
                      <a:pt x="4913" y="1765"/>
                      <a:pt x="4639" y="2180"/>
                    </a:cubicBezTo>
                    <a:cubicBezTo>
                      <a:pt x="4497" y="2385"/>
                      <a:pt x="4336" y="2581"/>
                      <a:pt x="4149" y="2759"/>
                    </a:cubicBezTo>
                    <a:cubicBezTo>
                      <a:pt x="3970" y="2938"/>
                      <a:pt x="3765" y="3098"/>
                      <a:pt x="3560" y="3250"/>
                    </a:cubicBezTo>
                    <a:cubicBezTo>
                      <a:pt x="3149" y="3553"/>
                      <a:pt x="2703" y="3821"/>
                      <a:pt x="2240" y="4008"/>
                    </a:cubicBezTo>
                    <a:cubicBezTo>
                      <a:pt x="1947" y="4113"/>
                      <a:pt x="1631" y="4208"/>
                      <a:pt x="1329" y="4208"/>
                    </a:cubicBezTo>
                    <a:cubicBezTo>
                      <a:pt x="1149" y="4208"/>
                      <a:pt x="974" y="4174"/>
                      <a:pt x="813" y="4090"/>
                    </a:cubicBezTo>
                    <a:lnTo>
                      <a:pt x="813" y="4090"/>
                    </a:lnTo>
                    <a:cubicBezTo>
                      <a:pt x="762" y="3988"/>
                      <a:pt x="711" y="3887"/>
                      <a:pt x="661" y="3785"/>
                    </a:cubicBezTo>
                    <a:cubicBezTo>
                      <a:pt x="589" y="3678"/>
                      <a:pt x="491" y="3589"/>
                      <a:pt x="411" y="3518"/>
                    </a:cubicBezTo>
                    <a:cubicBezTo>
                      <a:pt x="241" y="3366"/>
                      <a:pt x="152" y="3161"/>
                      <a:pt x="134" y="2938"/>
                    </a:cubicBezTo>
                    <a:cubicBezTo>
                      <a:pt x="125" y="2715"/>
                      <a:pt x="188" y="2492"/>
                      <a:pt x="304" y="2296"/>
                    </a:cubicBezTo>
                    <a:cubicBezTo>
                      <a:pt x="411" y="2090"/>
                      <a:pt x="545" y="1894"/>
                      <a:pt x="687" y="1716"/>
                    </a:cubicBezTo>
                    <a:cubicBezTo>
                      <a:pt x="973" y="1350"/>
                      <a:pt x="1321" y="1029"/>
                      <a:pt x="1704" y="761"/>
                    </a:cubicBezTo>
                    <a:cubicBezTo>
                      <a:pt x="2088" y="485"/>
                      <a:pt x="2516" y="279"/>
                      <a:pt x="2962" y="128"/>
                    </a:cubicBezTo>
                    <a:lnTo>
                      <a:pt x="2962" y="128"/>
                    </a:lnTo>
                    <a:cubicBezTo>
                      <a:pt x="2052" y="378"/>
                      <a:pt x="1214" y="922"/>
                      <a:pt x="607" y="1653"/>
                    </a:cubicBezTo>
                    <a:cubicBezTo>
                      <a:pt x="464" y="1841"/>
                      <a:pt x="322" y="2028"/>
                      <a:pt x="197" y="2242"/>
                    </a:cubicBezTo>
                    <a:cubicBezTo>
                      <a:pt x="81" y="2447"/>
                      <a:pt x="0" y="2688"/>
                      <a:pt x="9" y="2947"/>
                    </a:cubicBezTo>
                    <a:cubicBezTo>
                      <a:pt x="18" y="3072"/>
                      <a:pt x="45" y="3197"/>
                      <a:pt x="98" y="3313"/>
                    </a:cubicBezTo>
                    <a:cubicBezTo>
                      <a:pt x="143" y="3429"/>
                      <a:pt x="232" y="3527"/>
                      <a:pt x="322" y="3607"/>
                    </a:cubicBezTo>
                    <a:cubicBezTo>
                      <a:pt x="411" y="3687"/>
                      <a:pt x="491" y="3768"/>
                      <a:pt x="545" y="3857"/>
                    </a:cubicBezTo>
                    <a:cubicBezTo>
                      <a:pt x="598" y="3955"/>
                      <a:pt x="643" y="4062"/>
                      <a:pt x="696" y="4169"/>
                    </a:cubicBezTo>
                    <a:lnTo>
                      <a:pt x="705" y="4187"/>
                    </a:lnTo>
                    <a:lnTo>
                      <a:pt x="723" y="4205"/>
                    </a:lnTo>
                    <a:cubicBezTo>
                      <a:pt x="917" y="4308"/>
                      <a:pt x="1126" y="4348"/>
                      <a:pt x="1336" y="4348"/>
                    </a:cubicBezTo>
                    <a:cubicBezTo>
                      <a:pt x="1396" y="4348"/>
                      <a:pt x="1457" y="4344"/>
                      <a:pt x="1517" y="4338"/>
                    </a:cubicBezTo>
                    <a:cubicBezTo>
                      <a:pt x="1785" y="4303"/>
                      <a:pt x="2043" y="4240"/>
                      <a:pt x="2284" y="4151"/>
                    </a:cubicBezTo>
                    <a:cubicBezTo>
                      <a:pt x="2784" y="3946"/>
                      <a:pt x="3221" y="3669"/>
                      <a:pt x="3640" y="3357"/>
                    </a:cubicBezTo>
                    <a:cubicBezTo>
                      <a:pt x="3845" y="3197"/>
                      <a:pt x="4051" y="3045"/>
                      <a:pt x="4247" y="2858"/>
                    </a:cubicBezTo>
                    <a:cubicBezTo>
                      <a:pt x="4434" y="2670"/>
                      <a:pt x="4595" y="2465"/>
                      <a:pt x="4746" y="2251"/>
                    </a:cubicBezTo>
                    <a:cubicBezTo>
                      <a:pt x="4889" y="2028"/>
                      <a:pt x="5014" y="1796"/>
                      <a:pt x="5121" y="1564"/>
                    </a:cubicBezTo>
                    <a:cubicBezTo>
                      <a:pt x="5228" y="1314"/>
                      <a:pt x="5291" y="1047"/>
                      <a:pt x="5264" y="779"/>
                    </a:cubicBezTo>
                    <a:lnTo>
                      <a:pt x="5255" y="770"/>
                    </a:lnTo>
                    <a:lnTo>
                      <a:pt x="5246" y="752"/>
                    </a:lnTo>
                    <a:cubicBezTo>
                      <a:pt x="5183" y="672"/>
                      <a:pt x="5103" y="601"/>
                      <a:pt x="5005" y="538"/>
                    </a:cubicBezTo>
                    <a:cubicBezTo>
                      <a:pt x="4916" y="485"/>
                      <a:pt x="4818" y="449"/>
                      <a:pt x="4720" y="404"/>
                    </a:cubicBezTo>
                    <a:cubicBezTo>
                      <a:pt x="4630" y="369"/>
                      <a:pt x="4550" y="306"/>
                      <a:pt x="4470" y="244"/>
                    </a:cubicBezTo>
                    <a:cubicBezTo>
                      <a:pt x="4381" y="181"/>
                      <a:pt x="4291" y="128"/>
                      <a:pt x="4193" y="92"/>
                    </a:cubicBezTo>
                    <a:cubicBezTo>
                      <a:pt x="4027" y="24"/>
                      <a:pt x="3841" y="1"/>
                      <a:pt x="36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1"/>
              <p:cNvSpPr/>
              <p:nvPr/>
            </p:nvSpPr>
            <p:spPr>
              <a:xfrm>
                <a:off x="6785925" y="3118075"/>
                <a:ext cx="1006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3178" extrusionOk="0">
                    <a:moveTo>
                      <a:pt x="3971" y="1"/>
                    </a:moveTo>
                    <a:lnTo>
                      <a:pt x="3971" y="1"/>
                    </a:lnTo>
                    <a:cubicBezTo>
                      <a:pt x="3846" y="36"/>
                      <a:pt x="3748" y="117"/>
                      <a:pt x="3650" y="197"/>
                    </a:cubicBezTo>
                    <a:cubicBezTo>
                      <a:pt x="3275" y="465"/>
                      <a:pt x="2838" y="634"/>
                      <a:pt x="2419" y="839"/>
                    </a:cubicBezTo>
                    <a:cubicBezTo>
                      <a:pt x="1437" y="1312"/>
                      <a:pt x="465" y="1981"/>
                      <a:pt x="46" y="2891"/>
                    </a:cubicBezTo>
                    <a:cubicBezTo>
                      <a:pt x="1" y="2989"/>
                      <a:pt x="19" y="3123"/>
                      <a:pt x="117" y="3168"/>
                    </a:cubicBezTo>
                    <a:cubicBezTo>
                      <a:pt x="133" y="3174"/>
                      <a:pt x="149" y="3177"/>
                      <a:pt x="165" y="3177"/>
                    </a:cubicBezTo>
                    <a:cubicBezTo>
                      <a:pt x="253" y="3177"/>
                      <a:pt x="332" y="3081"/>
                      <a:pt x="385" y="2998"/>
                    </a:cubicBezTo>
                    <a:cubicBezTo>
                      <a:pt x="884" y="2160"/>
                      <a:pt x="1651" y="1473"/>
                      <a:pt x="2570" y="1125"/>
                    </a:cubicBezTo>
                    <a:cubicBezTo>
                      <a:pt x="2677" y="1080"/>
                      <a:pt x="2784" y="1044"/>
                      <a:pt x="2891" y="1000"/>
                    </a:cubicBezTo>
                    <a:cubicBezTo>
                      <a:pt x="3088" y="902"/>
                      <a:pt x="3311" y="741"/>
                      <a:pt x="3480" y="598"/>
                    </a:cubicBezTo>
                    <a:cubicBezTo>
                      <a:pt x="3641" y="447"/>
                      <a:pt x="3775" y="340"/>
                      <a:pt x="3935" y="179"/>
                    </a:cubicBezTo>
                    <a:cubicBezTo>
                      <a:pt x="3980" y="135"/>
                      <a:pt x="4024" y="27"/>
                      <a:pt x="3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1"/>
              <p:cNvSpPr/>
              <p:nvPr/>
            </p:nvSpPr>
            <p:spPr>
              <a:xfrm>
                <a:off x="6868675" y="3151675"/>
                <a:ext cx="33025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54" extrusionOk="0">
                    <a:moveTo>
                      <a:pt x="1134" y="0"/>
                    </a:moveTo>
                    <a:cubicBezTo>
                      <a:pt x="1131" y="0"/>
                      <a:pt x="1127" y="1"/>
                      <a:pt x="1125" y="4"/>
                    </a:cubicBezTo>
                    <a:cubicBezTo>
                      <a:pt x="1116" y="4"/>
                      <a:pt x="1116" y="22"/>
                      <a:pt x="1125" y="31"/>
                    </a:cubicBezTo>
                    <a:cubicBezTo>
                      <a:pt x="1267" y="280"/>
                      <a:pt x="1285" y="628"/>
                      <a:pt x="1152" y="958"/>
                    </a:cubicBezTo>
                    <a:cubicBezTo>
                      <a:pt x="1027" y="1271"/>
                      <a:pt x="804" y="1529"/>
                      <a:pt x="589" y="1752"/>
                    </a:cubicBezTo>
                    <a:lnTo>
                      <a:pt x="536" y="1806"/>
                    </a:lnTo>
                    <a:cubicBezTo>
                      <a:pt x="304" y="2056"/>
                      <a:pt x="63" y="2305"/>
                      <a:pt x="1" y="2635"/>
                    </a:cubicBezTo>
                    <a:cubicBezTo>
                      <a:pt x="1" y="2644"/>
                      <a:pt x="10" y="2653"/>
                      <a:pt x="19" y="2653"/>
                    </a:cubicBezTo>
                    <a:cubicBezTo>
                      <a:pt x="27" y="2653"/>
                      <a:pt x="36" y="2653"/>
                      <a:pt x="36" y="2644"/>
                    </a:cubicBezTo>
                    <a:cubicBezTo>
                      <a:pt x="99" y="2323"/>
                      <a:pt x="340" y="2073"/>
                      <a:pt x="563" y="1833"/>
                    </a:cubicBezTo>
                    <a:lnTo>
                      <a:pt x="616" y="1779"/>
                    </a:lnTo>
                    <a:cubicBezTo>
                      <a:pt x="839" y="1547"/>
                      <a:pt x="1062" y="1288"/>
                      <a:pt x="1187" y="976"/>
                    </a:cubicBezTo>
                    <a:cubicBezTo>
                      <a:pt x="1321" y="637"/>
                      <a:pt x="1312" y="271"/>
                      <a:pt x="1152" y="13"/>
                    </a:cubicBezTo>
                    <a:cubicBezTo>
                      <a:pt x="1152" y="6"/>
                      <a:pt x="1143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1"/>
              <p:cNvSpPr/>
              <p:nvPr/>
            </p:nvSpPr>
            <p:spPr>
              <a:xfrm>
                <a:off x="6804450" y="3215450"/>
                <a:ext cx="49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0" extrusionOk="0">
                    <a:moveTo>
                      <a:pt x="178" y="0"/>
                    </a:moveTo>
                    <a:cubicBezTo>
                      <a:pt x="170" y="0"/>
                      <a:pt x="161" y="7"/>
                      <a:pt x="161" y="13"/>
                    </a:cubicBezTo>
                    <a:lnTo>
                      <a:pt x="9" y="343"/>
                    </a:lnTo>
                    <a:cubicBezTo>
                      <a:pt x="0" y="352"/>
                      <a:pt x="9" y="361"/>
                      <a:pt x="18" y="370"/>
                    </a:cubicBezTo>
                    <a:lnTo>
                      <a:pt x="27" y="370"/>
                    </a:lnTo>
                    <a:cubicBezTo>
                      <a:pt x="36" y="370"/>
                      <a:pt x="36" y="370"/>
                      <a:pt x="45" y="361"/>
                    </a:cubicBezTo>
                    <a:lnTo>
                      <a:pt x="197" y="31"/>
                    </a:lnTo>
                    <a:cubicBezTo>
                      <a:pt x="197" y="22"/>
                      <a:pt x="197" y="4"/>
                      <a:pt x="188" y="4"/>
                    </a:cubicBezTo>
                    <a:cubicBezTo>
                      <a:pt x="185" y="2"/>
                      <a:pt x="182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1"/>
              <p:cNvSpPr/>
              <p:nvPr/>
            </p:nvSpPr>
            <p:spPr>
              <a:xfrm>
                <a:off x="6813375" y="3216200"/>
                <a:ext cx="51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92" extrusionOk="0">
                    <a:moveTo>
                      <a:pt x="197" y="1"/>
                    </a:moveTo>
                    <a:cubicBezTo>
                      <a:pt x="188" y="1"/>
                      <a:pt x="170" y="1"/>
                      <a:pt x="170" y="10"/>
                    </a:cubicBezTo>
                    <a:lnTo>
                      <a:pt x="0" y="465"/>
                    </a:lnTo>
                    <a:cubicBezTo>
                      <a:pt x="0" y="474"/>
                      <a:pt x="0" y="483"/>
                      <a:pt x="9" y="492"/>
                    </a:cubicBezTo>
                    <a:lnTo>
                      <a:pt x="18" y="492"/>
                    </a:lnTo>
                    <a:cubicBezTo>
                      <a:pt x="27" y="492"/>
                      <a:pt x="36" y="483"/>
                      <a:pt x="36" y="474"/>
                    </a:cubicBezTo>
                    <a:lnTo>
                      <a:pt x="205" y="28"/>
                    </a:lnTo>
                    <a:cubicBezTo>
                      <a:pt x="205" y="19"/>
                      <a:pt x="205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1"/>
              <p:cNvSpPr/>
              <p:nvPr/>
            </p:nvSpPr>
            <p:spPr>
              <a:xfrm>
                <a:off x="6824750" y="3212100"/>
                <a:ext cx="64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647" extrusionOk="0">
                    <a:moveTo>
                      <a:pt x="233" y="1"/>
                    </a:moveTo>
                    <a:cubicBezTo>
                      <a:pt x="228" y="1"/>
                      <a:pt x="223" y="7"/>
                      <a:pt x="223" y="13"/>
                    </a:cubicBezTo>
                    <a:lnTo>
                      <a:pt x="0" y="620"/>
                    </a:lnTo>
                    <a:cubicBezTo>
                      <a:pt x="0" y="629"/>
                      <a:pt x="9" y="647"/>
                      <a:pt x="18" y="647"/>
                    </a:cubicBezTo>
                    <a:cubicBezTo>
                      <a:pt x="27" y="647"/>
                      <a:pt x="36" y="647"/>
                      <a:pt x="36" y="638"/>
                    </a:cubicBezTo>
                    <a:lnTo>
                      <a:pt x="259" y="22"/>
                    </a:lnTo>
                    <a:cubicBezTo>
                      <a:pt x="259" y="13"/>
                      <a:pt x="250" y="4"/>
                      <a:pt x="241" y="4"/>
                    </a:cubicBezTo>
                    <a:cubicBezTo>
                      <a:pt x="238" y="2"/>
                      <a:pt x="236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1"/>
              <p:cNvSpPr/>
              <p:nvPr/>
            </p:nvSpPr>
            <p:spPr>
              <a:xfrm>
                <a:off x="6835450" y="3205725"/>
                <a:ext cx="105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1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84" y="10"/>
                    </a:cubicBezTo>
                    <a:cubicBezTo>
                      <a:pt x="232" y="286"/>
                      <a:pt x="99" y="581"/>
                      <a:pt x="0" y="884"/>
                    </a:cubicBezTo>
                    <a:cubicBezTo>
                      <a:pt x="0" y="893"/>
                      <a:pt x="0" y="902"/>
                      <a:pt x="9" y="902"/>
                    </a:cubicBezTo>
                    <a:cubicBezTo>
                      <a:pt x="9" y="902"/>
                      <a:pt x="18" y="911"/>
                      <a:pt x="18" y="911"/>
                    </a:cubicBezTo>
                    <a:cubicBezTo>
                      <a:pt x="27" y="911"/>
                      <a:pt x="36" y="902"/>
                      <a:pt x="36" y="893"/>
                    </a:cubicBezTo>
                    <a:cubicBezTo>
                      <a:pt x="134" y="598"/>
                      <a:pt x="259" y="304"/>
                      <a:pt x="411" y="27"/>
                    </a:cubicBezTo>
                    <a:cubicBezTo>
                      <a:pt x="420" y="18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1"/>
              <p:cNvSpPr/>
              <p:nvPr/>
            </p:nvSpPr>
            <p:spPr>
              <a:xfrm>
                <a:off x="6848375" y="3193675"/>
                <a:ext cx="1407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06" extrusionOk="0">
                    <a:moveTo>
                      <a:pt x="545" y="1"/>
                    </a:moveTo>
                    <a:cubicBezTo>
                      <a:pt x="536" y="1"/>
                      <a:pt x="527" y="1"/>
                      <a:pt x="518" y="10"/>
                    </a:cubicBezTo>
                    <a:cubicBezTo>
                      <a:pt x="313" y="385"/>
                      <a:pt x="144" y="777"/>
                      <a:pt x="1" y="1178"/>
                    </a:cubicBezTo>
                    <a:cubicBezTo>
                      <a:pt x="1" y="1187"/>
                      <a:pt x="10" y="1196"/>
                      <a:pt x="19" y="1196"/>
                    </a:cubicBezTo>
                    <a:cubicBezTo>
                      <a:pt x="19" y="1205"/>
                      <a:pt x="19" y="1205"/>
                      <a:pt x="19" y="1205"/>
                    </a:cubicBezTo>
                    <a:cubicBezTo>
                      <a:pt x="28" y="1205"/>
                      <a:pt x="37" y="1196"/>
                      <a:pt x="37" y="1187"/>
                    </a:cubicBezTo>
                    <a:cubicBezTo>
                      <a:pt x="179" y="786"/>
                      <a:pt x="349" y="393"/>
                      <a:pt x="554" y="28"/>
                    </a:cubicBezTo>
                    <a:cubicBezTo>
                      <a:pt x="563" y="19"/>
                      <a:pt x="554" y="10"/>
                      <a:pt x="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1"/>
              <p:cNvSpPr/>
              <p:nvPr/>
            </p:nvSpPr>
            <p:spPr>
              <a:xfrm>
                <a:off x="6862425" y="3178300"/>
                <a:ext cx="174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642" extrusionOk="0">
                    <a:moveTo>
                      <a:pt x="679" y="0"/>
                    </a:moveTo>
                    <a:cubicBezTo>
                      <a:pt x="670" y="0"/>
                      <a:pt x="661" y="0"/>
                      <a:pt x="652" y="9"/>
                    </a:cubicBezTo>
                    <a:cubicBezTo>
                      <a:pt x="402" y="527"/>
                      <a:pt x="179" y="1071"/>
                      <a:pt x="1" y="1615"/>
                    </a:cubicBezTo>
                    <a:cubicBezTo>
                      <a:pt x="1" y="1624"/>
                      <a:pt x="1" y="1633"/>
                      <a:pt x="19" y="1642"/>
                    </a:cubicBezTo>
                    <a:cubicBezTo>
                      <a:pt x="28" y="1642"/>
                      <a:pt x="37" y="1633"/>
                      <a:pt x="37" y="1624"/>
                    </a:cubicBezTo>
                    <a:cubicBezTo>
                      <a:pt x="215" y="1080"/>
                      <a:pt x="429" y="545"/>
                      <a:pt x="688" y="27"/>
                    </a:cubicBezTo>
                    <a:cubicBezTo>
                      <a:pt x="697" y="18"/>
                      <a:pt x="688" y="9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1"/>
              <p:cNvSpPr/>
              <p:nvPr/>
            </p:nvSpPr>
            <p:spPr>
              <a:xfrm>
                <a:off x="6882725" y="3162150"/>
                <a:ext cx="12975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280" extrusionOk="0">
                    <a:moveTo>
                      <a:pt x="493" y="0"/>
                    </a:moveTo>
                    <a:cubicBezTo>
                      <a:pt x="487" y="0"/>
                      <a:pt x="482" y="7"/>
                      <a:pt x="482" y="13"/>
                    </a:cubicBezTo>
                    <a:cubicBezTo>
                      <a:pt x="286" y="414"/>
                      <a:pt x="126" y="834"/>
                      <a:pt x="10" y="1262"/>
                    </a:cubicBezTo>
                    <a:cubicBezTo>
                      <a:pt x="1" y="1271"/>
                      <a:pt x="10" y="1280"/>
                      <a:pt x="19" y="1280"/>
                    </a:cubicBezTo>
                    <a:lnTo>
                      <a:pt x="27" y="1280"/>
                    </a:lnTo>
                    <a:cubicBezTo>
                      <a:pt x="27" y="1280"/>
                      <a:pt x="36" y="1280"/>
                      <a:pt x="45" y="1271"/>
                    </a:cubicBezTo>
                    <a:cubicBezTo>
                      <a:pt x="161" y="843"/>
                      <a:pt x="322" y="423"/>
                      <a:pt x="509" y="31"/>
                    </a:cubicBezTo>
                    <a:cubicBezTo>
                      <a:pt x="518" y="22"/>
                      <a:pt x="509" y="13"/>
                      <a:pt x="500" y="4"/>
                    </a:cubicBezTo>
                    <a:cubicBezTo>
                      <a:pt x="498" y="1"/>
                      <a:pt x="495" y="0"/>
                      <a:pt x="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1"/>
              <p:cNvSpPr/>
              <p:nvPr/>
            </p:nvSpPr>
            <p:spPr>
              <a:xfrm>
                <a:off x="6833225" y="3116150"/>
                <a:ext cx="288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58" extrusionOk="0">
                    <a:moveTo>
                      <a:pt x="351" y="1"/>
                    </a:moveTo>
                    <a:cubicBezTo>
                      <a:pt x="230" y="1"/>
                      <a:pt x="115" y="19"/>
                      <a:pt x="18" y="42"/>
                    </a:cubicBezTo>
                    <a:cubicBezTo>
                      <a:pt x="9" y="51"/>
                      <a:pt x="0" y="60"/>
                      <a:pt x="9" y="69"/>
                    </a:cubicBezTo>
                    <a:cubicBezTo>
                      <a:pt x="9" y="75"/>
                      <a:pt x="14" y="81"/>
                      <a:pt x="19" y="81"/>
                    </a:cubicBezTo>
                    <a:cubicBezTo>
                      <a:pt x="22" y="81"/>
                      <a:pt x="24" y="80"/>
                      <a:pt x="27" y="78"/>
                    </a:cubicBezTo>
                    <a:cubicBezTo>
                      <a:pt x="124" y="58"/>
                      <a:pt x="241" y="39"/>
                      <a:pt x="362" y="39"/>
                    </a:cubicBezTo>
                    <a:cubicBezTo>
                      <a:pt x="509" y="39"/>
                      <a:pt x="662" y="66"/>
                      <a:pt x="794" y="149"/>
                    </a:cubicBezTo>
                    <a:cubicBezTo>
                      <a:pt x="964" y="256"/>
                      <a:pt x="1089" y="443"/>
                      <a:pt x="1115" y="640"/>
                    </a:cubicBezTo>
                    <a:cubicBezTo>
                      <a:pt x="1115" y="649"/>
                      <a:pt x="1124" y="658"/>
                      <a:pt x="1133" y="658"/>
                    </a:cubicBezTo>
                    <a:cubicBezTo>
                      <a:pt x="1142" y="658"/>
                      <a:pt x="1151" y="649"/>
                      <a:pt x="1151" y="640"/>
                    </a:cubicBezTo>
                    <a:cubicBezTo>
                      <a:pt x="1124" y="426"/>
                      <a:pt x="999" y="229"/>
                      <a:pt x="821" y="122"/>
                    </a:cubicBezTo>
                    <a:cubicBezTo>
                      <a:pt x="675" y="31"/>
                      <a:pt x="508" y="1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1"/>
              <p:cNvSpPr/>
              <p:nvPr/>
            </p:nvSpPr>
            <p:spPr>
              <a:xfrm>
                <a:off x="6841475" y="3111825"/>
                <a:ext cx="36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9" extrusionOk="0">
                    <a:moveTo>
                      <a:pt x="134" y="1"/>
                    </a:moveTo>
                    <a:cubicBezTo>
                      <a:pt x="125" y="1"/>
                      <a:pt x="116" y="1"/>
                      <a:pt x="107" y="10"/>
                    </a:cubicBezTo>
                    <a:lnTo>
                      <a:pt x="0" y="161"/>
                    </a:lnTo>
                    <a:cubicBezTo>
                      <a:pt x="0" y="170"/>
                      <a:pt x="0" y="179"/>
                      <a:pt x="9" y="188"/>
                    </a:cubicBezTo>
                    <a:lnTo>
                      <a:pt x="18" y="188"/>
                    </a:lnTo>
                    <a:cubicBezTo>
                      <a:pt x="27" y="188"/>
                      <a:pt x="27" y="188"/>
                      <a:pt x="36" y="179"/>
                    </a:cubicBezTo>
                    <a:lnTo>
                      <a:pt x="143" y="28"/>
                    </a:lnTo>
                    <a:cubicBezTo>
                      <a:pt x="143" y="19"/>
                      <a:pt x="143" y="10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1"/>
              <p:cNvSpPr/>
              <p:nvPr/>
            </p:nvSpPr>
            <p:spPr>
              <a:xfrm>
                <a:off x="6846600" y="3110950"/>
                <a:ext cx="36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2" extrusionOk="0">
                    <a:moveTo>
                      <a:pt x="125" y="0"/>
                    </a:moveTo>
                    <a:cubicBezTo>
                      <a:pt x="116" y="0"/>
                      <a:pt x="108" y="0"/>
                      <a:pt x="108" y="9"/>
                    </a:cubicBezTo>
                    <a:lnTo>
                      <a:pt x="9" y="214"/>
                    </a:lnTo>
                    <a:cubicBezTo>
                      <a:pt x="1" y="223"/>
                      <a:pt x="9" y="241"/>
                      <a:pt x="18" y="241"/>
                    </a:cubicBezTo>
                    <a:lnTo>
                      <a:pt x="27" y="241"/>
                    </a:lnTo>
                    <a:cubicBezTo>
                      <a:pt x="36" y="241"/>
                      <a:pt x="36" y="241"/>
                      <a:pt x="45" y="232"/>
                    </a:cubicBezTo>
                    <a:lnTo>
                      <a:pt x="134" y="27"/>
                    </a:lnTo>
                    <a:cubicBezTo>
                      <a:pt x="143" y="18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1"/>
              <p:cNvSpPr/>
              <p:nvPr/>
            </p:nvSpPr>
            <p:spPr>
              <a:xfrm>
                <a:off x="6853075" y="3109075"/>
                <a:ext cx="47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70" extrusionOk="0">
                    <a:moveTo>
                      <a:pt x="171" y="0"/>
                    </a:moveTo>
                    <a:cubicBezTo>
                      <a:pt x="164" y="0"/>
                      <a:pt x="158" y="6"/>
                      <a:pt x="152" y="13"/>
                    </a:cubicBezTo>
                    <a:lnTo>
                      <a:pt x="9" y="343"/>
                    </a:lnTo>
                    <a:cubicBezTo>
                      <a:pt x="0" y="352"/>
                      <a:pt x="9" y="361"/>
                      <a:pt x="18" y="370"/>
                    </a:cubicBezTo>
                    <a:lnTo>
                      <a:pt x="27" y="370"/>
                    </a:lnTo>
                    <a:cubicBezTo>
                      <a:pt x="27" y="370"/>
                      <a:pt x="36" y="361"/>
                      <a:pt x="36" y="361"/>
                    </a:cubicBezTo>
                    <a:lnTo>
                      <a:pt x="188" y="22"/>
                    </a:lnTo>
                    <a:cubicBezTo>
                      <a:pt x="188" y="13"/>
                      <a:pt x="188" y="4"/>
                      <a:pt x="179" y="4"/>
                    </a:cubicBezTo>
                    <a:cubicBezTo>
                      <a:pt x="176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1"/>
              <p:cNvSpPr/>
              <p:nvPr/>
            </p:nvSpPr>
            <p:spPr>
              <a:xfrm>
                <a:off x="6857300" y="3111675"/>
                <a:ext cx="740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62" extrusionOk="0">
                    <a:moveTo>
                      <a:pt x="273" y="0"/>
                    </a:moveTo>
                    <a:cubicBezTo>
                      <a:pt x="268" y="0"/>
                      <a:pt x="264" y="2"/>
                      <a:pt x="259" y="7"/>
                    </a:cubicBezTo>
                    <a:cubicBezTo>
                      <a:pt x="152" y="132"/>
                      <a:pt x="63" y="283"/>
                      <a:pt x="1" y="435"/>
                    </a:cubicBezTo>
                    <a:cubicBezTo>
                      <a:pt x="1" y="453"/>
                      <a:pt x="1" y="462"/>
                      <a:pt x="19" y="462"/>
                    </a:cubicBezTo>
                    <a:cubicBezTo>
                      <a:pt x="27" y="462"/>
                      <a:pt x="36" y="462"/>
                      <a:pt x="36" y="453"/>
                    </a:cubicBezTo>
                    <a:cubicBezTo>
                      <a:pt x="90" y="301"/>
                      <a:pt x="179" y="150"/>
                      <a:pt x="286" y="34"/>
                    </a:cubicBezTo>
                    <a:cubicBezTo>
                      <a:pt x="295" y="25"/>
                      <a:pt x="295" y="7"/>
                      <a:pt x="286" y="7"/>
                    </a:cubicBezTo>
                    <a:cubicBezTo>
                      <a:pt x="282" y="2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1"/>
              <p:cNvSpPr/>
              <p:nvPr/>
            </p:nvSpPr>
            <p:spPr>
              <a:xfrm>
                <a:off x="6860425" y="3110625"/>
                <a:ext cx="1027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10" extrusionOk="0">
                    <a:moveTo>
                      <a:pt x="385" y="1"/>
                    </a:moveTo>
                    <a:cubicBezTo>
                      <a:pt x="379" y="1"/>
                      <a:pt x="373" y="7"/>
                      <a:pt x="366" y="13"/>
                    </a:cubicBezTo>
                    <a:lnTo>
                      <a:pt x="10" y="682"/>
                    </a:lnTo>
                    <a:cubicBezTo>
                      <a:pt x="1" y="691"/>
                      <a:pt x="10" y="700"/>
                      <a:pt x="18" y="709"/>
                    </a:cubicBezTo>
                    <a:lnTo>
                      <a:pt x="27" y="709"/>
                    </a:lnTo>
                    <a:cubicBezTo>
                      <a:pt x="27" y="709"/>
                      <a:pt x="36" y="709"/>
                      <a:pt x="45" y="700"/>
                    </a:cubicBezTo>
                    <a:lnTo>
                      <a:pt x="402" y="31"/>
                    </a:lnTo>
                    <a:cubicBezTo>
                      <a:pt x="411" y="22"/>
                      <a:pt x="402" y="4"/>
                      <a:pt x="393" y="4"/>
                    </a:cubicBezTo>
                    <a:cubicBezTo>
                      <a:pt x="391" y="2"/>
                      <a:pt x="388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1"/>
              <p:cNvSpPr/>
              <p:nvPr/>
            </p:nvSpPr>
            <p:spPr>
              <a:xfrm>
                <a:off x="6865100" y="3113400"/>
                <a:ext cx="89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43" extrusionOk="0">
                    <a:moveTo>
                      <a:pt x="340" y="0"/>
                    </a:moveTo>
                    <a:cubicBezTo>
                      <a:pt x="331" y="0"/>
                      <a:pt x="322" y="0"/>
                      <a:pt x="322" y="9"/>
                    </a:cubicBezTo>
                    <a:cubicBezTo>
                      <a:pt x="224" y="214"/>
                      <a:pt x="117" y="420"/>
                      <a:pt x="10" y="616"/>
                    </a:cubicBezTo>
                    <a:cubicBezTo>
                      <a:pt x="1" y="625"/>
                      <a:pt x="10" y="643"/>
                      <a:pt x="19" y="643"/>
                    </a:cubicBezTo>
                    <a:lnTo>
                      <a:pt x="28" y="643"/>
                    </a:lnTo>
                    <a:cubicBezTo>
                      <a:pt x="28" y="643"/>
                      <a:pt x="37" y="643"/>
                      <a:pt x="37" y="634"/>
                    </a:cubicBezTo>
                    <a:cubicBezTo>
                      <a:pt x="153" y="437"/>
                      <a:pt x="260" y="232"/>
                      <a:pt x="349" y="27"/>
                    </a:cubicBezTo>
                    <a:cubicBezTo>
                      <a:pt x="358" y="18"/>
                      <a:pt x="349" y="9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1"/>
              <p:cNvSpPr/>
              <p:nvPr/>
            </p:nvSpPr>
            <p:spPr>
              <a:xfrm>
                <a:off x="6872475" y="3117200"/>
                <a:ext cx="47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3" extrusionOk="0">
                    <a:moveTo>
                      <a:pt x="170" y="0"/>
                    </a:moveTo>
                    <a:cubicBezTo>
                      <a:pt x="161" y="0"/>
                      <a:pt x="152" y="0"/>
                      <a:pt x="143" y="9"/>
                    </a:cubicBezTo>
                    <a:cubicBezTo>
                      <a:pt x="116" y="107"/>
                      <a:pt x="63" y="196"/>
                      <a:pt x="9" y="277"/>
                    </a:cubicBezTo>
                    <a:cubicBezTo>
                      <a:pt x="0" y="285"/>
                      <a:pt x="0" y="303"/>
                      <a:pt x="9" y="303"/>
                    </a:cubicBezTo>
                    <a:cubicBezTo>
                      <a:pt x="18" y="312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98" y="214"/>
                      <a:pt x="143" y="125"/>
                      <a:pt x="179" y="27"/>
                    </a:cubicBezTo>
                    <a:cubicBezTo>
                      <a:pt x="188" y="18"/>
                      <a:pt x="179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1"/>
              <p:cNvSpPr/>
              <p:nvPr/>
            </p:nvSpPr>
            <p:spPr>
              <a:xfrm>
                <a:off x="6839025" y="3158675"/>
                <a:ext cx="29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51" extrusionOk="0">
                    <a:moveTo>
                      <a:pt x="98" y="0"/>
                    </a:moveTo>
                    <a:cubicBezTo>
                      <a:pt x="89" y="0"/>
                      <a:pt x="80" y="9"/>
                      <a:pt x="72" y="18"/>
                    </a:cubicBezTo>
                    <a:cubicBezTo>
                      <a:pt x="54" y="90"/>
                      <a:pt x="27" y="161"/>
                      <a:pt x="0" y="223"/>
                    </a:cubicBezTo>
                    <a:cubicBezTo>
                      <a:pt x="0" y="232"/>
                      <a:pt x="9" y="241"/>
                      <a:pt x="18" y="250"/>
                    </a:cubicBezTo>
                    <a:cubicBezTo>
                      <a:pt x="27" y="250"/>
                      <a:pt x="36" y="250"/>
                      <a:pt x="36" y="241"/>
                    </a:cubicBezTo>
                    <a:cubicBezTo>
                      <a:pt x="63" y="170"/>
                      <a:pt x="89" y="98"/>
                      <a:pt x="107" y="27"/>
                    </a:cubicBezTo>
                    <a:cubicBezTo>
                      <a:pt x="116" y="18"/>
                      <a:pt x="107" y="9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1"/>
              <p:cNvSpPr/>
              <p:nvPr/>
            </p:nvSpPr>
            <p:spPr>
              <a:xfrm>
                <a:off x="6844375" y="3156675"/>
                <a:ext cx="3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7" y="0"/>
                    </a:moveTo>
                    <a:cubicBezTo>
                      <a:pt x="98" y="0"/>
                      <a:pt x="90" y="0"/>
                      <a:pt x="81" y="9"/>
                    </a:cubicBezTo>
                    <a:lnTo>
                      <a:pt x="0" y="268"/>
                    </a:lnTo>
                    <a:cubicBezTo>
                      <a:pt x="0" y="277"/>
                      <a:pt x="0" y="294"/>
                      <a:pt x="9" y="294"/>
                    </a:cubicBezTo>
                    <a:lnTo>
                      <a:pt x="18" y="294"/>
                    </a:lnTo>
                    <a:cubicBezTo>
                      <a:pt x="27" y="294"/>
                      <a:pt x="36" y="285"/>
                      <a:pt x="36" y="285"/>
                    </a:cubicBezTo>
                    <a:lnTo>
                      <a:pt x="116" y="27"/>
                    </a:lnTo>
                    <a:cubicBezTo>
                      <a:pt x="125" y="18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1"/>
              <p:cNvSpPr/>
              <p:nvPr/>
            </p:nvSpPr>
            <p:spPr>
              <a:xfrm>
                <a:off x="6850625" y="3154200"/>
                <a:ext cx="292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05" extrusionOk="0">
                    <a:moveTo>
                      <a:pt x="89" y="1"/>
                    </a:moveTo>
                    <a:cubicBezTo>
                      <a:pt x="80" y="1"/>
                      <a:pt x="71" y="10"/>
                      <a:pt x="71" y="19"/>
                    </a:cubicBezTo>
                    <a:cubicBezTo>
                      <a:pt x="71" y="108"/>
                      <a:pt x="45" y="197"/>
                      <a:pt x="9" y="277"/>
                    </a:cubicBezTo>
                    <a:cubicBezTo>
                      <a:pt x="0" y="286"/>
                      <a:pt x="9" y="295"/>
                      <a:pt x="18" y="304"/>
                    </a:cubicBezTo>
                    <a:lnTo>
                      <a:pt x="27" y="304"/>
                    </a:lnTo>
                    <a:cubicBezTo>
                      <a:pt x="27" y="304"/>
                      <a:pt x="36" y="304"/>
                      <a:pt x="36" y="295"/>
                    </a:cubicBezTo>
                    <a:cubicBezTo>
                      <a:pt x="80" y="206"/>
                      <a:pt x="107" y="117"/>
                      <a:pt x="107" y="19"/>
                    </a:cubicBezTo>
                    <a:cubicBezTo>
                      <a:pt x="116" y="10"/>
                      <a:pt x="107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1"/>
              <p:cNvSpPr/>
              <p:nvPr/>
            </p:nvSpPr>
            <p:spPr>
              <a:xfrm>
                <a:off x="6857300" y="3150875"/>
                <a:ext cx="22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9" extrusionOk="0">
                    <a:moveTo>
                      <a:pt x="54" y="0"/>
                    </a:moveTo>
                    <a:cubicBezTo>
                      <a:pt x="45" y="9"/>
                      <a:pt x="36" y="18"/>
                      <a:pt x="45" y="27"/>
                    </a:cubicBezTo>
                    <a:cubicBezTo>
                      <a:pt x="45" y="98"/>
                      <a:pt x="36" y="170"/>
                      <a:pt x="10" y="232"/>
                    </a:cubicBezTo>
                    <a:cubicBezTo>
                      <a:pt x="1" y="241"/>
                      <a:pt x="10" y="259"/>
                      <a:pt x="19" y="259"/>
                    </a:cubicBezTo>
                    <a:lnTo>
                      <a:pt x="27" y="259"/>
                    </a:lnTo>
                    <a:cubicBezTo>
                      <a:pt x="36" y="259"/>
                      <a:pt x="36" y="259"/>
                      <a:pt x="45" y="250"/>
                    </a:cubicBezTo>
                    <a:cubicBezTo>
                      <a:pt x="72" y="178"/>
                      <a:pt x="90" y="98"/>
                      <a:pt x="81" y="18"/>
                    </a:cubicBezTo>
                    <a:cubicBezTo>
                      <a:pt x="81" y="9"/>
                      <a:pt x="72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1"/>
              <p:cNvSpPr/>
              <p:nvPr/>
            </p:nvSpPr>
            <p:spPr>
              <a:xfrm>
                <a:off x="6785500" y="3174275"/>
                <a:ext cx="20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376" extrusionOk="0">
                    <a:moveTo>
                      <a:pt x="72" y="1"/>
                    </a:moveTo>
                    <a:cubicBezTo>
                      <a:pt x="54" y="1"/>
                      <a:pt x="45" y="10"/>
                      <a:pt x="45" y="19"/>
                    </a:cubicBezTo>
                    <a:cubicBezTo>
                      <a:pt x="9" y="126"/>
                      <a:pt x="0" y="242"/>
                      <a:pt x="0" y="358"/>
                    </a:cubicBezTo>
                    <a:cubicBezTo>
                      <a:pt x="0" y="367"/>
                      <a:pt x="9" y="375"/>
                      <a:pt x="18" y="375"/>
                    </a:cubicBezTo>
                    <a:cubicBezTo>
                      <a:pt x="36" y="375"/>
                      <a:pt x="36" y="367"/>
                      <a:pt x="36" y="358"/>
                    </a:cubicBezTo>
                    <a:cubicBezTo>
                      <a:pt x="36" y="242"/>
                      <a:pt x="45" y="135"/>
                      <a:pt x="80" y="28"/>
                    </a:cubicBezTo>
                    <a:cubicBezTo>
                      <a:pt x="80" y="19"/>
                      <a:pt x="80" y="10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1"/>
              <p:cNvSpPr/>
              <p:nvPr/>
            </p:nvSpPr>
            <p:spPr>
              <a:xfrm>
                <a:off x="6789950" y="3169825"/>
                <a:ext cx="24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420" extrusionOk="0">
                    <a:moveTo>
                      <a:pt x="90" y="0"/>
                    </a:moveTo>
                    <a:cubicBezTo>
                      <a:pt x="72" y="0"/>
                      <a:pt x="63" y="9"/>
                      <a:pt x="63" y="18"/>
                    </a:cubicBezTo>
                    <a:lnTo>
                      <a:pt x="1" y="402"/>
                    </a:lnTo>
                    <a:cubicBezTo>
                      <a:pt x="1" y="411"/>
                      <a:pt x="9" y="420"/>
                      <a:pt x="18" y="420"/>
                    </a:cubicBezTo>
                    <a:cubicBezTo>
                      <a:pt x="27" y="420"/>
                      <a:pt x="36" y="420"/>
                      <a:pt x="36" y="411"/>
                    </a:cubicBezTo>
                    <a:lnTo>
                      <a:pt x="99" y="27"/>
                    </a:lnTo>
                    <a:cubicBezTo>
                      <a:pt x="99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1"/>
              <p:cNvSpPr/>
              <p:nvPr/>
            </p:nvSpPr>
            <p:spPr>
              <a:xfrm>
                <a:off x="6795300" y="3165800"/>
                <a:ext cx="24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58" extrusionOk="0">
                    <a:moveTo>
                      <a:pt x="90" y="1"/>
                    </a:moveTo>
                    <a:cubicBezTo>
                      <a:pt x="72" y="1"/>
                      <a:pt x="63" y="1"/>
                      <a:pt x="63" y="10"/>
                    </a:cubicBezTo>
                    <a:cubicBezTo>
                      <a:pt x="45" y="126"/>
                      <a:pt x="27" y="233"/>
                      <a:pt x="10" y="340"/>
                    </a:cubicBezTo>
                    <a:cubicBezTo>
                      <a:pt x="1" y="349"/>
                      <a:pt x="10" y="358"/>
                      <a:pt x="19" y="358"/>
                    </a:cubicBezTo>
                    <a:lnTo>
                      <a:pt x="27" y="358"/>
                    </a:lnTo>
                    <a:cubicBezTo>
                      <a:pt x="36" y="358"/>
                      <a:pt x="45" y="358"/>
                      <a:pt x="45" y="349"/>
                    </a:cubicBezTo>
                    <a:cubicBezTo>
                      <a:pt x="63" y="233"/>
                      <a:pt x="81" y="126"/>
                      <a:pt x="99" y="19"/>
                    </a:cubicBezTo>
                    <a:cubicBezTo>
                      <a:pt x="99" y="10"/>
                      <a:pt x="99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1"/>
              <p:cNvSpPr/>
              <p:nvPr/>
            </p:nvSpPr>
            <p:spPr>
              <a:xfrm>
                <a:off x="6800875" y="3160450"/>
                <a:ext cx="24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99" h="367" extrusionOk="0">
                    <a:moveTo>
                      <a:pt x="81" y="1"/>
                    </a:moveTo>
                    <a:cubicBezTo>
                      <a:pt x="72" y="1"/>
                      <a:pt x="63" y="10"/>
                      <a:pt x="63" y="19"/>
                    </a:cubicBezTo>
                    <a:lnTo>
                      <a:pt x="1" y="340"/>
                    </a:lnTo>
                    <a:cubicBezTo>
                      <a:pt x="1" y="349"/>
                      <a:pt x="10" y="358"/>
                      <a:pt x="19" y="366"/>
                    </a:cubicBezTo>
                    <a:cubicBezTo>
                      <a:pt x="27" y="366"/>
                      <a:pt x="36" y="358"/>
                      <a:pt x="36" y="349"/>
                    </a:cubicBezTo>
                    <a:lnTo>
                      <a:pt x="99" y="19"/>
                    </a:lnTo>
                    <a:cubicBezTo>
                      <a:pt x="99" y="10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1"/>
              <p:cNvSpPr/>
              <p:nvPr/>
            </p:nvSpPr>
            <p:spPr>
              <a:xfrm>
                <a:off x="6806450" y="3156675"/>
                <a:ext cx="22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32" extrusionOk="0">
                    <a:moveTo>
                      <a:pt x="81" y="0"/>
                    </a:moveTo>
                    <a:cubicBezTo>
                      <a:pt x="72" y="0"/>
                      <a:pt x="54" y="0"/>
                      <a:pt x="54" y="18"/>
                    </a:cubicBezTo>
                    <a:lnTo>
                      <a:pt x="1" y="205"/>
                    </a:lnTo>
                    <a:cubicBezTo>
                      <a:pt x="1" y="223"/>
                      <a:pt x="10" y="232"/>
                      <a:pt x="19" y="232"/>
                    </a:cubicBezTo>
                    <a:cubicBezTo>
                      <a:pt x="27" y="232"/>
                      <a:pt x="36" y="223"/>
                      <a:pt x="36" y="214"/>
                    </a:cubicBezTo>
                    <a:lnTo>
                      <a:pt x="90" y="27"/>
                    </a:lnTo>
                    <a:cubicBezTo>
                      <a:pt x="90" y="9"/>
                      <a:pt x="9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1"/>
              <p:cNvSpPr/>
              <p:nvPr/>
            </p:nvSpPr>
            <p:spPr>
              <a:xfrm>
                <a:off x="6892775" y="3146625"/>
                <a:ext cx="1822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4613" extrusionOk="0">
                    <a:moveTo>
                      <a:pt x="6593" y="1"/>
                    </a:moveTo>
                    <a:lnTo>
                      <a:pt x="6584" y="36"/>
                    </a:lnTo>
                    <a:cubicBezTo>
                      <a:pt x="7066" y="188"/>
                      <a:pt x="7253" y="803"/>
                      <a:pt x="7119" y="1267"/>
                    </a:cubicBezTo>
                    <a:cubicBezTo>
                      <a:pt x="6967" y="1758"/>
                      <a:pt x="6566" y="2124"/>
                      <a:pt x="6191" y="2418"/>
                    </a:cubicBezTo>
                    <a:cubicBezTo>
                      <a:pt x="4434" y="3792"/>
                      <a:pt x="2230" y="4559"/>
                      <a:pt x="0" y="4577"/>
                    </a:cubicBezTo>
                    <a:lnTo>
                      <a:pt x="0" y="4613"/>
                    </a:lnTo>
                    <a:cubicBezTo>
                      <a:pt x="2239" y="4604"/>
                      <a:pt x="4452" y="3828"/>
                      <a:pt x="6218" y="2445"/>
                    </a:cubicBezTo>
                    <a:cubicBezTo>
                      <a:pt x="6593" y="2151"/>
                      <a:pt x="7003" y="1776"/>
                      <a:pt x="7155" y="1276"/>
                    </a:cubicBezTo>
                    <a:cubicBezTo>
                      <a:pt x="7289" y="795"/>
                      <a:pt x="7092" y="161"/>
                      <a:pt x="6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1"/>
              <p:cNvSpPr/>
              <p:nvPr/>
            </p:nvSpPr>
            <p:spPr>
              <a:xfrm>
                <a:off x="6983975" y="3220900"/>
                <a:ext cx="71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1615" extrusionOk="0">
                    <a:moveTo>
                      <a:pt x="2829" y="0"/>
                    </a:moveTo>
                    <a:cubicBezTo>
                      <a:pt x="1946" y="723"/>
                      <a:pt x="1054" y="1222"/>
                      <a:pt x="1" y="1579"/>
                    </a:cubicBezTo>
                    <a:lnTo>
                      <a:pt x="19" y="1615"/>
                    </a:lnTo>
                    <a:cubicBezTo>
                      <a:pt x="1071" y="1258"/>
                      <a:pt x="1972" y="759"/>
                      <a:pt x="2847" y="36"/>
                    </a:cubicBezTo>
                    <a:lnTo>
                      <a:pt x="28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1"/>
              <p:cNvSpPr/>
              <p:nvPr/>
            </p:nvSpPr>
            <p:spPr>
              <a:xfrm>
                <a:off x="6604400" y="2732025"/>
                <a:ext cx="1371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1776" extrusionOk="0">
                    <a:moveTo>
                      <a:pt x="5478" y="0"/>
                    </a:moveTo>
                    <a:cubicBezTo>
                      <a:pt x="3613" y="420"/>
                      <a:pt x="1767" y="1009"/>
                      <a:pt x="0" y="1740"/>
                    </a:cubicBezTo>
                    <a:lnTo>
                      <a:pt x="9" y="1776"/>
                    </a:lnTo>
                    <a:cubicBezTo>
                      <a:pt x="1776" y="1044"/>
                      <a:pt x="3622" y="455"/>
                      <a:pt x="5487" y="45"/>
                    </a:cubicBez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1"/>
              <p:cNvSpPr/>
              <p:nvPr/>
            </p:nvSpPr>
            <p:spPr>
              <a:xfrm>
                <a:off x="7006075" y="3356725"/>
                <a:ext cx="308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660" extrusionOk="0">
                    <a:moveTo>
                      <a:pt x="1195" y="0"/>
                    </a:moveTo>
                    <a:cubicBezTo>
                      <a:pt x="1142" y="714"/>
                      <a:pt x="660" y="1365"/>
                      <a:pt x="0" y="1624"/>
                    </a:cubicBezTo>
                    <a:lnTo>
                      <a:pt x="18" y="1659"/>
                    </a:lnTo>
                    <a:cubicBezTo>
                      <a:pt x="687" y="1392"/>
                      <a:pt x="1178" y="723"/>
                      <a:pt x="1231" y="9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4" name="Google Shape;2664;p11"/>
          <p:cNvSpPr/>
          <p:nvPr/>
        </p:nvSpPr>
        <p:spPr>
          <a:xfrm rot="4435739">
            <a:off x="-174814" y="3952513"/>
            <a:ext cx="1219389" cy="1391329"/>
          </a:xfrm>
          <a:custGeom>
            <a:avLst/>
            <a:gdLst/>
            <a:ahLst/>
            <a:cxnLst/>
            <a:rect l="l" t="t" r="r" b="b"/>
            <a:pathLst>
              <a:path w="15889" h="18130" extrusionOk="0">
                <a:moveTo>
                  <a:pt x="7520" y="1"/>
                </a:moveTo>
                <a:cubicBezTo>
                  <a:pt x="5391" y="1"/>
                  <a:pt x="3261" y="810"/>
                  <a:pt x="1945" y="2520"/>
                </a:cubicBezTo>
                <a:cubicBezTo>
                  <a:pt x="81" y="4928"/>
                  <a:pt x="1" y="7926"/>
                  <a:pt x="518" y="10504"/>
                </a:cubicBezTo>
                <a:cubicBezTo>
                  <a:pt x="982" y="12850"/>
                  <a:pt x="1999" y="15152"/>
                  <a:pt x="3979" y="16650"/>
                </a:cubicBezTo>
                <a:cubicBezTo>
                  <a:pt x="5207" y="17575"/>
                  <a:pt x="6859" y="18130"/>
                  <a:pt x="8537" y="18130"/>
                </a:cubicBezTo>
                <a:cubicBezTo>
                  <a:pt x="9579" y="18130"/>
                  <a:pt x="10631" y="17916"/>
                  <a:pt x="11598" y="17444"/>
                </a:cubicBezTo>
                <a:cubicBezTo>
                  <a:pt x="13302" y="16615"/>
                  <a:pt x="14542" y="15107"/>
                  <a:pt x="15175" y="13501"/>
                </a:cubicBezTo>
                <a:cubicBezTo>
                  <a:pt x="15809" y="11905"/>
                  <a:pt x="15889" y="10218"/>
                  <a:pt x="15728" y="8604"/>
                </a:cubicBezTo>
                <a:cubicBezTo>
                  <a:pt x="15550" y="6802"/>
                  <a:pt x="15077" y="5035"/>
                  <a:pt x="14087" y="3528"/>
                </a:cubicBezTo>
                <a:cubicBezTo>
                  <a:pt x="13097" y="2020"/>
                  <a:pt x="11553" y="780"/>
                  <a:pt x="9635" y="272"/>
                </a:cubicBezTo>
                <a:cubicBezTo>
                  <a:pt x="8951" y="92"/>
                  <a:pt x="8235" y="1"/>
                  <a:pt x="75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11"/>
          <p:cNvSpPr/>
          <p:nvPr/>
        </p:nvSpPr>
        <p:spPr>
          <a:xfrm rot="17582">
            <a:off x="308464" y="3186550"/>
            <a:ext cx="375276" cy="349808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6" name="Google Shape;2666;p11"/>
          <p:cNvGrpSpPr/>
          <p:nvPr/>
        </p:nvGrpSpPr>
        <p:grpSpPr>
          <a:xfrm>
            <a:off x="7317002" y="2223281"/>
            <a:ext cx="2313201" cy="2920223"/>
            <a:chOff x="7317002" y="2223281"/>
            <a:chExt cx="2313201" cy="2920223"/>
          </a:xfrm>
        </p:grpSpPr>
        <p:grpSp>
          <p:nvGrpSpPr>
            <p:cNvPr id="2667" name="Google Shape;2667;p11"/>
            <p:cNvGrpSpPr/>
            <p:nvPr/>
          </p:nvGrpSpPr>
          <p:grpSpPr>
            <a:xfrm rot="534889">
              <a:off x="7511009" y="2356420"/>
              <a:ext cx="1925186" cy="2653945"/>
              <a:chOff x="1005010" y="1447775"/>
              <a:chExt cx="1946106" cy="2682784"/>
            </a:xfrm>
          </p:grpSpPr>
          <p:grpSp>
            <p:nvGrpSpPr>
              <p:cNvPr id="2668" name="Google Shape;2668;p11"/>
              <p:cNvGrpSpPr/>
              <p:nvPr/>
            </p:nvGrpSpPr>
            <p:grpSpPr>
              <a:xfrm>
                <a:off x="1545305" y="1447775"/>
                <a:ext cx="557446" cy="1483805"/>
                <a:chOff x="7141444" y="3102405"/>
                <a:chExt cx="482972" cy="1285570"/>
              </a:xfrm>
            </p:grpSpPr>
            <p:sp>
              <p:nvSpPr>
                <p:cNvPr id="2669" name="Google Shape;2669;p11"/>
                <p:cNvSpPr/>
                <p:nvPr/>
              </p:nvSpPr>
              <p:spPr>
                <a:xfrm>
                  <a:off x="7513762" y="3864466"/>
                  <a:ext cx="110654" cy="361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6043" extrusionOk="0">
                      <a:moveTo>
                        <a:pt x="700" y="1"/>
                      </a:moveTo>
                      <a:cubicBezTo>
                        <a:pt x="609" y="1"/>
                        <a:pt x="519" y="20"/>
                        <a:pt x="438" y="60"/>
                      </a:cubicBezTo>
                      <a:cubicBezTo>
                        <a:pt x="90" y="230"/>
                        <a:pt x="1" y="693"/>
                        <a:pt x="99" y="1059"/>
                      </a:cubicBezTo>
                      <a:cubicBezTo>
                        <a:pt x="197" y="1425"/>
                        <a:pt x="429" y="1737"/>
                        <a:pt x="580" y="2085"/>
                      </a:cubicBezTo>
                      <a:cubicBezTo>
                        <a:pt x="723" y="2433"/>
                        <a:pt x="795" y="2817"/>
                        <a:pt x="777" y="3191"/>
                      </a:cubicBezTo>
                      <a:cubicBezTo>
                        <a:pt x="750" y="3655"/>
                        <a:pt x="589" y="4092"/>
                        <a:pt x="509" y="4547"/>
                      </a:cubicBezTo>
                      <a:cubicBezTo>
                        <a:pt x="429" y="5002"/>
                        <a:pt x="438" y="5502"/>
                        <a:pt x="696" y="5885"/>
                      </a:cubicBezTo>
                      <a:cubicBezTo>
                        <a:pt x="740" y="5958"/>
                        <a:pt x="831" y="6043"/>
                        <a:pt x="897" y="6043"/>
                      </a:cubicBezTo>
                      <a:cubicBezTo>
                        <a:pt x="912" y="6043"/>
                        <a:pt x="926" y="6038"/>
                        <a:pt x="937" y="6028"/>
                      </a:cubicBezTo>
                      <a:cubicBezTo>
                        <a:pt x="939" y="6028"/>
                        <a:pt x="941" y="6029"/>
                        <a:pt x="942" y="6029"/>
                      </a:cubicBezTo>
                      <a:cubicBezTo>
                        <a:pt x="1043" y="6029"/>
                        <a:pt x="707" y="5447"/>
                        <a:pt x="803" y="4735"/>
                      </a:cubicBezTo>
                      <a:cubicBezTo>
                        <a:pt x="857" y="4262"/>
                        <a:pt x="1009" y="3807"/>
                        <a:pt x="1178" y="3370"/>
                      </a:cubicBezTo>
                      <a:cubicBezTo>
                        <a:pt x="1499" y="2522"/>
                        <a:pt x="1847" y="1594"/>
                        <a:pt x="1553" y="738"/>
                      </a:cubicBezTo>
                      <a:cubicBezTo>
                        <a:pt x="1473" y="506"/>
                        <a:pt x="1339" y="283"/>
                        <a:pt x="1134" y="140"/>
                      </a:cubicBezTo>
                      <a:cubicBezTo>
                        <a:pt x="1006" y="52"/>
                        <a:pt x="851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0" name="Google Shape;2670;p11"/>
                <p:cNvSpPr/>
                <p:nvPr/>
              </p:nvSpPr>
              <p:spPr>
                <a:xfrm>
                  <a:off x="7141444" y="3102405"/>
                  <a:ext cx="455189" cy="128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" h="21470" extrusionOk="0">
                      <a:moveTo>
                        <a:pt x="3798" y="0"/>
                      </a:moveTo>
                      <a:cubicBezTo>
                        <a:pt x="2276" y="0"/>
                        <a:pt x="762" y="927"/>
                        <a:pt x="188" y="2367"/>
                      </a:cubicBezTo>
                      <a:cubicBezTo>
                        <a:pt x="54" y="2697"/>
                        <a:pt x="1" y="3054"/>
                        <a:pt x="63" y="3402"/>
                      </a:cubicBezTo>
                      <a:cubicBezTo>
                        <a:pt x="277" y="4580"/>
                        <a:pt x="1481" y="4785"/>
                        <a:pt x="2365" y="5338"/>
                      </a:cubicBezTo>
                      <a:cubicBezTo>
                        <a:pt x="2597" y="5490"/>
                        <a:pt x="2820" y="5677"/>
                        <a:pt x="2936" y="5927"/>
                      </a:cubicBezTo>
                      <a:cubicBezTo>
                        <a:pt x="3016" y="6114"/>
                        <a:pt x="3034" y="6310"/>
                        <a:pt x="3025" y="6507"/>
                      </a:cubicBezTo>
                      <a:cubicBezTo>
                        <a:pt x="2971" y="7568"/>
                        <a:pt x="2195" y="8443"/>
                        <a:pt x="1892" y="9451"/>
                      </a:cubicBezTo>
                      <a:cubicBezTo>
                        <a:pt x="1633" y="10325"/>
                        <a:pt x="1740" y="11297"/>
                        <a:pt x="2186" y="12082"/>
                      </a:cubicBezTo>
                      <a:cubicBezTo>
                        <a:pt x="2757" y="13090"/>
                        <a:pt x="3810" y="13742"/>
                        <a:pt x="4416" y="14732"/>
                      </a:cubicBezTo>
                      <a:cubicBezTo>
                        <a:pt x="5068" y="15802"/>
                        <a:pt x="5112" y="17221"/>
                        <a:pt x="4524" y="18327"/>
                      </a:cubicBezTo>
                      <a:cubicBezTo>
                        <a:pt x="4220" y="18889"/>
                        <a:pt x="3765" y="19371"/>
                        <a:pt x="3605" y="20013"/>
                      </a:cubicBezTo>
                      <a:cubicBezTo>
                        <a:pt x="3489" y="20477"/>
                        <a:pt x="3623" y="20968"/>
                        <a:pt x="3953" y="21324"/>
                      </a:cubicBezTo>
                      <a:cubicBezTo>
                        <a:pt x="3997" y="21369"/>
                        <a:pt x="4051" y="21414"/>
                        <a:pt x="4095" y="21449"/>
                      </a:cubicBezTo>
                      <a:cubicBezTo>
                        <a:pt x="4113" y="21463"/>
                        <a:pt x="4132" y="21469"/>
                        <a:pt x="4151" y="21469"/>
                      </a:cubicBezTo>
                      <a:cubicBezTo>
                        <a:pt x="4215" y="21469"/>
                        <a:pt x="4269" y="21396"/>
                        <a:pt x="4220" y="21333"/>
                      </a:cubicBezTo>
                      <a:cubicBezTo>
                        <a:pt x="3828" y="20771"/>
                        <a:pt x="3846" y="20388"/>
                        <a:pt x="4015" y="20004"/>
                      </a:cubicBezTo>
                      <a:cubicBezTo>
                        <a:pt x="4158" y="19647"/>
                        <a:pt x="4425" y="19237"/>
                        <a:pt x="4684" y="18925"/>
                      </a:cubicBezTo>
                      <a:cubicBezTo>
                        <a:pt x="5353" y="18104"/>
                        <a:pt x="5674" y="17033"/>
                        <a:pt x="5505" y="15981"/>
                      </a:cubicBezTo>
                      <a:cubicBezTo>
                        <a:pt x="5282" y="14607"/>
                        <a:pt x="4399" y="13724"/>
                        <a:pt x="4015" y="12466"/>
                      </a:cubicBezTo>
                      <a:cubicBezTo>
                        <a:pt x="3756" y="11583"/>
                        <a:pt x="3863" y="10637"/>
                        <a:pt x="4265" y="9816"/>
                      </a:cubicBezTo>
                      <a:cubicBezTo>
                        <a:pt x="4791" y="8692"/>
                        <a:pt x="5674" y="7827"/>
                        <a:pt x="6361" y="6810"/>
                      </a:cubicBezTo>
                      <a:cubicBezTo>
                        <a:pt x="6914" y="5998"/>
                        <a:pt x="7343" y="5070"/>
                        <a:pt x="7467" y="4098"/>
                      </a:cubicBezTo>
                      <a:cubicBezTo>
                        <a:pt x="7601" y="3117"/>
                        <a:pt x="7414" y="2073"/>
                        <a:pt x="6834" y="1279"/>
                      </a:cubicBezTo>
                      <a:cubicBezTo>
                        <a:pt x="6245" y="476"/>
                        <a:pt x="5246" y="164"/>
                        <a:pt x="4265" y="30"/>
                      </a:cubicBezTo>
                      <a:cubicBezTo>
                        <a:pt x="4110" y="10"/>
                        <a:pt x="3954" y="0"/>
                        <a:pt x="37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1" name="Google Shape;2671;p11"/>
              <p:cNvGrpSpPr/>
              <p:nvPr/>
            </p:nvGrpSpPr>
            <p:grpSpPr>
              <a:xfrm>
                <a:off x="1005010" y="2932619"/>
                <a:ext cx="1946106" cy="1197939"/>
                <a:chOff x="1183395" y="2889764"/>
                <a:chExt cx="1176748" cy="724356"/>
              </a:xfrm>
            </p:grpSpPr>
            <p:sp>
              <p:nvSpPr>
                <p:cNvPr id="2672" name="Google Shape;2672;p11"/>
                <p:cNvSpPr/>
                <p:nvPr/>
              </p:nvSpPr>
              <p:spPr>
                <a:xfrm>
                  <a:off x="1734478" y="2889764"/>
                  <a:ext cx="311514" cy="3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" h="509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839" y="80"/>
                        <a:pt x="3400" y="232"/>
                        <a:pt x="4943" y="509"/>
                      </a:cubicBezTo>
                      <a:cubicBezTo>
                        <a:pt x="4952" y="509"/>
                        <a:pt x="4961" y="500"/>
                        <a:pt x="4961" y="491"/>
                      </a:cubicBezTo>
                      <a:cubicBezTo>
                        <a:pt x="4961" y="482"/>
                        <a:pt x="4952" y="473"/>
                        <a:pt x="4943" y="473"/>
                      </a:cubicBezTo>
                      <a:cubicBezTo>
                        <a:pt x="3409" y="187"/>
                        <a:pt x="1839" y="45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3" name="Google Shape;2673;p11"/>
                <p:cNvSpPr/>
                <p:nvPr/>
              </p:nvSpPr>
              <p:spPr>
                <a:xfrm>
                  <a:off x="2273256" y="3220740"/>
                  <a:ext cx="79605" cy="12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2017" extrusionOk="0">
                      <a:moveTo>
                        <a:pt x="1250" y="0"/>
                      </a:moveTo>
                      <a:cubicBezTo>
                        <a:pt x="1241" y="0"/>
                        <a:pt x="1232" y="9"/>
                        <a:pt x="1232" y="18"/>
                      </a:cubicBezTo>
                      <a:cubicBezTo>
                        <a:pt x="1125" y="803"/>
                        <a:pt x="670" y="1544"/>
                        <a:pt x="10" y="1981"/>
                      </a:cubicBezTo>
                      <a:cubicBezTo>
                        <a:pt x="10" y="1990"/>
                        <a:pt x="1" y="1999"/>
                        <a:pt x="10" y="2008"/>
                      </a:cubicBezTo>
                      <a:cubicBezTo>
                        <a:pt x="10" y="2017"/>
                        <a:pt x="19" y="2017"/>
                        <a:pt x="28" y="2017"/>
                      </a:cubicBezTo>
                      <a:lnTo>
                        <a:pt x="37" y="2017"/>
                      </a:lnTo>
                      <a:cubicBezTo>
                        <a:pt x="697" y="1562"/>
                        <a:pt x="1161" y="821"/>
                        <a:pt x="1268" y="27"/>
                      </a:cubicBezTo>
                      <a:cubicBezTo>
                        <a:pt x="1268" y="18"/>
                        <a:pt x="1259" y="0"/>
                        <a:pt x="1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4" name="Google Shape;2674;p11"/>
                <p:cNvSpPr/>
                <p:nvPr/>
              </p:nvSpPr>
              <p:spPr>
                <a:xfrm>
                  <a:off x="2327058" y="3284023"/>
                  <a:ext cx="33085" cy="44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715" extrusionOk="0">
                      <a:moveTo>
                        <a:pt x="509" y="0"/>
                      </a:moveTo>
                      <a:cubicBezTo>
                        <a:pt x="500" y="0"/>
                        <a:pt x="491" y="9"/>
                        <a:pt x="482" y="18"/>
                      </a:cubicBezTo>
                      <a:cubicBezTo>
                        <a:pt x="384" y="277"/>
                        <a:pt x="223" y="509"/>
                        <a:pt x="9" y="678"/>
                      </a:cubicBezTo>
                      <a:cubicBezTo>
                        <a:pt x="0" y="687"/>
                        <a:pt x="0" y="705"/>
                        <a:pt x="9" y="705"/>
                      </a:cubicBezTo>
                      <a:cubicBezTo>
                        <a:pt x="9" y="714"/>
                        <a:pt x="18" y="714"/>
                        <a:pt x="27" y="714"/>
                      </a:cubicBezTo>
                      <a:lnTo>
                        <a:pt x="36" y="714"/>
                      </a:lnTo>
                      <a:cubicBezTo>
                        <a:pt x="250" y="527"/>
                        <a:pt x="420" y="295"/>
                        <a:pt x="518" y="27"/>
                      </a:cubicBezTo>
                      <a:cubicBezTo>
                        <a:pt x="527" y="18"/>
                        <a:pt x="518" y="9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5" name="Google Shape;2675;p11"/>
                <p:cNvSpPr/>
                <p:nvPr/>
              </p:nvSpPr>
              <p:spPr>
                <a:xfrm>
                  <a:off x="2039149" y="2989710"/>
                  <a:ext cx="268950" cy="378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4" h="6035" extrusionOk="0">
                      <a:moveTo>
                        <a:pt x="878" y="1"/>
                      </a:moveTo>
                      <a:cubicBezTo>
                        <a:pt x="831" y="1"/>
                        <a:pt x="788" y="12"/>
                        <a:pt x="750" y="50"/>
                      </a:cubicBezTo>
                      <a:cubicBezTo>
                        <a:pt x="697" y="103"/>
                        <a:pt x="652" y="166"/>
                        <a:pt x="634" y="237"/>
                      </a:cubicBezTo>
                      <a:cubicBezTo>
                        <a:pt x="563" y="424"/>
                        <a:pt x="563" y="620"/>
                        <a:pt x="581" y="817"/>
                      </a:cubicBezTo>
                      <a:cubicBezTo>
                        <a:pt x="581" y="879"/>
                        <a:pt x="590" y="951"/>
                        <a:pt x="634" y="1013"/>
                      </a:cubicBezTo>
                      <a:cubicBezTo>
                        <a:pt x="670" y="1067"/>
                        <a:pt x="768" y="1075"/>
                        <a:pt x="831" y="1075"/>
                      </a:cubicBezTo>
                      <a:cubicBezTo>
                        <a:pt x="893" y="1075"/>
                        <a:pt x="956" y="1075"/>
                        <a:pt x="1018" y="1075"/>
                      </a:cubicBezTo>
                      <a:cubicBezTo>
                        <a:pt x="1205" y="1075"/>
                        <a:pt x="1393" y="1080"/>
                        <a:pt x="1580" y="1120"/>
                      </a:cubicBezTo>
                      <a:cubicBezTo>
                        <a:pt x="1946" y="1200"/>
                        <a:pt x="2276" y="1397"/>
                        <a:pt x="2526" y="1655"/>
                      </a:cubicBezTo>
                      <a:cubicBezTo>
                        <a:pt x="2775" y="1923"/>
                        <a:pt x="2909" y="2217"/>
                        <a:pt x="2990" y="2565"/>
                      </a:cubicBezTo>
                      <a:cubicBezTo>
                        <a:pt x="3088" y="2985"/>
                        <a:pt x="3088" y="3341"/>
                        <a:pt x="2981" y="3707"/>
                      </a:cubicBezTo>
                      <a:cubicBezTo>
                        <a:pt x="2865" y="4064"/>
                        <a:pt x="2642" y="4394"/>
                        <a:pt x="2320" y="4608"/>
                      </a:cubicBezTo>
                      <a:cubicBezTo>
                        <a:pt x="2035" y="4804"/>
                        <a:pt x="1732" y="4903"/>
                        <a:pt x="1384" y="4938"/>
                      </a:cubicBezTo>
                      <a:cubicBezTo>
                        <a:pt x="1210" y="4961"/>
                        <a:pt x="1034" y="4967"/>
                        <a:pt x="856" y="4967"/>
                      </a:cubicBezTo>
                      <a:cubicBezTo>
                        <a:pt x="679" y="4967"/>
                        <a:pt x="501" y="4961"/>
                        <a:pt x="322" y="4956"/>
                      </a:cubicBezTo>
                      <a:cubicBezTo>
                        <a:pt x="188" y="5036"/>
                        <a:pt x="72" y="5179"/>
                        <a:pt x="37" y="5331"/>
                      </a:cubicBezTo>
                      <a:cubicBezTo>
                        <a:pt x="1" y="5482"/>
                        <a:pt x="10" y="5643"/>
                        <a:pt x="37" y="5795"/>
                      </a:cubicBezTo>
                      <a:cubicBezTo>
                        <a:pt x="55" y="5884"/>
                        <a:pt x="90" y="6009"/>
                        <a:pt x="188" y="6018"/>
                      </a:cubicBezTo>
                      <a:cubicBezTo>
                        <a:pt x="432" y="6026"/>
                        <a:pt x="678" y="6035"/>
                        <a:pt x="923" y="6035"/>
                      </a:cubicBezTo>
                      <a:cubicBezTo>
                        <a:pt x="1198" y="6035"/>
                        <a:pt x="1472" y="6024"/>
                        <a:pt x="1741" y="5991"/>
                      </a:cubicBezTo>
                      <a:cubicBezTo>
                        <a:pt x="2258" y="5928"/>
                        <a:pt x="2704" y="5777"/>
                        <a:pt x="3123" y="5474"/>
                      </a:cubicBezTo>
                      <a:cubicBezTo>
                        <a:pt x="3596" y="5135"/>
                        <a:pt x="3926" y="4626"/>
                        <a:pt x="4087" y="4073"/>
                      </a:cubicBezTo>
                      <a:cubicBezTo>
                        <a:pt x="4247" y="3511"/>
                        <a:pt x="4283" y="2958"/>
                        <a:pt x="4149" y="2324"/>
                      </a:cubicBezTo>
                      <a:cubicBezTo>
                        <a:pt x="4033" y="1780"/>
                        <a:pt x="3792" y="1307"/>
                        <a:pt x="3427" y="897"/>
                      </a:cubicBezTo>
                      <a:cubicBezTo>
                        <a:pt x="3275" y="736"/>
                        <a:pt x="3106" y="585"/>
                        <a:pt x="2927" y="460"/>
                      </a:cubicBezTo>
                      <a:cubicBezTo>
                        <a:pt x="2651" y="273"/>
                        <a:pt x="2356" y="139"/>
                        <a:pt x="2035" y="67"/>
                      </a:cubicBezTo>
                      <a:cubicBezTo>
                        <a:pt x="1771" y="15"/>
                        <a:pt x="1498" y="1"/>
                        <a:pt x="1226" y="1"/>
                      </a:cubicBezTo>
                      <a:cubicBezTo>
                        <a:pt x="1129" y="1"/>
                        <a:pt x="1033" y="3"/>
                        <a:pt x="938" y="5"/>
                      </a:cubicBezTo>
                      <a:cubicBezTo>
                        <a:pt x="917" y="2"/>
                        <a:pt x="897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6" name="Google Shape;2676;p11"/>
                <p:cNvSpPr/>
                <p:nvPr/>
              </p:nvSpPr>
              <p:spPr>
                <a:xfrm>
                  <a:off x="2030799" y="2985755"/>
                  <a:ext cx="280627" cy="392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0" h="6245" extrusionOk="0">
                      <a:moveTo>
                        <a:pt x="1027" y="0"/>
                      </a:moveTo>
                      <a:cubicBezTo>
                        <a:pt x="991" y="0"/>
                        <a:pt x="953" y="6"/>
                        <a:pt x="919" y="23"/>
                      </a:cubicBezTo>
                      <a:cubicBezTo>
                        <a:pt x="857" y="41"/>
                        <a:pt x="821" y="86"/>
                        <a:pt x="785" y="121"/>
                      </a:cubicBezTo>
                      <a:cubicBezTo>
                        <a:pt x="723" y="202"/>
                        <a:pt x="687" y="300"/>
                        <a:pt x="660" y="389"/>
                      </a:cubicBezTo>
                      <a:cubicBezTo>
                        <a:pt x="616" y="585"/>
                        <a:pt x="616" y="773"/>
                        <a:pt x="634" y="960"/>
                      </a:cubicBezTo>
                      <a:cubicBezTo>
                        <a:pt x="642" y="1014"/>
                        <a:pt x="660" y="1067"/>
                        <a:pt x="696" y="1130"/>
                      </a:cubicBezTo>
                      <a:cubicBezTo>
                        <a:pt x="750" y="1192"/>
                        <a:pt x="821" y="1210"/>
                        <a:pt x="874" y="1219"/>
                      </a:cubicBezTo>
                      <a:cubicBezTo>
                        <a:pt x="901" y="1228"/>
                        <a:pt x="928" y="1230"/>
                        <a:pt x="954" y="1230"/>
                      </a:cubicBezTo>
                      <a:cubicBezTo>
                        <a:pt x="979" y="1230"/>
                        <a:pt x="1004" y="1228"/>
                        <a:pt x="1026" y="1228"/>
                      </a:cubicBezTo>
                      <a:lnTo>
                        <a:pt x="1160" y="1228"/>
                      </a:lnTo>
                      <a:cubicBezTo>
                        <a:pt x="1338" y="1237"/>
                        <a:pt x="1508" y="1246"/>
                        <a:pt x="1677" y="1281"/>
                      </a:cubicBezTo>
                      <a:cubicBezTo>
                        <a:pt x="2007" y="1353"/>
                        <a:pt x="2320" y="1531"/>
                        <a:pt x="2552" y="1781"/>
                      </a:cubicBezTo>
                      <a:cubicBezTo>
                        <a:pt x="2792" y="2022"/>
                        <a:pt x="2935" y="2334"/>
                        <a:pt x="3007" y="2673"/>
                      </a:cubicBezTo>
                      <a:cubicBezTo>
                        <a:pt x="3078" y="3012"/>
                        <a:pt x="3087" y="3360"/>
                        <a:pt x="2989" y="3681"/>
                      </a:cubicBezTo>
                      <a:cubicBezTo>
                        <a:pt x="2900" y="4002"/>
                        <a:pt x="2712" y="4297"/>
                        <a:pt x="2453" y="4493"/>
                      </a:cubicBezTo>
                      <a:cubicBezTo>
                        <a:pt x="2186" y="4698"/>
                        <a:pt x="1865" y="4814"/>
                        <a:pt x="1526" y="4859"/>
                      </a:cubicBezTo>
                      <a:cubicBezTo>
                        <a:pt x="1352" y="4876"/>
                        <a:pt x="1176" y="4883"/>
                        <a:pt x="998" y="4883"/>
                      </a:cubicBezTo>
                      <a:cubicBezTo>
                        <a:pt x="821" y="4883"/>
                        <a:pt x="642" y="4876"/>
                        <a:pt x="464" y="4867"/>
                      </a:cubicBezTo>
                      <a:cubicBezTo>
                        <a:pt x="437" y="4867"/>
                        <a:pt x="402" y="4876"/>
                        <a:pt x="384" y="4894"/>
                      </a:cubicBezTo>
                      <a:cubicBezTo>
                        <a:pt x="268" y="4957"/>
                        <a:pt x="179" y="5055"/>
                        <a:pt x="116" y="5162"/>
                      </a:cubicBezTo>
                      <a:cubicBezTo>
                        <a:pt x="80" y="5215"/>
                        <a:pt x="54" y="5278"/>
                        <a:pt x="36" y="5340"/>
                      </a:cubicBezTo>
                      <a:cubicBezTo>
                        <a:pt x="18" y="5412"/>
                        <a:pt x="9" y="5465"/>
                        <a:pt x="0" y="5528"/>
                      </a:cubicBezTo>
                      <a:cubicBezTo>
                        <a:pt x="0" y="5644"/>
                        <a:pt x="9" y="5760"/>
                        <a:pt x="27" y="5876"/>
                      </a:cubicBezTo>
                      <a:cubicBezTo>
                        <a:pt x="36" y="5938"/>
                        <a:pt x="54" y="6000"/>
                        <a:pt x="89" y="6072"/>
                      </a:cubicBezTo>
                      <a:cubicBezTo>
                        <a:pt x="107" y="6107"/>
                        <a:pt x="134" y="6143"/>
                        <a:pt x="188" y="6179"/>
                      </a:cubicBezTo>
                      <a:cubicBezTo>
                        <a:pt x="214" y="6197"/>
                        <a:pt x="241" y="6206"/>
                        <a:pt x="277" y="6215"/>
                      </a:cubicBezTo>
                      <a:cubicBezTo>
                        <a:pt x="286" y="6215"/>
                        <a:pt x="312" y="6223"/>
                        <a:pt x="312" y="6223"/>
                      </a:cubicBezTo>
                      <a:lnTo>
                        <a:pt x="339" y="6223"/>
                      </a:lnTo>
                      <a:cubicBezTo>
                        <a:pt x="581" y="6234"/>
                        <a:pt x="823" y="6244"/>
                        <a:pt x="1069" y="6244"/>
                      </a:cubicBezTo>
                      <a:cubicBezTo>
                        <a:pt x="1249" y="6244"/>
                        <a:pt x="1430" y="6239"/>
                        <a:pt x="1615" y="6223"/>
                      </a:cubicBezTo>
                      <a:cubicBezTo>
                        <a:pt x="2034" y="6188"/>
                        <a:pt x="2480" y="6107"/>
                        <a:pt x="2873" y="5911"/>
                      </a:cubicBezTo>
                      <a:cubicBezTo>
                        <a:pt x="3274" y="5724"/>
                        <a:pt x="3622" y="5438"/>
                        <a:pt x="3881" y="5082"/>
                      </a:cubicBezTo>
                      <a:cubicBezTo>
                        <a:pt x="4140" y="4725"/>
                        <a:pt x="4309" y="4305"/>
                        <a:pt x="4380" y="3886"/>
                      </a:cubicBezTo>
                      <a:cubicBezTo>
                        <a:pt x="4470" y="3467"/>
                        <a:pt x="4470" y="3021"/>
                        <a:pt x="4398" y="2602"/>
                      </a:cubicBezTo>
                      <a:cubicBezTo>
                        <a:pt x="4256" y="1763"/>
                        <a:pt x="3774" y="969"/>
                        <a:pt x="3060" y="523"/>
                      </a:cubicBezTo>
                      <a:lnTo>
                        <a:pt x="3060" y="523"/>
                      </a:lnTo>
                      <a:cubicBezTo>
                        <a:pt x="3390" y="773"/>
                        <a:pt x="3667" y="1094"/>
                        <a:pt x="3881" y="1451"/>
                      </a:cubicBezTo>
                      <a:cubicBezTo>
                        <a:pt x="4086" y="1816"/>
                        <a:pt x="4202" y="2218"/>
                        <a:pt x="4256" y="2628"/>
                      </a:cubicBezTo>
                      <a:cubicBezTo>
                        <a:pt x="4309" y="3030"/>
                        <a:pt x="4291" y="3449"/>
                        <a:pt x="4193" y="3842"/>
                      </a:cubicBezTo>
                      <a:cubicBezTo>
                        <a:pt x="4104" y="4243"/>
                        <a:pt x="3943" y="4627"/>
                        <a:pt x="3702" y="4939"/>
                      </a:cubicBezTo>
                      <a:cubicBezTo>
                        <a:pt x="3453" y="5260"/>
                        <a:pt x="3131" y="5510"/>
                        <a:pt x="2766" y="5679"/>
                      </a:cubicBezTo>
                      <a:cubicBezTo>
                        <a:pt x="2400" y="5849"/>
                        <a:pt x="1998" y="5920"/>
                        <a:pt x="1588" y="5947"/>
                      </a:cubicBezTo>
                      <a:cubicBezTo>
                        <a:pt x="1446" y="5953"/>
                        <a:pt x="1301" y="5956"/>
                        <a:pt x="1156" y="5956"/>
                      </a:cubicBezTo>
                      <a:cubicBezTo>
                        <a:pt x="890" y="5956"/>
                        <a:pt x="619" y="5946"/>
                        <a:pt x="348" y="5929"/>
                      </a:cubicBezTo>
                      <a:lnTo>
                        <a:pt x="339" y="5929"/>
                      </a:lnTo>
                      <a:cubicBezTo>
                        <a:pt x="330" y="5911"/>
                        <a:pt x="321" y="5867"/>
                        <a:pt x="312" y="5831"/>
                      </a:cubicBezTo>
                      <a:cubicBezTo>
                        <a:pt x="295" y="5733"/>
                        <a:pt x="286" y="5635"/>
                        <a:pt x="295" y="5545"/>
                      </a:cubicBezTo>
                      <a:cubicBezTo>
                        <a:pt x="295" y="5501"/>
                        <a:pt x="303" y="5456"/>
                        <a:pt x="312" y="5421"/>
                      </a:cubicBezTo>
                      <a:cubicBezTo>
                        <a:pt x="321" y="5385"/>
                        <a:pt x="339" y="5349"/>
                        <a:pt x="366" y="5313"/>
                      </a:cubicBezTo>
                      <a:cubicBezTo>
                        <a:pt x="396" y="5254"/>
                        <a:pt x="444" y="5201"/>
                        <a:pt x="500" y="5164"/>
                      </a:cubicBezTo>
                      <a:lnTo>
                        <a:pt x="500" y="5164"/>
                      </a:lnTo>
                      <a:cubicBezTo>
                        <a:pt x="664" y="5172"/>
                        <a:pt x="832" y="5180"/>
                        <a:pt x="1002" y="5180"/>
                      </a:cubicBezTo>
                      <a:cubicBezTo>
                        <a:pt x="1187" y="5180"/>
                        <a:pt x="1374" y="5171"/>
                        <a:pt x="1561" y="5144"/>
                      </a:cubicBezTo>
                      <a:cubicBezTo>
                        <a:pt x="1936" y="5099"/>
                        <a:pt x="2320" y="4966"/>
                        <a:pt x="2623" y="4725"/>
                      </a:cubicBezTo>
                      <a:cubicBezTo>
                        <a:pt x="2935" y="4475"/>
                        <a:pt x="3158" y="4127"/>
                        <a:pt x="3256" y="3752"/>
                      </a:cubicBezTo>
                      <a:cubicBezTo>
                        <a:pt x="3363" y="3378"/>
                        <a:pt x="3346" y="2976"/>
                        <a:pt x="3256" y="2619"/>
                      </a:cubicBezTo>
                      <a:cubicBezTo>
                        <a:pt x="3176" y="2245"/>
                        <a:pt x="2998" y="1879"/>
                        <a:pt x="2721" y="1611"/>
                      </a:cubicBezTo>
                      <a:cubicBezTo>
                        <a:pt x="2445" y="1344"/>
                        <a:pt x="2097" y="1147"/>
                        <a:pt x="1713" y="1076"/>
                      </a:cubicBezTo>
                      <a:cubicBezTo>
                        <a:pt x="1573" y="1056"/>
                        <a:pt x="1432" y="1046"/>
                        <a:pt x="1295" y="1046"/>
                      </a:cubicBezTo>
                      <a:cubicBezTo>
                        <a:pt x="1250" y="1046"/>
                        <a:pt x="1205" y="1047"/>
                        <a:pt x="1160" y="1049"/>
                      </a:cubicBezTo>
                      <a:cubicBezTo>
                        <a:pt x="1141" y="1047"/>
                        <a:pt x="1121" y="1047"/>
                        <a:pt x="1102" y="1047"/>
                      </a:cubicBezTo>
                      <a:cubicBezTo>
                        <a:pt x="1047" y="1047"/>
                        <a:pt x="992" y="1052"/>
                        <a:pt x="946" y="1052"/>
                      </a:cubicBezTo>
                      <a:cubicBezTo>
                        <a:pt x="930" y="1052"/>
                        <a:pt x="914" y="1051"/>
                        <a:pt x="901" y="1049"/>
                      </a:cubicBezTo>
                      <a:cubicBezTo>
                        <a:pt x="866" y="1040"/>
                        <a:pt x="839" y="1031"/>
                        <a:pt x="839" y="1022"/>
                      </a:cubicBezTo>
                      <a:cubicBezTo>
                        <a:pt x="821" y="1005"/>
                        <a:pt x="812" y="969"/>
                        <a:pt x="803" y="933"/>
                      </a:cubicBezTo>
                      <a:cubicBezTo>
                        <a:pt x="776" y="773"/>
                        <a:pt x="767" y="585"/>
                        <a:pt x="803" y="425"/>
                      </a:cubicBezTo>
                      <a:cubicBezTo>
                        <a:pt x="836" y="278"/>
                        <a:pt x="905" y="117"/>
                        <a:pt x="1026" y="117"/>
                      </a:cubicBezTo>
                      <a:cubicBezTo>
                        <a:pt x="1037" y="117"/>
                        <a:pt x="1049" y="118"/>
                        <a:pt x="1062" y="121"/>
                      </a:cubicBezTo>
                      <a:cubicBezTo>
                        <a:pt x="1071" y="130"/>
                        <a:pt x="1071" y="130"/>
                        <a:pt x="1071" y="130"/>
                      </a:cubicBezTo>
                      <a:lnTo>
                        <a:pt x="1080" y="130"/>
                      </a:lnTo>
                      <a:cubicBezTo>
                        <a:pt x="1249" y="121"/>
                        <a:pt x="1421" y="113"/>
                        <a:pt x="1593" y="113"/>
                      </a:cubicBezTo>
                      <a:cubicBezTo>
                        <a:pt x="1764" y="113"/>
                        <a:pt x="1936" y="121"/>
                        <a:pt x="2106" y="148"/>
                      </a:cubicBezTo>
                      <a:cubicBezTo>
                        <a:pt x="2436" y="211"/>
                        <a:pt x="2766" y="336"/>
                        <a:pt x="3060" y="523"/>
                      </a:cubicBezTo>
                      <a:cubicBezTo>
                        <a:pt x="2775" y="318"/>
                        <a:pt x="2453" y="157"/>
                        <a:pt x="2114" y="86"/>
                      </a:cubicBezTo>
                      <a:cubicBezTo>
                        <a:pt x="1767" y="14"/>
                        <a:pt x="1419" y="14"/>
                        <a:pt x="1071" y="6"/>
                      </a:cubicBezTo>
                      <a:lnTo>
                        <a:pt x="1089" y="6"/>
                      </a:lnTo>
                      <a:cubicBezTo>
                        <a:pt x="1069" y="2"/>
                        <a:pt x="1048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7" name="Google Shape;2677;p11"/>
                <p:cNvSpPr/>
                <p:nvPr/>
              </p:nvSpPr>
              <p:spPr>
                <a:xfrm>
                  <a:off x="1199090" y="2925486"/>
                  <a:ext cx="897252" cy="9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1488" extrusionOk="0">
                      <a:moveTo>
                        <a:pt x="5459" y="1"/>
                      </a:moveTo>
                      <a:cubicBezTo>
                        <a:pt x="1002" y="1"/>
                        <a:pt x="0" y="430"/>
                        <a:pt x="0" y="430"/>
                      </a:cubicBezTo>
                      <a:cubicBezTo>
                        <a:pt x="0" y="430"/>
                        <a:pt x="866" y="1340"/>
                        <a:pt x="7128" y="1474"/>
                      </a:cubicBezTo>
                      <a:cubicBezTo>
                        <a:pt x="7574" y="1484"/>
                        <a:pt x="7992" y="1488"/>
                        <a:pt x="8384" y="1488"/>
                      </a:cubicBezTo>
                      <a:cubicBezTo>
                        <a:pt x="13514" y="1488"/>
                        <a:pt x="14292" y="734"/>
                        <a:pt x="14292" y="734"/>
                      </a:cubicBezTo>
                      <a:cubicBezTo>
                        <a:pt x="14292" y="734"/>
                        <a:pt x="13070" y="145"/>
                        <a:pt x="7164" y="20"/>
                      </a:cubicBezTo>
                      <a:cubicBezTo>
                        <a:pt x="6546" y="7"/>
                        <a:pt x="5979" y="1"/>
                        <a:pt x="54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2678;p11"/>
                <p:cNvSpPr/>
                <p:nvPr/>
              </p:nvSpPr>
              <p:spPr>
                <a:xfrm>
                  <a:off x="1191242" y="2922347"/>
                  <a:ext cx="913512" cy="105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1" h="1675" extrusionOk="0">
                      <a:moveTo>
                        <a:pt x="4589" y="1"/>
                      </a:moveTo>
                      <a:cubicBezTo>
                        <a:pt x="4289" y="1"/>
                        <a:pt x="3988" y="3"/>
                        <a:pt x="3685" y="7"/>
                      </a:cubicBezTo>
                      <a:cubicBezTo>
                        <a:pt x="3087" y="16"/>
                        <a:pt x="2490" y="43"/>
                        <a:pt x="1892" y="88"/>
                      </a:cubicBezTo>
                      <a:cubicBezTo>
                        <a:pt x="1588" y="114"/>
                        <a:pt x="1285" y="141"/>
                        <a:pt x="991" y="186"/>
                      </a:cubicBezTo>
                      <a:cubicBezTo>
                        <a:pt x="839" y="204"/>
                        <a:pt x="687" y="230"/>
                        <a:pt x="536" y="257"/>
                      </a:cubicBezTo>
                      <a:cubicBezTo>
                        <a:pt x="384" y="284"/>
                        <a:pt x="250" y="311"/>
                        <a:pt x="81" y="373"/>
                      </a:cubicBezTo>
                      <a:cubicBezTo>
                        <a:pt x="63" y="373"/>
                        <a:pt x="54" y="391"/>
                        <a:pt x="36" y="400"/>
                      </a:cubicBezTo>
                      <a:cubicBezTo>
                        <a:pt x="1" y="445"/>
                        <a:pt x="1" y="516"/>
                        <a:pt x="45" y="552"/>
                      </a:cubicBezTo>
                      <a:cubicBezTo>
                        <a:pt x="90" y="596"/>
                        <a:pt x="117" y="614"/>
                        <a:pt x="161" y="641"/>
                      </a:cubicBezTo>
                      <a:cubicBezTo>
                        <a:pt x="188" y="668"/>
                        <a:pt x="224" y="685"/>
                        <a:pt x="259" y="703"/>
                      </a:cubicBezTo>
                      <a:cubicBezTo>
                        <a:pt x="331" y="739"/>
                        <a:pt x="402" y="766"/>
                        <a:pt x="482" y="801"/>
                      </a:cubicBezTo>
                      <a:lnTo>
                        <a:pt x="696" y="891"/>
                      </a:lnTo>
                      <a:lnTo>
                        <a:pt x="919" y="962"/>
                      </a:lnTo>
                      <a:cubicBezTo>
                        <a:pt x="1214" y="1051"/>
                        <a:pt x="1508" y="1123"/>
                        <a:pt x="1812" y="1185"/>
                      </a:cubicBezTo>
                      <a:cubicBezTo>
                        <a:pt x="2409" y="1301"/>
                        <a:pt x="3016" y="1381"/>
                        <a:pt x="3614" y="1453"/>
                      </a:cubicBezTo>
                      <a:cubicBezTo>
                        <a:pt x="4827" y="1578"/>
                        <a:pt x="6040" y="1640"/>
                        <a:pt x="7253" y="1667"/>
                      </a:cubicBezTo>
                      <a:cubicBezTo>
                        <a:pt x="7594" y="1672"/>
                        <a:pt x="7935" y="1675"/>
                        <a:pt x="8275" y="1675"/>
                      </a:cubicBezTo>
                      <a:cubicBezTo>
                        <a:pt x="9148" y="1675"/>
                        <a:pt x="10021" y="1656"/>
                        <a:pt x="10893" y="1604"/>
                      </a:cubicBezTo>
                      <a:cubicBezTo>
                        <a:pt x="11500" y="1560"/>
                        <a:pt x="12106" y="1515"/>
                        <a:pt x="12704" y="1417"/>
                      </a:cubicBezTo>
                      <a:cubicBezTo>
                        <a:pt x="13007" y="1363"/>
                        <a:pt x="13311" y="1310"/>
                        <a:pt x="13605" y="1230"/>
                      </a:cubicBezTo>
                      <a:lnTo>
                        <a:pt x="13828" y="1167"/>
                      </a:lnTo>
                      <a:lnTo>
                        <a:pt x="14051" y="1096"/>
                      </a:lnTo>
                      <a:cubicBezTo>
                        <a:pt x="14123" y="1060"/>
                        <a:pt x="14203" y="1042"/>
                        <a:pt x="14274" y="998"/>
                      </a:cubicBezTo>
                      <a:cubicBezTo>
                        <a:pt x="14310" y="980"/>
                        <a:pt x="14346" y="971"/>
                        <a:pt x="14381" y="944"/>
                      </a:cubicBezTo>
                      <a:cubicBezTo>
                        <a:pt x="14417" y="926"/>
                        <a:pt x="14453" y="908"/>
                        <a:pt x="14497" y="864"/>
                      </a:cubicBezTo>
                      <a:cubicBezTo>
                        <a:pt x="14515" y="855"/>
                        <a:pt x="14524" y="837"/>
                        <a:pt x="14533" y="819"/>
                      </a:cubicBezTo>
                      <a:cubicBezTo>
                        <a:pt x="14551" y="766"/>
                        <a:pt x="14524" y="703"/>
                        <a:pt x="14470" y="685"/>
                      </a:cubicBezTo>
                      <a:cubicBezTo>
                        <a:pt x="14310" y="614"/>
                        <a:pt x="14167" y="587"/>
                        <a:pt x="14015" y="543"/>
                      </a:cubicBezTo>
                      <a:cubicBezTo>
                        <a:pt x="13864" y="516"/>
                        <a:pt x="13721" y="480"/>
                        <a:pt x="13569" y="453"/>
                      </a:cubicBezTo>
                      <a:cubicBezTo>
                        <a:pt x="13275" y="400"/>
                        <a:pt x="12972" y="364"/>
                        <a:pt x="12677" y="320"/>
                      </a:cubicBezTo>
                      <a:cubicBezTo>
                        <a:pt x="12080" y="248"/>
                        <a:pt x="11482" y="204"/>
                        <a:pt x="10884" y="159"/>
                      </a:cubicBezTo>
                      <a:cubicBezTo>
                        <a:pt x="10278" y="123"/>
                        <a:pt x="9680" y="106"/>
                        <a:pt x="9082" y="88"/>
                      </a:cubicBezTo>
                      <a:cubicBezTo>
                        <a:pt x="8779" y="79"/>
                        <a:pt x="8484" y="70"/>
                        <a:pt x="8181" y="70"/>
                      </a:cubicBezTo>
                      <a:lnTo>
                        <a:pt x="7289" y="70"/>
                      </a:lnTo>
                      <a:lnTo>
                        <a:pt x="9082" y="168"/>
                      </a:lnTo>
                      <a:cubicBezTo>
                        <a:pt x="9680" y="204"/>
                        <a:pt x="10278" y="248"/>
                        <a:pt x="10866" y="302"/>
                      </a:cubicBezTo>
                      <a:cubicBezTo>
                        <a:pt x="11464" y="364"/>
                        <a:pt x="12062" y="418"/>
                        <a:pt x="12651" y="507"/>
                      </a:cubicBezTo>
                      <a:cubicBezTo>
                        <a:pt x="12945" y="552"/>
                        <a:pt x="13239" y="596"/>
                        <a:pt x="13534" y="659"/>
                      </a:cubicBezTo>
                      <a:cubicBezTo>
                        <a:pt x="13676" y="685"/>
                        <a:pt x="13819" y="721"/>
                        <a:pt x="13962" y="757"/>
                      </a:cubicBezTo>
                      <a:cubicBezTo>
                        <a:pt x="14022" y="772"/>
                        <a:pt x="14084" y="788"/>
                        <a:pt x="14144" y="806"/>
                      </a:cubicBezTo>
                      <a:lnTo>
                        <a:pt x="14144" y="806"/>
                      </a:lnTo>
                      <a:cubicBezTo>
                        <a:pt x="14090" y="828"/>
                        <a:pt x="14030" y="851"/>
                        <a:pt x="13971" y="873"/>
                      </a:cubicBezTo>
                      <a:lnTo>
                        <a:pt x="13766" y="935"/>
                      </a:lnTo>
                      <a:lnTo>
                        <a:pt x="13552" y="989"/>
                      </a:lnTo>
                      <a:cubicBezTo>
                        <a:pt x="13257" y="1060"/>
                        <a:pt x="12963" y="1114"/>
                        <a:pt x="12668" y="1158"/>
                      </a:cubicBezTo>
                      <a:cubicBezTo>
                        <a:pt x="12080" y="1256"/>
                        <a:pt x="11473" y="1301"/>
                        <a:pt x="10875" y="1337"/>
                      </a:cubicBezTo>
                      <a:cubicBezTo>
                        <a:pt x="10147" y="1374"/>
                        <a:pt x="9420" y="1389"/>
                        <a:pt x="8690" y="1389"/>
                      </a:cubicBezTo>
                      <a:cubicBezTo>
                        <a:pt x="8212" y="1389"/>
                        <a:pt x="7733" y="1383"/>
                        <a:pt x="7253" y="1372"/>
                      </a:cubicBezTo>
                      <a:cubicBezTo>
                        <a:pt x="6049" y="1346"/>
                        <a:pt x="4845" y="1301"/>
                        <a:pt x="3640" y="1176"/>
                      </a:cubicBezTo>
                      <a:cubicBezTo>
                        <a:pt x="3043" y="1114"/>
                        <a:pt x="2445" y="1042"/>
                        <a:pt x="1856" y="926"/>
                      </a:cubicBezTo>
                      <a:cubicBezTo>
                        <a:pt x="1562" y="873"/>
                        <a:pt x="1276" y="801"/>
                        <a:pt x="991" y="721"/>
                      </a:cubicBezTo>
                      <a:lnTo>
                        <a:pt x="777" y="659"/>
                      </a:lnTo>
                      <a:lnTo>
                        <a:pt x="571" y="587"/>
                      </a:lnTo>
                      <a:cubicBezTo>
                        <a:pt x="510" y="557"/>
                        <a:pt x="449" y="533"/>
                        <a:pt x="399" y="510"/>
                      </a:cubicBezTo>
                      <a:lnTo>
                        <a:pt x="399" y="510"/>
                      </a:lnTo>
                      <a:cubicBezTo>
                        <a:pt x="459" y="495"/>
                        <a:pt x="521" y="483"/>
                        <a:pt x="580" y="471"/>
                      </a:cubicBezTo>
                      <a:cubicBezTo>
                        <a:pt x="723" y="445"/>
                        <a:pt x="875" y="418"/>
                        <a:pt x="1018" y="391"/>
                      </a:cubicBezTo>
                      <a:cubicBezTo>
                        <a:pt x="1312" y="346"/>
                        <a:pt x="1606" y="311"/>
                        <a:pt x="1901" y="275"/>
                      </a:cubicBezTo>
                      <a:cubicBezTo>
                        <a:pt x="2498" y="213"/>
                        <a:pt x="3096" y="186"/>
                        <a:pt x="3694" y="150"/>
                      </a:cubicBezTo>
                      <a:cubicBezTo>
                        <a:pt x="4292" y="123"/>
                        <a:pt x="4889" y="97"/>
                        <a:pt x="5487" y="88"/>
                      </a:cubicBezTo>
                      <a:lnTo>
                        <a:pt x="7289" y="70"/>
                      </a:lnTo>
                      <a:lnTo>
                        <a:pt x="6388" y="34"/>
                      </a:lnTo>
                      <a:cubicBezTo>
                        <a:pt x="6085" y="25"/>
                        <a:pt x="5790" y="16"/>
                        <a:pt x="5487" y="7"/>
                      </a:cubicBezTo>
                      <a:cubicBezTo>
                        <a:pt x="5188" y="3"/>
                        <a:pt x="4889" y="1"/>
                        <a:pt x="4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2679;p11"/>
                <p:cNvSpPr/>
                <p:nvPr/>
              </p:nvSpPr>
              <p:spPr>
                <a:xfrm>
                  <a:off x="1183395" y="2952482"/>
                  <a:ext cx="915772" cy="65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7" h="10396" extrusionOk="0">
                      <a:moveTo>
                        <a:pt x="250" y="0"/>
                      </a:moveTo>
                      <a:lnTo>
                        <a:pt x="250" y="0"/>
                      </a:lnTo>
                      <a:cubicBezTo>
                        <a:pt x="143" y="2257"/>
                        <a:pt x="1" y="4782"/>
                        <a:pt x="964" y="6780"/>
                      </a:cubicBezTo>
                      <a:cubicBezTo>
                        <a:pt x="1972" y="8886"/>
                        <a:pt x="4229" y="10322"/>
                        <a:pt x="6558" y="10366"/>
                      </a:cubicBezTo>
                      <a:lnTo>
                        <a:pt x="7798" y="10393"/>
                      </a:lnTo>
                      <a:cubicBezTo>
                        <a:pt x="7849" y="10395"/>
                        <a:pt x="7901" y="10395"/>
                        <a:pt x="7953" y="10395"/>
                      </a:cubicBezTo>
                      <a:cubicBezTo>
                        <a:pt x="10229" y="10395"/>
                        <a:pt x="12470" y="9063"/>
                        <a:pt x="13543" y="7048"/>
                      </a:cubicBezTo>
                      <a:cubicBezTo>
                        <a:pt x="14587" y="5094"/>
                        <a:pt x="14551" y="2569"/>
                        <a:pt x="14542" y="304"/>
                      </a:cubicBezTo>
                      <a:lnTo>
                        <a:pt x="14542" y="304"/>
                      </a:lnTo>
                      <a:cubicBezTo>
                        <a:pt x="14542" y="304"/>
                        <a:pt x="13074" y="923"/>
                        <a:pt x="8532" y="923"/>
                      </a:cubicBezTo>
                      <a:cubicBezTo>
                        <a:pt x="8168" y="923"/>
                        <a:pt x="7783" y="919"/>
                        <a:pt x="7378" y="910"/>
                      </a:cubicBezTo>
                      <a:cubicBezTo>
                        <a:pt x="1928" y="794"/>
                        <a:pt x="251" y="0"/>
                        <a:pt x="2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2680;p11"/>
                <p:cNvSpPr/>
                <p:nvPr/>
              </p:nvSpPr>
              <p:spPr>
                <a:xfrm>
                  <a:off x="1185090" y="2946894"/>
                  <a:ext cx="919099" cy="66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0" h="10628" extrusionOk="0">
                      <a:moveTo>
                        <a:pt x="232" y="0"/>
                      </a:moveTo>
                      <a:cubicBezTo>
                        <a:pt x="179" y="0"/>
                        <a:pt x="143" y="36"/>
                        <a:pt x="134" y="80"/>
                      </a:cubicBezTo>
                      <a:cubicBezTo>
                        <a:pt x="72" y="1285"/>
                        <a:pt x="0" y="2498"/>
                        <a:pt x="72" y="3711"/>
                      </a:cubicBezTo>
                      <a:cubicBezTo>
                        <a:pt x="152" y="4924"/>
                        <a:pt x="384" y="6164"/>
                        <a:pt x="991" y="7244"/>
                      </a:cubicBezTo>
                      <a:cubicBezTo>
                        <a:pt x="1588" y="8323"/>
                        <a:pt x="2507" y="9215"/>
                        <a:pt x="3596" y="9804"/>
                      </a:cubicBezTo>
                      <a:cubicBezTo>
                        <a:pt x="4131" y="10099"/>
                        <a:pt x="4720" y="10322"/>
                        <a:pt x="5317" y="10455"/>
                      </a:cubicBezTo>
                      <a:cubicBezTo>
                        <a:pt x="5621" y="10518"/>
                        <a:pt x="5924" y="10562"/>
                        <a:pt x="6236" y="10589"/>
                      </a:cubicBezTo>
                      <a:cubicBezTo>
                        <a:pt x="6548" y="10607"/>
                        <a:pt x="6843" y="10607"/>
                        <a:pt x="7146" y="10616"/>
                      </a:cubicBezTo>
                      <a:cubicBezTo>
                        <a:pt x="7389" y="10616"/>
                        <a:pt x="7626" y="10627"/>
                        <a:pt x="7871" y="10627"/>
                      </a:cubicBezTo>
                      <a:cubicBezTo>
                        <a:pt x="7932" y="10627"/>
                        <a:pt x="7994" y="10627"/>
                        <a:pt x="8056" y="10625"/>
                      </a:cubicBezTo>
                      <a:cubicBezTo>
                        <a:pt x="8368" y="10616"/>
                        <a:pt x="8681" y="10580"/>
                        <a:pt x="8984" y="10527"/>
                      </a:cubicBezTo>
                      <a:cubicBezTo>
                        <a:pt x="9591" y="10420"/>
                        <a:pt x="10179" y="10223"/>
                        <a:pt x="10732" y="9956"/>
                      </a:cubicBezTo>
                      <a:cubicBezTo>
                        <a:pt x="11839" y="9421"/>
                        <a:pt x="12802" y="8564"/>
                        <a:pt x="13444" y="7512"/>
                      </a:cubicBezTo>
                      <a:cubicBezTo>
                        <a:pt x="13774" y="6985"/>
                        <a:pt x="14006" y="6414"/>
                        <a:pt x="14176" y="5825"/>
                      </a:cubicBezTo>
                      <a:cubicBezTo>
                        <a:pt x="14345" y="5237"/>
                        <a:pt x="14444" y="4630"/>
                        <a:pt x="14506" y="4023"/>
                      </a:cubicBezTo>
                      <a:cubicBezTo>
                        <a:pt x="14640" y="2810"/>
                        <a:pt x="14613" y="1597"/>
                        <a:pt x="14604" y="393"/>
                      </a:cubicBezTo>
                      <a:cubicBezTo>
                        <a:pt x="14604" y="384"/>
                        <a:pt x="14604" y="375"/>
                        <a:pt x="14595" y="366"/>
                      </a:cubicBezTo>
                      <a:cubicBezTo>
                        <a:pt x="14588" y="331"/>
                        <a:pt x="14554" y="307"/>
                        <a:pt x="14517" y="307"/>
                      </a:cubicBezTo>
                      <a:cubicBezTo>
                        <a:pt x="14508" y="307"/>
                        <a:pt x="14498" y="308"/>
                        <a:pt x="14488" y="312"/>
                      </a:cubicBezTo>
                      <a:lnTo>
                        <a:pt x="14479" y="312"/>
                      </a:lnTo>
                      <a:cubicBezTo>
                        <a:pt x="13935" y="509"/>
                        <a:pt x="13337" y="607"/>
                        <a:pt x="12749" y="696"/>
                      </a:cubicBezTo>
                      <a:cubicBezTo>
                        <a:pt x="12151" y="785"/>
                        <a:pt x="11553" y="848"/>
                        <a:pt x="10955" y="892"/>
                      </a:cubicBezTo>
                      <a:cubicBezTo>
                        <a:pt x="10661" y="910"/>
                        <a:pt x="10358" y="928"/>
                        <a:pt x="10054" y="946"/>
                      </a:cubicBezTo>
                      <a:lnTo>
                        <a:pt x="9153" y="972"/>
                      </a:lnTo>
                      <a:lnTo>
                        <a:pt x="8252" y="990"/>
                      </a:lnTo>
                      <a:lnTo>
                        <a:pt x="7351" y="999"/>
                      </a:lnTo>
                      <a:lnTo>
                        <a:pt x="8252" y="1026"/>
                      </a:lnTo>
                      <a:lnTo>
                        <a:pt x="9162" y="1035"/>
                      </a:lnTo>
                      <a:lnTo>
                        <a:pt x="10063" y="1026"/>
                      </a:lnTo>
                      <a:cubicBezTo>
                        <a:pt x="10358" y="1008"/>
                        <a:pt x="10661" y="1008"/>
                        <a:pt x="10964" y="990"/>
                      </a:cubicBezTo>
                      <a:cubicBezTo>
                        <a:pt x="11562" y="964"/>
                        <a:pt x="12169" y="910"/>
                        <a:pt x="12766" y="839"/>
                      </a:cubicBezTo>
                      <a:cubicBezTo>
                        <a:pt x="13070" y="803"/>
                        <a:pt x="13364" y="758"/>
                        <a:pt x="13659" y="705"/>
                      </a:cubicBezTo>
                      <a:cubicBezTo>
                        <a:pt x="13923" y="650"/>
                        <a:pt x="14173" y="596"/>
                        <a:pt x="14434" y="512"/>
                      </a:cubicBezTo>
                      <a:lnTo>
                        <a:pt x="14434" y="512"/>
                      </a:lnTo>
                      <a:cubicBezTo>
                        <a:pt x="14426" y="1677"/>
                        <a:pt x="14421" y="2849"/>
                        <a:pt x="14283" y="3997"/>
                      </a:cubicBezTo>
                      <a:cubicBezTo>
                        <a:pt x="14140" y="5183"/>
                        <a:pt x="13846" y="6370"/>
                        <a:pt x="13221" y="7378"/>
                      </a:cubicBezTo>
                      <a:cubicBezTo>
                        <a:pt x="12606" y="8386"/>
                        <a:pt x="11678" y="9198"/>
                        <a:pt x="10616" y="9706"/>
                      </a:cubicBezTo>
                      <a:cubicBezTo>
                        <a:pt x="10081" y="9965"/>
                        <a:pt x="9510" y="10152"/>
                        <a:pt x="8930" y="10250"/>
                      </a:cubicBezTo>
                      <a:cubicBezTo>
                        <a:pt x="8645" y="10295"/>
                        <a:pt x="8351" y="10331"/>
                        <a:pt x="8056" y="10331"/>
                      </a:cubicBezTo>
                      <a:cubicBezTo>
                        <a:pt x="7997" y="10332"/>
                        <a:pt x="7938" y="10333"/>
                        <a:pt x="7878" y="10333"/>
                      </a:cubicBezTo>
                      <a:cubicBezTo>
                        <a:pt x="7640" y="10333"/>
                        <a:pt x="7398" y="10322"/>
                        <a:pt x="7155" y="10322"/>
                      </a:cubicBezTo>
                      <a:cubicBezTo>
                        <a:pt x="6852" y="10313"/>
                        <a:pt x="6548" y="10313"/>
                        <a:pt x="6254" y="10295"/>
                      </a:cubicBezTo>
                      <a:cubicBezTo>
                        <a:pt x="5960" y="10277"/>
                        <a:pt x="5665" y="10232"/>
                        <a:pt x="5380" y="10170"/>
                      </a:cubicBezTo>
                      <a:cubicBezTo>
                        <a:pt x="4809" y="10045"/>
                        <a:pt x="4247" y="9840"/>
                        <a:pt x="3729" y="9554"/>
                      </a:cubicBezTo>
                      <a:cubicBezTo>
                        <a:pt x="2686" y="9001"/>
                        <a:pt x="1794" y="8154"/>
                        <a:pt x="1214" y="7119"/>
                      </a:cubicBezTo>
                      <a:cubicBezTo>
                        <a:pt x="634" y="6084"/>
                        <a:pt x="402" y="4889"/>
                        <a:pt x="304" y="3702"/>
                      </a:cubicBezTo>
                      <a:cubicBezTo>
                        <a:pt x="217" y="2546"/>
                        <a:pt x="265" y="1373"/>
                        <a:pt x="308" y="207"/>
                      </a:cubicBezTo>
                      <a:lnTo>
                        <a:pt x="308" y="207"/>
                      </a:lnTo>
                      <a:cubicBezTo>
                        <a:pt x="849" y="407"/>
                        <a:pt x="1398" y="507"/>
                        <a:pt x="1954" y="607"/>
                      </a:cubicBezTo>
                      <a:cubicBezTo>
                        <a:pt x="2552" y="705"/>
                        <a:pt x="3150" y="785"/>
                        <a:pt x="3747" y="839"/>
                      </a:cubicBezTo>
                      <a:cubicBezTo>
                        <a:pt x="4051" y="865"/>
                        <a:pt x="4345" y="883"/>
                        <a:pt x="4648" y="910"/>
                      </a:cubicBezTo>
                      <a:lnTo>
                        <a:pt x="5549" y="955"/>
                      </a:lnTo>
                      <a:lnTo>
                        <a:pt x="6450" y="981"/>
                      </a:lnTo>
                      <a:lnTo>
                        <a:pt x="7351" y="999"/>
                      </a:lnTo>
                      <a:lnTo>
                        <a:pt x="6450" y="955"/>
                      </a:lnTo>
                      <a:lnTo>
                        <a:pt x="5549" y="901"/>
                      </a:lnTo>
                      <a:lnTo>
                        <a:pt x="4657" y="830"/>
                      </a:lnTo>
                      <a:cubicBezTo>
                        <a:pt x="4354" y="794"/>
                        <a:pt x="4059" y="776"/>
                        <a:pt x="3756" y="732"/>
                      </a:cubicBezTo>
                      <a:cubicBezTo>
                        <a:pt x="3158" y="669"/>
                        <a:pt x="2570" y="580"/>
                        <a:pt x="1981" y="464"/>
                      </a:cubicBezTo>
                      <a:cubicBezTo>
                        <a:pt x="1401" y="348"/>
                        <a:pt x="794" y="223"/>
                        <a:pt x="259" y="9"/>
                      </a:cubicBezTo>
                      <a:cubicBezTo>
                        <a:pt x="250" y="0"/>
                        <a:pt x="241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11"/>
                <p:cNvSpPr/>
                <p:nvPr/>
              </p:nvSpPr>
              <p:spPr>
                <a:xfrm>
                  <a:off x="1800585" y="3061468"/>
                  <a:ext cx="243712" cy="394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6287" extrusionOk="0">
                      <a:moveTo>
                        <a:pt x="2757" y="1"/>
                      </a:moveTo>
                      <a:cubicBezTo>
                        <a:pt x="2638" y="1"/>
                        <a:pt x="2513" y="23"/>
                        <a:pt x="2383" y="75"/>
                      </a:cubicBezTo>
                      <a:cubicBezTo>
                        <a:pt x="1874" y="271"/>
                        <a:pt x="1589" y="1012"/>
                        <a:pt x="1482" y="1467"/>
                      </a:cubicBezTo>
                      <a:cubicBezTo>
                        <a:pt x="1187" y="2743"/>
                        <a:pt x="902" y="3670"/>
                        <a:pt x="375" y="4678"/>
                      </a:cubicBezTo>
                      <a:cubicBezTo>
                        <a:pt x="206" y="5009"/>
                        <a:pt x="1" y="5365"/>
                        <a:pt x="99" y="5722"/>
                      </a:cubicBezTo>
                      <a:cubicBezTo>
                        <a:pt x="197" y="6078"/>
                        <a:pt x="572" y="6286"/>
                        <a:pt x="946" y="6286"/>
                      </a:cubicBezTo>
                      <a:cubicBezTo>
                        <a:pt x="1012" y="6286"/>
                        <a:pt x="1078" y="6280"/>
                        <a:pt x="1143" y="6266"/>
                      </a:cubicBezTo>
                      <a:cubicBezTo>
                        <a:pt x="1571" y="6186"/>
                        <a:pt x="1910" y="5883"/>
                        <a:pt x="2204" y="5562"/>
                      </a:cubicBezTo>
                      <a:cubicBezTo>
                        <a:pt x="3069" y="4616"/>
                        <a:pt x="3631" y="3394"/>
                        <a:pt x="3792" y="2127"/>
                      </a:cubicBezTo>
                      <a:cubicBezTo>
                        <a:pt x="3855" y="1672"/>
                        <a:pt x="3881" y="1048"/>
                        <a:pt x="3685" y="628"/>
                      </a:cubicBezTo>
                      <a:cubicBezTo>
                        <a:pt x="3531" y="306"/>
                        <a:pt x="3190" y="1"/>
                        <a:pt x="275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11"/>
                <p:cNvSpPr/>
                <p:nvPr/>
              </p:nvSpPr>
              <p:spPr>
                <a:xfrm>
                  <a:off x="1800020" y="3060338"/>
                  <a:ext cx="245407" cy="39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6321" extrusionOk="0">
                      <a:moveTo>
                        <a:pt x="2754" y="39"/>
                      </a:moveTo>
                      <a:cubicBezTo>
                        <a:pt x="3164" y="39"/>
                        <a:pt x="3509" y="315"/>
                        <a:pt x="3676" y="655"/>
                      </a:cubicBezTo>
                      <a:cubicBezTo>
                        <a:pt x="3837" y="976"/>
                        <a:pt x="3872" y="1476"/>
                        <a:pt x="3783" y="2136"/>
                      </a:cubicBezTo>
                      <a:cubicBezTo>
                        <a:pt x="3623" y="3412"/>
                        <a:pt x="3061" y="4625"/>
                        <a:pt x="2204" y="5571"/>
                      </a:cubicBezTo>
                      <a:cubicBezTo>
                        <a:pt x="1963" y="5829"/>
                        <a:pt x="1598" y="6177"/>
                        <a:pt x="1152" y="6267"/>
                      </a:cubicBezTo>
                      <a:cubicBezTo>
                        <a:pt x="1092" y="6278"/>
                        <a:pt x="1031" y="6284"/>
                        <a:pt x="969" y="6284"/>
                      </a:cubicBezTo>
                      <a:cubicBezTo>
                        <a:pt x="609" y="6284"/>
                        <a:pt x="224" y="6089"/>
                        <a:pt x="126" y="5731"/>
                      </a:cubicBezTo>
                      <a:cubicBezTo>
                        <a:pt x="36" y="5410"/>
                        <a:pt x="206" y="5080"/>
                        <a:pt x="375" y="4768"/>
                      </a:cubicBezTo>
                      <a:lnTo>
                        <a:pt x="402" y="4705"/>
                      </a:lnTo>
                      <a:cubicBezTo>
                        <a:pt x="946" y="3653"/>
                        <a:pt x="1232" y="2698"/>
                        <a:pt x="1508" y="1494"/>
                      </a:cubicBezTo>
                      <a:cubicBezTo>
                        <a:pt x="1624" y="967"/>
                        <a:pt x="1937" y="289"/>
                        <a:pt x="2392" y="111"/>
                      </a:cubicBezTo>
                      <a:cubicBezTo>
                        <a:pt x="2516" y="62"/>
                        <a:pt x="2638" y="39"/>
                        <a:pt x="2754" y="39"/>
                      </a:cubicBezTo>
                      <a:close/>
                      <a:moveTo>
                        <a:pt x="2760" y="0"/>
                      </a:moveTo>
                      <a:cubicBezTo>
                        <a:pt x="2639" y="0"/>
                        <a:pt x="2512" y="24"/>
                        <a:pt x="2383" y="75"/>
                      </a:cubicBezTo>
                      <a:cubicBezTo>
                        <a:pt x="1767" y="316"/>
                        <a:pt x="1517" y="1289"/>
                        <a:pt x="1473" y="1485"/>
                      </a:cubicBezTo>
                      <a:cubicBezTo>
                        <a:pt x="1196" y="2689"/>
                        <a:pt x="920" y="3644"/>
                        <a:pt x="375" y="4688"/>
                      </a:cubicBezTo>
                      <a:lnTo>
                        <a:pt x="340" y="4750"/>
                      </a:lnTo>
                      <a:cubicBezTo>
                        <a:pt x="179" y="5053"/>
                        <a:pt x="1" y="5401"/>
                        <a:pt x="90" y="5740"/>
                      </a:cubicBezTo>
                      <a:cubicBezTo>
                        <a:pt x="188" y="6115"/>
                        <a:pt x="589" y="6320"/>
                        <a:pt x="964" y="6320"/>
                      </a:cubicBezTo>
                      <a:cubicBezTo>
                        <a:pt x="1036" y="6320"/>
                        <a:pt x="1098" y="6320"/>
                        <a:pt x="1152" y="6302"/>
                      </a:cubicBezTo>
                      <a:cubicBezTo>
                        <a:pt x="1615" y="6213"/>
                        <a:pt x="1990" y="5856"/>
                        <a:pt x="2231" y="5597"/>
                      </a:cubicBezTo>
                      <a:cubicBezTo>
                        <a:pt x="3096" y="4643"/>
                        <a:pt x="3658" y="3421"/>
                        <a:pt x="3819" y="2145"/>
                      </a:cubicBezTo>
                      <a:cubicBezTo>
                        <a:pt x="3908" y="1476"/>
                        <a:pt x="3872" y="967"/>
                        <a:pt x="3712" y="637"/>
                      </a:cubicBezTo>
                      <a:cubicBezTo>
                        <a:pt x="3539" y="284"/>
                        <a:pt x="3182" y="0"/>
                        <a:pt x="27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11"/>
                <p:cNvSpPr/>
                <p:nvPr/>
              </p:nvSpPr>
              <p:spPr>
                <a:xfrm>
                  <a:off x="2191956" y="3035728"/>
                  <a:ext cx="62906" cy="6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48" extrusionOk="0">
                      <a:moveTo>
                        <a:pt x="202" y="1"/>
                      </a:moveTo>
                      <a:cubicBezTo>
                        <a:pt x="93" y="1"/>
                        <a:pt x="0" y="43"/>
                        <a:pt x="47" y="173"/>
                      </a:cubicBezTo>
                      <a:cubicBezTo>
                        <a:pt x="83" y="289"/>
                        <a:pt x="333" y="405"/>
                        <a:pt x="466" y="565"/>
                      </a:cubicBezTo>
                      <a:cubicBezTo>
                        <a:pt x="582" y="690"/>
                        <a:pt x="645" y="851"/>
                        <a:pt x="752" y="976"/>
                      </a:cubicBezTo>
                      <a:cubicBezTo>
                        <a:pt x="787" y="1003"/>
                        <a:pt x="814" y="1038"/>
                        <a:pt x="859" y="1047"/>
                      </a:cubicBezTo>
                      <a:cubicBezTo>
                        <a:pt x="912" y="1047"/>
                        <a:pt x="966" y="1012"/>
                        <a:pt x="984" y="958"/>
                      </a:cubicBezTo>
                      <a:cubicBezTo>
                        <a:pt x="1002" y="913"/>
                        <a:pt x="1002" y="860"/>
                        <a:pt x="993" y="806"/>
                      </a:cubicBezTo>
                      <a:cubicBezTo>
                        <a:pt x="939" y="476"/>
                        <a:pt x="707" y="200"/>
                        <a:pt x="413" y="48"/>
                      </a:cubicBezTo>
                      <a:cubicBezTo>
                        <a:pt x="365" y="22"/>
                        <a:pt x="27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11"/>
                <p:cNvSpPr/>
                <p:nvPr/>
              </p:nvSpPr>
              <p:spPr>
                <a:xfrm>
                  <a:off x="2191516" y="3034786"/>
                  <a:ext cx="64475" cy="6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081" extrusionOk="0">
                      <a:moveTo>
                        <a:pt x="211" y="39"/>
                      </a:moveTo>
                      <a:cubicBezTo>
                        <a:pt x="281" y="39"/>
                        <a:pt x="360" y="56"/>
                        <a:pt x="411" y="81"/>
                      </a:cubicBezTo>
                      <a:cubicBezTo>
                        <a:pt x="714" y="233"/>
                        <a:pt x="937" y="518"/>
                        <a:pt x="982" y="821"/>
                      </a:cubicBezTo>
                      <a:cubicBezTo>
                        <a:pt x="991" y="866"/>
                        <a:pt x="991" y="919"/>
                        <a:pt x="973" y="973"/>
                      </a:cubicBezTo>
                      <a:cubicBezTo>
                        <a:pt x="955" y="1009"/>
                        <a:pt x="910" y="1044"/>
                        <a:pt x="866" y="1044"/>
                      </a:cubicBezTo>
                      <a:cubicBezTo>
                        <a:pt x="830" y="1035"/>
                        <a:pt x="803" y="1009"/>
                        <a:pt x="777" y="973"/>
                      </a:cubicBezTo>
                      <a:cubicBezTo>
                        <a:pt x="723" y="919"/>
                        <a:pt x="679" y="848"/>
                        <a:pt x="634" y="777"/>
                      </a:cubicBezTo>
                      <a:cubicBezTo>
                        <a:pt x="589" y="705"/>
                        <a:pt x="545" y="634"/>
                        <a:pt x="491" y="563"/>
                      </a:cubicBezTo>
                      <a:cubicBezTo>
                        <a:pt x="429" y="491"/>
                        <a:pt x="340" y="429"/>
                        <a:pt x="268" y="375"/>
                      </a:cubicBezTo>
                      <a:cubicBezTo>
                        <a:pt x="179" y="304"/>
                        <a:pt x="90" y="241"/>
                        <a:pt x="72" y="188"/>
                      </a:cubicBezTo>
                      <a:cubicBezTo>
                        <a:pt x="54" y="134"/>
                        <a:pt x="54" y="99"/>
                        <a:pt x="81" y="72"/>
                      </a:cubicBezTo>
                      <a:cubicBezTo>
                        <a:pt x="108" y="49"/>
                        <a:pt x="157" y="39"/>
                        <a:pt x="211" y="39"/>
                      </a:cubicBezTo>
                      <a:close/>
                      <a:moveTo>
                        <a:pt x="209" y="0"/>
                      </a:moveTo>
                      <a:cubicBezTo>
                        <a:pt x="150" y="0"/>
                        <a:pt x="96" y="12"/>
                        <a:pt x="63" y="45"/>
                      </a:cubicBezTo>
                      <a:cubicBezTo>
                        <a:pt x="27" y="63"/>
                        <a:pt x="1" y="117"/>
                        <a:pt x="36" y="197"/>
                      </a:cubicBezTo>
                      <a:cubicBezTo>
                        <a:pt x="54" y="268"/>
                        <a:pt x="143" y="331"/>
                        <a:pt x="241" y="402"/>
                      </a:cubicBezTo>
                      <a:cubicBezTo>
                        <a:pt x="322" y="465"/>
                        <a:pt x="402" y="518"/>
                        <a:pt x="464" y="589"/>
                      </a:cubicBezTo>
                      <a:cubicBezTo>
                        <a:pt x="518" y="652"/>
                        <a:pt x="563" y="723"/>
                        <a:pt x="607" y="795"/>
                      </a:cubicBezTo>
                      <a:cubicBezTo>
                        <a:pt x="652" y="866"/>
                        <a:pt x="696" y="937"/>
                        <a:pt x="750" y="1000"/>
                      </a:cubicBezTo>
                      <a:cubicBezTo>
                        <a:pt x="777" y="1035"/>
                        <a:pt x="812" y="1071"/>
                        <a:pt x="866" y="1080"/>
                      </a:cubicBezTo>
                      <a:lnTo>
                        <a:pt x="875" y="1080"/>
                      </a:lnTo>
                      <a:cubicBezTo>
                        <a:pt x="937" y="1080"/>
                        <a:pt x="991" y="1035"/>
                        <a:pt x="1009" y="982"/>
                      </a:cubicBezTo>
                      <a:cubicBezTo>
                        <a:pt x="1026" y="928"/>
                        <a:pt x="1026" y="866"/>
                        <a:pt x="1018" y="821"/>
                      </a:cubicBezTo>
                      <a:cubicBezTo>
                        <a:pt x="973" y="500"/>
                        <a:pt x="741" y="206"/>
                        <a:pt x="429" y="45"/>
                      </a:cubicBezTo>
                      <a:cubicBezTo>
                        <a:pt x="382" y="24"/>
                        <a:pt x="291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11"/>
                <p:cNvSpPr/>
                <p:nvPr/>
              </p:nvSpPr>
              <p:spPr>
                <a:xfrm>
                  <a:off x="1547456" y="3020221"/>
                  <a:ext cx="376994" cy="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224" extrusionOk="0">
                      <a:moveTo>
                        <a:pt x="6004" y="1"/>
                      </a:moveTo>
                      <a:cubicBezTo>
                        <a:pt x="5505" y="45"/>
                        <a:pt x="5005" y="81"/>
                        <a:pt x="4505" y="99"/>
                      </a:cubicBezTo>
                      <a:cubicBezTo>
                        <a:pt x="4152" y="105"/>
                        <a:pt x="3799" y="111"/>
                        <a:pt x="3446" y="111"/>
                      </a:cubicBezTo>
                      <a:cubicBezTo>
                        <a:pt x="3299" y="111"/>
                        <a:pt x="3153" y="110"/>
                        <a:pt x="3007" y="108"/>
                      </a:cubicBezTo>
                      <a:cubicBezTo>
                        <a:pt x="2498" y="108"/>
                        <a:pt x="1999" y="90"/>
                        <a:pt x="1499" y="81"/>
                      </a:cubicBezTo>
                      <a:cubicBezTo>
                        <a:pt x="999" y="72"/>
                        <a:pt x="500" y="54"/>
                        <a:pt x="0" y="45"/>
                      </a:cubicBezTo>
                      <a:lnTo>
                        <a:pt x="0" y="45"/>
                      </a:lnTo>
                      <a:cubicBezTo>
                        <a:pt x="500" y="99"/>
                        <a:pt x="999" y="134"/>
                        <a:pt x="1499" y="170"/>
                      </a:cubicBezTo>
                      <a:cubicBezTo>
                        <a:pt x="1999" y="197"/>
                        <a:pt x="2498" y="215"/>
                        <a:pt x="2998" y="224"/>
                      </a:cubicBezTo>
                      <a:cubicBezTo>
                        <a:pt x="3506" y="224"/>
                        <a:pt x="4006" y="215"/>
                        <a:pt x="4505" y="179"/>
                      </a:cubicBezTo>
                      <a:cubicBezTo>
                        <a:pt x="5005" y="143"/>
                        <a:pt x="5505" y="90"/>
                        <a:pt x="60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11"/>
                <p:cNvSpPr/>
                <p:nvPr/>
              </p:nvSpPr>
              <p:spPr>
                <a:xfrm>
                  <a:off x="1273547" y="2940679"/>
                  <a:ext cx="389362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403" extrusionOk="0">
                      <a:moveTo>
                        <a:pt x="4640" y="1"/>
                      </a:moveTo>
                      <a:cubicBezTo>
                        <a:pt x="4122" y="1"/>
                        <a:pt x="3596" y="10"/>
                        <a:pt x="3079" y="19"/>
                      </a:cubicBezTo>
                      <a:cubicBezTo>
                        <a:pt x="2552" y="37"/>
                        <a:pt x="2035" y="63"/>
                        <a:pt x="1518" y="99"/>
                      </a:cubicBezTo>
                      <a:cubicBezTo>
                        <a:pt x="1259" y="126"/>
                        <a:pt x="1000" y="144"/>
                        <a:pt x="741" y="170"/>
                      </a:cubicBezTo>
                      <a:cubicBezTo>
                        <a:pt x="608" y="188"/>
                        <a:pt x="483" y="197"/>
                        <a:pt x="349" y="215"/>
                      </a:cubicBezTo>
                      <a:lnTo>
                        <a:pt x="153" y="242"/>
                      </a:lnTo>
                      <a:cubicBezTo>
                        <a:pt x="126" y="251"/>
                        <a:pt x="90" y="251"/>
                        <a:pt x="54" y="269"/>
                      </a:cubicBezTo>
                      <a:cubicBezTo>
                        <a:pt x="28" y="286"/>
                        <a:pt x="1" y="313"/>
                        <a:pt x="1" y="349"/>
                      </a:cubicBezTo>
                      <a:lnTo>
                        <a:pt x="10" y="349"/>
                      </a:lnTo>
                      <a:cubicBezTo>
                        <a:pt x="19" y="286"/>
                        <a:pt x="99" y="269"/>
                        <a:pt x="162" y="269"/>
                      </a:cubicBezTo>
                      <a:lnTo>
                        <a:pt x="349" y="251"/>
                      </a:lnTo>
                      <a:lnTo>
                        <a:pt x="741" y="233"/>
                      </a:lnTo>
                      <a:cubicBezTo>
                        <a:pt x="1000" y="215"/>
                        <a:pt x="1259" y="197"/>
                        <a:pt x="1518" y="188"/>
                      </a:cubicBezTo>
                      <a:cubicBezTo>
                        <a:pt x="2044" y="161"/>
                        <a:pt x="2561" y="144"/>
                        <a:pt x="3079" y="126"/>
                      </a:cubicBezTo>
                      <a:cubicBezTo>
                        <a:pt x="3605" y="108"/>
                        <a:pt x="4122" y="99"/>
                        <a:pt x="4640" y="90"/>
                      </a:cubicBezTo>
                      <a:lnTo>
                        <a:pt x="6201" y="63"/>
                      </a:lnTo>
                      <a:cubicBezTo>
                        <a:pt x="5684" y="28"/>
                        <a:pt x="5166" y="10"/>
                        <a:pt x="4640" y="1"/>
                      </a:cubicBezTo>
                      <a:close/>
                      <a:moveTo>
                        <a:pt x="1" y="349"/>
                      </a:moveTo>
                      <a:lnTo>
                        <a:pt x="1" y="358"/>
                      </a:lnTo>
                      <a:lnTo>
                        <a:pt x="90" y="402"/>
                      </a:lnTo>
                      <a:lnTo>
                        <a:pt x="1" y="3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11"/>
                <p:cNvSpPr/>
                <p:nvPr/>
              </p:nvSpPr>
              <p:spPr>
                <a:xfrm>
                  <a:off x="1674586" y="3441412"/>
                  <a:ext cx="94170" cy="81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294" extrusionOk="0">
                      <a:moveTo>
                        <a:pt x="1124" y="0"/>
                      </a:moveTo>
                      <a:cubicBezTo>
                        <a:pt x="1116" y="0"/>
                        <a:pt x="1107" y="9"/>
                        <a:pt x="1107" y="18"/>
                      </a:cubicBezTo>
                      <a:cubicBezTo>
                        <a:pt x="1107" y="27"/>
                        <a:pt x="1116" y="36"/>
                        <a:pt x="1124" y="36"/>
                      </a:cubicBezTo>
                      <a:cubicBezTo>
                        <a:pt x="1231" y="36"/>
                        <a:pt x="1339" y="107"/>
                        <a:pt x="1392" y="205"/>
                      </a:cubicBezTo>
                      <a:cubicBezTo>
                        <a:pt x="1455" y="313"/>
                        <a:pt x="1463" y="446"/>
                        <a:pt x="1455" y="527"/>
                      </a:cubicBezTo>
                      <a:cubicBezTo>
                        <a:pt x="1428" y="767"/>
                        <a:pt x="1303" y="982"/>
                        <a:pt x="1098" y="1115"/>
                      </a:cubicBezTo>
                      <a:cubicBezTo>
                        <a:pt x="966" y="1209"/>
                        <a:pt x="800" y="1259"/>
                        <a:pt x="632" y="1259"/>
                      </a:cubicBezTo>
                      <a:cubicBezTo>
                        <a:pt x="561" y="1259"/>
                        <a:pt x="489" y="1250"/>
                        <a:pt x="420" y="1231"/>
                      </a:cubicBezTo>
                      <a:cubicBezTo>
                        <a:pt x="339" y="1205"/>
                        <a:pt x="268" y="1178"/>
                        <a:pt x="215" y="1133"/>
                      </a:cubicBezTo>
                      <a:cubicBezTo>
                        <a:pt x="45" y="973"/>
                        <a:pt x="63" y="687"/>
                        <a:pt x="179" y="500"/>
                      </a:cubicBezTo>
                      <a:cubicBezTo>
                        <a:pt x="304" y="295"/>
                        <a:pt x="518" y="161"/>
                        <a:pt x="714" y="45"/>
                      </a:cubicBezTo>
                      <a:cubicBezTo>
                        <a:pt x="723" y="36"/>
                        <a:pt x="723" y="27"/>
                        <a:pt x="723" y="18"/>
                      </a:cubicBezTo>
                      <a:cubicBezTo>
                        <a:pt x="719" y="14"/>
                        <a:pt x="714" y="11"/>
                        <a:pt x="710" y="11"/>
                      </a:cubicBezTo>
                      <a:cubicBezTo>
                        <a:pt x="705" y="11"/>
                        <a:pt x="701" y="14"/>
                        <a:pt x="696" y="18"/>
                      </a:cubicBezTo>
                      <a:cubicBezTo>
                        <a:pt x="500" y="134"/>
                        <a:pt x="277" y="268"/>
                        <a:pt x="143" y="473"/>
                      </a:cubicBezTo>
                      <a:cubicBezTo>
                        <a:pt x="18" y="678"/>
                        <a:pt x="0" y="991"/>
                        <a:pt x="188" y="1160"/>
                      </a:cubicBezTo>
                      <a:cubicBezTo>
                        <a:pt x="250" y="1205"/>
                        <a:pt x="322" y="1240"/>
                        <a:pt x="411" y="1267"/>
                      </a:cubicBezTo>
                      <a:cubicBezTo>
                        <a:pt x="482" y="1285"/>
                        <a:pt x="562" y="1294"/>
                        <a:pt x="634" y="1294"/>
                      </a:cubicBezTo>
                      <a:cubicBezTo>
                        <a:pt x="812" y="1294"/>
                        <a:pt x="982" y="1249"/>
                        <a:pt x="1124" y="1151"/>
                      </a:cubicBezTo>
                      <a:cubicBezTo>
                        <a:pt x="1330" y="1008"/>
                        <a:pt x="1463" y="776"/>
                        <a:pt x="1490" y="536"/>
                      </a:cubicBezTo>
                      <a:cubicBezTo>
                        <a:pt x="1499" y="437"/>
                        <a:pt x="1499" y="304"/>
                        <a:pt x="1428" y="188"/>
                      </a:cubicBezTo>
                      <a:cubicBezTo>
                        <a:pt x="1356" y="72"/>
                        <a:pt x="1240" y="0"/>
                        <a:pt x="1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2688;p11"/>
                <p:cNvSpPr/>
                <p:nvPr/>
              </p:nvSpPr>
              <p:spPr>
                <a:xfrm>
                  <a:off x="1839823" y="3520892"/>
                  <a:ext cx="29695" cy="18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292" extrusionOk="0">
                      <a:moveTo>
                        <a:pt x="269" y="0"/>
                      </a:moveTo>
                      <a:cubicBezTo>
                        <a:pt x="159" y="0"/>
                        <a:pt x="52" y="87"/>
                        <a:pt x="9" y="197"/>
                      </a:cubicBezTo>
                      <a:cubicBezTo>
                        <a:pt x="9" y="215"/>
                        <a:pt x="0" y="242"/>
                        <a:pt x="18" y="260"/>
                      </a:cubicBezTo>
                      <a:cubicBezTo>
                        <a:pt x="27" y="278"/>
                        <a:pt x="54" y="278"/>
                        <a:pt x="80" y="287"/>
                      </a:cubicBezTo>
                      <a:cubicBezTo>
                        <a:pt x="108" y="289"/>
                        <a:pt x="136" y="291"/>
                        <a:pt x="165" y="291"/>
                      </a:cubicBezTo>
                      <a:cubicBezTo>
                        <a:pt x="228" y="291"/>
                        <a:pt x="290" y="282"/>
                        <a:pt x="339" y="251"/>
                      </a:cubicBezTo>
                      <a:cubicBezTo>
                        <a:pt x="419" y="206"/>
                        <a:pt x="473" y="99"/>
                        <a:pt x="419" y="28"/>
                      </a:cubicBezTo>
                      <a:lnTo>
                        <a:pt x="286" y="1"/>
                      </a:lnTo>
                      <a:cubicBezTo>
                        <a:pt x="280" y="1"/>
                        <a:pt x="27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2689;p11"/>
                <p:cNvSpPr/>
                <p:nvPr/>
              </p:nvSpPr>
              <p:spPr>
                <a:xfrm>
                  <a:off x="1330677" y="2999504"/>
                  <a:ext cx="477254" cy="583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" h="9288" extrusionOk="0">
                      <a:moveTo>
                        <a:pt x="126" y="1"/>
                      </a:moveTo>
                      <a:cubicBezTo>
                        <a:pt x="63" y="1151"/>
                        <a:pt x="1" y="2347"/>
                        <a:pt x="233" y="3507"/>
                      </a:cubicBezTo>
                      <a:cubicBezTo>
                        <a:pt x="554" y="5166"/>
                        <a:pt x="1509" y="6718"/>
                        <a:pt x="2847" y="7762"/>
                      </a:cubicBezTo>
                      <a:cubicBezTo>
                        <a:pt x="4087" y="8743"/>
                        <a:pt x="5693" y="9287"/>
                        <a:pt x="7272" y="9287"/>
                      </a:cubicBezTo>
                      <a:cubicBezTo>
                        <a:pt x="7387" y="9287"/>
                        <a:pt x="7495" y="9287"/>
                        <a:pt x="7602" y="9278"/>
                      </a:cubicBezTo>
                      <a:lnTo>
                        <a:pt x="7602" y="9243"/>
                      </a:lnTo>
                      <a:cubicBezTo>
                        <a:pt x="7493" y="9248"/>
                        <a:pt x="7383" y="9251"/>
                        <a:pt x="7274" y="9251"/>
                      </a:cubicBezTo>
                      <a:cubicBezTo>
                        <a:pt x="5694" y="9251"/>
                        <a:pt x="4108" y="8711"/>
                        <a:pt x="2865" y="7735"/>
                      </a:cubicBezTo>
                      <a:cubicBezTo>
                        <a:pt x="1544" y="6700"/>
                        <a:pt x="590" y="5157"/>
                        <a:pt x="269" y="3498"/>
                      </a:cubicBezTo>
                      <a:cubicBezTo>
                        <a:pt x="37" y="2347"/>
                        <a:pt x="99" y="115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2690;p11"/>
                <p:cNvSpPr/>
                <p:nvPr/>
              </p:nvSpPr>
              <p:spPr>
                <a:xfrm>
                  <a:off x="1195700" y="2968867"/>
                  <a:ext cx="32583" cy="37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605" extrusionOk="0">
                      <a:moveTo>
                        <a:pt x="496" y="0"/>
                      </a:moveTo>
                      <a:cubicBezTo>
                        <a:pt x="492" y="0"/>
                        <a:pt x="487" y="2"/>
                        <a:pt x="483" y="7"/>
                      </a:cubicBezTo>
                      <a:cubicBezTo>
                        <a:pt x="313" y="185"/>
                        <a:pt x="153" y="382"/>
                        <a:pt x="10" y="578"/>
                      </a:cubicBezTo>
                      <a:cubicBezTo>
                        <a:pt x="1" y="587"/>
                        <a:pt x="1" y="596"/>
                        <a:pt x="10" y="605"/>
                      </a:cubicBezTo>
                      <a:lnTo>
                        <a:pt x="19" y="605"/>
                      </a:lnTo>
                      <a:cubicBezTo>
                        <a:pt x="28" y="605"/>
                        <a:pt x="37" y="605"/>
                        <a:pt x="37" y="596"/>
                      </a:cubicBezTo>
                      <a:cubicBezTo>
                        <a:pt x="179" y="399"/>
                        <a:pt x="340" y="212"/>
                        <a:pt x="509" y="34"/>
                      </a:cubicBezTo>
                      <a:cubicBezTo>
                        <a:pt x="518" y="25"/>
                        <a:pt x="518" y="7"/>
                        <a:pt x="509" y="7"/>
                      </a:cubicBezTo>
                      <a:cubicBezTo>
                        <a:pt x="505" y="2"/>
                        <a:pt x="500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2691;p11"/>
                <p:cNvSpPr/>
                <p:nvPr/>
              </p:nvSpPr>
              <p:spPr>
                <a:xfrm>
                  <a:off x="1198525" y="2972759"/>
                  <a:ext cx="51605" cy="7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1123" extrusionOk="0">
                      <a:moveTo>
                        <a:pt x="794" y="1"/>
                      </a:moveTo>
                      <a:cubicBezTo>
                        <a:pt x="790" y="1"/>
                        <a:pt x="786" y="3"/>
                        <a:pt x="786" y="7"/>
                      </a:cubicBezTo>
                      <a:cubicBezTo>
                        <a:pt x="509" y="355"/>
                        <a:pt x="241" y="721"/>
                        <a:pt x="9" y="1096"/>
                      </a:cubicBezTo>
                      <a:cubicBezTo>
                        <a:pt x="1" y="1105"/>
                        <a:pt x="1" y="1114"/>
                        <a:pt x="9" y="1122"/>
                      </a:cubicBezTo>
                      <a:lnTo>
                        <a:pt x="18" y="1122"/>
                      </a:lnTo>
                      <a:cubicBezTo>
                        <a:pt x="27" y="1122"/>
                        <a:pt x="36" y="1122"/>
                        <a:pt x="36" y="1114"/>
                      </a:cubicBezTo>
                      <a:cubicBezTo>
                        <a:pt x="277" y="739"/>
                        <a:pt x="536" y="382"/>
                        <a:pt x="812" y="34"/>
                      </a:cubicBezTo>
                      <a:cubicBezTo>
                        <a:pt x="821" y="25"/>
                        <a:pt x="812" y="16"/>
                        <a:pt x="803" y="7"/>
                      </a:cubicBezTo>
                      <a:cubicBezTo>
                        <a:pt x="803" y="3"/>
                        <a:pt x="799" y="1"/>
                        <a:pt x="7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" name="Google Shape;2692;p11"/>
                <p:cNvSpPr/>
                <p:nvPr/>
              </p:nvSpPr>
              <p:spPr>
                <a:xfrm>
                  <a:off x="1202417" y="2986194"/>
                  <a:ext cx="74583" cy="9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516" extrusionOk="0">
                      <a:moveTo>
                        <a:pt x="1165" y="1"/>
                      </a:moveTo>
                      <a:cubicBezTo>
                        <a:pt x="1161" y="1"/>
                        <a:pt x="1156" y="3"/>
                        <a:pt x="1152" y="7"/>
                      </a:cubicBezTo>
                      <a:cubicBezTo>
                        <a:pt x="750" y="489"/>
                        <a:pt x="367" y="989"/>
                        <a:pt x="1" y="1488"/>
                      </a:cubicBezTo>
                      <a:cubicBezTo>
                        <a:pt x="1" y="1497"/>
                        <a:pt x="1" y="1506"/>
                        <a:pt x="10" y="1515"/>
                      </a:cubicBezTo>
                      <a:lnTo>
                        <a:pt x="37" y="1515"/>
                      </a:lnTo>
                      <a:cubicBezTo>
                        <a:pt x="402" y="1007"/>
                        <a:pt x="786" y="507"/>
                        <a:pt x="1179" y="25"/>
                      </a:cubicBezTo>
                      <a:cubicBezTo>
                        <a:pt x="1187" y="25"/>
                        <a:pt x="1187" y="7"/>
                        <a:pt x="1179" y="7"/>
                      </a:cubicBezTo>
                      <a:cubicBezTo>
                        <a:pt x="1174" y="3"/>
                        <a:pt x="1170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" name="Google Shape;2693;p11"/>
                <p:cNvSpPr/>
                <p:nvPr/>
              </p:nvSpPr>
              <p:spPr>
                <a:xfrm>
                  <a:off x="1198525" y="2993351"/>
                  <a:ext cx="102017" cy="13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2196" extrusionOk="0">
                      <a:moveTo>
                        <a:pt x="1615" y="0"/>
                      </a:moveTo>
                      <a:cubicBezTo>
                        <a:pt x="1606" y="0"/>
                        <a:pt x="1588" y="0"/>
                        <a:pt x="1588" y="9"/>
                      </a:cubicBezTo>
                      <a:lnTo>
                        <a:pt x="9" y="2159"/>
                      </a:lnTo>
                      <a:cubicBezTo>
                        <a:pt x="1" y="2168"/>
                        <a:pt x="9" y="2186"/>
                        <a:pt x="18" y="2186"/>
                      </a:cubicBezTo>
                      <a:cubicBezTo>
                        <a:pt x="18" y="2195"/>
                        <a:pt x="18" y="2195"/>
                        <a:pt x="27" y="2195"/>
                      </a:cubicBezTo>
                      <a:cubicBezTo>
                        <a:pt x="27" y="2195"/>
                        <a:pt x="36" y="2186"/>
                        <a:pt x="36" y="2186"/>
                      </a:cubicBezTo>
                      <a:lnTo>
                        <a:pt x="1615" y="27"/>
                      </a:lnTo>
                      <a:cubicBezTo>
                        <a:pt x="1624" y="18"/>
                        <a:pt x="1624" y="9"/>
                        <a:pt x="1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694;p11"/>
                <p:cNvSpPr/>
                <p:nvPr/>
              </p:nvSpPr>
              <p:spPr>
                <a:xfrm>
                  <a:off x="1205242" y="3000759"/>
                  <a:ext cx="119910" cy="162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2586" extrusionOk="0">
                      <a:moveTo>
                        <a:pt x="1887" y="1"/>
                      </a:moveTo>
                      <a:cubicBezTo>
                        <a:pt x="1883" y="1"/>
                        <a:pt x="1878" y="3"/>
                        <a:pt x="1874" y="7"/>
                      </a:cubicBezTo>
                      <a:cubicBezTo>
                        <a:pt x="1276" y="873"/>
                        <a:pt x="652" y="1729"/>
                        <a:pt x="9" y="2559"/>
                      </a:cubicBezTo>
                      <a:cubicBezTo>
                        <a:pt x="1" y="2559"/>
                        <a:pt x="1" y="2577"/>
                        <a:pt x="9" y="2577"/>
                      </a:cubicBezTo>
                      <a:cubicBezTo>
                        <a:pt x="18" y="2586"/>
                        <a:pt x="18" y="2586"/>
                        <a:pt x="18" y="2586"/>
                      </a:cubicBezTo>
                      <a:cubicBezTo>
                        <a:pt x="27" y="2586"/>
                        <a:pt x="36" y="2586"/>
                        <a:pt x="36" y="2577"/>
                      </a:cubicBezTo>
                      <a:cubicBezTo>
                        <a:pt x="679" y="1747"/>
                        <a:pt x="1303" y="891"/>
                        <a:pt x="1901" y="34"/>
                      </a:cubicBezTo>
                      <a:cubicBezTo>
                        <a:pt x="1910" y="25"/>
                        <a:pt x="1910" y="7"/>
                        <a:pt x="1901" y="7"/>
                      </a:cubicBezTo>
                      <a:cubicBezTo>
                        <a:pt x="1896" y="3"/>
                        <a:pt x="1892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695;p11"/>
                <p:cNvSpPr/>
                <p:nvPr/>
              </p:nvSpPr>
              <p:spPr>
                <a:xfrm>
                  <a:off x="1208067" y="3032526"/>
                  <a:ext cx="129955" cy="17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2776" extrusionOk="0">
                      <a:moveTo>
                        <a:pt x="2052" y="1"/>
                      </a:moveTo>
                      <a:cubicBezTo>
                        <a:pt x="2043" y="1"/>
                        <a:pt x="2034" y="1"/>
                        <a:pt x="2025" y="10"/>
                      </a:cubicBezTo>
                      <a:cubicBezTo>
                        <a:pt x="1615" y="643"/>
                        <a:pt x="1124" y="1277"/>
                        <a:pt x="660" y="1883"/>
                      </a:cubicBezTo>
                      <a:cubicBezTo>
                        <a:pt x="446" y="2169"/>
                        <a:pt x="223" y="2463"/>
                        <a:pt x="9" y="2740"/>
                      </a:cubicBezTo>
                      <a:cubicBezTo>
                        <a:pt x="0" y="2749"/>
                        <a:pt x="9" y="2766"/>
                        <a:pt x="18" y="2766"/>
                      </a:cubicBezTo>
                      <a:cubicBezTo>
                        <a:pt x="18" y="2775"/>
                        <a:pt x="18" y="2775"/>
                        <a:pt x="27" y="2775"/>
                      </a:cubicBezTo>
                      <a:cubicBezTo>
                        <a:pt x="27" y="2775"/>
                        <a:pt x="36" y="2766"/>
                        <a:pt x="45" y="2766"/>
                      </a:cubicBezTo>
                      <a:cubicBezTo>
                        <a:pt x="250" y="2481"/>
                        <a:pt x="473" y="2187"/>
                        <a:pt x="687" y="1910"/>
                      </a:cubicBezTo>
                      <a:cubicBezTo>
                        <a:pt x="1160" y="1294"/>
                        <a:pt x="1642" y="670"/>
                        <a:pt x="2061" y="28"/>
                      </a:cubicBezTo>
                      <a:cubicBezTo>
                        <a:pt x="2070" y="19"/>
                        <a:pt x="2061" y="10"/>
                        <a:pt x="20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696;p11"/>
                <p:cNvSpPr/>
                <p:nvPr/>
              </p:nvSpPr>
              <p:spPr>
                <a:xfrm>
                  <a:off x="1210830" y="3090911"/>
                  <a:ext cx="118278" cy="157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" h="2506" extrusionOk="0">
                      <a:moveTo>
                        <a:pt x="1857" y="1"/>
                      </a:moveTo>
                      <a:cubicBezTo>
                        <a:pt x="1852" y="1"/>
                        <a:pt x="1847" y="3"/>
                        <a:pt x="1847" y="8"/>
                      </a:cubicBezTo>
                      <a:lnTo>
                        <a:pt x="10" y="2470"/>
                      </a:lnTo>
                      <a:cubicBezTo>
                        <a:pt x="1" y="2479"/>
                        <a:pt x="1" y="2497"/>
                        <a:pt x="10" y="2497"/>
                      </a:cubicBezTo>
                      <a:cubicBezTo>
                        <a:pt x="19" y="2497"/>
                        <a:pt x="19" y="2506"/>
                        <a:pt x="19" y="2506"/>
                      </a:cubicBezTo>
                      <a:cubicBezTo>
                        <a:pt x="28" y="2506"/>
                        <a:pt x="36" y="2497"/>
                        <a:pt x="36" y="2497"/>
                      </a:cubicBezTo>
                      <a:lnTo>
                        <a:pt x="1874" y="34"/>
                      </a:lnTo>
                      <a:cubicBezTo>
                        <a:pt x="1883" y="25"/>
                        <a:pt x="1874" y="17"/>
                        <a:pt x="1874" y="8"/>
                      </a:cubicBezTo>
                      <a:cubicBezTo>
                        <a:pt x="1870" y="3"/>
                        <a:pt x="1863" y="1"/>
                        <a:pt x="18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697;p11"/>
                <p:cNvSpPr/>
                <p:nvPr/>
              </p:nvSpPr>
              <p:spPr>
                <a:xfrm>
                  <a:off x="1215915" y="3121611"/>
                  <a:ext cx="117085" cy="155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2472" extrusionOk="0">
                      <a:moveTo>
                        <a:pt x="1856" y="0"/>
                      </a:moveTo>
                      <a:cubicBezTo>
                        <a:pt x="1847" y="0"/>
                        <a:pt x="1838" y="0"/>
                        <a:pt x="1829" y="9"/>
                      </a:cubicBezTo>
                      <a:cubicBezTo>
                        <a:pt x="1311" y="759"/>
                        <a:pt x="580" y="1731"/>
                        <a:pt x="9" y="2445"/>
                      </a:cubicBezTo>
                      <a:cubicBezTo>
                        <a:pt x="0" y="2454"/>
                        <a:pt x="0" y="2463"/>
                        <a:pt x="9" y="2471"/>
                      </a:cubicBezTo>
                      <a:lnTo>
                        <a:pt x="27" y="2471"/>
                      </a:lnTo>
                      <a:cubicBezTo>
                        <a:pt x="27" y="2471"/>
                        <a:pt x="36" y="2471"/>
                        <a:pt x="36" y="2463"/>
                      </a:cubicBezTo>
                      <a:cubicBezTo>
                        <a:pt x="607" y="1758"/>
                        <a:pt x="1338" y="777"/>
                        <a:pt x="1865" y="27"/>
                      </a:cubicBezTo>
                      <a:cubicBezTo>
                        <a:pt x="1865" y="18"/>
                        <a:pt x="1865" y="9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698;p11"/>
                <p:cNvSpPr/>
                <p:nvPr/>
              </p:nvSpPr>
              <p:spPr>
                <a:xfrm>
                  <a:off x="1225960" y="3159718"/>
                  <a:ext cx="109300" cy="14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356" extrusionOk="0">
                      <a:moveTo>
                        <a:pt x="1722" y="0"/>
                      </a:moveTo>
                      <a:cubicBezTo>
                        <a:pt x="1722" y="0"/>
                        <a:pt x="1705" y="0"/>
                        <a:pt x="1705" y="9"/>
                      </a:cubicBezTo>
                      <a:cubicBezTo>
                        <a:pt x="1214" y="749"/>
                        <a:pt x="598" y="1561"/>
                        <a:pt x="1" y="2328"/>
                      </a:cubicBezTo>
                      <a:cubicBezTo>
                        <a:pt x="1" y="2337"/>
                        <a:pt x="1" y="2346"/>
                        <a:pt x="10" y="2355"/>
                      </a:cubicBezTo>
                      <a:lnTo>
                        <a:pt x="18" y="2355"/>
                      </a:lnTo>
                      <a:cubicBezTo>
                        <a:pt x="27" y="2355"/>
                        <a:pt x="27" y="2355"/>
                        <a:pt x="36" y="2346"/>
                      </a:cubicBezTo>
                      <a:cubicBezTo>
                        <a:pt x="625" y="1579"/>
                        <a:pt x="1241" y="767"/>
                        <a:pt x="1731" y="27"/>
                      </a:cubicBezTo>
                      <a:cubicBezTo>
                        <a:pt x="1740" y="18"/>
                        <a:pt x="1731" y="9"/>
                        <a:pt x="17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699;p11"/>
                <p:cNvSpPr/>
                <p:nvPr/>
              </p:nvSpPr>
              <p:spPr>
                <a:xfrm>
                  <a:off x="1234937" y="3198328"/>
                  <a:ext cx="104215" cy="14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2240" extrusionOk="0">
                      <a:moveTo>
                        <a:pt x="1651" y="1"/>
                      </a:moveTo>
                      <a:cubicBezTo>
                        <a:pt x="1642" y="1"/>
                        <a:pt x="1624" y="1"/>
                        <a:pt x="1624" y="9"/>
                      </a:cubicBezTo>
                      <a:cubicBezTo>
                        <a:pt x="1285" y="420"/>
                        <a:pt x="910" y="946"/>
                        <a:pt x="553" y="1446"/>
                      </a:cubicBezTo>
                      <a:cubicBezTo>
                        <a:pt x="366" y="1722"/>
                        <a:pt x="179" y="1981"/>
                        <a:pt x="9" y="2213"/>
                      </a:cubicBezTo>
                      <a:cubicBezTo>
                        <a:pt x="0" y="2222"/>
                        <a:pt x="0" y="2231"/>
                        <a:pt x="9" y="2240"/>
                      </a:cubicBezTo>
                      <a:lnTo>
                        <a:pt x="36" y="2240"/>
                      </a:lnTo>
                      <a:cubicBezTo>
                        <a:pt x="206" y="1999"/>
                        <a:pt x="393" y="1740"/>
                        <a:pt x="589" y="1473"/>
                      </a:cubicBezTo>
                      <a:cubicBezTo>
                        <a:pt x="946" y="964"/>
                        <a:pt x="1312" y="447"/>
                        <a:pt x="1651" y="27"/>
                      </a:cubicBezTo>
                      <a:cubicBezTo>
                        <a:pt x="1660" y="18"/>
                        <a:pt x="1660" y="9"/>
                        <a:pt x="16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700;p11"/>
                <p:cNvSpPr/>
                <p:nvPr/>
              </p:nvSpPr>
              <p:spPr>
                <a:xfrm>
                  <a:off x="1247242" y="3229844"/>
                  <a:ext cx="99757" cy="14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8" extrusionOk="0">
                      <a:moveTo>
                        <a:pt x="1563" y="0"/>
                      </a:moveTo>
                      <a:cubicBezTo>
                        <a:pt x="1557" y="0"/>
                        <a:pt x="1553" y="3"/>
                        <a:pt x="1553" y="7"/>
                      </a:cubicBezTo>
                      <a:lnTo>
                        <a:pt x="10" y="2211"/>
                      </a:lnTo>
                      <a:cubicBezTo>
                        <a:pt x="1" y="2219"/>
                        <a:pt x="1" y="2228"/>
                        <a:pt x="10" y="2237"/>
                      </a:cubicBezTo>
                      <a:lnTo>
                        <a:pt x="18" y="2237"/>
                      </a:lnTo>
                      <a:cubicBezTo>
                        <a:pt x="27" y="2237"/>
                        <a:pt x="36" y="2237"/>
                        <a:pt x="36" y="2228"/>
                      </a:cubicBezTo>
                      <a:lnTo>
                        <a:pt x="1580" y="25"/>
                      </a:lnTo>
                      <a:cubicBezTo>
                        <a:pt x="1589" y="16"/>
                        <a:pt x="1589" y="7"/>
                        <a:pt x="1580" y="7"/>
                      </a:cubicBezTo>
                      <a:cubicBezTo>
                        <a:pt x="1575" y="3"/>
                        <a:pt x="1569" y="0"/>
                        <a:pt x="15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701;p11"/>
                <p:cNvSpPr/>
                <p:nvPr/>
              </p:nvSpPr>
              <p:spPr>
                <a:xfrm>
                  <a:off x="1258982" y="3271278"/>
                  <a:ext cx="92475" cy="12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2042" extrusionOk="0">
                      <a:moveTo>
                        <a:pt x="1451" y="1"/>
                      </a:moveTo>
                      <a:cubicBezTo>
                        <a:pt x="1446" y="1"/>
                        <a:pt x="1442" y="3"/>
                        <a:pt x="1437" y="7"/>
                      </a:cubicBezTo>
                      <a:cubicBezTo>
                        <a:pt x="956" y="667"/>
                        <a:pt x="474" y="1345"/>
                        <a:pt x="10" y="2006"/>
                      </a:cubicBezTo>
                      <a:cubicBezTo>
                        <a:pt x="1" y="2014"/>
                        <a:pt x="10" y="2032"/>
                        <a:pt x="19" y="2032"/>
                      </a:cubicBezTo>
                      <a:cubicBezTo>
                        <a:pt x="19" y="2041"/>
                        <a:pt x="19" y="2041"/>
                        <a:pt x="28" y="2041"/>
                      </a:cubicBezTo>
                      <a:cubicBezTo>
                        <a:pt x="37" y="2041"/>
                        <a:pt x="37" y="2032"/>
                        <a:pt x="46" y="2032"/>
                      </a:cubicBezTo>
                      <a:cubicBezTo>
                        <a:pt x="501" y="1363"/>
                        <a:pt x="982" y="694"/>
                        <a:pt x="1464" y="34"/>
                      </a:cubicBezTo>
                      <a:cubicBezTo>
                        <a:pt x="1473" y="25"/>
                        <a:pt x="1473" y="16"/>
                        <a:pt x="1464" y="7"/>
                      </a:cubicBezTo>
                      <a:cubicBezTo>
                        <a:pt x="1460" y="3"/>
                        <a:pt x="1455" y="1"/>
                        <a:pt x="14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11"/>
                <p:cNvSpPr/>
                <p:nvPr/>
              </p:nvSpPr>
              <p:spPr>
                <a:xfrm>
                  <a:off x="1276372" y="3296453"/>
                  <a:ext cx="86888" cy="123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" h="1971" extrusionOk="0">
                      <a:moveTo>
                        <a:pt x="1361" y="1"/>
                      </a:moveTo>
                      <a:cubicBezTo>
                        <a:pt x="1357" y="1"/>
                        <a:pt x="1352" y="3"/>
                        <a:pt x="1348" y="8"/>
                      </a:cubicBezTo>
                      <a:lnTo>
                        <a:pt x="9" y="1944"/>
                      </a:lnTo>
                      <a:cubicBezTo>
                        <a:pt x="1" y="1952"/>
                        <a:pt x="1" y="1961"/>
                        <a:pt x="9" y="1970"/>
                      </a:cubicBezTo>
                      <a:lnTo>
                        <a:pt x="18" y="1970"/>
                      </a:lnTo>
                      <a:cubicBezTo>
                        <a:pt x="27" y="1970"/>
                        <a:pt x="36" y="1970"/>
                        <a:pt x="36" y="1961"/>
                      </a:cubicBezTo>
                      <a:lnTo>
                        <a:pt x="1374" y="25"/>
                      </a:lnTo>
                      <a:cubicBezTo>
                        <a:pt x="1383" y="17"/>
                        <a:pt x="1383" y="8"/>
                        <a:pt x="1374" y="8"/>
                      </a:cubicBezTo>
                      <a:cubicBezTo>
                        <a:pt x="1370" y="3"/>
                        <a:pt x="1365" y="1"/>
                        <a:pt x="13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11"/>
                <p:cNvSpPr/>
                <p:nvPr/>
              </p:nvSpPr>
              <p:spPr>
                <a:xfrm>
                  <a:off x="1288677" y="3327278"/>
                  <a:ext cx="90278" cy="121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935" extrusionOk="0">
                      <a:moveTo>
                        <a:pt x="1411" y="1"/>
                      </a:moveTo>
                      <a:cubicBezTo>
                        <a:pt x="1406" y="1"/>
                        <a:pt x="1401" y="3"/>
                        <a:pt x="1401" y="7"/>
                      </a:cubicBezTo>
                      <a:cubicBezTo>
                        <a:pt x="911" y="623"/>
                        <a:pt x="438" y="1256"/>
                        <a:pt x="1" y="1907"/>
                      </a:cubicBezTo>
                      <a:cubicBezTo>
                        <a:pt x="1" y="1916"/>
                        <a:pt x="1" y="1925"/>
                        <a:pt x="10" y="1934"/>
                      </a:cubicBezTo>
                      <a:lnTo>
                        <a:pt x="36" y="1934"/>
                      </a:lnTo>
                      <a:cubicBezTo>
                        <a:pt x="474" y="1283"/>
                        <a:pt x="938" y="641"/>
                        <a:pt x="1428" y="34"/>
                      </a:cubicBezTo>
                      <a:cubicBezTo>
                        <a:pt x="1437" y="25"/>
                        <a:pt x="1428" y="16"/>
                        <a:pt x="1428" y="7"/>
                      </a:cubicBezTo>
                      <a:cubicBezTo>
                        <a:pt x="1424" y="3"/>
                        <a:pt x="1417" y="1"/>
                        <a:pt x="14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11"/>
                <p:cNvSpPr/>
                <p:nvPr/>
              </p:nvSpPr>
              <p:spPr>
                <a:xfrm>
                  <a:off x="1311089" y="3353206"/>
                  <a:ext cx="84627" cy="110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763" extrusionOk="0">
                      <a:moveTo>
                        <a:pt x="1329" y="1"/>
                      </a:moveTo>
                      <a:cubicBezTo>
                        <a:pt x="1321" y="1"/>
                        <a:pt x="1312" y="7"/>
                        <a:pt x="1312" y="14"/>
                      </a:cubicBezTo>
                      <a:lnTo>
                        <a:pt x="10" y="1726"/>
                      </a:lnTo>
                      <a:cubicBezTo>
                        <a:pt x="1" y="1735"/>
                        <a:pt x="1" y="1753"/>
                        <a:pt x="10" y="1753"/>
                      </a:cubicBezTo>
                      <a:cubicBezTo>
                        <a:pt x="18" y="1762"/>
                        <a:pt x="18" y="1762"/>
                        <a:pt x="27" y="1762"/>
                      </a:cubicBezTo>
                      <a:cubicBezTo>
                        <a:pt x="27" y="1762"/>
                        <a:pt x="36" y="1762"/>
                        <a:pt x="36" y="1753"/>
                      </a:cubicBezTo>
                      <a:lnTo>
                        <a:pt x="1339" y="31"/>
                      </a:lnTo>
                      <a:cubicBezTo>
                        <a:pt x="1348" y="23"/>
                        <a:pt x="1348" y="14"/>
                        <a:pt x="1339" y="5"/>
                      </a:cubicBezTo>
                      <a:cubicBezTo>
                        <a:pt x="1336" y="2"/>
                        <a:pt x="1333" y="1"/>
                        <a:pt x="13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11"/>
                <p:cNvSpPr/>
                <p:nvPr/>
              </p:nvSpPr>
              <p:spPr>
                <a:xfrm>
                  <a:off x="1328479" y="3377690"/>
                  <a:ext cx="79542" cy="112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1792" extrusionOk="0">
                      <a:moveTo>
                        <a:pt x="1245" y="1"/>
                      </a:moveTo>
                      <a:cubicBezTo>
                        <a:pt x="1240" y="1"/>
                        <a:pt x="1236" y="3"/>
                        <a:pt x="1231" y="7"/>
                      </a:cubicBezTo>
                      <a:cubicBezTo>
                        <a:pt x="812" y="578"/>
                        <a:pt x="402" y="1167"/>
                        <a:pt x="9" y="1756"/>
                      </a:cubicBezTo>
                      <a:cubicBezTo>
                        <a:pt x="0" y="1765"/>
                        <a:pt x="0" y="1782"/>
                        <a:pt x="9" y="1782"/>
                      </a:cubicBezTo>
                      <a:cubicBezTo>
                        <a:pt x="18" y="1782"/>
                        <a:pt x="18" y="1791"/>
                        <a:pt x="18" y="1791"/>
                      </a:cubicBezTo>
                      <a:cubicBezTo>
                        <a:pt x="27" y="1791"/>
                        <a:pt x="36" y="1782"/>
                        <a:pt x="36" y="1782"/>
                      </a:cubicBezTo>
                      <a:cubicBezTo>
                        <a:pt x="428" y="1194"/>
                        <a:pt x="848" y="605"/>
                        <a:pt x="1267" y="34"/>
                      </a:cubicBezTo>
                      <a:cubicBezTo>
                        <a:pt x="1267" y="25"/>
                        <a:pt x="1267" y="16"/>
                        <a:pt x="1258" y="7"/>
                      </a:cubicBezTo>
                      <a:cubicBezTo>
                        <a:pt x="1254" y="3"/>
                        <a:pt x="1249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11"/>
                <p:cNvSpPr/>
                <p:nvPr/>
              </p:nvSpPr>
              <p:spPr>
                <a:xfrm>
                  <a:off x="1346372" y="3400103"/>
                  <a:ext cx="80170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649" extrusionOk="0">
                      <a:moveTo>
                        <a:pt x="1245" y="0"/>
                      </a:moveTo>
                      <a:cubicBezTo>
                        <a:pt x="1241" y="0"/>
                        <a:pt x="1236" y="3"/>
                        <a:pt x="1232" y="7"/>
                      </a:cubicBezTo>
                      <a:cubicBezTo>
                        <a:pt x="839" y="551"/>
                        <a:pt x="429" y="1095"/>
                        <a:pt x="1" y="1613"/>
                      </a:cubicBezTo>
                      <a:cubicBezTo>
                        <a:pt x="1" y="1622"/>
                        <a:pt x="1" y="1640"/>
                        <a:pt x="10" y="1640"/>
                      </a:cubicBezTo>
                      <a:cubicBezTo>
                        <a:pt x="10" y="1649"/>
                        <a:pt x="19" y="1649"/>
                        <a:pt x="19" y="1649"/>
                      </a:cubicBezTo>
                      <a:cubicBezTo>
                        <a:pt x="27" y="1649"/>
                        <a:pt x="27" y="1649"/>
                        <a:pt x="36" y="1640"/>
                      </a:cubicBezTo>
                      <a:cubicBezTo>
                        <a:pt x="456" y="1113"/>
                        <a:pt x="875" y="578"/>
                        <a:pt x="1267" y="34"/>
                      </a:cubicBezTo>
                      <a:cubicBezTo>
                        <a:pt x="1276" y="25"/>
                        <a:pt x="1267" y="16"/>
                        <a:pt x="1259" y="7"/>
                      </a:cubicBezTo>
                      <a:cubicBezTo>
                        <a:pt x="1254" y="3"/>
                        <a:pt x="1250" y="0"/>
                        <a:pt x="1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11"/>
                <p:cNvSpPr/>
                <p:nvPr/>
              </p:nvSpPr>
              <p:spPr>
                <a:xfrm>
                  <a:off x="1371044" y="3421950"/>
                  <a:ext cx="71193" cy="95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1515" extrusionOk="0">
                      <a:moveTo>
                        <a:pt x="1111" y="0"/>
                      </a:moveTo>
                      <a:cubicBezTo>
                        <a:pt x="1106" y="0"/>
                        <a:pt x="1102" y="2"/>
                        <a:pt x="1097" y="7"/>
                      </a:cubicBezTo>
                      <a:cubicBezTo>
                        <a:pt x="830" y="399"/>
                        <a:pt x="491" y="846"/>
                        <a:pt x="196" y="1238"/>
                      </a:cubicBezTo>
                      <a:cubicBezTo>
                        <a:pt x="125" y="1318"/>
                        <a:pt x="63" y="1408"/>
                        <a:pt x="9" y="1479"/>
                      </a:cubicBezTo>
                      <a:cubicBezTo>
                        <a:pt x="0" y="1488"/>
                        <a:pt x="0" y="1506"/>
                        <a:pt x="9" y="1506"/>
                      </a:cubicBezTo>
                      <a:cubicBezTo>
                        <a:pt x="9" y="1515"/>
                        <a:pt x="18" y="1515"/>
                        <a:pt x="18" y="1515"/>
                      </a:cubicBezTo>
                      <a:cubicBezTo>
                        <a:pt x="27" y="1515"/>
                        <a:pt x="36" y="1506"/>
                        <a:pt x="36" y="1506"/>
                      </a:cubicBezTo>
                      <a:cubicBezTo>
                        <a:pt x="98" y="1425"/>
                        <a:pt x="161" y="1345"/>
                        <a:pt x="223" y="1265"/>
                      </a:cubicBezTo>
                      <a:cubicBezTo>
                        <a:pt x="527" y="872"/>
                        <a:pt x="866" y="426"/>
                        <a:pt x="1124" y="34"/>
                      </a:cubicBezTo>
                      <a:cubicBezTo>
                        <a:pt x="1133" y="25"/>
                        <a:pt x="1133" y="7"/>
                        <a:pt x="1124" y="7"/>
                      </a:cubicBezTo>
                      <a:cubicBezTo>
                        <a:pt x="1120" y="2"/>
                        <a:pt x="1115" y="0"/>
                        <a:pt x="11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11"/>
                <p:cNvSpPr/>
                <p:nvPr/>
              </p:nvSpPr>
              <p:spPr>
                <a:xfrm>
                  <a:off x="1388372" y="3444363"/>
                  <a:ext cx="70627" cy="9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1488" extrusionOk="0">
                      <a:moveTo>
                        <a:pt x="1102" y="0"/>
                      </a:moveTo>
                      <a:cubicBezTo>
                        <a:pt x="1098" y="0"/>
                        <a:pt x="1094" y="2"/>
                        <a:pt x="1089" y="7"/>
                      </a:cubicBezTo>
                      <a:cubicBezTo>
                        <a:pt x="732" y="497"/>
                        <a:pt x="367" y="979"/>
                        <a:pt x="10" y="1452"/>
                      </a:cubicBezTo>
                      <a:cubicBezTo>
                        <a:pt x="1" y="1461"/>
                        <a:pt x="1" y="1470"/>
                        <a:pt x="10" y="1479"/>
                      </a:cubicBezTo>
                      <a:cubicBezTo>
                        <a:pt x="19" y="1479"/>
                        <a:pt x="19" y="1488"/>
                        <a:pt x="28" y="1488"/>
                      </a:cubicBezTo>
                      <a:cubicBezTo>
                        <a:pt x="28" y="1488"/>
                        <a:pt x="36" y="1479"/>
                        <a:pt x="36" y="1479"/>
                      </a:cubicBezTo>
                      <a:cubicBezTo>
                        <a:pt x="402" y="1006"/>
                        <a:pt x="768" y="515"/>
                        <a:pt x="1116" y="34"/>
                      </a:cubicBezTo>
                      <a:cubicBezTo>
                        <a:pt x="1125" y="25"/>
                        <a:pt x="1125" y="16"/>
                        <a:pt x="1116" y="7"/>
                      </a:cubicBezTo>
                      <a:cubicBezTo>
                        <a:pt x="1111" y="2"/>
                        <a:pt x="1107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2709;p11"/>
                <p:cNvSpPr/>
                <p:nvPr/>
              </p:nvSpPr>
              <p:spPr>
                <a:xfrm>
                  <a:off x="1414739" y="3463385"/>
                  <a:ext cx="64412" cy="86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" h="1373" extrusionOk="0">
                      <a:moveTo>
                        <a:pt x="1004" y="0"/>
                      </a:moveTo>
                      <a:cubicBezTo>
                        <a:pt x="999" y="0"/>
                        <a:pt x="995" y="3"/>
                        <a:pt x="990" y="7"/>
                      </a:cubicBezTo>
                      <a:lnTo>
                        <a:pt x="0" y="1345"/>
                      </a:lnTo>
                      <a:cubicBezTo>
                        <a:pt x="0" y="1354"/>
                        <a:pt x="0" y="1363"/>
                        <a:pt x="9" y="1372"/>
                      </a:cubicBezTo>
                      <a:lnTo>
                        <a:pt x="18" y="1372"/>
                      </a:lnTo>
                      <a:cubicBezTo>
                        <a:pt x="27" y="1372"/>
                        <a:pt x="27" y="1372"/>
                        <a:pt x="36" y="1363"/>
                      </a:cubicBezTo>
                      <a:lnTo>
                        <a:pt x="1017" y="34"/>
                      </a:lnTo>
                      <a:cubicBezTo>
                        <a:pt x="1026" y="25"/>
                        <a:pt x="1026" y="16"/>
                        <a:pt x="1017" y="7"/>
                      </a:cubicBezTo>
                      <a:cubicBezTo>
                        <a:pt x="1013" y="3"/>
                        <a:pt x="1008" y="0"/>
                        <a:pt x="10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2710;p11"/>
                <p:cNvSpPr/>
                <p:nvPr/>
              </p:nvSpPr>
              <p:spPr>
                <a:xfrm>
                  <a:off x="1438219" y="3484542"/>
                  <a:ext cx="58888" cy="7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214" extrusionOk="0">
                      <a:moveTo>
                        <a:pt x="929" y="0"/>
                      </a:moveTo>
                      <a:cubicBezTo>
                        <a:pt x="920" y="0"/>
                        <a:pt x="911" y="0"/>
                        <a:pt x="902" y="9"/>
                      </a:cubicBezTo>
                      <a:lnTo>
                        <a:pt x="27" y="1151"/>
                      </a:lnTo>
                      <a:cubicBezTo>
                        <a:pt x="1" y="1178"/>
                        <a:pt x="10" y="1196"/>
                        <a:pt x="19" y="1205"/>
                      </a:cubicBezTo>
                      <a:cubicBezTo>
                        <a:pt x="27" y="1213"/>
                        <a:pt x="36" y="1213"/>
                        <a:pt x="36" y="1213"/>
                      </a:cubicBezTo>
                      <a:lnTo>
                        <a:pt x="54" y="1213"/>
                      </a:lnTo>
                      <a:cubicBezTo>
                        <a:pt x="63" y="1213"/>
                        <a:pt x="72" y="1196"/>
                        <a:pt x="72" y="1187"/>
                      </a:cubicBezTo>
                      <a:cubicBezTo>
                        <a:pt x="72" y="1178"/>
                        <a:pt x="63" y="1169"/>
                        <a:pt x="63" y="1169"/>
                      </a:cubicBezTo>
                      <a:lnTo>
                        <a:pt x="929" y="27"/>
                      </a:lnTo>
                      <a:cubicBezTo>
                        <a:pt x="937" y="18"/>
                        <a:pt x="937" y="9"/>
                        <a:pt x="9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1" name="Google Shape;2711;p11"/>
                <p:cNvSpPr/>
                <p:nvPr/>
              </p:nvSpPr>
              <p:spPr>
                <a:xfrm>
                  <a:off x="1462891" y="3495842"/>
                  <a:ext cx="58323" cy="78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257" extrusionOk="0">
                      <a:moveTo>
                        <a:pt x="902" y="1"/>
                      </a:moveTo>
                      <a:cubicBezTo>
                        <a:pt x="897" y="1"/>
                        <a:pt x="892" y="3"/>
                        <a:pt x="892" y="8"/>
                      </a:cubicBezTo>
                      <a:cubicBezTo>
                        <a:pt x="634" y="400"/>
                        <a:pt x="295" y="864"/>
                        <a:pt x="9" y="1221"/>
                      </a:cubicBezTo>
                      <a:cubicBezTo>
                        <a:pt x="0" y="1230"/>
                        <a:pt x="0" y="1248"/>
                        <a:pt x="9" y="1248"/>
                      </a:cubicBezTo>
                      <a:cubicBezTo>
                        <a:pt x="9" y="1256"/>
                        <a:pt x="18" y="1256"/>
                        <a:pt x="18" y="1256"/>
                      </a:cubicBezTo>
                      <a:cubicBezTo>
                        <a:pt x="27" y="1256"/>
                        <a:pt x="36" y="1256"/>
                        <a:pt x="36" y="1248"/>
                      </a:cubicBezTo>
                      <a:cubicBezTo>
                        <a:pt x="321" y="882"/>
                        <a:pt x="669" y="418"/>
                        <a:pt x="919" y="34"/>
                      </a:cubicBezTo>
                      <a:cubicBezTo>
                        <a:pt x="928" y="25"/>
                        <a:pt x="928" y="8"/>
                        <a:pt x="919" y="8"/>
                      </a:cubicBezTo>
                      <a:cubicBezTo>
                        <a:pt x="915" y="3"/>
                        <a:pt x="908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2712;p11"/>
                <p:cNvSpPr/>
                <p:nvPr/>
              </p:nvSpPr>
              <p:spPr>
                <a:xfrm>
                  <a:off x="1486371" y="3506955"/>
                  <a:ext cx="57758" cy="72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1151" extrusionOk="0">
                      <a:moveTo>
                        <a:pt x="911" y="0"/>
                      </a:moveTo>
                      <a:cubicBezTo>
                        <a:pt x="902" y="0"/>
                        <a:pt x="884" y="0"/>
                        <a:pt x="884" y="9"/>
                      </a:cubicBezTo>
                      <a:cubicBezTo>
                        <a:pt x="616" y="401"/>
                        <a:pt x="322" y="776"/>
                        <a:pt x="1" y="1124"/>
                      </a:cubicBezTo>
                      <a:cubicBezTo>
                        <a:pt x="1" y="1133"/>
                        <a:pt x="1" y="1142"/>
                        <a:pt x="1" y="1151"/>
                      </a:cubicBezTo>
                      <a:lnTo>
                        <a:pt x="28" y="1151"/>
                      </a:lnTo>
                      <a:cubicBezTo>
                        <a:pt x="349" y="794"/>
                        <a:pt x="643" y="419"/>
                        <a:pt x="911" y="27"/>
                      </a:cubicBezTo>
                      <a:cubicBezTo>
                        <a:pt x="920" y="18"/>
                        <a:pt x="920" y="9"/>
                        <a:pt x="9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11"/>
                <p:cNvSpPr/>
                <p:nvPr/>
              </p:nvSpPr>
              <p:spPr>
                <a:xfrm>
                  <a:off x="1517196" y="3526542"/>
                  <a:ext cx="43193" cy="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937" extrusionOk="0">
                      <a:moveTo>
                        <a:pt x="679" y="0"/>
                      </a:moveTo>
                      <a:cubicBezTo>
                        <a:pt x="670" y="0"/>
                        <a:pt x="661" y="0"/>
                        <a:pt x="652" y="9"/>
                      </a:cubicBezTo>
                      <a:cubicBezTo>
                        <a:pt x="438" y="304"/>
                        <a:pt x="215" y="598"/>
                        <a:pt x="1" y="910"/>
                      </a:cubicBezTo>
                      <a:cubicBezTo>
                        <a:pt x="1" y="919"/>
                        <a:pt x="1" y="928"/>
                        <a:pt x="10" y="937"/>
                      </a:cubicBezTo>
                      <a:lnTo>
                        <a:pt x="18" y="937"/>
                      </a:lnTo>
                      <a:cubicBezTo>
                        <a:pt x="27" y="937"/>
                        <a:pt x="27" y="937"/>
                        <a:pt x="36" y="928"/>
                      </a:cubicBezTo>
                      <a:cubicBezTo>
                        <a:pt x="241" y="625"/>
                        <a:pt x="464" y="321"/>
                        <a:pt x="688" y="27"/>
                      </a:cubicBezTo>
                      <a:cubicBezTo>
                        <a:pt x="688" y="18"/>
                        <a:pt x="688" y="9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11"/>
                <p:cNvSpPr/>
                <p:nvPr/>
              </p:nvSpPr>
              <p:spPr>
                <a:xfrm>
                  <a:off x="1545196" y="3531690"/>
                  <a:ext cx="42628" cy="54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864" extrusionOk="0">
                      <a:moveTo>
                        <a:pt x="653" y="1"/>
                      </a:moveTo>
                      <a:cubicBezTo>
                        <a:pt x="647" y="1"/>
                        <a:pt x="643" y="3"/>
                        <a:pt x="643" y="7"/>
                      </a:cubicBezTo>
                      <a:cubicBezTo>
                        <a:pt x="447" y="293"/>
                        <a:pt x="233" y="569"/>
                        <a:pt x="10" y="828"/>
                      </a:cubicBezTo>
                      <a:cubicBezTo>
                        <a:pt x="1" y="837"/>
                        <a:pt x="1" y="855"/>
                        <a:pt x="10" y="855"/>
                      </a:cubicBezTo>
                      <a:cubicBezTo>
                        <a:pt x="10" y="864"/>
                        <a:pt x="18" y="864"/>
                        <a:pt x="18" y="864"/>
                      </a:cubicBezTo>
                      <a:cubicBezTo>
                        <a:pt x="27" y="864"/>
                        <a:pt x="27" y="864"/>
                        <a:pt x="36" y="855"/>
                      </a:cubicBezTo>
                      <a:cubicBezTo>
                        <a:pt x="259" y="587"/>
                        <a:pt x="473" y="311"/>
                        <a:pt x="670" y="25"/>
                      </a:cubicBezTo>
                      <a:cubicBezTo>
                        <a:pt x="679" y="16"/>
                        <a:pt x="670" y="7"/>
                        <a:pt x="670" y="7"/>
                      </a:cubicBezTo>
                      <a:cubicBezTo>
                        <a:pt x="665" y="3"/>
                        <a:pt x="659" y="1"/>
                        <a:pt x="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11"/>
                <p:cNvSpPr/>
                <p:nvPr/>
              </p:nvSpPr>
              <p:spPr>
                <a:xfrm>
                  <a:off x="1572066" y="3543869"/>
                  <a:ext cx="39300" cy="4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786" extrusionOk="0">
                      <a:moveTo>
                        <a:pt x="616" y="1"/>
                      </a:moveTo>
                      <a:cubicBezTo>
                        <a:pt x="607" y="1"/>
                        <a:pt x="599" y="1"/>
                        <a:pt x="590" y="10"/>
                      </a:cubicBezTo>
                      <a:lnTo>
                        <a:pt x="10" y="759"/>
                      </a:lnTo>
                      <a:cubicBezTo>
                        <a:pt x="1" y="768"/>
                        <a:pt x="10" y="777"/>
                        <a:pt x="19" y="786"/>
                      </a:cubicBezTo>
                      <a:lnTo>
                        <a:pt x="37" y="786"/>
                      </a:lnTo>
                      <a:lnTo>
                        <a:pt x="616" y="28"/>
                      </a:lnTo>
                      <a:cubicBezTo>
                        <a:pt x="625" y="19"/>
                        <a:pt x="625" y="10"/>
                        <a:pt x="6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11"/>
                <p:cNvSpPr/>
                <p:nvPr/>
              </p:nvSpPr>
              <p:spPr>
                <a:xfrm>
                  <a:off x="1601196" y="3551717"/>
                  <a:ext cx="36475" cy="45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724" extrusionOk="0">
                      <a:moveTo>
                        <a:pt x="572" y="1"/>
                      </a:moveTo>
                      <a:cubicBezTo>
                        <a:pt x="563" y="1"/>
                        <a:pt x="554" y="1"/>
                        <a:pt x="545" y="10"/>
                      </a:cubicBezTo>
                      <a:cubicBezTo>
                        <a:pt x="358" y="233"/>
                        <a:pt x="179" y="465"/>
                        <a:pt x="10" y="697"/>
                      </a:cubicBezTo>
                      <a:cubicBezTo>
                        <a:pt x="1" y="705"/>
                        <a:pt x="10" y="714"/>
                        <a:pt x="19" y="723"/>
                      </a:cubicBezTo>
                      <a:lnTo>
                        <a:pt x="36" y="723"/>
                      </a:lnTo>
                      <a:cubicBezTo>
                        <a:pt x="206" y="482"/>
                        <a:pt x="384" y="250"/>
                        <a:pt x="572" y="27"/>
                      </a:cubicBezTo>
                      <a:cubicBezTo>
                        <a:pt x="581" y="19"/>
                        <a:pt x="581" y="10"/>
                        <a:pt x="5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11"/>
                <p:cNvSpPr/>
                <p:nvPr/>
              </p:nvSpPr>
              <p:spPr>
                <a:xfrm>
                  <a:off x="1630891" y="3566596"/>
                  <a:ext cx="25238" cy="33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540" extrusionOk="0">
                      <a:moveTo>
                        <a:pt x="384" y="1"/>
                      </a:moveTo>
                      <a:cubicBezTo>
                        <a:pt x="378" y="1"/>
                        <a:pt x="372" y="5"/>
                        <a:pt x="366" y="5"/>
                      </a:cubicBezTo>
                      <a:lnTo>
                        <a:pt x="9" y="504"/>
                      </a:lnTo>
                      <a:cubicBezTo>
                        <a:pt x="1" y="513"/>
                        <a:pt x="1" y="531"/>
                        <a:pt x="9" y="531"/>
                      </a:cubicBezTo>
                      <a:cubicBezTo>
                        <a:pt x="9" y="540"/>
                        <a:pt x="18" y="540"/>
                        <a:pt x="18" y="540"/>
                      </a:cubicBezTo>
                      <a:cubicBezTo>
                        <a:pt x="27" y="540"/>
                        <a:pt x="36" y="531"/>
                        <a:pt x="36" y="531"/>
                      </a:cubicBezTo>
                      <a:lnTo>
                        <a:pt x="402" y="31"/>
                      </a:lnTo>
                      <a:cubicBezTo>
                        <a:pt x="402" y="22"/>
                        <a:pt x="402" y="13"/>
                        <a:pt x="393" y="5"/>
                      </a:cubicBezTo>
                      <a:cubicBezTo>
                        <a:pt x="390" y="2"/>
                        <a:pt x="387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11"/>
                <p:cNvSpPr/>
                <p:nvPr/>
              </p:nvSpPr>
              <p:spPr>
                <a:xfrm>
                  <a:off x="1657196" y="3569672"/>
                  <a:ext cx="27498" cy="3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91" extrusionOk="0">
                      <a:moveTo>
                        <a:pt x="402" y="0"/>
                      </a:moveTo>
                      <a:lnTo>
                        <a:pt x="10" y="464"/>
                      </a:lnTo>
                      <a:cubicBezTo>
                        <a:pt x="1" y="473"/>
                        <a:pt x="10" y="482"/>
                        <a:pt x="10" y="491"/>
                      </a:cubicBezTo>
                      <a:lnTo>
                        <a:pt x="28" y="491"/>
                      </a:lnTo>
                      <a:cubicBezTo>
                        <a:pt x="28" y="491"/>
                        <a:pt x="37" y="491"/>
                        <a:pt x="37" y="482"/>
                      </a:cubicBezTo>
                      <a:lnTo>
                        <a:pt x="429" y="27"/>
                      </a:lnTo>
                      <a:cubicBezTo>
                        <a:pt x="438" y="18"/>
                        <a:pt x="438" y="9"/>
                        <a:pt x="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11"/>
                <p:cNvSpPr/>
                <p:nvPr/>
              </p:nvSpPr>
              <p:spPr>
                <a:xfrm>
                  <a:off x="1684128" y="3571116"/>
                  <a:ext cx="22977" cy="26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415" extrusionOk="0">
                      <a:moveTo>
                        <a:pt x="349" y="0"/>
                      </a:moveTo>
                      <a:cubicBezTo>
                        <a:pt x="343" y="0"/>
                        <a:pt x="336" y="7"/>
                        <a:pt x="330" y="13"/>
                      </a:cubicBezTo>
                      <a:cubicBezTo>
                        <a:pt x="232" y="147"/>
                        <a:pt x="125" y="272"/>
                        <a:pt x="9" y="379"/>
                      </a:cubicBezTo>
                      <a:cubicBezTo>
                        <a:pt x="0" y="388"/>
                        <a:pt x="0" y="396"/>
                        <a:pt x="9" y="405"/>
                      </a:cubicBezTo>
                      <a:cubicBezTo>
                        <a:pt x="9" y="414"/>
                        <a:pt x="18" y="414"/>
                        <a:pt x="18" y="414"/>
                      </a:cubicBezTo>
                      <a:cubicBezTo>
                        <a:pt x="27" y="414"/>
                        <a:pt x="27" y="414"/>
                        <a:pt x="36" y="405"/>
                      </a:cubicBezTo>
                      <a:cubicBezTo>
                        <a:pt x="152" y="298"/>
                        <a:pt x="268" y="173"/>
                        <a:pt x="357" y="31"/>
                      </a:cubicBezTo>
                      <a:cubicBezTo>
                        <a:pt x="366" y="22"/>
                        <a:pt x="366" y="13"/>
                        <a:pt x="357" y="4"/>
                      </a:cubicBezTo>
                      <a:cubicBezTo>
                        <a:pt x="354" y="1"/>
                        <a:pt x="352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2720;p11"/>
                <p:cNvSpPr/>
                <p:nvPr/>
              </p:nvSpPr>
              <p:spPr>
                <a:xfrm>
                  <a:off x="1715455" y="3575259"/>
                  <a:ext cx="15193" cy="2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322" extrusionOk="0">
                      <a:moveTo>
                        <a:pt x="233" y="0"/>
                      </a:moveTo>
                      <a:cubicBezTo>
                        <a:pt x="224" y="0"/>
                        <a:pt x="215" y="0"/>
                        <a:pt x="206" y="9"/>
                      </a:cubicBezTo>
                      <a:cubicBezTo>
                        <a:pt x="161" y="116"/>
                        <a:pt x="90" y="206"/>
                        <a:pt x="10" y="286"/>
                      </a:cubicBezTo>
                      <a:cubicBezTo>
                        <a:pt x="1" y="295"/>
                        <a:pt x="1" y="304"/>
                        <a:pt x="1" y="313"/>
                      </a:cubicBezTo>
                      <a:cubicBezTo>
                        <a:pt x="10" y="313"/>
                        <a:pt x="10" y="322"/>
                        <a:pt x="18" y="322"/>
                      </a:cubicBezTo>
                      <a:cubicBezTo>
                        <a:pt x="18" y="322"/>
                        <a:pt x="27" y="313"/>
                        <a:pt x="27" y="313"/>
                      </a:cubicBezTo>
                      <a:cubicBezTo>
                        <a:pt x="117" y="232"/>
                        <a:pt x="188" y="134"/>
                        <a:pt x="241" y="27"/>
                      </a:cubicBezTo>
                      <a:cubicBezTo>
                        <a:pt x="241" y="18"/>
                        <a:pt x="241" y="9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2721;p11"/>
                <p:cNvSpPr/>
                <p:nvPr/>
              </p:nvSpPr>
              <p:spPr>
                <a:xfrm>
                  <a:off x="2125409" y="3235870"/>
                  <a:ext cx="173147" cy="7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8" h="1160" extrusionOk="0">
                      <a:moveTo>
                        <a:pt x="2722" y="0"/>
                      </a:moveTo>
                      <a:cubicBezTo>
                        <a:pt x="2168" y="702"/>
                        <a:pt x="1287" y="1124"/>
                        <a:pt x="389" y="1124"/>
                      </a:cubicBezTo>
                      <a:cubicBezTo>
                        <a:pt x="260" y="1124"/>
                        <a:pt x="130" y="1116"/>
                        <a:pt x="1" y="1098"/>
                      </a:cubicBezTo>
                      <a:lnTo>
                        <a:pt x="1" y="1133"/>
                      </a:lnTo>
                      <a:cubicBezTo>
                        <a:pt x="126" y="1151"/>
                        <a:pt x="260" y="1160"/>
                        <a:pt x="393" y="1160"/>
                      </a:cubicBezTo>
                      <a:cubicBezTo>
                        <a:pt x="1294" y="1160"/>
                        <a:pt x="2195" y="732"/>
                        <a:pt x="2757" y="18"/>
                      </a:cubicBezTo>
                      <a:lnTo>
                        <a:pt x="27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2722;p11"/>
                <p:cNvSpPr/>
                <p:nvPr/>
              </p:nvSpPr>
              <p:spPr>
                <a:xfrm>
                  <a:off x="2068844" y="3299718"/>
                  <a:ext cx="29193" cy="2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67" extrusionOk="0">
                      <a:moveTo>
                        <a:pt x="447" y="0"/>
                      </a:moveTo>
                      <a:cubicBezTo>
                        <a:pt x="295" y="116"/>
                        <a:pt x="152" y="223"/>
                        <a:pt x="1" y="339"/>
                      </a:cubicBezTo>
                      <a:lnTo>
                        <a:pt x="28" y="366"/>
                      </a:lnTo>
                      <a:cubicBezTo>
                        <a:pt x="170" y="259"/>
                        <a:pt x="322" y="143"/>
                        <a:pt x="465" y="27"/>
                      </a:cubicBez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2723;p11"/>
                <p:cNvSpPr/>
                <p:nvPr/>
              </p:nvSpPr>
              <p:spPr>
                <a:xfrm>
                  <a:off x="2072234" y="3303610"/>
                  <a:ext cx="38107" cy="32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510" extrusionOk="0">
                      <a:moveTo>
                        <a:pt x="580" y="1"/>
                      </a:moveTo>
                      <a:cubicBezTo>
                        <a:pt x="384" y="143"/>
                        <a:pt x="188" y="313"/>
                        <a:pt x="0" y="482"/>
                      </a:cubicBezTo>
                      <a:lnTo>
                        <a:pt x="27" y="509"/>
                      </a:lnTo>
                      <a:cubicBezTo>
                        <a:pt x="206" y="340"/>
                        <a:pt x="402" y="179"/>
                        <a:pt x="607" y="27"/>
                      </a:cubicBezTo>
                      <a:lnTo>
                        <a:pt x="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2724;p11"/>
                <p:cNvSpPr/>
                <p:nvPr/>
              </p:nvSpPr>
              <p:spPr>
                <a:xfrm>
                  <a:off x="2069974" y="3300848"/>
                  <a:ext cx="61148" cy="53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48" extrusionOk="0">
                      <a:moveTo>
                        <a:pt x="955" y="0"/>
                      </a:moveTo>
                      <a:lnTo>
                        <a:pt x="1" y="821"/>
                      </a:lnTo>
                      <a:lnTo>
                        <a:pt x="18" y="848"/>
                      </a:lnTo>
                      <a:lnTo>
                        <a:pt x="973" y="27"/>
                      </a:lnTo>
                      <a:lnTo>
                        <a:pt x="9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5" name="Google Shape;2725;p11"/>
                <p:cNvSpPr/>
                <p:nvPr/>
              </p:nvSpPr>
              <p:spPr>
                <a:xfrm>
                  <a:off x="2086799" y="3302480"/>
                  <a:ext cx="62215" cy="56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902" extrusionOk="0">
                      <a:moveTo>
                        <a:pt x="964" y="1"/>
                      </a:moveTo>
                      <a:cubicBezTo>
                        <a:pt x="634" y="277"/>
                        <a:pt x="304" y="572"/>
                        <a:pt x="0" y="875"/>
                      </a:cubicBezTo>
                      <a:lnTo>
                        <a:pt x="27" y="902"/>
                      </a:lnTo>
                      <a:cubicBezTo>
                        <a:pt x="330" y="599"/>
                        <a:pt x="660" y="304"/>
                        <a:pt x="991" y="28"/>
                      </a:cubicBezTo>
                      <a:lnTo>
                        <a:pt x="9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2726;p11"/>
                <p:cNvSpPr/>
                <p:nvPr/>
              </p:nvSpPr>
              <p:spPr>
                <a:xfrm>
                  <a:off x="2111409" y="3304740"/>
                  <a:ext cx="54995" cy="52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31" extrusionOk="0">
                      <a:moveTo>
                        <a:pt x="857" y="1"/>
                      </a:moveTo>
                      <a:cubicBezTo>
                        <a:pt x="554" y="250"/>
                        <a:pt x="268" y="518"/>
                        <a:pt x="1" y="803"/>
                      </a:cubicBezTo>
                      <a:lnTo>
                        <a:pt x="28" y="830"/>
                      </a:lnTo>
                      <a:cubicBezTo>
                        <a:pt x="295" y="545"/>
                        <a:pt x="581" y="277"/>
                        <a:pt x="875" y="27"/>
                      </a:cubicBez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2727;p11"/>
                <p:cNvSpPr/>
                <p:nvPr/>
              </p:nvSpPr>
              <p:spPr>
                <a:xfrm>
                  <a:off x="2127104" y="3301915"/>
                  <a:ext cx="60583" cy="54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876" extrusionOk="0">
                      <a:moveTo>
                        <a:pt x="946" y="1"/>
                      </a:moveTo>
                      <a:cubicBezTo>
                        <a:pt x="616" y="269"/>
                        <a:pt x="295" y="545"/>
                        <a:pt x="1" y="848"/>
                      </a:cubicBezTo>
                      <a:lnTo>
                        <a:pt x="27" y="875"/>
                      </a:lnTo>
                      <a:cubicBezTo>
                        <a:pt x="322" y="572"/>
                        <a:pt x="634" y="295"/>
                        <a:pt x="964" y="37"/>
                      </a:cubicBezTo>
                      <a:lnTo>
                        <a:pt x="9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2728;p11"/>
                <p:cNvSpPr/>
                <p:nvPr/>
              </p:nvSpPr>
              <p:spPr>
                <a:xfrm>
                  <a:off x="2147821" y="3289610"/>
                  <a:ext cx="72323" cy="63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1018" extrusionOk="0">
                      <a:moveTo>
                        <a:pt x="1125" y="1"/>
                      </a:moveTo>
                      <a:cubicBezTo>
                        <a:pt x="759" y="340"/>
                        <a:pt x="375" y="670"/>
                        <a:pt x="1" y="991"/>
                      </a:cubicBezTo>
                      <a:lnTo>
                        <a:pt x="27" y="1018"/>
                      </a:lnTo>
                      <a:cubicBezTo>
                        <a:pt x="402" y="697"/>
                        <a:pt x="777" y="366"/>
                        <a:pt x="1151" y="27"/>
                      </a:cubicBezTo>
                      <a:lnTo>
                        <a:pt x="11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2729;p11"/>
                <p:cNvSpPr/>
                <p:nvPr/>
              </p:nvSpPr>
              <p:spPr>
                <a:xfrm>
                  <a:off x="2164646" y="3282328"/>
                  <a:ext cx="80672" cy="7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143" extrusionOk="0">
                      <a:moveTo>
                        <a:pt x="1267" y="1"/>
                      </a:moveTo>
                      <a:lnTo>
                        <a:pt x="0" y="1116"/>
                      </a:lnTo>
                      <a:lnTo>
                        <a:pt x="18" y="1143"/>
                      </a:lnTo>
                      <a:lnTo>
                        <a:pt x="1285" y="27"/>
                      </a:lnTo>
                      <a:lnTo>
                        <a:pt x="12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2730;p11"/>
                <p:cNvSpPr/>
                <p:nvPr/>
              </p:nvSpPr>
              <p:spPr>
                <a:xfrm>
                  <a:off x="2194341" y="3268893"/>
                  <a:ext cx="85192" cy="7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223" extrusionOk="0">
                      <a:moveTo>
                        <a:pt x="1329" y="1"/>
                      </a:moveTo>
                      <a:lnTo>
                        <a:pt x="0" y="1196"/>
                      </a:lnTo>
                      <a:lnTo>
                        <a:pt x="18" y="1223"/>
                      </a:lnTo>
                      <a:lnTo>
                        <a:pt x="1356" y="27"/>
                      </a:lnTo>
                      <a:lnTo>
                        <a:pt x="13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31" name="Google Shape;2731;p11"/>
            <p:cNvGrpSpPr/>
            <p:nvPr/>
          </p:nvGrpSpPr>
          <p:grpSpPr>
            <a:xfrm rot="-2855174">
              <a:off x="7555775" y="2449078"/>
              <a:ext cx="904171" cy="708367"/>
              <a:chOff x="4397025" y="319325"/>
              <a:chExt cx="853527" cy="668602"/>
            </a:xfrm>
          </p:grpSpPr>
          <p:sp>
            <p:nvSpPr>
              <p:cNvPr id="2732" name="Google Shape;2732;p11"/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1"/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1"/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1"/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1"/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1"/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1"/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1"/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1"/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1"/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1"/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1"/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1"/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1"/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1"/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1"/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1"/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1"/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1"/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1"/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1"/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1"/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1"/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1"/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1"/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1"/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1"/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1"/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1"/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1"/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1"/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1"/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1"/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1"/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1"/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1"/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1"/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1"/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1"/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1"/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1"/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1"/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1"/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1"/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1"/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1"/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1"/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1"/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1"/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1"/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1"/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1"/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1"/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1"/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1"/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1"/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1"/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1"/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1"/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1"/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1"/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1"/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1"/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1"/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1"/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1"/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1"/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1"/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1"/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1"/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1"/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1"/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1"/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1"/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1"/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1"/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1"/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1"/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1"/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1"/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1"/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1"/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1"/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1"/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1"/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1"/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1"/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1"/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1"/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1"/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1"/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1"/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1"/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1"/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1"/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1"/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1"/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1"/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1"/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1"/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32" name="Google Shape;2832;p11"/>
          <p:cNvSpPr/>
          <p:nvPr/>
        </p:nvSpPr>
        <p:spPr>
          <a:xfrm rot="4530452">
            <a:off x="7876702" y="-381831"/>
            <a:ext cx="1399375" cy="1304214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3" name="Google Shape;2833;p11"/>
          <p:cNvGrpSpPr/>
          <p:nvPr/>
        </p:nvGrpSpPr>
        <p:grpSpPr>
          <a:xfrm rot="4176388">
            <a:off x="8150810" y="288532"/>
            <a:ext cx="728944" cy="1027625"/>
            <a:chOff x="6623575" y="1134725"/>
            <a:chExt cx="175775" cy="247800"/>
          </a:xfrm>
        </p:grpSpPr>
        <p:sp>
          <p:nvSpPr>
            <p:cNvPr id="2834" name="Google Shape;2834;p11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1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1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1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1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1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1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1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1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1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1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1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1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1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1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1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1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1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1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1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1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1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1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1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1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1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1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1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1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1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1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1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1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1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1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1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1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1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1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1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1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1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1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1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1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1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1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1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1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1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1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1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1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1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1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1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1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1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1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1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1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1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1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1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1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1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1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2" name="Google Shape;2902;p11"/>
          <p:cNvSpPr/>
          <p:nvPr/>
        </p:nvSpPr>
        <p:spPr>
          <a:xfrm rot="5954845">
            <a:off x="6996327" y="332756"/>
            <a:ext cx="157657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11"/>
          <p:cNvSpPr/>
          <p:nvPr/>
        </p:nvSpPr>
        <p:spPr>
          <a:xfrm rot="5954845">
            <a:off x="1586911" y="388462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4" name="Google Shape;2904;p11"/>
          <p:cNvGrpSpPr/>
          <p:nvPr/>
        </p:nvGrpSpPr>
        <p:grpSpPr>
          <a:xfrm flipH="1">
            <a:off x="364155" y="3876492"/>
            <a:ext cx="1083088" cy="981265"/>
            <a:chOff x="330680" y="299217"/>
            <a:chExt cx="1083088" cy="981265"/>
          </a:xfrm>
        </p:grpSpPr>
        <p:sp>
          <p:nvSpPr>
            <p:cNvPr id="2905" name="Google Shape;2905;p11"/>
            <p:cNvSpPr/>
            <p:nvPr/>
          </p:nvSpPr>
          <p:spPr>
            <a:xfrm>
              <a:off x="800355" y="301208"/>
              <a:ext cx="459096" cy="226259"/>
            </a:xfrm>
            <a:custGeom>
              <a:avLst/>
              <a:gdLst/>
              <a:ahLst/>
              <a:cxnLst/>
              <a:rect l="l" t="t" r="r" b="b"/>
              <a:pathLst>
                <a:path w="7378" h="3636" extrusionOk="0">
                  <a:moveTo>
                    <a:pt x="3743" y="1"/>
                  </a:moveTo>
                  <a:cubicBezTo>
                    <a:pt x="3234" y="1"/>
                    <a:pt x="2728" y="49"/>
                    <a:pt x="2239" y="179"/>
                  </a:cubicBezTo>
                  <a:cubicBezTo>
                    <a:pt x="1401" y="411"/>
                    <a:pt x="607" y="901"/>
                    <a:pt x="170" y="1660"/>
                  </a:cubicBezTo>
                  <a:cubicBezTo>
                    <a:pt x="0" y="1945"/>
                    <a:pt x="27" y="2177"/>
                    <a:pt x="27" y="2471"/>
                  </a:cubicBezTo>
                  <a:cubicBezTo>
                    <a:pt x="419" y="2775"/>
                    <a:pt x="848" y="3158"/>
                    <a:pt x="1294" y="3346"/>
                  </a:cubicBezTo>
                  <a:cubicBezTo>
                    <a:pt x="1472" y="3426"/>
                    <a:pt x="1677" y="3471"/>
                    <a:pt x="1874" y="3506"/>
                  </a:cubicBezTo>
                  <a:cubicBezTo>
                    <a:pt x="2318" y="3593"/>
                    <a:pt x="2771" y="3635"/>
                    <a:pt x="3223" y="3635"/>
                  </a:cubicBezTo>
                  <a:cubicBezTo>
                    <a:pt x="4313" y="3635"/>
                    <a:pt x="5404" y="3388"/>
                    <a:pt x="6388" y="2909"/>
                  </a:cubicBezTo>
                  <a:cubicBezTo>
                    <a:pt x="6771" y="2721"/>
                    <a:pt x="7146" y="2489"/>
                    <a:pt x="7378" y="2132"/>
                  </a:cubicBezTo>
                  <a:cubicBezTo>
                    <a:pt x="7369" y="2123"/>
                    <a:pt x="7369" y="2115"/>
                    <a:pt x="7360" y="2097"/>
                  </a:cubicBezTo>
                  <a:cubicBezTo>
                    <a:pt x="7333" y="1990"/>
                    <a:pt x="7342" y="1874"/>
                    <a:pt x="7333" y="1758"/>
                  </a:cubicBezTo>
                  <a:cubicBezTo>
                    <a:pt x="7298" y="1214"/>
                    <a:pt x="6896" y="741"/>
                    <a:pt x="6414" y="473"/>
                  </a:cubicBezTo>
                  <a:cubicBezTo>
                    <a:pt x="5942" y="205"/>
                    <a:pt x="5379" y="125"/>
                    <a:pt x="4835" y="63"/>
                  </a:cubicBezTo>
                  <a:cubicBezTo>
                    <a:pt x="4474" y="25"/>
                    <a:pt x="4108" y="1"/>
                    <a:pt x="3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1"/>
            <p:cNvSpPr/>
            <p:nvPr/>
          </p:nvSpPr>
          <p:spPr>
            <a:xfrm>
              <a:off x="794754" y="299217"/>
              <a:ext cx="470234" cy="234909"/>
            </a:xfrm>
            <a:custGeom>
              <a:avLst/>
              <a:gdLst/>
              <a:ahLst/>
              <a:cxnLst/>
              <a:rect l="l" t="t" r="r" b="b"/>
              <a:pathLst>
                <a:path w="7557" h="3775" extrusionOk="0">
                  <a:moveTo>
                    <a:pt x="3739" y="1"/>
                  </a:moveTo>
                  <a:cubicBezTo>
                    <a:pt x="2321" y="1"/>
                    <a:pt x="863" y="428"/>
                    <a:pt x="135" y="1718"/>
                  </a:cubicBezTo>
                  <a:cubicBezTo>
                    <a:pt x="1" y="1977"/>
                    <a:pt x="19" y="2280"/>
                    <a:pt x="19" y="2548"/>
                  </a:cubicBezTo>
                  <a:cubicBezTo>
                    <a:pt x="295" y="2762"/>
                    <a:pt x="563" y="2994"/>
                    <a:pt x="857" y="3199"/>
                  </a:cubicBezTo>
                  <a:cubicBezTo>
                    <a:pt x="1419" y="3619"/>
                    <a:pt x="2142" y="3708"/>
                    <a:pt x="2820" y="3761"/>
                  </a:cubicBezTo>
                  <a:cubicBezTo>
                    <a:pt x="2969" y="3770"/>
                    <a:pt x="3118" y="3774"/>
                    <a:pt x="3267" y="3774"/>
                  </a:cubicBezTo>
                  <a:cubicBezTo>
                    <a:pt x="4477" y="3774"/>
                    <a:pt x="5690" y="3484"/>
                    <a:pt x="6754" y="2896"/>
                  </a:cubicBezTo>
                  <a:cubicBezTo>
                    <a:pt x="7057" y="2718"/>
                    <a:pt x="7361" y="2486"/>
                    <a:pt x="7557" y="2173"/>
                  </a:cubicBezTo>
                  <a:lnTo>
                    <a:pt x="7539" y="2138"/>
                  </a:lnTo>
                  <a:cubicBezTo>
                    <a:pt x="7486" y="2022"/>
                    <a:pt x="7503" y="1870"/>
                    <a:pt x="7477" y="1709"/>
                  </a:cubicBezTo>
                  <a:cubicBezTo>
                    <a:pt x="7289" y="523"/>
                    <a:pt x="5960" y="130"/>
                    <a:pt x="4925" y="95"/>
                  </a:cubicBezTo>
                  <a:lnTo>
                    <a:pt x="4925" y="95"/>
                  </a:lnTo>
                  <a:cubicBezTo>
                    <a:pt x="5229" y="139"/>
                    <a:pt x="5532" y="193"/>
                    <a:pt x="5826" y="273"/>
                  </a:cubicBezTo>
                  <a:cubicBezTo>
                    <a:pt x="6397" y="425"/>
                    <a:pt x="6950" y="764"/>
                    <a:pt x="7218" y="1308"/>
                  </a:cubicBezTo>
                  <a:cubicBezTo>
                    <a:pt x="7289" y="1442"/>
                    <a:pt x="7325" y="1576"/>
                    <a:pt x="7343" y="1727"/>
                  </a:cubicBezTo>
                  <a:cubicBezTo>
                    <a:pt x="7368" y="1852"/>
                    <a:pt x="7339" y="2000"/>
                    <a:pt x="7385" y="2156"/>
                  </a:cubicBezTo>
                  <a:lnTo>
                    <a:pt x="7385" y="2156"/>
                  </a:lnTo>
                  <a:cubicBezTo>
                    <a:pt x="6998" y="2664"/>
                    <a:pt x="6342" y="2909"/>
                    <a:pt x="5764" y="3137"/>
                  </a:cubicBezTo>
                  <a:cubicBezTo>
                    <a:pt x="4982" y="3422"/>
                    <a:pt x="4155" y="3559"/>
                    <a:pt x="3329" y="3559"/>
                  </a:cubicBezTo>
                  <a:cubicBezTo>
                    <a:pt x="2835" y="3559"/>
                    <a:pt x="2341" y="3510"/>
                    <a:pt x="1856" y="3413"/>
                  </a:cubicBezTo>
                  <a:cubicBezTo>
                    <a:pt x="1220" y="3309"/>
                    <a:pt x="736" y="2854"/>
                    <a:pt x="215" y="2450"/>
                  </a:cubicBezTo>
                  <a:lnTo>
                    <a:pt x="215" y="2450"/>
                  </a:lnTo>
                  <a:cubicBezTo>
                    <a:pt x="213" y="2213"/>
                    <a:pt x="205" y="1999"/>
                    <a:pt x="304" y="1808"/>
                  </a:cubicBezTo>
                  <a:cubicBezTo>
                    <a:pt x="1046" y="445"/>
                    <a:pt x="2623" y="56"/>
                    <a:pt x="4097" y="56"/>
                  </a:cubicBezTo>
                  <a:cubicBezTo>
                    <a:pt x="4379" y="56"/>
                    <a:pt x="4657" y="70"/>
                    <a:pt x="4925" y="95"/>
                  </a:cubicBezTo>
                  <a:cubicBezTo>
                    <a:pt x="4545" y="35"/>
                    <a:pt x="4143" y="1"/>
                    <a:pt x="3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1"/>
            <p:cNvSpPr/>
            <p:nvPr/>
          </p:nvSpPr>
          <p:spPr>
            <a:xfrm>
              <a:off x="800915" y="433877"/>
              <a:ext cx="467434" cy="214560"/>
            </a:xfrm>
            <a:custGeom>
              <a:avLst/>
              <a:gdLst/>
              <a:ahLst/>
              <a:cxnLst/>
              <a:rect l="l" t="t" r="r" b="b"/>
              <a:pathLst>
                <a:path w="7512" h="3448" extrusionOk="0">
                  <a:moveTo>
                    <a:pt x="7369" y="0"/>
                  </a:moveTo>
                  <a:cubicBezTo>
                    <a:pt x="7137" y="357"/>
                    <a:pt x="6762" y="589"/>
                    <a:pt x="6379" y="777"/>
                  </a:cubicBezTo>
                  <a:cubicBezTo>
                    <a:pt x="5395" y="1256"/>
                    <a:pt x="4304" y="1503"/>
                    <a:pt x="3214" y="1503"/>
                  </a:cubicBezTo>
                  <a:cubicBezTo>
                    <a:pt x="2762" y="1503"/>
                    <a:pt x="2309" y="1461"/>
                    <a:pt x="1865" y="1374"/>
                  </a:cubicBezTo>
                  <a:cubicBezTo>
                    <a:pt x="1668" y="1339"/>
                    <a:pt x="1463" y="1294"/>
                    <a:pt x="1285" y="1214"/>
                  </a:cubicBezTo>
                  <a:cubicBezTo>
                    <a:pt x="839" y="1026"/>
                    <a:pt x="410" y="643"/>
                    <a:pt x="18" y="339"/>
                  </a:cubicBezTo>
                  <a:cubicBezTo>
                    <a:pt x="18" y="375"/>
                    <a:pt x="18" y="420"/>
                    <a:pt x="9" y="455"/>
                  </a:cubicBezTo>
                  <a:cubicBezTo>
                    <a:pt x="0" y="732"/>
                    <a:pt x="0" y="973"/>
                    <a:pt x="80" y="1249"/>
                  </a:cubicBezTo>
                  <a:cubicBezTo>
                    <a:pt x="223" y="1811"/>
                    <a:pt x="571" y="2266"/>
                    <a:pt x="1008" y="2659"/>
                  </a:cubicBezTo>
                  <a:cubicBezTo>
                    <a:pt x="1258" y="2882"/>
                    <a:pt x="1543" y="3060"/>
                    <a:pt x="1865" y="3185"/>
                  </a:cubicBezTo>
                  <a:cubicBezTo>
                    <a:pt x="2328" y="3364"/>
                    <a:pt x="2792" y="3426"/>
                    <a:pt x="3292" y="3444"/>
                  </a:cubicBezTo>
                  <a:cubicBezTo>
                    <a:pt x="3369" y="3446"/>
                    <a:pt x="3446" y="3448"/>
                    <a:pt x="3523" y="3448"/>
                  </a:cubicBezTo>
                  <a:cubicBezTo>
                    <a:pt x="4036" y="3448"/>
                    <a:pt x="4552" y="3392"/>
                    <a:pt x="5040" y="3221"/>
                  </a:cubicBezTo>
                  <a:cubicBezTo>
                    <a:pt x="6173" y="2819"/>
                    <a:pt x="7074" y="2025"/>
                    <a:pt x="7413" y="714"/>
                  </a:cubicBezTo>
                  <a:cubicBezTo>
                    <a:pt x="7449" y="554"/>
                    <a:pt x="7512" y="384"/>
                    <a:pt x="7458" y="223"/>
                  </a:cubicBezTo>
                  <a:cubicBezTo>
                    <a:pt x="7440" y="143"/>
                    <a:pt x="7396" y="81"/>
                    <a:pt x="7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1"/>
            <p:cNvSpPr/>
            <p:nvPr/>
          </p:nvSpPr>
          <p:spPr>
            <a:xfrm>
              <a:off x="787536" y="433877"/>
              <a:ext cx="478946" cy="218730"/>
            </a:xfrm>
            <a:custGeom>
              <a:avLst/>
              <a:gdLst/>
              <a:ahLst/>
              <a:cxnLst/>
              <a:rect l="l" t="t" r="r" b="b"/>
              <a:pathLst>
                <a:path w="7697" h="3515" extrusionOk="0">
                  <a:moveTo>
                    <a:pt x="7584" y="0"/>
                  </a:moveTo>
                  <a:cubicBezTo>
                    <a:pt x="7485" y="142"/>
                    <a:pt x="7369" y="264"/>
                    <a:pt x="7241" y="373"/>
                  </a:cubicBezTo>
                  <a:lnTo>
                    <a:pt x="7241" y="373"/>
                  </a:lnTo>
                  <a:cubicBezTo>
                    <a:pt x="7372" y="266"/>
                    <a:pt x="7489" y="145"/>
                    <a:pt x="7584" y="0"/>
                  </a:cubicBezTo>
                  <a:close/>
                  <a:moveTo>
                    <a:pt x="7673" y="223"/>
                  </a:moveTo>
                  <a:cubicBezTo>
                    <a:pt x="7692" y="292"/>
                    <a:pt x="7695" y="361"/>
                    <a:pt x="7689" y="430"/>
                  </a:cubicBezTo>
                  <a:lnTo>
                    <a:pt x="7689" y="430"/>
                  </a:lnTo>
                  <a:cubicBezTo>
                    <a:pt x="7697" y="362"/>
                    <a:pt x="7694" y="293"/>
                    <a:pt x="7673" y="223"/>
                  </a:cubicBezTo>
                  <a:close/>
                  <a:moveTo>
                    <a:pt x="7689" y="430"/>
                  </a:moveTo>
                  <a:cubicBezTo>
                    <a:pt x="7684" y="475"/>
                    <a:pt x="7675" y="519"/>
                    <a:pt x="7664" y="562"/>
                  </a:cubicBezTo>
                  <a:cubicBezTo>
                    <a:pt x="7649" y="624"/>
                    <a:pt x="7633" y="685"/>
                    <a:pt x="7616" y="747"/>
                  </a:cubicBezTo>
                  <a:lnTo>
                    <a:pt x="7616" y="747"/>
                  </a:lnTo>
                  <a:cubicBezTo>
                    <a:pt x="7648" y="643"/>
                    <a:pt x="7680" y="536"/>
                    <a:pt x="7689" y="430"/>
                  </a:cubicBezTo>
                  <a:close/>
                  <a:moveTo>
                    <a:pt x="7616" y="747"/>
                  </a:moveTo>
                  <a:cubicBezTo>
                    <a:pt x="7604" y="786"/>
                    <a:pt x="7592" y="826"/>
                    <a:pt x="7582" y="865"/>
                  </a:cubicBezTo>
                  <a:lnTo>
                    <a:pt x="7582" y="865"/>
                  </a:lnTo>
                  <a:cubicBezTo>
                    <a:pt x="7594" y="825"/>
                    <a:pt x="7605" y="786"/>
                    <a:pt x="7616" y="747"/>
                  </a:cubicBezTo>
                  <a:close/>
                  <a:moveTo>
                    <a:pt x="7582" y="865"/>
                  </a:moveTo>
                  <a:lnTo>
                    <a:pt x="7582" y="865"/>
                  </a:lnTo>
                  <a:cubicBezTo>
                    <a:pt x="7532" y="1030"/>
                    <a:pt x="7473" y="1194"/>
                    <a:pt x="7402" y="1351"/>
                  </a:cubicBezTo>
                  <a:lnTo>
                    <a:pt x="7402" y="1351"/>
                  </a:lnTo>
                  <a:cubicBezTo>
                    <a:pt x="7471" y="1204"/>
                    <a:pt x="7529" y="1051"/>
                    <a:pt x="7575" y="893"/>
                  </a:cubicBezTo>
                  <a:cubicBezTo>
                    <a:pt x="7577" y="883"/>
                    <a:pt x="7580" y="874"/>
                    <a:pt x="7582" y="865"/>
                  </a:cubicBezTo>
                  <a:close/>
                  <a:moveTo>
                    <a:pt x="135" y="134"/>
                  </a:moveTo>
                  <a:lnTo>
                    <a:pt x="126" y="339"/>
                  </a:lnTo>
                  <a:cubicBezTo>
                    <a:pt x="1" y="1312"/>
                    <a:pt x="492" y="2222"/>
                    <a:pt x="1241" y="2811"/>
                  </a:cubicBezTo>
                  <a:cubicBezTo>
                    <a:pt x="1886" y="3353"/>
                    <a:pt x="2746" y="3515"/>
                    <a:pt x="3570" y="3515"/>
                  </a:cubicBezTo>
                  <a:cubicBezTo>
                    <a:pt x="3681" y="3515"/>
                    <a:pt x="3791" y="3512"/>
                    <a:pt x="3899" y="3506"/>
                  </a:cubicBezTo>
                  <a:cubicBezTo>
                    <a:pt x="5273" y="3489"/>
                    <a:pt x="6683" y="2775"/>
                    <a:pt x="7316" y="1526"/>
                  </a:cubicBezTo>
                  <a:cubicBezTo>
                    <a:pt x="7347" y="1469"/>
                    <a:pt x="7375" y="1410"/>
                    <a:pt x="7402" y="1351"/>
                  </a:cubicBezTo>
                  <a:lnTo>
                    <a:pt x="7402" y="1351"/>
                  </a:lnTo>
                  <a:cubicBezTo>
                    <a:pt x="6984" y="2236"/>
                    <a:pt x="6162" y="2894"/>
                    <a:pt x="5229" y="3185"/>
                  </a:cubicBezTo>
                  <a:cubicBezTo>
                    <a:pt x="4800" y="3328"/>
                    <a:pt x="4345" y="3373"/>
                    <a:pt x="3890" y="3373"/>
                  </a:cubicBezTo>
                  <a:cubicBezTo>
                    <a:pt x="3858" y="3373"/>
                    <a:pt x="3826" y="3373"/>
                    <a:pt x="3793" y="3373"/>
                  </a:cubicBezTo>
                  <a:cubicBezTo>
                    <a:pt x="3155" y="3373"/>
                    <a:pt x="2505" y="3287"/>
                    <a:pt x="1928" y="3007"/>
                  </a:cubicBezTo>
                  <a:cubicBezTo>
                    <a:pt x="1007" y="2538"/>
                    <a:pt x="290" y="1597"/>
                    <a:pt x="324" y="546"/>
                  </a:cubicBezTo>
                  <a:lnTo>
                    <a:pt x="324" y="546"/>
                  </a:lnTo>
                  <a:cubicBezTo>
                    <a:pt x="532" y="708"/>
                    <a:pt x="744" y="876"/>
                    <a:pt x="973" y="1026"/>
                  </a:cubicBezTo>
                  <a:cubicBezTo>
                    <a:pt x="1259" y="1223"/>
                    <a:pt x="1589" y="1374"/>
                    <a:pt x="1928" y="1428"/>
                  </a:cubicBezTo>
                  <a:cubicBezTo>
                    <a:pt x="2376" y="1515"/>
                    <a:pt x="2832" y="1558"/>
                    <a:pt x="3287" y="1558"/>
                  </a:cubicBezTo>
                  <a:cubicBezTo>
                    <a:pt x="4182" y="1558"/>
                    <a:pt x="5076" y="1393"/>
                    <a:pt x="5916" y="1080"/>
                  </a:cubicBezTo>
                  <a:cubicBezTo>
                    <a:pt x="6370" y="893"/>
                    <a:pt x="6859" y="696"/>
                    <a:pt x="7241" y="373"/>
                  </a:cubicBezTo>
                  <a:lnTo>
                    <a:pt x="7241" y="373"/>
                  </a:lnTo>
                  <a:cubicBezTo>
                    <a:pt x="7113" y="477"/>
                    <a:pt x="6971" y="568"/>
                    <a:pt x="6826" y="652"/>
                  </a:cubicBezTo>
                  <a:cubicBezTo>
                    <a:pt x="5824" y="1186"/>
                    <a:pt x="4686" y="1452"/>
                    <a:pt x="3549" y="1452"/>
                  </a:cubicBezTo>
                  <a:cubicBezTo>
                    <a:pt x="3016" y="1452"/>
                    <a:pt x="2482" y="1393"/>
                    <a:pt x="1964" y="1276"/>
                  </a:cubicBezTo>
                  <a:cubicBezTo>
                    <a:pt x="1312" y="1151"/>
                    <a:pt x="831" y="669"/>
                    <a:pt x="295" y="259"/>
                  </a:cubicBezTo>
                  <a:lnTo>
                    <a:pt x="135" y="1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1"/>
            <p:cNvSpPr/>
            <p:nvPr/>
          </p:nvSpPr>
          <p:spPr>
            <a:xfrm>
              <a:off x="851939" y="383162"/>
              <a:ext cx="366443" cy="67143"/>
            </a:xfrm>
            <a:custGeom>
              <a:avLst/>
              <a:gdLst/>
              <a:ahLst/>
              <a:cxnLst/>
              <a:rect l="l" t="t" r="r" b="b"/>
              <a:pathLst>
                <a:path w="5889" h="1079" extrusionOk="0">
                  <a:moveTo>
                    <a:pt x="4280" y="0"/>
                  </a:moveTo>
                  <a:cubicBezTo>
                    <a:pt x="3710" y="0"/>
                    <a:pt x="3138" y="69"/>
                    <a:pt x="2561" y="155"/>
                  </a:cubicBezTo>
                  <a:cubicBezTo>
                    <a:pt x="2106" y="218"/>
                    <a:pt x="1598" y="352"/>
                    <a:pt x="1160" y="485"/>
                  </a:cubicBezTo>
                  <a:cubicBezTo>
                    <a:pt x="955" y="548"/>
                    <a:pt x="1" y="824"/>
                    <a:pt x="10" y="1074"/>
                  </a:cubicBezTo>
                  <a:cubicBezTo>
                    <a:pt x="27" y="1077"/>
                    <a:pt x="46" y="1079"/>
                    <a:pt x="65" y="1079"/>
                  </a:cubicBezTo>
                  <a:cubicBezTo>
                    <a:pt x="209" y="1079"/>
                    <a:pt x="384" y="999"/>
                    <a:pt x="518" y="967"/>
                  </a:cubicBezTo>
                  <a:cubicBezTo>
                    <a:pt x="2070" y="583"/>
                    <a:pt x="3658" y="378"/>
                    <a:pt x="5255" y="369"/>
                  </a:cubicBezTo>
                  <a:cubicBezTo>
                    <a:pt x="5469" y="369"/>
                    <a:pt x="5692" y="369"/>
                    <a:pt x="5889" y="289"/>
                  </a:cubicBezTo>
                  <a:cubicBezTo>
                    <a:pt x="5880" y="227"/>
                    <a:pt x="5808" y="200"/>
                    <a:pt x="5746" y="182"/>
                  </a:cubicBezTo>
                  <a:cubicBezTo>
                    <a:pt x="5256" y="50"/>
                    <a:pt x="4769" y="0"/>
                    <a:pt x="4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1"/>
            <p:cNvSpPr/>
            <p:nvPr/>
          </p:nvSpPr>
          <p:spPr>
            <a:xfrm>
              <a:off x="879692" y="342963"/>
              <a:ext cx="368683" cy="48786"/>
            </a:xfrm>
            <a:custGeom>
              <a:avLst/>
              <a:gdLst/>
              <a:ahLst/>
              <a:cxnLst/>
              <a:rect l="l" t="t" r="r" b="b"/>
              <a:pathLst>
                <a:path w="5925" h="784" extrusionOk="0">
                  <a:moveTo>
                    <a:pt x="23" y="1"/>
                  </a:moveTo>
                  <a:cubicBezTo>
                    <a:pt x="19" y="1"/>
                    <a:pt x="14" y="3"/>
                    <a:pt x="10" y="7"/>
                  </a:cubicBezTo>
                  <a:cubicBezTo>
                    <a:pt x="1" y="16"/>
                    <a:pt x="1" y="25"/>
                    <a:pt x="10" y="34"/>
                  </a:cubicBezTo>
                  <a:cubicBezTo>
                    <a:pt x="242" y="257"/>
                    <a:pt x="599" y="311"/>
                    <a:pt x="884" y="328"/>
                  </a:cubicBezTo>
                  <a:cubicBezTo>
                    <a:pt x="985" y="332"/>
                    <a:pt x="1086" y="334"/>
                    <a:pt x="1187" y="334"/>
                  </a:cubicBezTo>
                  <a:cubicBezTo>
                    <a:pt x="1362" y="334"/>
                    <a:pt x="1535" y="328"/>
                    <a:pt x="1705" y="311"/>
                  </a:cubicBezTo>
                  <a:cubicBezTo>
                    <a:pt x="1990" y="293"/>
                    <a:pt x="2285" y="248"/>
                    <a:pt x="2561" y="204"/>
                  </a:cubicBezTo>
                  <a:cubicBezTo>
                    <a:pt x="2882" y="150"/>
                    <a:pt x="3203" y="105"/>
                    <a:pt x="3534" y="79"/>
                  </a:cubicBezTo>
                  <a:cubicBezTo>
                    <a:pt x="3621" y="73"/>
                    <a:pt x="3707" y="71"/>
                    <a:pt x="3790" y="71"/>
                  </a:cubicBezTo>
                  <a:cubicBezTo>
                    <a:pt x="4402" y="71"/>
                    <a:pt x="4897" y="214"/>
                    <a:pt x="5282" y="489"/>
                  </a:cubicBezTo>
                  <a:cubicBezTo>
                    <a:pt x="5309" y="507"/>
                    <a:pt x="5336" y="534"/>
                    <a:pt x="5362" y="551"/>
                  </a:cubicBezTo>
                  <a:cubicBezTo>
                    <a:pt x="5514" y="667"/>
                    <a:pt x="5675" y="783"/>
                    <a:pt x="5853" y="783"/>
                  </a:cubicBezTo>
                  <a:lnTo>
                    <a:pt x="5907" y="783"/>
                  </a:lnTo>
                  <a:cubicBezTo>
                    <a:pt x="5915" y="783"/>
                    <a:pt x="5924" y="774"/>
                    <a:pt x="5924" y="766"/>
                  </a:cubicBezTo>
                  <a:cubicBezTo>
                    <a:pt x="5924" y="757"/>
                    <a:pt x="5915" y="748"/>
                    <a:pt x="5907" y="748"/>
                  </a:cubicBezTo>
                  <a:cubicBezTo>
                    <a:pt x="5889" y="750"/>
                    <a:pt x="5872" y="751"/>
                    <a:pt x="5856" y="751"/>
                  </a:cubicBezTo>
                  <a:cubicBezTo>
                    <a:pt x="5682" y="751"/>
                    <a:pt x="5536" y="631"/>
                    <a:pt x="5389" y="525"/>
                  </a:cubicBezTo>
                  <a:cubicBezTo>
                    <a:pt x="5353" y="498"/>
                    <a:pt x="5327" y="480"/>
                    <a:pt x="5300" y="453"/>
                  </a:cubicBezTo>
                  <a:cubicBezTo>
                    <a:pt x="4915" y="178"/>
                    <a:pt x="4406" y="35"/>
                    <a:pt x="3790" y="35"/>
                  </a:cubicBezTo>
                  <a:cubicBezTo>
                    <a:pt x="3707" y="35"/>
                    <a:pt x="3621" y="38"/>
                    <a:pt x="3534" y="43"/>
                  </a:cubicBezTo>
                  <a:cubicBezTo>
                    <a:pt x="3203" y="61"/>
                    <a:pt x="2873" y="114"/>
                    <a:pt x="2552" y="168"/>
                  </a:cubicBezTo>
                  <a:cubicBezTo>
                    <a:pt x="2276" y="212"/>
                    <a:pt x="1990" y="257"/>
                    <a:pt x="1705" y="275"/>
                  </a:cubicBezTo>
                  <a:cubicBezTo>
                    <a:pt x="1552" y="290"/>
                    <a:pt x="1403" y="296"/>
                    <a:pt x="1255" y="296"/>
                  </a:cubicBezTo>
                  <a:cubicBezTo>
                    <a:pt x="1134" y="296"/>
                    <a:pt x="1013" y="292"/>
                    <a:pt x="893" y="284"/>
                  </a:cubicBezTo>
                  <a:cubicBezTo>
                    <a:pt x="607" y="275"/>
                    <a:pt x="260" y="221"/>
                    <a:pt x="36" y="7"/>
                  </a:cubicBezTo>
                  <a:cubicBezTo>
                    <a:pt x="32" y="3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1"/>
            <p:cNvSpPr/>
            <p:nvPr/>
          </p:nvSpPr>
          <p:spPr>
            <a:xfrm>
              <a:off x="887470" y="318570"/>
              <a:ext cx="45051" cy="34847"/>
            </a:xfrm>
            <a:custGeom>
              <a:avLst/>
              <a:gdLst/>
              <a:ahLst/>
              <a:cxnLst/>
              <a:rect l="l" t="t" r="r" b="b"/>
              <a:pathLst>
                <a:path w="724" h="560" extrusionOk="0">
                  <a:moveTo>
                    <a:pt x="701" y="0"/>
                  </a:moveTo>
                  <a:cubicBezTo>
                    <a:pt x="697" y="0"/>
                    <a:pt x="692" y="2"/>
                    <a:pt x="688" y="7"/>
                  </a:cubicBezTo>
                  <a:cubicBezTo>
                    <a:pt x="465" y="185"/>
                    <a:pt x="242" y="355"/>
                    <a:pt x="10" y="524"/>
                  </a:cubicBezTo>
                  <a:cubicBezTo>
                    <a:pt x="1" y="533"/>
                    <a:pt x="1" y="542"/>
                    <a:pt x="10" y="551"/>
                  </a:cubicBezTo>
                  <a:cubicBezTo>
                    <a:pt x="10" y="551"/>
                    <a:pt x="19" y="560"/>
                    <a:pt x="19" y="560"/>
                  </a:cubicBezTo>
                  <a:cubicBezTo>
                    <a:pt x="27" y="560"/>
                    <a:pt x="27" y="560"/>
                    <a:pt x="36" y="551"/>
                  </a:cubicBezTo>
                  <a:cubicBezTo>
                    <a:pt x="259" y="390"/>
                    <a:pt x="491" y="212"/>
                    <a:pt x="714" y="34"/>
                  </a:cubicBezTo>
                  <a:cubicBezTo>
                    <a:pt x="714" y="25"/>
                    <a:pt x="723" y="16"/>
                    <a:pt x="714" y="7"/>
                  </a:cubicBezTo>
                  <a:cubicBezTo>
                    <a:pt x="710" y="2"/>
                    <a:pt x="705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1"/>
            <p:cNvSpPr/>
            <p:nvPr/>
          </p:nvSpPr>
          <p:spPr>
            <a:xfrm>
              <a:off x="924120" y="310107"/>
              <a:ext cx="58927" cy="49969"/>
            </a:xfrm>
            <a:custGeom>
              <a:avLst/>
              <a:gdLst/>
              <a:ahLst/>
              <a:cxnLst/>
              <a:rect l="l" t="t" r="r" b="b"/>
              <a:pathLst>
                <a:path w="947" h="803" extrusionOk="0">
                  <a:moveTo>
                    <a:pt x="919" y="0"/>
                  </a:moveTo>
                  <a:cubicBezTo>
                    <a:pt x="607" y="250"/>
                    <a:pt x="304" y="509"/>
                    <a:pt x="9" y="767"/>
                  </a:cubicBezTo>
                  <a:cubicBezTo>
                    <a:pt x="0" y="776"/>
                    <a:pt x="0" y="785"/>
                    <a:pt x="9" y="794"/>
                  </a:cubicBezTo>
                  <a:cubicBezTo>
                    <a:pt x="9" y="803"/>
                    <a:pt x="18" y="803"/>
                    <a:pt x="18" y="803"/>
                  </a:cubicBezTo>
                  <a:cubicBezTo>
                    <a:pt x="27" y="803"/>
                    <a:pt x="27" y="803"/>
                    <a:pt x="36" y="794"/>
                  </a:cubicBezTo>
                  <a:cubicBezTo>
                    <a:pt x="331" y="535"/>
                    <a:pt x="634" y="277"/>
                    <a:pt x="937" y="36"/>
                  </a:cubicBezTo>
                  <a:cubicBezTo>
                    <a:pt x="946" y="27"/>
                    <a:pt x="946" y="18"/>
                    <a:pt x="937" y="9"/>
                  </a:cubicBezTo>
                  <a:cubicBezTo>
                    <a:pt x="937" y="0"/>
                    <a:pt x="919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1"/>
            <p:cNvSpPr/>
            <p:nvPr/>
          </p:nvSpPr>
          <p:spPr>
            <a:xfrm>
              <a:off x="962451" y="304506"/>
              <a:ext cx="72741" cy="56689"/>
            </a:xfrm>
            <a:custGeom>
              <a:avLst/>
              <a:gdLst/>
              <a:ahLst/>
              <a:cxnLst/>
              <a:rect l="l" t="t" r="r" b="b"/>
              <a:pathLst>
                <a:path w="1169" h="911" extrusionOk="0">
                  <a:moveTo>
                    <a:pt x="1133" y="1"/>
                  </a:moveTo>
                  <a:cubicBezTo>
                    <a:pt x="821" y="161"/>
                    <a:pt x="553" y="402"/>
                    <a:pt x="303" y="634"/>
                  </a:cubicBezTo>
                  <a:cubicBezTo>
                    <a:pt x="223" y="714"/>
                    <a:pt x="134" y="786"/>
                    <a:pt x="54" y="866"/>
                  </a:cubicBezTo>
                  <a:lnTo>
                    <a:pt x="36" y="866"/>
                  </a:lnTo>
                  <a:cubicBezTo>
                    <a:pt x="36" y="866"/>
                    <a:pt x="27" y="857"/>
                    <a:pt x="18" y="857"/>
                  </a:cubicBezTo>
                  <a:cubicBezTo>
                    <a:pt x="9" y="857"/>
                    <a:pt x="0" y="866"/>
                    <a:pt x="0" y="875"/>
                  </a:cubicBezTo>
                  <a:cubicBezTo>
                    <a:pt x="0" y="893"/>
                    <a:pt x="9" y="902"/>
                    <a:pt x="18" y="902"/>
                  </a:cubicBezTo>
                  <a:cubicBezTo>
                    <a:pt x="27" y="902"/>
                    <a:pt x="27" y="911"/>
                    <a:pt x="36" y="911"/>
                  </a:cubicBezTo>
                  <a:cubicBezTo>
                    <a:pt x="54" y="911"/>
                    <a:pt x="62" y="902"/>
                    <a:pt x="80" y="893"/>
                  </a:cubicBezTo>
                  <a:cubicBezTo>
                    <a:pt x="161" y="822"/>
                    <a:pt x="241" y="741"/>
                    <a:pt x="330" y="670"/>
                  </a:cubicBezTo>
                  <a:cubicBezTo>
                    <a:pt x="580" y="429"/>
                    <a:pt x="839" y="188"/>
                    <a:pt x="1151" y="36"/>
                  </a:cubicBezTo>
                  <a:cubicBezTo>
                    <a:pt x="1160" y="28"/>
                    <a:pt x="1169" y="19"/>
                    <a:pt x="1160" y="10"/>
                  </a:cubicBezTo>
                  <a:cubicBezTo>
                    <a:pt x="1151" y="1"/>
                    <a:pt x="1142" y="1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1"/>
            <p:cNvSpPr/>
            <p:nvPr/>
          </p:nvSpPr>
          <p:spPr>
            <a:xfrm>
              <a:off x="1011297" y="309671"/>
              <a:ext cx="66083" cy="52084"/>
            </a:xfrm>
            <a:custGeom>
              <a:avLst/>
              <a:gdLst/>
              <a:ahLst/>
              <a:cxnLst/>
              <a:rect l="l" t="t" r="r" b="b"/>
              <a:pathLst>
                <a:path w="1062" h="837" extrusionOk="0">
                  <a:moveTo>
                    <a:pt x="1039" y="0"/>
                  </a:moveTo>
                  <a:cubicBezTo>
                    <a:pt x="1035" y="0"/>
                    <a:pt x="1030" y="3"/>
                    <a:pt x="1026" y="7"/>
                  </a:cubicBezTo>
                  <a:lnTo>
                    <a:pt x="9" y="801"/>
                  </a:lnTo>
                  <a:cubicBezTo>
                    <a:pt x="9" y="810"/>
                    <a:pt x="0" y="819"/>
                    <a:pt x="9" y="828"/>
                  </a:cubicBezTo>
                  <a:cubicBezTo>
                    <a:pt x="18" y="828"/>
                    <a:pt x="18" y="837"/>
                    <a:pt x="27" y="837"/>
                  </a:cubicBezTo>
                  <a:cubicBezTo>
                    <a:pt x="27" y="837"/>
                    <a:pt x="36" y="837"/>
                    <a:pt x="36" y="828"/>
                  </a:cubicBezTo>
                  <a:lnTo>
                    <a:pt x="1053" y="34"/>
                  </a:lnTo>
                  <a:cubicBezTo>
                    <a:pt x="1053" y="25"/>
                    <a:pt x="1062" y="16"/>
                    <a:pt x="1053" y="7"/>
                  </a:cubicBezTo>
                  <a:cubicBezTo>
                    <a:pt x="1048" y="3"/>
                    <a:pt x="1044" y="0"/>
                    <a:pt x="1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1"/>
            <p:cNvSpPr/>
            <p:nvPr/>
          </p:nvSpPr>
          <p:spPr>
            <a:xfrm>
              <a:off x="1072900" y="307866"/>
              <a:ext cx="53327" cy="41692"/>
            </a:xfrm>
            <a:custGeom>
              <a:avLst/>
              <a:gdLst/>
              <a:ahLst/>
              <a:cxnLst/>
              <a:rect l="l" t="t" r="r" b="b"/>
              <a:pathLst>
                <a:path w="857" h="670" extrusionOk="0">
                  <a:moveTo>
                    <a:pt x="830" y="0"/>
                  </a:moveTo>
                  <a:cubicBezTo>
                    <a:pt x="536" y="197"/>
                    <a:pt x="259" y="411"/>
                    <a:pt x="9" y="634"/>
                  </a:cubicBezTo>
                  <a:cubicBezTo>
                    <a:pt x="0" y="643"/>
                    <a:pt x="0" y="660"/>
                    <a:pt x="9" y="660"/>
                  </a:cubicBezTo>
                  <a:cubicBezTo>
                    <a:pt x="9" y="669"/>
                    <a:pt x="18" y="669"/>
                    <a:pt x="18" y="669"/>
                  </a:cubicBezTo>
                  <a:lnTo>
                    <a:pt x="36" y="669"/>
                  </a:lnTo>
                  <a:cubicBezTo>
                    <a:pt x="286" y="437"/>
                    <a:pt x="562" y="223"/>
                    <a:pt x="848" y="36"/>
                  </a:cubicBezTo>
                  <a:cubicBezTo>
                    <a:pt x="857" y="27"/>
                    <a:pt x="857" y="18"/>
                    <a:pt x="848" y="9"/>
                  </a:cubicBezTo>
                  <a:cubicBezTo>
                    <a:pt x="848" y="0"/>
                    <a:pt x="83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1"/>
            <p:cNvSpPr/>
            <p:nvPr/>
          </p:nvSpPr>
          <p:spPr>
            <a:xfrm>
              <a:off x="1119507" y="313405"/>
              <a:ext cx="37833" cy="30056"/>
            </a:xfrm>
            <a:custGeom>
              <a:avLst/>
              <a:gdLst/>
              <a:ahLst/>
              <a:cxnLst/>
              <a:rect l="l" t="t" r="r" b="b"/>
              <a:pathLst>
                <a:path w="608" h="483" extrusionOk="0">
                  <a:moveTo>
                    <a:pt x="572" y="1"/>
                  </a:moveTo>
                  <a:cubicBezTo>
                    <a:pt x="384" y="152"/>
                    <a:pt x="197" y="295"/>
                    <a:pt x="10" y="447"/>
                  </a:cubicBezTo>
                  <a:cubicBezTo>
                    <a:pt x="1" y="456"/>
                    <a:pt x="1" y="464"/>
                    <a:pt x="10" y="473"/>
                  </a:cubicBezTo>
                  <a:cubicBezTo>
                    <a:pt x="10" y="473"/>
                    <a:pt x="19" y="482"/>
                    <a:pt x="19" y="482"/>
                  </a:cubicBezTo>
                  <a:cubicBezTo>
                    <a:pt x="27" y="482"/>
                    <a:pt x="27" y="482"/>
                    <a:pt x="27" y="473"/>
                  </a:cubicBezTo>
                  <a:cubicBezTo>
                    <a:pt x="224" y="331"/>
                    <a:pt x="411" y="179"/>
                    <a:pt x="598" y="36"/>
                  </a:cubicBezTo>
                  <a:cubicBezTo>
                    <a:pt x="598" y="27"/>
                    <a:pt x="607" y="18"/>
                    <a:pt x="598" y="9"/>
                  </a:cubicBezTo>
                  <a:cubicBezTo>
                    <a:pt x="589" y="1"/>
                    <a:pt x="581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1"/>
            <p:cNvSpPr/>
            <p:nvPr/>
          </p:nvSpPr>
          <p:spPr>
            <a:xfrm>
              <a:off x="1156717" y="326721"/>
              <a:ext cx="29495" cy="23398"/>
            </a:xfrm>
            <a:custGeom>
              <a:avLst/>
              <a:gdLst/>
              <a:ahLst/>
              <a:cxnLst/>
              <a:rect l="l" t="t" r="r" b="b"/>
              <a:pathLst>
                <a:path w="474" h="376" extrusionOk="0">
                  <a:moveTo>
                    <a:pt x="446" y="1"/>
                  </a:moveTo>
                  <a:cubicBezTo>
                    <a:pt x="295" y="108"/>
                    <a:pt x="152" y="224"/>
                    <a:pt x="9" y="340"/>
                  </a:cubicBezTo>
                  <a:cubicBezTo>
                    <a:pt x="0" y="349"/>
                    <a:pt x="0" y="357"/>
                    <a:pt x="9" y="366"/>
                  </a:cubicBezTo>
                  <a:cubicBezTo>
                    <a:pt x="9" y="375"/>
                    <a:pt x="18" y="375"/>
                    <a:pt x="27" y="375"/>
                  </a:cubicBezTo>
                  <a:cubicBezTo>
                    <a:pt x="27" y="375"/>
                    <a:pt x="36" y="375"/>
                    <a:pt x="36" y="366"/>
                  </a:cubicBezTo>
                  <a:cubicBezTo>
                    <a:pt x="170" y="250"/>
                    <a:pt x="322" y="134"/>
                    <a:pt x="464" y="36"/>
                  </a:cubicBezTo>
                  <a:cubicBezTo>
                    <a:pt x="473" y="27"/>
                    <a:pt x="473" y="18"/>
                    <a:pt x="473" y="10"/>
                  </a:cubicBezTo>
                  <a:cubicBezTo>
                    <a:pt x="464" y="1"/>
                    <a:pt x="45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1"/>
            <p:cNvSpPr/>
            <p:nvPr/>
          </p:nvSpPr>
          <p:spPr>
            <a:xfrm>
              <a:off x="1183350" y="342589"/>
              <a:ext cx="28375" cy="21966"/>
            </a:xfrm>
            <a:custGeom>
              <a:avLst/>
              <a:gdLst/>
              <a:ahLst/>
              <a:cxnLst/>
              <a:rect l="l" t="t" r="r" b="b"/>
              <a:pathLst>
                <a:path w="456" h="353" extrusionOk="0">
                  <a:moveTo>
                    <a:pt x="437" y="1"/>
                  </a:moveTo>
                  <a:cubicBezTo>
                    <a:pt x="434" y="1"/>
                    <a:pt x="431" y="2"/>
                    <a:pt x="429" y="4"/>
                  </a:cubicBezTo>
                  <a:cubicBezTo>
                    <a:pt x="277" y="94"/>
                    <a:pt x="134" y="201"/>
                    <a:pt x="10" y="317"/>
                  </a:cubicBezTo>
                  <a:cubicBezTo>
                    <a:pt x="1" y="326"/>
                    <a:pt x="1" y="343"/>
                    <a:pt x="1" y="343"/>
                  </a:cubicBezTo>
                  <a:cubicBezTo>
                    <a:pt x="10" y="352"/>
                    <a:pt x="10" y="352"/>
                    <a:pt x="18" y="352"/>
                  </a:cubicBezTo>
                  <a:lnTo>
                    <a:pt x="27" y="352"/>
                  </a:lnTo>
                  <a:cubicBezTo>
                    <a:pt x="161" y="227"/>
                    <a:pt x="304" y="129"/>
                    <a:pt x="447" y="31"/>
                  </a:cubicBezTo>
                  <a:cubicBezTo>
                    <a:pt x="456" y="31"/>
                    <a:pt x="456" y="13"/>
                    <a:pt x="456" y="13"/>
                  </a:cubicBezTo>
                  <a:cubicBezTo>
                    <a:pt x="449" y="7"/>
                    <a:pt x="443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1"/>
            <p:cNvSpPr/>
            <p:nvPr/>
          </p:nvSpPr>
          <p:spPr>
            <a:xfrm>
              <a:off x="1213902" y="359640"/>
              <a:ext cx="24454" cy="17113"/>
            </a:xfrm>
            <a:custGeom>
              <a:avLst/>
              <a:gdLst/>
              <a:ahLst/>
              <a:cxnLst/>
              <a:rect l="l" t="t" r="r" b="b"/>
              <a:pathLst>
                <a:path w="393" h="275" extrusionOk="0">
                  <a:moveTo>
                    <a:pt x="379" y="0"/>
                  </a:moveTo>
                  <a:cubicBezTo>
                    <a:pt x="375" y="0"/>
                    <a:pt x="370" y="2"/>
                    <a:pt x="366" y="7"/>
                  </a:cubicBezTo>
                  <a:lnTo>
                    <a:pt x="18" y="239"/>
                  </a:lnTo>
                  <a:cubicBezTo>
                    <a:pt x="9" y="248"/>
                    <a:pt x="0" y="257"/>
                    <a:pt x="9" y="266"/>
                  </a:cubicBezTo>
                  <a:cubicBezTo>
                    <a:pt x="9" y="266"/>
                    <a:pt x="18" y="275"/>
                    <a:pt x="27" y="275"/>
                  </a:cubicBezTo>
                  <a:cubicBezTo>
                    <a:pt x="27" y="275"/>
                    <a:pt x="36" y="275"/>
                    <a:pt x="36" y="266"/>
                  </a:cubicBezTo>
                  <a:lnTo>
                    <a:pt x="384" y="34"/>
                  </a:lnTo>
                  <a:cubicBezTo>
                    <a:pt x="393" y="34"/>
                    <a:pt x="393" y="16"/>
                    <a:pt x="393" y="7"/>
                  </a:cubicBezTo>
                  <a:cubicBezTo>
                    <a:pt x="388" y="2"/>
                    <a:pt x="384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1"/>
            <p:cNvSpPr/>
            <p:nvPr/>
          </p:nvSpPr>
          <p:spPr>
            <a:xfrm>
              <a:off x="825307" y="448874"/>
              <a:ext cx="18916" cy="16117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1"/>
            <p:cNvSpPr/>
            <p:nvPr/>
          </p:nvSpPr>
          <p:spPr>
            <a:xfrm>
              <a:off x="832525" y="458270"/>
              <a:ext cx="24517" cy="18979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1"/>
            <p:cNvSpPr/>
            <p:nvPr/>
          </p:nvSpPr>
          <p:spPr>
            <a:xfrm>
              <a:off x="847521" y="468600"/>
              <a:ext cx="22837" cy="18046"/>
            </a:xfrm>
            <a:custGeom>
              <a:avLst/>
              <a:gdLst/>
              <a:ahLst/>
              <a:cxnLst/>
              <a:rect l="l" t="t" r="r" b="b"/>
              <a:pathLst>
                <a:path w="367" h="290" extrusionOk="0">
                  <a:moveTo>
                    <a:pt x="340" y="1"/>
                  </a:moveTo>
                  <a:cubicBezTo>
                    <a:pt x="336" y="1"/>
                    <a:pt x="333" y="2"/>
                    <a:pt x="330" y="4"/>
                  </a:cubicBezTo>
                  <a:cubicBezTo>
                    <a:pt x="214" y="85"/>
                    <a:pt x="107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36" y="290"/>
                  </a:lnTo>
                  <a:cubicBezTo>
                    <a:pt x="134" y="192"/>
                    <a:pt x="241" y="111"/>
                    <a:pt x="357" y="40"/>
                  </a:cubicBezTo>
                  <a:cubicBezTo>
                    <a:pt x="366" y="31"/>
                    <a:pt x="366" y="22"/>
                    <a:pt x="357" y="13"/>
                  </a:cubicBezTo>
                  <a:cubicBezTo>
                    <a:pt x="357" y="7"/>
                    <a:pt x="348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1"/>
            <p:cNvSpPr/>
            <p:nvPr/>
          </p:nvSpPr>
          <p:spPr>
            <a:xfrm>
              <a:off x="859717" y="479926"/>
              <a:ext cx="18419" cy="15059"/>
            </a:xfrm>
            <a:custGeom>
              <a:avLst/>
              <a:gdLst/>
              <a:ahLst/>
              <a:cxnLst/>
              <a:rect l="l" t="t" r="r" b="b"/>
              <a:pathLst>
                <a:path w="296" h="242" extrusionOk="0">
                  <a:moveTo>
                    <a:pt x="268" y="1"/>
                  </a:moveTo>
                  <a:cubicBezTo>
                    <a:pt x="170" y="63"/>
                    <a:pt x="90" y="135"/>
                    <a:pt x="10" y="206"/>
                  </a:cubicBezTo>
                  <a:cubicBezTo>
                    <a:pt x="1" y="215"/>
                    <a:pt x="1" y="224"/>
                    <a:pt x="10" y="233"/>
                  </a:cubicBezTo>
                  <a:cubicBezTo>
                    <a:pt x="10" y="242"/>
                    <a:pt x="18" y="242"/>
                    <a:pt x="18" y="242"/>
                  </a:cubicBezTo>
                  <a:cubicBezTo>
                    <a:pt x="27" y="242"/>
                    <a:pt x="27" y="242"/>
                    <a:pt x="36" y="233"/>
                  </a:cubicBezTo>
                  <a:cubicBezTo>
                    <a:pt x="108" y="161"/>
                    <a:pt x="197" y="90"/>
                    <a:pt x="286" y="37"/>
                  </a:cubicBezTo>
                  <a:cubicBezTo>
                    <a:pt x="295" y="28"/>
                    <a:pt x="295" y="19"/>
                    <a:pt x="295" y="10"/>
                  </a:cubicBezTo>
                  <a:cubicBezTo>
                    <a:pt x="286" y="1"/>
                    <a:pt x="27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1"/>
            <p:cNvSpPr/>
            <p:nvPr/>
          </p:nvSpPr>
          <p:spPr>
            <a:xfrm>
              <a:off x="875274" y="485526"/>
              <a:ext cx="17236" cy="13939"/>
            </a:xfrm>
            <a:custGeom>
              <a:avLst/>
              <a:gdLst/>
              <a:ahLst/>
              <a:cxnLst/>
              <a:rect l="l" t="t" r="r" b="b"/>
              <a:pathLst>
                <a:path w="277" h="224" extrusionOk="0">
                  <a:moveTo>
                    <a:pt x="241" y="0"/>
                  </a:moveTo>
                  <a:cubicBezTo>
                    <a:pt x="170" y="71"/>
                    <a:pt x="99" y="134"/>
                    <a:pt x="18" y="196"/>
                  </a:cubicBezTo>
                  <a:cubicBezTo>
                    <a:pt x="9" y="196"/>
                    <a:pt x="0" y="214"/>
                    <a:pt x="9" y="223"/>
                  </a:cubicBezTo>
                  <a:lnTo>
                    <a:pt x="36" y="223"/>
                  </a:lnTo>
                  <a:cubicBezTo>
                    <a:pt x="116" y="170"/>
                    <a:pt x="197" y="98"/>
                    <a:pt x="268" y="27"/>
                  </a:cubicBezTo>
                  <a:cubicBezTo>
                    <a:pt x="277" y="27"/>
                    <a:pt x="277" y="9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1"/>
            <p:cNvSpPr/>
            <p:nvPr/>
          </p:nvSpPr>
          <p:spPr>
            <a:xfrm>
              <a:off x="1114529" y="481606"/>
              <a:ext cx="88857" cy="149408"/>
            </a:xfrm>
            <a:custGeom>
              <a:avLst/>
              <a:gdLst/>
              <a:ahLst/>
              <a:cxnLst/>
              <a:rect l="l" t="t" r="r" b="b"/>
              <a:pathLst>
                <a:path w="1428" h="2401" extrusionOk="0">
                  <a:moveTo>
                    <a:pt x="1410" y="1"/>
                  </a:moveTo>
                  <a:cubicBezTo>
                    <a:pt x="1401" y="1"/>
                    <a:pt x="1392" y="10"/>
                    <a:pt x="1392" y="18"/>
                  </a:cubicBezTo>
                  <a:cubicBezTo>
                    <a:pt x="1303" y="955"/>
                    <a:pt x="785" y="1838"/>
                    <a:pt x="9" y="2365"/>
                  </a:cubicBezTo>
                  <a:cubicBezTo>
                    <a:pt x="0" y="2374"/>
                    <a:pt x="0" y="2383"/>
                    <a:pt x="0" y="2391"/>
                  </a:cubicBezTo>
                  <a:cubicBezTo>
                    <a:pt x="9" y="2400"/>
                    <a:pt x="9" y="2400"/>
                    <a:pt x="18" y="2400"/>
                  </a:cubicBezTo>
                  <a:lnTo>
                    <a:pt x="27" y="2400"/>
                  </a:lnTo>
                  <a:cubicBezTo>
                    <a:pt x="821" y="1865"/>
                    <a:pt x="1339" y="973"/>
                    <a:pt x="1428" y="27"/>
                  </a:cubicBezTo>
                  <a:cubicBezTo>
                    <a:pt x="1428" y="10"/>
                    <a:pt x="1419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1"/>
            <p:cNvSpPr/>
            <p:nvPr/>
          </p:nvSpPr>
          <p:spPr>
            <a:xfrm>
              <a:off x="803093" y="473641"/>
              <a:ext cx="22277" cy="19166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1"/>
            <p:cNvSpPr/>
            <p:nvPr/>
          </p:nvSpPr>
          <p:spPr>
            <a:xfrm>
              <a:off x="811991" y="480797"/>
              <a:ext cx="34473" cy="2588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1"/>
            <p:cNvSpPr/>
            <p:nvPr/>
          </p:nvSpPr>
          <p:spPr>
            <a:xfrm>
              <a:off x="812551" y="495482"/>
              <a:ext cx="44491" cy="37274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1"/>
            <p:cNvSpPr/>
            <p:nvPr/>
          </p:nvSpPr>
          <p:spPr>
            <a:xfrm>
              <a:off x="821449" y="507866"/>
              <a:ext cx="48909" cy="43186"/>
            </a:xfrm>
            <a:custGeom>
              <a:avLst/>
              <a:gdLst/>
              <a:ahLst/>
              <a:cxnLst/>
              <a:rect l="l" t="t" r="r" b="b"/>
              <a:pathLst>
                <a:path w="786" h="694" extrusionOk="0">
                  <a:moveTo>
                    <a:pt x="766" y="0"/>
                  </a:moveTo>
                  <a:cubicBezTo>
                    <a:pt x="761" y="0"/>
                    <a:pt x="754" y="2"/>
                    <a:pt x="749" y="7"/>
                  </a:cubicBezTo>
                  <a:cubicBezTo>
                    <a:pt x="482" y="194"/>
                    <a:pt x="232" y="417"/>
                    <a:pt x="9" y="667"/>
                  </a:cubicBezTo>
                  <a:cubicBezTo>
                    <a:pt x="0" y="676"/>
                    <a:pt x="0" y="685"/>
                    <a:pt x="9" y="694"/>
                  </a:cubicBezTo>
                  <a:lnTo>
                    <a:pt x="36" y="694"/>
                  </a:lnTo>
                  <a:cubicBezTo>
                    <a:pt x="259" y="444"/>
                    <a:pt x="509" y="221"/>
                    <a:pt x="776" y="34"/>
                  </a:cubicBezTo>
                  <a:cubicBezTo>
                    <a:pt x="785" y="25"/>
                    <a:pt x="785" y="16"/>
                    <a:pt x="776" y="7"/>
                  </a:cubicBezTo>
                  <a:cubicBezTo>
                    <a:pt x="776" y="2"/>
                    <a:pt x="772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1"/>
            <p:cNvSpPr/>
            <p:nvPr/>
          </p:nvSpPr>
          <p:spPr>
            <a:xfrm>
              <a:off x="837503" y="513404"/>
              <a:ext cx="50029" cy="51524"/>
            </a:xfrm>
            <a:custGeom>
              <a:avLst/>
              <a:gdLst/>
              <a:ahLst/>
              <a:cxnLst/>
              <a:rect l="l" t="t" r="r" b="b"/>
              <a:pathLst>
                <a:path w="804" h="828" extrusionOk="0">
                  <a:moveTo>
                    <a:pt x="786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474" y="230"/>
                    <a:pt x="215" y="498"/>
                    <a:pt x="10" y="801"/>
                  </a:cubicBezTo>
                  <a:cubicBezTo>
                    <a:pt x="1" y="810"/>
                    <a:pt x="1" y="819"/>
                    <a:pt x="10" y="828"/>
                  </a:cubicBezTo>
                  <a:lnTo>
                    <a:pt x="19" y="828"/>
                  </a:lnTo>
                  <a:cubicBezTo>
                    <a:pt x="28" y="828"/>
                    <a:pt x="36" y="828"/>
                    <a:pt x="36" y="819"/>
                  </a:cubicBezTo>
                  <a:cubicBezTo>
                    <a:pt x="251" y="516"/>
                    <a:pt x="500" y="257"/>
                    <a:pt x="795" y="34"/>
                  </a:cubicBezTo>
                  <a:cubicBezTo>
                    <a:pt x="804" y="34"/>
                    <a:pt x="804" y="16"/>
                    <a:pt x="795" y="7"/>
                  </a:cubicBezTo>
                  <a:cubicBezTo>
                    <a:pt x="795" y="3"/>
                    <a:pt x="790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1"/>
            <p:cNvSpPr/>
            <p:nvPr/>
          </p:nvSpPr>
          <p:spPr>
            <a:xfrm>
              <a:off x="846961" y="522427"/>
              <a:ext cx="59985" cy="60298"/>
            </a:xfrm>
            <a:custGeom>
              <a:avLst/>
              <a:gdLst/>
              <a:ahLst/>
              <a:cxnLst/>
              <a:rect l="l" t="t" r="r" b="b"/>
              <a:pathLst>
                <a:path w="964" h="969" extrusionOk="0">
                  <a:moveTo>
                    <a:pt x="942" y="1"/>
                  </a:moveTo>
                  <a:cubicBezTo>
                    <a:pt x="939" y="1"/>
                    <a:pt x="937" y="2"/>
                    <a:pt x="937" y="5"/>
                  </a:cubicBezTo>
                  <a:cubicBezTo>
                    <a:pt x="598" y="290"/>
                    <a:pt x="286" y="602"/>
                    <a:pt x="0" y="941"/>
                  </a:cubicBezTo>
                  <a:cubicBezTo>
                    <a:pt x="0" y="950"/>
                    <a:pt x="0" y="959"/>
                    <a:pt x="9" y="968"/>
                  </a:cubicBezTo>
                  <a:lnTo>
                    <a:pt x="18" y="968"/>
                  </a:lnTo>
                  <a:cubicBezTo>
                    <a:pt x="27" y="968"/>
                    <a:pt x="27" y="968"/>
                    <a:pt x="36" y="959"/>
                  </a:cubicBezTo>
                  <a:cubicBezTo>
                    <a:pt x="313" y="629"/>
                    <a:pt x="625" y="317"/>
                    <a:pt x="955" y="32"/>
                  </a:cubicBezTo>
                  <a:cubicBezTo>
                    <a:pt x="964" y="32"/>
                    <a:pt x="964" y="14"/>
                    <a:pt x="964" y="5"/>
                  </a:cubicBezTo>
                  <a:cubicBezTo>
                    <a:pt x="958" y="5"/>
                    <a:pt x="948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1"/>
            <p:cNvSpPr/>
            <p:nvPr/>
          </p:nvSpPr>
          <p:spPr>
            <a:xfrm>
              <a:off x="866935" y="521182"/>
              <a:ext cx="77221" cy="72059"/>
            </a:xfrm>
            <a:custGeom>
              <a:avLst/>
              <a:gdLst/>
              <a:ahLst/>
              <a:cxnLst/>
              <a:rect l="l" t="t" r="r" b="b"/>
              <a:pathLst>
                <a:path w="1241" h="1158" extrusionOk="0">
                  <a:moveTo>
                    <a:pt x="1218" y="0"/>
                  </a:moveTo>
                  <a:cubicBezTo>
                    <a:pt x="1214" y="0"/>
                    <a:pt x="1209" y="2"/>
                    <a:pt x="1205" y="7"/>
                  </a:cubicBezTo>
                  <a:cubicBezTo>
                    <a:pt x="786" y="355"/>
                    <a:pt x="384" y="730"/>
                    <a:pt x="1" y="1122"/>
                  </a:cubicBezTo>
                  <a:cubicBezTo>
                    <a:pt x="1" y="1131"/>
                    <a:pt x="1" y="1149"/>
                    <a:pt x="10" y="1149"/>
                  </a:cubicBezTo>
                  <a:cubicBezTo>
                    <a:pt x="10" y="1158"/>
                    <a:pt x="10" y="1158"/>
                    <a:pt x="18" y="1158"/>
                  </a:cubicBezTo>
                  <a:cubicBezTo>
                    <a:pt x="27" y="1158"/>
                    <a:pt x="27" y="1158"/>
                    <a:pt x="27" y="1149"/>
                  </a:cubicBezTo>
                  <a:cubicBezTo>
                    <a:pt x="402" y="756"/>
                    <a:pt x="812" y="382"/>
                    <a:pt x="1232" y="34"/>
                  </a:cubicBezTo>
                  <a:cubicBezTo>
                    <a:pt x="1241" y="25"/>
                    <a:pt x="1241" y="16"/>
                    <a:pt x="1232" y="7"/>
                  </a:cubicBezTo>
                  <a:cubicBezTo>
                    <a:pt x="1227" y="2"/>
                    <a:pt x="1223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1"/>
            <p:cNvSpPr/>
            <p:nvPr/>
          </p:nvSpPr>
          <p:spPr>
            <a:xfrm>
              <a:off x="880812" y="533939"/>
              <a:ext cx="84439" cy="80958"/>
            </a:xfrm>
            <a:custGeom>
              <a:avLst/>
              <a:gdLst/>
              <a:ahLst/>
              <a:cxnLst/>
              <a:rect l="l" t="t" r="r" b="b"/>
              <a:pathLst>
                <a:path w="1357" h="1301" extrusionOk="0">
                  <a:moveTo>
                    <a:pt x="1334" y="0"/>
                  </a:moveTo>
                  <a:cubicBezTo>
                    <a:pt x="1330" y="0"/>
                    <a:pt x="1325" y="3"/>
                    <a:pt x="1321" y="7"/>
                  </a:cubicBezTo>
                  <a:cubicBezTo>
                    <a:pt x="857" y="391"/>
                    <a:pt x="411" y="810"/>
                    <a:pt x="10" y="1265"/>
                  </a:cubicBezTo>
                  <a:cubicBezTo>
                    <a:pt x="1" y="1274"/>
                    <a:pt x="1" y="1283"/>
                    <a:pt x="10" y="1292"/>
                  </a:cubicBezTo>
                  <a:cubicBezTo>
                    <a:pt x="10" y="1292"/>
                    <a:pt x="18" y="1301"/>
                    <a:pt x="18" y="1301"/>
                  </a:cubicBezTo>
                  <a:cubicBezTo>
                    <a:pt x="27" y="1301"/>
                    <a:pt x="27" y="1292"/>
                    <a:pt x="36" y="1292"/>
                  </a:cubicBezTo>
                  <a:cubicBezTo>
                    <a:pt x="438" y="837"/>
                    <a:pt x="875" y="417"/>
                    <a:pt x="1348" y="34"/>
                  </a:cubicBezTo>
                  <a:cubicBezTo>
                    <a:pt x="1357" y="25"/>
                    <a:pt x="1357" y="16"/>
                    <a:pt x="1348" y="7"/>
                  </a:cubicBezTo>
                  <a:cubicBezTo>
                    <a:pt x="1343" y="3"/>
                    <a:pt x="1339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1"/>
            <p:cNvSpPr/>
            <p:nvPr/>
          </p:nvSpPr>
          <p:spPr>
            <a:xfrm>
              <a:off x="908564" y="527841"/>
              <a:ext cx="92777" cy="93155"/>
            </a:xfrm>
            <a:custGeom>
              <a:avLst/>
              <a:gdLst/>
              <a:ahLst/>
              <a:cxnLst/>
              <a:rect l="l" t="t" r="r" b="b"/>
              <a:pathLst>
                <a:path w="1491" h="1497" extrusionOk="0">
                  <a:moveTo>
                    <a:pt x="1474" y="0"/>
                  </a:moveTo>
                  <a:cubicBezTo>
                    <a:pt x="1468" y="0"/>
                    <a:pt x="1464" y="3"/>
                    <a:pt x="1464" y="7"/>
                  </a:cubicBezTo>
                  <a:cubicBezTo>
                    <a:pt x="937" y="453"/>
                    <a:pt x="456" y="944"/>
                    <a:pt x="1" y="1470"/>
                  </a:cubicBezTo>
                  <a:cubicBezTo>
                    <a:pt x="1" y="1470"/>
                    <a:pt x="1" y="1488"/>
                    <a:pt x="10" y="1497"/>
                  </a:cubicBezTo>
                  <a:lnTo>
                    <a:pt x="19" y="1497"/>
                  </a:lnTo>
                  <a:cubicBezTo>
                    <a:pt x="27" y="1497"/>
                    <a:pt x="27" y="1497"/>
                    <a:pt x="36" y="1488"/>
                  </a:cubicBezTo>
                  <a:cubicBezTo>
                    <a:pt x="482" y="970"/>
                    <a:pt x="964" y="480"/>
                    <a:pt x="1482" y="34"/>
                  </a:cubicBezTo>
                  <a:cubicBezTo>
                    <a:pt x="1491" y="25"/>
                    <a:pt x="1491" y="16"/>
                    <a:pt x="1491" y="7"/>
                  </a:cubicBezTo>
                  <a:cubicBezTo>
                    <a:pt x="1486" y="3"/>
                    <a:pt x="1479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1"/>
            <p:cNvSpPr/>
            <p:nvPr/>
          </p:nvSpPr>
          <p:spPr>
            <a:xfrm>
              <a:off x="926360" y="525476"/>
              <a:ext cx="105534" cy="103858"/>
            </a:xfrm>
            <a:custGeom>
              <a:avLst/>
              <a:gdLst/>
              <a:ahLst/>
              <a:cxnLst/>
              <a:rect l="l" t="t" r="r" b="b"/>
              <a:pathLst>
                <a:path w="1696" h="1669" extrusionOk="0">
                  <a:moveTo>
                    <a:pt x="1659" y="0"/>
                  </a:moveTo>
                  <a:cubicBezTo>
                    <a:pt x="1089" y="518"/>
                    <a:pt x="535" y="1071"/>
                    <a:pt x="9" y="1642"/>
                  </a:cubicBezTo>
                  <a:cubicBezTo>
                    <a:pt x="0" y="1651"/>
                    <a:pt x="0" y="1660"/>
                    <a:pt x="9" y="1669"/>
                  </a:cubicBezTo>
                  <a:lnTo>
                    <a:pt x="36" y="1669"/>
                  </a:lnTo>
                  <a:cubicBezTo>
                    <a:pt x="562" y="1098"/>
                    <a:pt x="1115" y="545"/>
                    <a:pt x="1686" y="27"/>
                  </a:cubicBezTo>
                  <a:cubicBezTo>
                    <a:pt x="1695" y="27"/>
                    <a:pt x="1695" y="9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1"/>
            <p:cNvSpPr/>
            <p:nvPr/>
          </p:nvSpPr>
          <p:spPr>
            <a:xfrm>
              <a:off x="948015" y="527281"/>
              <a:ext cx="117730" cy="110952"/>
            </a:xfrm>
            <a:custGeom>
              <a:avLst/>
              <a:gdLst/>
              <a:ahLst/>
              <a:cxnLst/>
              <a:rect l="l" t="t" r="r" b="b"/>
              <a:pathLst>
                <a:path w="1892" h="1783" extrusionOk="0">
                  <a:moveTo>
                    <a:pt x="1869" y="0"/>
                  </a:moveTo>
                  <a:cubicBezTo>
                    <a:pt x="1865" y="0"/>
                    <a:pt x="1860" y="3"/>
                    <a:pt x="1856" y="7"/>
                  </a:cubicBezTo>
                  <a:lnTo>
                    <a:pt x="9" y="1756"/>
                  </a:lnTo>
                  <a:cubicBezTo>
                    <a:pt x="0" y="1756"/>
                    <a:pt x="0" y="1773"/>
                    <a:pt x="9" y="1782"/>
                  </a:cubicBezTo>
                  <a:lnTo>
                    <a:pt x="36" y="1782"/>
                  </a:lnTo>
                  <a:lnTo>
                    <a:pt x="1882" y="34"/>
                  </a:lnTo>
                  <a:cubicBezTo>
                    <a:pt x="1891" y="25"/>
                    <a:pt x="1891" y="16"/>
                    <a:pt x="1882" y="7"/>
                  </a:cubicBezTo>
                  <a:cubicBezTo>
                    <a:pt x="1878" y="3"/>
                    <a:pt x="1874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1"/>
            <p:cNvSpPr/>
            <p:nvPr/>
          </p:nvSpPr>
          <p:spPr>
            <a:xfrm>
              <a:off x="979625" y="516702"/>
              <a:ext cx="137206" cy="126509"/>
            </a:xfrm>
            <a:custGeom>
              <a:avLst/>
              <a:gdLst/>
              <a:ahLst/>
              <a:cxnLst/>
              <a:rect l="l" t="t" r="r" b="b"/>
              <a:pathLst>
                <a:path w="2205" h="2033" extrusionOk="0">
                  <a:moveTo>
                    <a:pt x="2182" y="1"/>
                  </a:moveTo>
                  <a:cubicBezTo>
                    <a:pt x="2177" y="1"/>
                    <a:pt x="2173" y="3"/>
                    <a:pt x="2168" y="8"/>
                  </a:cubicBezTo>
                  <a:cubicBezTo>
                    <a:pt x="1410" y="623"/>
                    <a:pt x="688" y="1301"/>
                    <a:pt x="1" y="2006"/>
                  </a:cubicBezTo>
                  <a:cubicBezTo>
                    <a:pt x="1" y="2006"/>
                    <a:pt x="1" y="2024"/>
                    <a:pt x="1" y="2024"/>
                  </a:cubicBezTo>
                  <a:cubicBezTo>
                    <a:pt x="10" y="2033"/>
                    <a:pt x="10" y="2033"/>
                    <a:pt x="18" y="2033"/>
                  </a:cubicBezTo>
                  <a:cubicBezTo>
                    <a:pt x="18" y="2033"/>
                    <a:pt x="27" y="2033"/>
                    <a:pt x="27" y="2024"/>
                  </a:cubicBezTo>
                  <a:cubicBezTo>
                    <a:pt x="705" y="1328"/>
                    <a:pt x="1437" y="650"/>
                    <a:pt x="2195" y="34"/>
                  </a:cubicBezTo>
                  <a:cubicBezTo>
                    <a:pt x="2204" y="25"/>
                    <a:pt x="2204" y="16"/>
                    <a:pt x="2195" y="8"/>
                  </a:cubicBezTo>
                  <a:cubicBezTo>
                    <a:pt x="2191" y="3"/>
                    <a:pt x="2186" y="1"/>
                    <a:pt x="2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1"/>
            <p:cNvSpPr/>
            <p:nvPr/>
          </p:nvSpPr>
          <p:spPr>
            <a:xfrm>
              <a:off x="1012915" y="510044"/>
              <a:ext cx="137206" cy="129869"/>
            </a:xfrm>
            <a:custGeom>
              <a:avLst/>
              <a:gdLst/>
              <a:ahLst/>
              <a:cxnLst/>
              <a:rect l="l" t="t" r="r" b="b"/>
              <a:pathLst>
                <a:path w="2205" h="2087" extrusionOk="0">
                  <a:moveTo>
                    <a:pt x="2191" y="1"/>
                  </a:moveTo>
                  <a:cubicBezTo>
                    <a:pt x="2187" y="1"/>
                    <a:pt x="2182" y="3"/>
                    <a:pt x="2178" y="8"/>
                  </a:cubicBezTo>
                  <a:lnTo>
                    <a:pt x="10" y="2050"/>
                  </a:lnTo>
                  <a:cubicBezTo>
                    <a:pt x="1" y="2059"/>
                    <a:pt x="1" y="2068"/>
                    <a:pt x="10" y="2077"/>
                  </a:cubicBezTo>
                  <a:cubicBezTo>
                    <a:pt x="10" y="2077"/>
                    <a:pt x="19" y="2086"/>
                    <a:pt x="19" y="2086"/>
                  </a:cubicBezTo>
                  <a:cubicBezTo>
                    <a:pt x="28" y="2086"/>
                    <a:pt x="28" y="2077"/>
                    <a:pt x="37" y="2077"/>
                  </a:cubicBezTo>
                  <a:lnTo>
                    <a:pt x="2204" y="34"/>
                  </a:lnTo>
                  <a:cubicBezTo>
                    <a:pt x="2204" y="25"/>
                    <a:pt x="2204" y="16"/>
                    <a:pt x="2204" y="8"/>
                  </a:cubicBezTo>
                  <a:cubicBezTo>
                    <a:pt x="2200" y="3"/>
                    <a:pt x="219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1"/>
            <p:cNvSpPr/>
            <p:nvPr/>
          </p:nvSpPr>
          <p:spPr>
            <a:xfrm>
              <a:off x="1051246" y="502825"/>
              <a:ext cx="135526" cy="131487"/>
            </a:xfrm>
            <a:custGeom>
              <a:avLst/>
              <a:gdLst/>
              <a:ahLst/>
              <a:cxnLst/>
              <a:rect l="l" t="t" r="r" b="b"/>
              <a:pathLst>
                <a:path w="2178" h="2113" extrusionOk="0">
                  <a:moveTo>
                    <a:pt x="2155" y="1"/>
                  </a:moveTo>
                  <a:cubicBezTo>
                    <a:pt x="2150" y="1"/>
                    <a:pt x="2146" y="3"/>
                    <a:pt x="2141" y="8"/>
                  </a:cubicBezTo>
                  <a:cubicBezTo>
                    <a:pt x="1446" y="703"/>
                    <a:pt x="723" y="1408"/>
                    <a:pt x="0" y="2077"/>
                  </a:cubicBezTo>
                  <a:cubicBezTo>
                    <a:pt x="0" y="2086"/>
                    <a:pt x="0" y="2104"/>
                    <a:pt x="0" y="2104"/>
                  </a:cubicBezTo>
                  <a:cubicBezTo>
                    <a:pt x="9" y="2113"/>
                    <a:pt x="9" y="2113"/>
                    <a:pt x="18" y="2113"/>
                  </a:cubicBezTo>
                  <a:cubicBezTo>
                    <a:pt x="18" y="2113"/>
                    <a:pt x="27" y="2113"/>
                    <a:pt x="27" y="2104"/>
                  </a:cubicBezTo>
                  <a:cubicBezTo>
                    <a:pt x="750" y="1435"/>
                    <a:pt x="1472" y="730"/>
                    <a:pt x="2168" y="34"/>
                  </a:cubicBezTo>
                  <a:cubicBezTo>
                    <a:pt x="2177" y="25"/>
                    <a:pt x="2177" y="16"/>
                    <a:pt x="2168" y="8"/>
                  </a:cubicBezTo>
                  <a:cubicBezTo>
                    <a:pt x="2164" y="3"/>
                    <a:pt x="2159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1"/>
            <p:cNvSpPr/>
            <p:nvPr/>
          </p:nvSpPr>
          <p:spPr>
            <a:xfrm>
              <a:off x="1082296" y="550056"/>
              <a:ext cx="91657" cy="85936"/>
            </a:xfrm>
            <a:custGeom>
              <a:avLst/>
              <a:gdLst/>
              <a:ahLst/>
              <a:cxnLst/>
              <a:rect l="l" t="t" r="r" b="b"/>
              <a:pathLst>
                <a:path w="1473" h="1381" extrusionOk="0">
                  <a:moveTo>
                    <a:pt x="1456" y="0"/>
                  </a:moveTo>
                  <a:cubicBezTo>
                    <a:pt x="1451" y="0"/>
                    <a:pt x="1446" y="2"/>
                    <a:pt x="1446" y="7"/>
                  </a:cubicBezTo>
                  <a:lnTo>
                    <a:pt x="10" y="1345"/>
                  </a:lnTo>
                  <a:cubicBezTo>
                    <a:pt x="1" y="1354"/>
                    <a:pt x="1" y="1363"/>
                    <a:pt x="10" y="1372"/>
                  </a:cubicBezTo>
                  <a:cubicBezTo>
                    <a:pt x="10" y="1372"/>
                    <a:pt x="10" y="1381"/>
                    <a:pt x="19" y="1381"/>
                  </a:cubicBezTo>
                  <a:cubicBezTo>
                    <a:pt x="28" y="1381"/>
                    <a:pt x="28" y="1372"/>
                    <a:pt x="28" y="1372"/>
                  </a:cubicBezTo>
                  <a:lnTo>
                    <a:pt x="1464" y="34"/>
                  </a:lnTo>
                  <a:cubicBezTo>
                    <a:pt x="1473" y="25"/>
                    <a:pt x="1473" y="16"/>
                    <a:pt x="1473" y="7"/>
                  </a:cubicBezTo>
                  <a:cubicBezTo>
                    <a:pt x="1468" y="2"/>
                    <a:pt x="1462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1"/>
            <p:cNvSpPr/>
            <p:nvPr/>
          </p:nvSpPr>
          <p:spPr>
            <a:xfrm>
              <a:off x="1112289" y="599465"/>
              <a:ext cx="33913" cy="28189"/>
            </a:xfrm>
            <a:custGeom>
              <a:avLst/>
              <a:gdLst/>
              <a:ahLst/>
              <a:cxnLst/>
              <a:rect l="l" t="t" r="r" b="b"/>
              <a:pathLst>
                <a:path w="545" h="453" extrusionOk="0">
                  <a:moveTo>
                    <a:pt x="532" y="0"/>
                  </a:moveTo>
                  <a:cubicBezTo>
                    <a:pt x="527" y="0"/>
                    <a:pt x="523" y="2"/>
                    <a:pt x="518" y="7"/>
                  </a:cubicBezTo>
                  <a:lnTo>
                    <a:pt x="10" y="417"/>
                  </a:lnTo>
                  <a:cubicBezTo>
                    <a:pt x="1" y="426"/>
                    <a:pt x="1" y="435"/>
                    <a:pt x="1" y="444"/>
                  </a:cubicBezTo>
                  <a:cubicBezTo>
                    <a:pt x="10" y="453"/>
                    <a:pt x="10" y="453"/>
                    <a:pt x="19" y="453"/>
                  </a:cubicBezTo>
                  <a:cubicBezTo>
                    <a:pt x="19" y="453"/>
                    <a:pt x="27" y="453"/>
                    <a:pt x="27" y="444"/>
                  </a:cubicBezTo>
                  <a:lnTo>
                    <a:pt x="536" y="34"/>
                  </a:lnTo>
                  <a:cubicBezTo>
                    <a:pt x="545" y="34"/>
                    <a:pt x="545" y="16"/>
                    <a:pt x="545" y="7"/>
                  </a:cubicBezTo>
                  <a:cubicBezTo>
                    <a:pt x="540" y="2"/>
                    <a:pt x="53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1"/>
            <p:cNvSpPr/>
            <p:nvPr/>
          </p:nvSpPr>
          <p:spPr>
            <a:xfrm>
              <a:off x="937436" y="574947"/>
              <a:ext cx="439184" cy="423583"/>
            </a:xfrm>
            <a:custGeom>
              <a:avLst/>
              <a:gdLst/>
              <a:ahLst/>
              <a:cxnLst/>
              <a:rect l="l" t="t" r="r" b="b"/>
              <a:pathLst>
                <a:path w="7058" h="6807" extrusionOk="0">
                  <a:moveTo>
                    <a:pt x="4600" y="0"/>
                  </a:moveTo>
                  <a:cubicBezTo>
                    <a:pt x="4550" y="0"/>
                    <a:pt x="4498" y="3"/>
                    <a:pt x="4443" y="8"/>
                  </a:cubicBezTo>
                  <a:cubicBezTo>
                    <a:pt x="3640" y="80"/>
                    <a:pt x="2873" y="419"/>
                    <a:pt x="2231" y="909"/>
                  </a:cubicBezTo>
                  <a:cubicBezTo>
                    <a:pt x="1597" y="1400"/>
                    <a:pt x="1071" y="2033"/>
                    <a:pt x="670" y="2729"/>
                  </a:cubicBezTo>
                  <a:cubicBezTo>
                    <a:pt x="313" y="3327"/>
                    <a:pt x="36" y="3978"/>
                    <a:pt x="18" y="4674"/>
                  </a:cubicBezTo>
                  <a:cubicBezTo>
                    <a:pt x="1" y="5361"/>
                    <a:pt x="277" y="6083"/>
                    <a:pt x="848" y="6467"/>
                  </a:cubicBezTo>
                  <a:cubicBezTo>
                    <a:pt x="1202" y="6715"/>
                    <a:pt x="1631" y="6807"/>
                    <a:pt x="2069" y="6807"/>
                  </a:cubicBezTo>
                  <a:cubicBezTo>
                    <a:pt x="2293" y="6807"/>
                    <a:pt x="2519" y="6783"/>
                    <a:pt x="2739" y="6744"/>
                  </a:cubicBezTo>
                  <a:cubicBezTo>
                    <a:pt x="4443" y="6431"/>
                    <a:pt x="5951" y="5209"/>
                    <a:pt x="6620" y="3612"/>
                  </a:cubicBezTo>
                  <a:cubicBezTo>
                    <a:pt x="6923" y="2881"/>
                    <a:pt x="7057" y="2069"/>
                    <a:pt x="6914" y="1293"/>
                  </a:cubicBezTo>
                  <a:cubicBezTo>
                    <a:pt x="6843" y="945"/>
                    <a:pt x="6691" y="561"/>
                    <a:pt x="6352" y="428"/>
                  </a:cubicBezTo>
                  <a:cubicBezTo>
                    <a:pt x="6049" y="303"/>
                    <a:pt x="5701" y="338"/>
                    <a:pt x="5389" y="205"/>
                  </a:cubicBezTo>
                  <a:cubicBezTo>
                    <a:pt x="5116" y="83"/>
                    <a:pt x="4888" y="0"/>
                    <a:pt x="4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1"/>
            <p:cNvSpPr/>
            <p:nvPr/>
          </p:nvSpPr>
          <p:spPr>
            <a:xfrm>
              <a:off x="925800" y="574698"/>
              <a:ext cx="487968" cy="431050"/>
            </a:xfrm>
            <a:custGeom>
              <a:avLst/>
              <a:gdLst/>
              <a:ahLst/>
              <a:cxnLst/>
              <a:rect l="l" t="t" r="r" b="b"/>
              <a:pathLst>
                <a:path w="7842" h="6927" extrusionOk="0">
                  <a:moveTo>
                    <a:pt x="4781" y="1"/>
                  </a:moveTo>
                  <a:cubicBezTo>
                    <a:pt x="4731" y="1"/>
                    <a:pt x="4681" y="4"/>
                    <a:pt x="4631" y="12"/>
                  </a:cubicBezTo>
                  <a:lnTo>
                    <a:pt x="4631" y="12"/>
                  </a:lnTo>
                  <a:cubicBezTo>
                    <a:pt x="4680" y="5"/>
                    <a:pt x="4729" y="1"/>
                    <a:pt x="4777" y="1"/>
                  </a:cubicBezTo>
                  <a:cubicBezTo>
                    <a:pt x="5180" y="1"/>
                    <a:pt x="5542" y="243"/>
                    <a:pt x="5933" y="307"/>
                  </a:cubicBezTo>
                  <a:cubicBezTo>
                    <a:pt x="6816" y="369"/>
                    <a:pt x="7048" y="788"/>
                    <a:pt x="7119" y="1618"/>
                  </a:cubicBezTo>
                  <a:cubicBezTo>
                    <a:pt x="7271" y="4098"/>
                    <a:pt x="5130" y="6310"/>
                    <a:pt x="2748" y="6658"/>
                  </a:cubicBezTo>
                  <a:cubicBezTo>
                    <a:pt x="2575" y="6688"/>
                    <a:pt x="2407" y="6703"/>
                    <a:pt x="2247" y="6703"/>
                  </a:cubicBezTo>
                  <a:cubicBezTo>
                    <a:pt x="1027" y="6703"/>
                    <a:pt x="208" y="5857"/>
                    <a:pt x="295" y="4508"/>
                  </a:cubicBezTo>
                  <a:cubicBezTo>
                    <a:pt x="321" y="4071"/>
                    <a:pt x="464" y="3643"/>
                    <a:pt x="643" y="3242"/>
                  </a:cubicBezTo>
                  <a:cubicBezTo>
                    <a:pt x="1383" y="1645"/>
                    <a:pt x="2801" y="182"/>
                    <a:pt x="4630" y="12"/>
                  </a:cubicBezTo>
                  <a:lnTo>
                    <a:pt x="4630" y="12"/>
                  </a:lnTo>
                  <a:cubicBezTo>
                    <a:pt x="3738" y="93"/>
                    <a:pt x="2891" y="503"/>
                    <a:pt x="2204" y="1074"/>
                  </a:cubicBezTo>
                  <a:cubicBezTo>
                    <a:pt x="1214" y="1939"/>
                    <a:pt x="321" y="3161"/>
                    <a:pt x="143" y="4491"/>
                  </a:cubicBezTo>
                  <a:cubicBezTo>
                    <a:pt x="0" y="5966"/>
                    <a:pt x="923" y="6927"/>
                    <a:pt x="2265" y="6927"/>
                  </a:cubicBezTo>
                  <a:cubicBezTo>
                    <a:pt x="2431" y="6927"/>
                    <a:pt x="2605" y="6912"/>
                    <a:pt x="2784" y="6881"/>
                  </a:cubicBezTo>
                  <a:cubicBezTo>
                    <a:pt x="5460" y="6507"/>
                    <a:pt x="7842" y="3661"/>
                    <a:pt x="7021" y="958"/>
                  </a:cubicBezTo>
                  <a:cubicBezTo>
                    <a:pt x="6834" y="440"/>
                    <a:pt x="6423" y="351"/>
                    <a:pt x="5933" y="298"/>
                  </a:cubicBezTo>
                  <a:cubicBezTo>
                    <a:pt x="5544" y="234"/>
                    <a:pt x="5183" y="1"/>
                    <a:pt x="4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1"/>
            <p:cNvSpPr/>
            <p:nvPr/>
          </p:nvSpPr>
          <p:spPr>
            <a:xfrm>
              <a:off x="979065" y="718070"/>
              <a:ext cx="380319" cy="210827"/>
            </a:xfrm>
            <a:custGeom>
              <a:avLst/>
              <a:gdLst/>
              <a:ahLst/>
              <a:cxnLst/>
              <a:rect l="l" t="t" r="r" b="b"/>
              <a:pathLst>
                <a:path w="6112" h="3388" extrusionOk="0">
                  <a:moveTo>
                    <a:pt x="6112" y="1"/>
                  </a:moveTo>
                  <a:lnTo>
                    <a:pt x="6112" y="1"/>
                  </a:lnTo>
                  <a:cubicBezTo>
                    <a:pt x="5826" y="590"/>
                    <a:pt x="5407" y="1098"/>
                    <a:pt x="4934" y="1535"/>
                  </a:cubicBezTo>
                  <a:cubicBezTo>
                    <a:pt x="4452" y="1964"/>
                    <a:pt x="3908" y="2320"/>
                    <a:pt x="3328" y="2615"/>
                  </a:cubicBezTo>
                  <a:cubicBezTo>
                    <a:pt x="2766" y="2900"/>
                    <a:pt x="2160" y="3177"/>
                    <a:pt x="1526" y="3221"/>
                  </a:cubicBezTo>
                  <a:cubicBezTo>
                    <a:pt x="1493" y="3223"/>
                    <a:pt x="1460" y="3224"/>
                    <a:pt x="1427" y="3224"/>
                  </a:cubicBezTo>
                  <a:cubicBezTo>
                    <a:pt x="829" y="3224"/>
                    <a:pt x="187" y="2920"/>
                    <a:pt x="1" y="2320"/>
                  </a:cubicBezTo>
                  <a:lnTo>
                    <a:pt x="1" y="2320"/>
                  </a:lnTo>
                  <a:cubicBezTo>
                    <a:pt x="72" y="2829"/>
                    <a:pt x="545" y="3195"/>
                    <a:pt x="1018" y="3328"/>
                  </a:cubicBezTo>
                  <a:cubicBezTo>
                    <a:pt x="1173" y="3369"/>
                    <a:pt x="1337" y="3387"/>
                    <a:pt x="1506" y="3387"/>
                  </a:cubicBezTo>
                  <a:cubicBezTo>
                    <a:pt x="2734" y="3387"/>
                    <a:pt x="4274" y="2420"/>
                    <a:pt x="5050" y="1660"/>
                  </a:cubicBezTo>
                  <a:cubicBezTo>
                    <a:pt x="5523" y="1196"/>
                    <a:pt x="5906" y="625"/>
                    <a:pt x="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1"/>
            <p:cNvSpPr/>
            <p:nvPr/>
          </p:nvSpPr>
          <p:spPr>
            <a:xfrm>
              <a:off x="1031956" y="591624"/>
              <a:ext cx="251949" cy="324952"/>
            </a:xfrm>
            <a:custGeom>
              <a:avLst/>
              <a:gdLst/>
              <a:ahLst/>
              <a:cxnLst/>
              <a:rect l="l" t="t" r="r" b="b"/>
              <a:pathLst>
                <a:path w="4049" h="5222" extrusionOk="0">
                  <a:moveTo>
                    <a:pt x="3920" y="1"/>
                  </a:moveTo>
                  <a:cubicBezTo>
                    <a:pt x="3433" y="1"/>
                    <a:pt x="2436" y="1095"/>
                    <a:pt x="2193" y="1355"/>
                  </a:cubicBezTo>
                  <a:cubicBezTo>
                    <a:pt x="1613" y="1953"/>
                    <a:pt x="1122" y="2622"/>
                    <a:pt x="721" y="3353"/>
                  </a:cubicBezTo>
                  <a:cubicBezTo>
                    <a:pt x="507" y="3755"/>
                    <a:pt x="319" y="4174"/>
                    <a:pt x="159" y="4602"/>
                  </a:cubicBezTo>
                  <a:cubicBezTo>
                    <a:pt x="114" y="4736"/>
                    <a:pt x="70" y="4861"/>
                    <a:pt x="34" y="4986"/>
                  </a:cubicBezTo>
                  <a:cubicBezTo>
                    <a:pt x="1" y="5119"/>
                    <a:pt x="106" y="5222"/>
                    <a:pt x="217" y="5222"/>
                  </a:cubicBezTo>
                  <a:cubicBezTo>
                    <a:pt x="255" y="5222"/>
                    <a:pt x="294" y="5209"/>
                    <a:pt x="328" y="5182"/>
                  </a:cubicBezTo>
                  <a:cubicBezTo>
                    <a:pt x="328" y="5173"/>
                    <a:pt x="337" y="5173"/>
                    <a:pt x="337" y="5173"/>
                  </a:cubicBezTo>
                  <a:cubicBezTo>
                    <a:pt x="774" y="4798"/>
                    <a:pt x="1060" y="4290"/>
                    <a:pt x="1399" y="3835"/>
                  </a:cubicBezTo>
                  <a:cubicBezTo>
                    <a:pt x="1872" y="3211"/>
                    <a:pt x="2443" y="2666"/>
                    <a:pt x="2951" y="2078"/>
                  </a:cubicBezTo>
                  <a:cubicBezTo>
                    <a:pt x="3433" y="1516"/>
                    <a:pt x="3968" y="793"/>
                    <a:pt x="4048" y="35"/>
                  </a:cubicBezTo>
                  <a:cubicBezTo>
                    <a:pt x="4011" y="11"/>
                    <a:pt x="3968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1"/>
            <p:cNvSpPr/>
            <p:nvPr/>
          </p:nvSpPr>
          <p:spPr>
            <a:xfrm>
              <a:off x="989083" y="687019"/>
              <a:ext cx="172674" cy="210453"/>
            </a:xfrm>
            <a:custGeom>
              <a:avLst/>
              <a:gdLst/>
              <a:ahLst/>
              <a:cxnLst/>
              <a:rect l="l" t="t" r="r" b="b"/>
              <a:pathLst>
                <a:path w="2775" h="3382" extrusionOk="0">
                  <a:moveTo>
                    <a:pt x="2739" y="0"/>
                  </a:moveTo>
                  <a:lnTo>
                    <a:pt x="1526" y="607"/>
                  </a:lnTo>
                  <a:cubicBezTo>
                    <a:pt x="1303" y="723"/>
                    <a:pt x="1071" y="839"/>
                    <a:pt x="866" y="991"/>
                  </a:cubicBezTo>
                  <a:cubicBezTo>
                    <a:pt x="473" y="1276"/>
                    <a:pt x="205" y="1669"/>
                    <a:pt x="107" y="2097"/>
                  </a:cubicBezTo>
                  <a:cubicBezTo>
                    <a:pt x="0" y="2561"/>
                    <a:pt x="116" y="3051"/>
                    <a:pt x="420" y="3373"/>
                  </a:cubicBezTo>
                  <a:cubicBezTo>
                    <a:pt x="420" y="3373"/>
                    <a:pt x="428" y="3381"/>
                    <a:pt x="428" y="3381"/>
                  </a:cubicBezTo>
                  <a:cubicBezTo>
                    <a:pt x="437" y="3381"/>
                    <a:pt x="437" y="3381"/>
                    <a:pt x="446" y="3373"/>
                  </a:cubicBezTo>
                  <a:cubicBezTo>
                    <a:pt x="455" y="3364"/>
                    <a:pt x="455" y="3355"/>
                    <a:pt x="446" y="3346"/>
                  </a:cubicBezTo>
                  <a:cubicBezTo>
                    <a:pt x="152" y="3034"/>
                    <a:pt x="36" y="2552"/>
                    <a:pt x="143" y="2106"/>
                  </a:cubicBezTo>
                  <a:cubicBezTo>
                    <a:pt x="232" y="1686"/>
                    <a:pt x="500" y="1303"/>
                    <a:pt x="883" y="1026"/>
                  </a:cubicBezTo>
                  <a:cubicBezTo>
                    <a:pt x="1089" y="875"/>
                    <a:pt x="1321" y="759"/>
                    <a:pt x="1544" y="643"/>
                  </a:cubicBezTo>
                  <a:lnTo>
                    <a:pt x="2757" y="36"/>
                  </a:lnTo>
                  <a:cubicBezTo>
                    <a:pt x="2766" y="27"/>
                    <a:pt x="2775" y="18"/>
                    <a:pt x="2766" y="9"/>
                  </a:cubicBezTo>
                  <a:cubicBezTo>
                    <a:pt x="2766" y="0"/>
                    <a:pt x="2748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1"/>
            <p:cNvSpPr/>
            <p:nvPr/>
          </p:nvSpPr>
          <p:spPr>
            <a:xfrm>
              <a:off x="1044028" y="926283"/>
              <a:ext cx="57247" cy="57809"/>
            </a:xfrm>
            <a:custGeom>
              <a:avLst/>
              <a:gdLst/>
              <a:ahLst/>
              <a:cxnLst/>
              <a:rect l="l" t="t" r="r" b="b"/>
              <a:pathLst>
                <a:path w="920" h="929" extrusionOk="0">
                  <a:moveTo>
                    <a:pt x="857" y="0"/>
                  </a:moveTo>
                  <a:cubicBezTo>
                    <a:pt x="848" y="9"/>
                    <a:pt x="839" y="18"/>
                    <a:pt x="839" y="27"/>
                  </a:cubicBezTo>
                  <a:cubicBezTo>
                    <a:pt x="884" y="330"/>
                    <a:pt x="696" y="660"/>
                    <a:pt x="411" y="776"/>
                  </a:cubicBezTo>
                  <a:cubicBezTo>
                    <a:pt x="348" y="803"/>
                    <a:pt x="286" y="821"/>
                    <a:pt x="223" y="839"/>
                  </a:cubicBezTo>
                  <a:lnTo>
                    <a:pt x="18" y="892"/>
                  </a:lnTo>
                  <a:cubicBezTo>
                    <a:pt x="9" y="901"/>
                    <a:pt x="0" y="910"/>
                    <a:pt x="9" y="919"/>
                  </a:cubicBezTo>
                  <a:cubicBezTo>
                    <a:pt x="9" y="928"/>
                    <a:pt x="18" y="928"/>
                    <a:pt x="27" y="928"/>
                  </a:cubicBezTo>
                  <a:lnTo>
                    <a:pt x="232" y="875"/>
                  </a:lnTo>
                  <a:cubicBezTo>
                    <a:pt x="295" y="857"/>
                    <a:pt x="366" y="839"/>
                    <a:pt x="429" y="812"/>
                  </a:cubicBezTo>
                  <a:cubicBezTo>
                    <a:pt x="723" y="687"/>
                    <a:pt x="919" y="348"/>
                    <a:pt x="875" y="18"/>
                  </a:cubicBezTo>
                  <a:cubicBezTo>
                    <a:pt x="875" y="9"/>
                    <a:pt x="866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1"/>
            <p:cNvSpPr/>
            <p:nvPr/>
          </p:nvSpPr>
          <p:spPr>
            <a:xfrm>
              <a:off x="1007937" y="754349"/>
              <a:ext cx="38393" cy="39888"/>
            </a:xfrm>
            <a:custGeom>
              <a:avLst/>
              <a:gdLst/>
              <a:ahLst/>
              <a:cxnLst/>
              <a:rect l="l" t="t" r="r" b="b"/>
              <a:pathLst>
                <a:path w="617" h="641" extrusionOk="0">
                  <a:moveTo>
                    <a:pt x="594" y="0"/>
                  </a:moveTo>
                  <a:cubicBezTo>
                    <a:pt x="589" y="0"/>
                    <a:pt x="585" y="2"/>
                    <a:pt x="580" y="7"/>
                  </a:cubicBezTo>
                  <a:lnTo>
                    <a:pt x="1" y="613"/>
                  </a:lnTo>
                  <a:cubicBezTo>
                    <a:pt x="1" y="622"/>
                    <a:pt x="1" y="631"/>
                    <a:pt x="1" y="640"/>
                  </a:cubicBezTo>
                  <a:lnTo>
                    <a:pt x="27" y="640"/>
                  </a:lnTo>
                  <a:lnTo>
                    <a:pt x="607" y="34"/>
                  </a:lnTo>
                  <a:cubicBezTo>
                    <a:pt x="616" y="25"/>
                    <a:pt x="616" y="16"/>
                    <a:pt x="607" y="7"/>
                  </a:cubicBezTo>
                  <a:cubicBezTo>
                    <a:pt x="603" y="2"/>
                    <a:pt x="598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1"/>
            <p:cNvSpPr/>
            <p:nvPr/>
          </p:nvSpPr>
          <p:spPr>
            <a:xfrm>
              <a:off x="1000719" y="742650"/>
              <a:ext cx="77781" cy="84318"/>
            </a:xfrm>
            <a:custGeom>
              <a:avLst/>
              <a:gdLst/>
              <a:ahLst/>
              <a:cxnLst/>
              <a:rect l="l" t="t" r="r" b="b"/>
              <a:pathLst>
                <a:path w="1250" h="1355" extrusionOk="0">
                  <a:moveTo>
                    <a:pt x="1231" y="1"/>
                  </a:moveTo>
                  <a:cubicBezTo>
                    <a:pt x="1225" y="1"/>
                    <a:pt x="1218" y="3"/>
                    <a:pt x="1214" y="7"/>
                  </a:cubicBezTo>
                  <a:cubicBezTo>
                    <a:pt x="777" y="409"/>
                    <a:pt x="366" y="846"/>
                    <a:pt x="1" y="1319"/>
                  </a:cubicBezTo>
                  <a:cubicBezTo>
                    <a:pt x="1" y="1328"/>
                    <a:pt x="1" y="1346"/>
                    <a:pt x="10" y="1346"/>
                  </a:cubicBezTo>
                  <a:cubicBezTo>
                    <a:pt x="10" y="1354"/>
                    <a:pt x="18" y="1354"/>
                    <a:pt x="18" y="1354"/>
                  </a:cubicBezTo>
                  <a:cubicBezTo>
                    <a:pt x="27" y="1354"/>
                    <a:pt x="27" y="1346"/>
                    <a:pt x="36" y="1346"/>
                  </a:cubicBezTo>
                  <a:cubicBezTo>
                    <a:pt x="393" y="873"/>
                    <a:pt x="803" y="436"/>
                    <a:pt x="1241" y="34"/>
                  </a:cubicBezTo>
                  <a:cubicBezTo>
                    <a:pt x="1250" y="25"/>
                    <a:pt x="1250" y="16"/>
                    <a:pt x="1241" y="7"/>
                  </a:cubicBezTo>
                  <a:cubicBezTo>
                    <a:pt x="1241" y="3"/>
                    <a:pt x="1236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1"/>
            <p:cNvSpPr/>
            <p:nvPr/>
          </p:nvSpPr>
          <p:spPr>
            <a:xfrm>
              <a:off x="997421" y="733067"/>
              <a:ext cx="107151" cy="119415"/>
            </a:xfrm>
            <a:custGeom>
              <a:avLst/>
              <a:gdLst/>
              <a:ahLst/>
              <a:cxnLst/>
              <a:rect l="l" t="t" r="r" b="b"/>
              <a:pathLst>
                <a:path w="1722" h="1919" extrusionOk="0">
                  <a:moveTo>
                    <a:pt x="1713" y="1"/>
                  </a:moveTo>
                  <a:cubicBezTo>
                    <a:pt x="1704" y="1"/>
                    <a:pt x="1695" y="1"/>
                    <a:pt x="1686" y="10"/>
                  </a:cubicBezTo>
                  <a:cubicBezTo>
                    <a:pt x="1106" y="607"/>
                    <a:pt x="544" y="1241"/>
                    <a:pt x="9" y="1883"/>
                  </a:cubicBezTo>
                  <a:cubicBezTo>
                    <a:pt x="0" y="1892"/>
                    <a:pt x="0" y="1910"/>
                    <a:pt x="9" y="1910"/>
                  </a:cubicBezTo>
                  <a:cubicBezTo>
                    <a:pt x="9" y="1919"/>
                    <a:pt x="18" y="1919"/>
                    <a:pt x="18" y="1919"/>
                  </a:cubicBezTo>
                  <a:cubicBezTo>
                    <a:pt x="27" y="1919"/>
                    <a:pt x="36" y="1919"/>
                    <a:pt x="36" y="1910"/>
                  </a:cubicBezTo>
                  <a:cubicBezTo>
                    <a:pt x="571" y="1268"/>
                    <a:pt x="1142" y="634"/>
                    <a:pt x="1713" y="28"/>
                  </a:cubicBezTo>
                  <a:cubicBezTo>
                    <a:pt x="1722" y="28"/>
                    <a:pt x="1722" y="10"/>
                    <a:pt x="1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1"/>
            <p:cNvSpPr/>
            <p:nvPr/>
          </p:nvSpPr>
          <p:spPr>
            <a:xfrm>
              <a:off x="1004639" y="798032"/>
              <a:ext cx="68883" cy="70566"/>
            </a:xfrm>
            <a:custGeom>
              <a:avLst/>
              <a:gdLst/>
              <a:ahLst/>
              <a:cxnLst/>
              <a:rect l="l" t="t" r="r" b="b"/>
              <a:pathLst>
                <a:path w="1107" h="1134" extrusionOk="0">
                  <a:moveTo>
                    <a:pt x="1071" y="1"/>
                  </a:moveTo>
                  <a:cubicBezTo>
                    <a:pt x="696" y="348"/>
                    <a:pt x="339" y="714"/>
                    <a:pt x="0" y="1098"/>
                  </a:cubicBezTo>
                  <a:cubicBezTo>
                    <a:pt x="0" y="1107"/>
                    <a:pt x="0" y="1116"/>
                    <a:pt x="9" y="1125"/>
                  </a:cubicBezTo>
                  <a:cubicBezTo>
                    <a:pt x="9" y="1125"/>
                    <a:pt x="18" y="1134"/>
                    <a:pt x="18" y="1134"/>
                  </a:cubicBezTo>
                  <a:cubicBezTo>
                    <a:pt x="27" y="1134"/>
                    <a:pt x="27" y="1125"/>
                    <a:pt x="36" y="1125"/>
                  </a:cubicBezTo>
                  <a:cubicBezTo>
                    <a:pt x="366" y="741"/>
                    <a:pt x="723" y="375"/>
                    <a:pt x="1097" y="27"/>
                  </a:cubicBezTo>
                  <a:cubicBezTo>
                    <a:pt x="1106" y="27"/>
                    <a:pt x="1106" y="9"/>
                    <a:pt x="1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1"/>
            <p:cNvSpPr/>
            <p:nvPr/>
          </p:nvSpPr>
          <p:spPr>
            <a:xfrm>
              <a:off x="1011858" y="844268"/>
              <a:ext cx="41691" cy="39328"/>
            </a:xfrm>
            <a:custGeom>
              <a:avLst/>
              <a:gdLst/>
              <a:ahLst/>
              <a:cxnLst/>
              <a:rect l="l" t="t" r="r" b="b"/>
              <a:pathLst>
                <a:path w="670" h="632" extrusionOk="0">
                  <a:moveTo>
                    <a:pt x="651" y="0"/>
                  </a:moveTo>
                  <a:cubicBezTo>
                    <a:pt x="647" y="0"/>
                    <a:pt x="642" y="2"/>
                    <a:pt x="642" y="7"/>
                  </a:cubicBezTo>
                  <a:cubicBezTo>
                    <a:pt x="419" y="185"/>
                    <a:pt x="205" y="391"/>
                    <a:pt x="9" y="596"/>
                  </a:cubicBezTo>
                  <a:cubicBezTo>
                    <a:pt x="0" y="605"/>
                    <a:pt x="0" y="622"/>
                    <a:pt x="9" y="622"/>
                  </a:cubicBezTo>
                  <a:cubicBezTo>
                    <a:pt x="9" y="631"/>
                    <a:pt x="18" y="631"/>
                    <a:pt x="18" y="631"/>
                  </a:cubicBezTo>
                  <a:cubicBezTo>
                    <a:pt x="27" y="631"/>
                    <a:pt x="27" y="631"/>
                    <a:pt x="36" y="622"/>
                  </a:cubicBezTo>
                  <a:cubicBezTo>
                    <a:pt x="232" y="417"/>
                    <a:pt x="437" y="212"/>
                    <a:pt x="660" y="34"/>
                  </a:cubicBezTo>
                  <a:cubicBezTo>
                    <a:pt x="669" y="25"/>
                    <a:pt x="669" y="16"/>
                    <a:pt x="660" y="7"/>
                  </a:cubicBezTo>
                  <a:cubicBezTo>
                    <a:pt x="660" y="2"/>
                    <a:pt x="656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1"/>
            <p:cNvSpPr/>
            <p:nvPr/>
          </p:nvSpPr>
          <p:spPr>
            <a:xfrm>
              <a:off x="1015715" y="873141"/>
              <a:ext cx="28375" cy="2713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433" y="0"/>
                  </a:moveTo>
                  <a:cubicBezTo>
                    <a:pt x="429" y="0"/>
                    <a:pt x="424" y="2"/>
                    <a:pt x="420" y="7"/>
                  </a:cubicBezTo>
                  <a:cubicBezTo>
                    <a:pt x="268" y="123"/>
                    <a:pt x="125" y="257"/>
                    <a:pt x="0" y="399"/>
                  </a:cubicBezTo>
                  <a:cubicBezTo>
                    <a:pt x="0" y="408"/>
                    <a:pt x="0" y="417"/>
                    <a:pt x="9" y="426"/>
                  </a:cubicBezTo>
                  <a:cubicBezTo>
                    <a:pt x="9" y="435"/>
                    <a:pt x="9" y="435"/>
                    <a:pt x="18" y="435"/>
                  </a:cubicBezTo>
                  <a:cubicBezTo>
                    <a:pt x="18" y="435"/>
                    <a:pt x="27" y="426"/>
                    <a:pt x="27" y="426"/>
                  </a:cubicBezTo>
                  <a:cubicBezTo>
                    <a:pt x="152" y="283"/>
                    <a:pt x="295" y="150"/>
                    <a:pt x="447" y="34"/>
                  </a:cubicBezTo>
                  <a:cubicBezTo>
                    <a:pt x="447" y="25"/>
                    <a:pt x="455" y="16"/>
                    <a:pt x="447" y="7"/>
                  </a:cubicBezTo>
                  <a:cubicBezTo>
                    <a:pt x="442" y="2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1"/>
            <p:cNvSpPr/>
            <p:nvPr/>
          </p:nvSpPr>
          <p:spPr>
            <a:xfrm>
              <a:off x="1082856" y="874199"/>
              <a:ext cx="26757" cy="24393"/>
            </a:xfrm>
            <a:custGeom>
              <a:avLst/>
              <a:gdLst/>
              <a:ahLst/>
              <a:cxnLst/>
              <a:rect l="l" t="t" r="r" b="b"/>
              <a:pathLst>
                <a:path w="430" h="392" extrusionOk="0">
                  <a:moveTo>
                    <a:pt x="407" y="1"/>
                  </a:moveTo>
                  <a:cubicBezTo>
                    <a:pt x="402" y="1"/>
                    <a:pt x="398" y="3"/>
                    <a:pt x="393" y="8"/>
                  </a:cubicBezTo>
                  <a:lnTo>
                    <a:pt x="10" y="356"/>
                  </a:lnTo>
                  <a:cubicBezTo>
                    <a:pt x="1" y="365"/>
                    <a:pt x="1" y="373"/>
                    <a:pt x="10" y="382"/>
                  </a:cubicBezTo>
                  <a:cubicBezTo>
                    <a:pt x="10" y="382"/>
                    <a:pt x="19" y="391"/>
                    <a:pt x="19" y="391"/>
                  </a:cubicBezTo>
                  <a:cubicBezTo>
                    <a:pt x="28" y="391"/>
                    <a:pt x="28" y="382"/>
                    <a:pt x="37" y="382"/>
                  </a:cubicBezTo>
                  <a:lnTo>
                    <a:pt x="420" y="34"/>
                  </a:lnTo>
                  <a:cubicBezTo>
                    <a:pt x="420" y="26"/>
                    <a:pt x="429" y="17"/>
                    <a:pt x="420" y="8"/>
                  </a:cubicBezTo>
                  <a:cubicBezTo>
                    <a:pt x="416" y="3"/>
                    <a:pt x="41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1"/>
            <p:cNvSpPr/>
            <p:nvPr/>
          </p:nvSpPr>
          <p:spPr>
            <a:xfrm>
              <a:off x="1101213" y="881853"/>
              <a:ext cx="21717" cy="20037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313" y="1"/>
                  </a:moveTo>
                  <a:lnTo>
                    <a:pt x="9" y="286"/>
                  </a:lnTo>
                  <a:cubicBezTo>
                    <a:pt x="0" y="295"/>
                    <a:pt x="0" y="313"/>
                    <a:pt x="9" y="313"/>
                  </a:cubicBezTo>
                  <a:cubicBezTo>
                    <a:pt x="18" y="322"/>
                    <a:pt x="18" y="322"/>
                    <a:pt x="27" y="322"/>
                  </a:cubicBezTo>
                  <a:cubicBezTo>
                    <a:pt x="27" y="322"/>
                    <a:pt x="36" y="322"/>
                    <a:pt x="36" y="313"/>
                  </a:cubicBezTo>
                  <a:lnTo>
                    <a:pt x="339" y="27"/>
                  </a:lnTo>
                  <a:cubicBezTo>
                    <a:pt x="348" y="27"/>
                    <a:pt x="348" y="10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1"/>
            <p:cNvSpPr/>
            <p:nvPr/>
          </p:nvSpPr>
          <p:spPr>
            <a:xfrm>
              <a:off x="1123987" y="881293"/>
              <a:ext cx="17236" cy="16739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241" y="1"/>
                  </a:moveTo>
                  <a:lnTo>
                    <a:pt x="9" y="242"/>
                  </a:lnTo>
                  <a:cubicBezTo>
                    <a:pt x="0" y="242"/>
                    <a:pt x="9" y="259"/>
                    <a:pt x="9" y="259"/>
                  </a:cubicBezTo>
                  <a:cubicBezTo>
                    <a:pt x="18" y="268"/>
                    <a:pt x="18" y="268"/>
                    <a:pt x="27" y="268"/>
                  </a:cubicBezTo>
                  <a:cubicBezTo>
                    <a:pt x="27" y="268"/>
                    <a:pt x="36" y="268"/>
                    <a:pt x="36" y="259"/>
                  </a:cubicBezTo>
                  <a:lnTo>
                    <a:pt x="268" y="27"/>
                  </a:lnTo>
                  <a:cubicBezTo>
                    <a:pt x="277" y="19"/>
                    <a:pt x="277" y="10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"/>
            <p:cNvSpPr/>
            <p:nvPr/>
          </p:nvSpPr>
          <p:spPr>
            <a:xfrm>
              <a:off x="1098412" y="916389"/>
              <a:ext cx="28375" cy="28811"/>
            </a:xfrm>
            <a:custGeom>
              <a:avLst/>
              <a:gdLst/>
              <a:ahLst/>
              <a:cxnLst/>
              <a:rect l="l" t="t" r="r" b="b"/>
              <a:pathLst>
                <a:path w="456" h="463" extrusionOk="0">
                  <a:moveTo>
                    <a:pt x="433" y="1"/>
                  </a:moveTo>
                  <a:cubicBezTo>
                    <a:pt x="429" y="1"/>
                    <a:pt x="424" y="3"/>
                    <a:pt x="420" y="8"/>
                  </a:cubicBezTo>
                  <a:lnTo>
                    <a:pt x="10" y="436"/>
                  </a:lnTo>
                  <a:cubicBezTo>
                    <a:pt x="1" y="445"/>
                    <a:pt x="1" y="454"/>
                    <a:pt x="10" y="463"/>
                  </a:cubicBezTo>
                  <a:lnTo>
                    <a:pt x="36" y="463"/>
                  </a:lnTo>
                  <a:lnTo>
                    <a:pt x="447" y="34"/>
                  </a:lnTo>
                  <a:cubicBezTo>
                    <a:pt x="456" y="26"/>
                    <a:pt x="456" y="17"/>
                    <a:pt x="447" y="8"/>
                  </a:cubicBezTo>
                  <a:cubicBezTo>
                    <a:pt x="442" y="3"/>
                    <a:pt x="438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"/>
            <p:cNvSpPr/>
            <p:nvPr/>
          </p:nvSpPr>
          <p:spPr>
            <a:xfrm>
              <a:off x="1088456" y="910726"/>
              <a:ext cx="72181" cy="77224"/>
            </a:xfrm>
            <a:custGeom>
              <a:avLst/>
              <a:gdLst/>
              <a:ahLst/>
              <a:cxnLst/>
              <a:rect l="l" t="t" r="r" b="b"/>
              <a:pathLst>
                <a:path w="1160" h="1241" extrusionOk="0">
                  <a:moveTo>
                    <a:pt x="1124" y="1"/>
                  </a:moveTo>
                  <a:lnTo>
                    <a:pt x="0" y="1205"/>
                  </a:lnTo>
                  <a:cubicBezTo>
                    <a:pt x="0" y="1214"/>
                    <a:pt x="0" y="1223"/>
                    <a:pt x="0" y="1232"/>
                  </a:cubicBezTo>
                  <a:cubicBezTo>
                    <a:pt x="9" y="1232"/>
                    <a:pt x="9" y="1241"/>
                    <a:pt x="18" y="1241"/>
                  </a:cubicBezTo>
                  <a:cubicBezTo>
                    <a:pt x="18" y="1241"/>
                    <a:pt x="27" y="1232"/>
                    <a:pt x="27" y="1232"/>
                  </a:cubicBezTo>
                  <a:lnTo>
                    <a:pt x="1151" y="27"/>
                  </a:lnTo>
                  <a:cubicBezTo>
                    <a:pt x="1160" y="18"/>
                    <a:pt x="1160" y="9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1"/>
            <p:cNvSpPr/>
            <p:nvPr/>
          </p:nvSpPr>
          <p:spPr>
            <a:xfrm>
              <a:off x="1112849" y="885773"/>
              <a:ext cx="93338" cy="103858"/>
            </a:xfrm>
            <a:custGeom>
              <a:avLst/>
              <a:gdLst/>
              <a:ahLst/>
              <a:cxnLst/>
              <a:rect l="l" t="t" r="r" b="b"/>
              <a:pathLst>
                <a:path w="1500" h="1669" extrusionOk="0">
                  <a:moveTo>
                    <a:pt x="1490" y="0"/>
                  </a:moveTo>
                  <a:cubicBezTo>
                    <a:pt x="1482" y="0"/>
                    <a:pt x="1464" y="0"/>
                    <a:pt x="1464" y="9"/>
                  </a:cubicBezTo>
                  <a:cubicBezTo>
                    <a:pt x="982" y="553"/>
                    <a:pt x="500" y="1106"/>
                    <a:pt x="10" y="1642"/>
                  </a:cubicBezTo>
                  <a:cubicBezTo>
                    <a:pt x="1" y="1650"/>
                    <a:pt x="10" y="1659"/>
                    <a:pt x="10" y="1668"/>
                  </a:cubicBezTo>
                  <a:lnTo>
                    <a:pt x="36" y="1668"/>
                  </a:lnTo>
                  <a:cubicBezTo>
                    <a:pt x="527" y="1133"/>
                    <a:pt x="1018" y="580"/>
                    <a:pt x="1490" y="27"/>
                  </a:cubicBezTo>
                  <a:cubicBezTo>
                    <a:pt x="1499" y="27"/>
                    <a:pt x="1490" y="9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1"/>
            <p:cNvSpPr/>
            <p:nvPr/>
          </p:nvSpPr>
          <p:spPr>
            <a:xfrm>
              <a:off x="1151179" y="842587"/>
              <a:ext cx="121588" cy="142563"/>
            </a:xfrm>
            <a:custGeom>
              <a:avLst/>
              <a:gdLst/>
              <a:ahLst/>
              <a:cxnLst/>
              <a:rect l="l" t="t" r="r" b="b"/>
              <a:pathLst>
                <a:path w="1954" h="2291" extrusionOk="0">
                  <a:moveTo>
                    <a:pt x="1932" y="0"/>
                  </a:moveTo>
                  <a:cubicBezTo>
                    <a:pt x="1927" y="0"/>
                    <a:pt x="1923" y="3"/>
                    <a:pt x="1918" y="7"/>
                  </a:cubicBezTo>
                  <a:lnTo>
                    <a:pt x="9" y="2264"/>
                  </a:lnTo>
                  <a:cubicBezTo>
                    <a:pt x="0" y="2273"/>
                    <a:pt x="0" y="2282"/>
                    <a:pt x="9" y="2291"/>
                  </a:cubicBezTo>
                  <a:lnTo>
                    <a:pt x="36" y="2291"/>
                  </a:lnTo>
                  <a:lnTo>
                    <a:pt x="1945" y="34"/>
                  </a:lnTo>
                  <a:cubicBezTo>
                    <a:pt x="1954" y="25"/>
                    <a:pt x="1954" y="16"/>
                    <a:pt x="1945" y="7"/>
                  </a:cubicBezTo>
                  <a:cubicBezTo>
                    <a:pt x="1941" y="3"/>
                    <a:pt x="1936" y="0"/>
                    <a:pt x="1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1"/>
            <p:cNvSpPr/>
            <p:nvPr/>
          </p:nvSpPr>
          <p:spPr>
            <a:xfrm>
              <a:off x="1220560" y="794174"/>
              <a:ext cx="124388" cy="148786"/>
            </a:xfrm>
            <a:custGeom>
              <a:avLst/>
              <a:gdLst/>
              <a:ahLst/>
              <a:cxnLst/>
              <a:rect l="l" t="t" r="r" b="b"/>
              <a:pathLst>
                <a:path w="1999" h="2391" extrusionOk="0">
                  <a:moveTo>
                    <a:pt x="1990" y="0"/>
                  </a:moveTo>
                  <a:cubicBezTo>
                    <a:pt x="1981" y="0"/>
                    <a:pt x="1972" y="0"/>
                    <a:pt x="1963" y="9"/>
                  </a:cubicBezTo>
                  <a:lnTo>
                    <a:pt x="9" y="2355"/>
                  </a:lnTo>
                  <a:cubicBezTo>
                    <a:pt x="0" y="2364"/>
                    <a:pt x="0" y="2382"/>
                    <a:pt x="9" y="2382"/>
                  </a:cubicBezTo>
                  <a:cubicBezTo>
                    <a:pt x="9" y="2391"/>
                    <a:pt x="18" y="2391"/>
                    <a:pt x="18" y="2391"/>
                  </a:cubicBezTo>
                  <a:cubicBezTo>
                    <a:pt x="27" y="2391"/>
                    <a:pt x="36" y="2391"/>
                    <a:pt x="36" y="2382"/>
                  </a:cubicBezTo>
                  <a:lnTo>
                    <a:pt x="1990" y="27"/>
                  </a:lnTo>
                  <a:cubicBezTo>
                    <a:pt x="1999" y="18"/>
                    <a:pt x="1999" y="9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1"/>
            <p:cNvSpPr/>
            <p:nvPr/>
          </p:nvSpPr>
          <p:spPr>
            <a:xfrm>
              <a:off x="952433" y="795792"/>
              <a:ext cx="18916" cy="18419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277" y="1"/>
                  </a:moveTo>
                  <a:cubicBezTo>
                    <a:pt x="161" y="63"/>
                    <a:pt x="72" y="153"/>
                    <a:pt x="0" y="269"/>
                  </a:cubicBezTo>
                  <a:cubicBezTo>
                    <a:pt x="0" y="277"/>
                    <a:pt x="0" y="286"/>
                    <a:pt x="9" y="286"/>
                  </a:cubicBezTo>
                  <a:cubicBezTo>
                    <a:pt x="9" y="295"/>
                    <a:pt x="18" y="295"/>
                    <a:pt x="18" y="295"/>
                  </a:cubicBezTo>
                  <a:cubicBezTo>
                    <a:pt x="27" y="295"/>
                    <a:pt x="27" y="286"/>
                    <a:pt x="36" y="286"/>
                  </a:cubicBezTo>
                  <a:cubicBezTo>
                    <a:pt x="99" y="179"/>
                    <a:pt x="188" y="90"/>
                    <a:pt x="295" y="37"/>
                  </a:cubicBezTo>
                  <a:cubicBezTo>
                    <a:pt x="304" y="28"/>
                    <a:pt x="304" y="19"/>
                    <a:pt x="304" y="10"/>
                  </a:cubicBezTo>
                  <a:cubicBezTo>
                    <a:pt x="295" y="1"/>
                    <a:pt x="286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1"/>
            <p:cNvSpPr/>
            <p:nvPr/>
          </p:nvSpPr>
          <p:spPr>
            <a:xfrm>
              <a:off x="946335" y="820372"/>
              <a:ext cx="20036" cy="22153"/>
            </a:xfrm>
            <a:custGeom>
              <a:avLst/>
              <a:gdLst/>
              <a:ahLst/>
              <a:cxnLst/>
              <a:rect l="l" t="t" r="r" b="b"/>
              <a:pathLst>
                <a:path w="322" h="356" extrusionOk="0">
                  <a:moveTo>
                    <a:pt x="303" y="1"/>
                  </a:moveTo>
                  <a:cubicBezTo>
                    <a:pt x="297" y="1"/>
                    <a:pt x="290" y="3"/>
                    <a:pt x="286" y="7"/>
                  </a:cubicBezTo>
                  <a:lnTo>
                    <a:pt x="0" y="328"/>
                  </a:lnTo>
                  <a:cubicBezTo>
                    <a:pt x="0" y="337"/>
                    <a:pt x="0" y="346"/>
                    <a:pt x="9" y="355"/>
                  </a:cubicBezTo>
                  <a:lnTo>
                    <a:pt x="18" y="355"/>
                  </a:lnTo>
                  <a:cubicBezTo>
                    <a:pt x="18" y="355"/>
                    <a:pt x="27" y="355"/>
                    <a:pt x="27" y="346"/>
                  </a:cubicBezTo>
                  <a:lnTo>
                    <a:pt x="321" y="34"/>
                  </a:lnTo>
                  <a:cubicBezTo>
                    <a:pt x="321" y="25"/>
                    <a:pt x="321" y="16"/>
                    <a:pt x="313" y="7"/>
                  </a:cubicBezTo>
                  <a:cubicBezTo>
                    <a:pt x="313" y="3"/>
                    <a:pt x="30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1"/>
            <p:cNvSpPr/>
            <p:nvPr/>
          </p:nvSpPr>
          <p:spPr>
            <a:xfrm>
              <a:off x="944094" y="845948"/>
              <a:ext cx="20596" cy="20411"/>
            </a:xfrm>
            <a:custGeom>
              <a:avLst/>
              <a:gdLst/>
              <a:ahLst/>
              <a:cxnLst/>
              <a:rect l="l" t="t" r="r" b="b"/>
              <a:pathLst>
                <a:path w="331" h="328" extrusionOk="0">
                  <a:moveTo>
                    <a:pt x="308" y="0"/>
                  </a:moveTo>
                  <a:cubicBezTo>
                    <a:pt x="304" y="0"/>
                    <a:pt x="299" y="2"/>
                    <a:pt x="295" y="7"/>
                  </a:cubicBezTo>
                  <a:cubicBezTo>
                    <a:pt x="197" y="96"/>
                    <a:pt x="99" y="194"/>
                    <a:pt x="10" y="301"/>
                  </a:cubicBezTo>
                  <a:cubicBezTo>
                    <a:pt x="1" y="310"/>
                    <a:pt x="10" y="319"/>
                    <a:pt x="10" y="328"/>
                  </a:cubicBezTo>
                  <a:lnTo>
                    <a:pt x="36" y="328"/>
                  </a:lnTo>
                  <a:cubicBezTo>
                    <a:pt x="126" y="221"/>
                    <a:pt x="215" y="123"/>
                    <a:pt x="322" y="33"/>
                  </a:cubicBezTo>
                  <a:cubicBezTo>
                    <a:pt x="331" y="25"/>
                    <a:pt x="331" y="16"/>
                    <a:pt x="322" y="7"/>
                  </a:cubicBezTo>
                  <a:cubicBezTo>
                    <a:pt x="317" y="2"/>
                    <a:pt x="3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1"/>
            <p:cNvSpPr/>
            <p:nvPr/>
          </p:nvSpPr>
          <p:spPr>
            <a:xfrm>
              <a:off x="943534" y="871897"/>
              <a:ext cx="22277" cy="21157"/>
            </a:xfrm>
            <a:custGeom>
              <a:avLst/>
              <a:gdLst/>
              <a:ahLst/>
              <a:cxnLst/>
              <a:rect l="l" t="t" r="r" b="b"/>
              <a:pathLst>
                <a:path w="358" h="340" extrusionOk="0">
                  <a:moveTo>
                    <a:pt x="322" y="0"/>
                  </a:moveTo>
                  <a:cubicBezTo>
                    <a:pt x="197" y="80"/>
                    <a:pt x="81" y="187"/>
                    <a:pt x="1" y="312"/>
                  </a:cubicBezTo>
                  <a:cubicBezTo>
                    <a:pt x="1" y="321"/>
                    <a:pt x="1" y="330"/>
                    <a:pt x="10" y="339"/>
                  </a:cubicBezTo>
                  <a:lnTo>
                    <a:pt x="19" y="339"/>
                  </a:lnTo>
                  <a:cubicBezTo>
                    <a:pt x="27" y="339"/>
                    <a:pt x="27" y="339"/>
                    <a:pt x="36" y="330"/>
                  </a:cubicBezTo>
                  <a:cubicBezTo>
                    <a:pt x="108" y="214"/>
                    <a:pt x="215" y="107"/>
                    <a:pt x="340" y="36"/>
                  </a:cubicBezTo>
                  <a:cubicBezTo>
                    <a:pt x="349" y="27"/>
                    <a:pt x="358" y="18"/>
                    <a:pt x="349" y="9"/>
                  </a:cubicBezTo>
                  <a:cubicBezTo>
                    <a:pt x="340" y="0"/>
                    <a:pt x="33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1"/>
            <p:cNvSpPr/>
            <p:nvPr/>
          </p:nvSpPr>
          <p:spPr>
            <a:xfrm>
              <a:off x="947455" y="893489"/>
              <a:ext cx="20036" cy="20660"/>
            </a:xfrm>
            <a:custGeom>
              <a:avLst/>
              <a:gdLst/>
              <a:ahLst/>
              <a:cxnLst/>
              <a:rect l="l" t="t" r="r" b="b"/>
              <a:pathLst>
                <a:path w="322" h="332" extrusionOk="0">
                  <a:moveTo>
                    <a:pt x="295" y="1"/>
                  </a:moveTo>
                  <a:cubicBezTo>
                    <a:pt x="170" y="81"/>
                    <a:pt x="72" y="179"/>
                    <a:pt x="0" y="304"/>
                  </a:cubicBezTo>
                  <a:cubicBezTo>
                    <a:pt x="0" y="313"/>
                    <a:pt x="0" y="322"/>
                    <a:pt x="9" y="331"/>
                  </a:cubicBezTo>
                  <a:lnTo>
                    <a:pt x="18" y="331"/>
                  </a:lnTo>
                  <a:cubicBezTo>
                    <a:pt x="27" y="331"/>
                    <a:pt x="27" y="322"/>
                    <a:pt x="36" y="322"/>
                  </a:cubicBezTo>
                  <a:cubicBezTo>
                    <a:pt x="107" y="206"/>
                    <a:pt x="196" y="108"/>
                    <a:pt x="312" y="37"/>
                  </a:cubicBezTo>
                  <a:cubicBezTo>
                    <a:pt x="321" y="28"/>
                    <a:pt x="321" y="19"/>
                    <a:pt x="321" y="10"/>
                  </a:cubicBezTo>
                  <a:cubicBezTo>
                    <a:pt x="312" y="1"/>
                    <a:pt x="303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1"/>
            <p:cNvSpPr/>
            <p:nvPr/>
          </p:nvSpPr>
          <p:spPr>
            <a:xfrm>
              <a:off x="954113" y="912158"/>
              <a:ext cx="21157" cy="20846"/>
            </a:xfrm>
            <a:custGeom>
              <a:avLst/>
              <a:gdLst/>
              <a:ahLst/>
              <a:cxnLst/>
              <a:rect l="l" t="t" r="r" b="b"/>
              <a:pathLst>
                <a:path w="340" h="335" extrusionOk="0">
                  <a:moveTo>
                    <a:pt x="320" y="1"/>
                  </a:moveTo>
                  <a:cubicBezTo>
                    <a:pt x="318" y="1"/>
                    <a:pt x="315" y="2"/>
                    <a:pt x="312" y="4"/>
                  </a:cubicBezTo>
                  <a:cubicBezTo>
                    <a:pt x="188" y="76"/>
                    <a:pt x="81" y="183"/>
                    <a:pt x="9" y="299"/>
                  </a:cubicBezTo>
                  <a:cubicBezTo>
                    <a:pt x="0" y="308"/>
                    <a:pt x="0" y="325"/>
                    <a:pt x="9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25"/>
                    <a:pt x="36" y="325"/>
                  </a:cubicBezTo>
                  <a:cubicBezTo>
                    <a:pt x="107" y="209"/>
                    <a:pt x="214" y="102"/>
                    <a:pt x="330" y="40"/>
                  </a:cubicBezTo>
                  <a:cubicBezTo>
                    <a:pt x="339" y="31"/>
                    <a:pt x="339" y="22"/>
                    <a:pt x="339" y="13"/>
                  </a:cubicBezTo>
                  <a:cubicBezTo>
                    <a:pt x="333" y="7"/>
                    <a:pt x="327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1"/>
            <p:cNvSpPr/>
            <p:nvPr/>
          </p:nvSpPr>
          <p:spPr>
            <a:xfrm>
              <a:off x="964069" y="925163"/>
              <a:ext cx="22277" cy="21717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31" y="0"/>
                  </a:moveTo>
                  <a:cubicBezTo>
                    <a:pt x="197" y="81"/>
                    <a:pt x="90" y="188"/>
                    <a:pt x="10" y="313"/>
                  </a:cubicBezTo>
                  <a:cubicBezTo>
                    <a:pt x="1" y="322"/>
                    <a:pt x="1" y="339"/>
                    <a:pt x="10" y="339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28" y="348"/>
                    <a:pt x="36" y="339"/>
                    <a:pt x="36" y="339"/>
                  </a:cubicBezTo>
                  <a:cubicBezTo>
                    <a:pt x="117" y="215"/>
                    <a:pt x="224" y="108"/>
                    <a:pt x="349" y="36"/>
                  </a:cubicBezTo>
                  <a:cubicBezTo>
                    <a:pt x="358" y="27"/>
                    <a:pt x="358" y="18"/>
                    <a:pt x="349" y="9"/>
                  </a:cubicBezTo>
                  <a:cubicBezTo>
                    <a:pt x="349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1"/>
            <p:cNvSpPr/>
            <p:nvPr/>
          </p:nvSpPr>
          <p:spPr>
            <a:xfrm>
              <a:off x="975207" y="937173"/>
              <a:ext cx="20036" cy="19166"/>
            </a:xfrm>
            <a:custGeom>
              <a:avLst/>
              <a:gdLst/>
              <a:ahLst/>
              <a:cxnLst/>
              <a:rect l="l" t="t" r="r" b="b"/>
              <a:pathLst>
                <a:path w="322" h="308" extrusionOk="0">
                  <a:moveTo>
                    <a:pt x="302" y="0"/>
                  </a:moveTo>
                  <a:cubicBezTo>
                    <a:pt x="300" y="0"/>
                    <a:pt x="297" y="1"/>
                    <a:pt x="295" y="4"/>
                  </a:cubicBezTo>
                  <a:cubicBezTo>
                    <a:pt x="170" y="66"/>
                    <a:pt x="72" y="164"/>
                    <a:pt x="0" y="280"/>
                  </a:cubicBezTo>
                  <a:cubicBezTo>
                    <a:pt x="0" y="289"/>
                    <a:pt x="0" y="307"/>
                    <a:pt x="9" y="307"/>
                  </a:cubicBezTo>
                  <a:lnTo>
                    <a:pt x="18" y="307"/>
                  </a:lnTo>
                  <a:cubicBezTo>
                    <a:pt x="27" y="307"/>
                    <a:pt x="27" y="307"/>
                    <a:pt x="36" y="298"/>
                  </a:cubicBezTo>
                  <a:cubicBezTo>
                    <a:pt x="98" y="191"/>
                    <a:pt x="196" y="93"/>
                    <a:pt x="312" y="39"/>
                  </a:cubicBezTo>
                  <a:cubicBezTo>
                    <a:pt x="321" y="31"/>
                    <a:pt x="321" y="22"/>
                    <a:pt x="321" y="13"/>
                  </a:cubicBezTo>
                  <a:cubicBezTo>
                    <a:pt x="315" y="6"/>
                    <a:pt x="309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1"/>
            <p:cNvSpPr/>
            <p:nvPr/>
          </p:nvSpPr>
          <p:spPr>
            <a:xfrm>
              <a:off x="985163" y="948623"/>
              <a:ext cx="25637" cy="26011"/>
            </a:xfrm>
            <a:custGeom>
              <a:avLst/>
              <a:gdLst/>
              <a:ahLst/>
              <a:cxnLst/>
              <a:rect l="l" t="t" r="r" b="b"/>
              <a:pathLst>
                <a:path w="412" h="418" extrusionOk="0">
                  <a:moveTo>
                    <a:pt x="393" y="0"/>
                  </a:moveTo>
                  <a:cubicBezTo>
                    <a:pt x="389" y="0"/>
                    <a:pt x="384" y="3"/>
                    <a:pt x="384" y="7"/>
                  </a:cubicBezTo>
                  <a:cubicBezTo>
                    <a:pt x="233" y="114"/>
                    <a:pt x="108" y="239"/>
                    <a:pt x="1" y="382"/>
                  </a:cubicBezTo>
                  <a:cubicBezTo>
                    <a:pt x="1" y="391"/>
                    <a:pt x="1" y="409"/>
                    <a:pt x="10" y="409"/>
                  </a:cubicBezTo>
                  <a:cubicBezTo>
                    <a:pt x="10" y="417"/>
                    <a:pt x="19" y="417"/>
                    <a:pt x="19" y="417"/>
                  </a:cubicBezTo>
                  <a:cubicBezTo>
                    <a:pt x="28" y="417"/>
                    <a:pt x="28" y="409"/>
                    <a:pt x="36" y="409"/>
                  </a:cubicBezTo>
                  <a:cubicBezTo>
                    <a:pt x="135" y="266"/>
                    <a:pt x="260" y="141"/>
                    <a:pt x="402" y="34"/>
                  </a:cubicBezTo>
                  <a:cubicBezTo>
                    <a:pt x="411" y="25"/>
                    <a:pt x="411" y="16"/>
                    <a:pt x="402" y="7"/>
                  </a:cubicBezTo>
                  <a:cubicBezTo>
                    <a:pt x="402" y="3"/>
                    <a:pt x="398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1"/>
            <p:cNvSpPr/>
            <p:nvPr/>
          </p:nvSpPr>
          <p:spPr>
            <a:xfrm>
              <a:off x="1255531" y="747317"/>
              <a:ext cx="66083" cy="72433"/>
            </a:xfrm>
            <a:custGeom>
              <a:avLst/>
              <a:gdLst/>
              <a:ahLst/>
              <a:cxnLst/>
              <a:rect l="l" t="t" r="r" b="b"/>
              <a:pathLst>
                <a:path w="1062" h="1164" extrusionOk="0">
                  <a:moveTo>
                    <a:pt x="1044" y="0"/>
                  </a:moveTo>
                  <a:cubicBezTo>
                    <a:pt x="1035" y="0"/>
                    <a:pt x="1026" y="6"/>
                    <a:pt x="1026" y="13"/>
                  </a:cubicBezTo>
                  <a:cubicBezTo>
                    <a:pt x="884" y="325"/>
                    <a:pt x="616" y="566"/>
                    <a:pt x="366" y="798"/>
                  </a:cubicBezTo>
                  <a:cubicBezTo>
                    <a:pt x="241" y="905"/>
                    <a:pt x="116" y="1021"/>
                    <a:pt x="9" y="1137"/>
                  </a:cubicBezTo>
                  <a:cubicBezTo>
                    <a:pt x="0" y="1146"/>
                    <a:pt x="0" y="1155"/>
                    <a:pt x="9" y="1163"/>
                  </a:cubicBezTo>
                  <a:lnTo>
                    <a:pt x="36" y="1163"/>
                  </a:lnTo>
                  <a:cubicBezTo>
                    <a:pt x="143" y="1048"/>
                    <a:pt x="268" y="932"/>
                    <a:pt x="384" y="824"/>
                  </a:cubicBezTo>
                  <a:cubicBezTo>
                    <a:pt x="643" y="593"/>
                    <a:pt x="910" y="352"/>
                    <a:pt x="1062" y="22"/>
                  </a:cubicBezTo>
                  <a:cubicBezTo>
                    <a:pt x="1062" y="13"/>
                    <a:pt x="1062" y="4"/>
                    <a:pt x="1053" y="4"/>
                  </a:cubicBezTo>
                  <a:cubicBezTo>
                    <a:pt x="1050" y="1"/>
                    <a:pt x="1047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"/>
            <p:cNvSpPr/>
            <p:nvPr/>
          </p:nvSpPr>
          <p:spPr>
            <a:xfrm>
              <a:off x="382327" y="948499"/>
              <a:ext cx="433024" cy="299501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"/>
            <p:cNvSpPr/>
            <p:nvPr/>
          </p:nvSpPr>
          <p:spPr>
            <a:xfrm>
              <a:off x="368451" y="948499"/>
              <a:ext cx="458038" cy="306222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1"/>
            <p:cNvSpPr/>
            <p:nvPr/>
          </p:nvSpPr>
          <p:spPr>
            <a:xfrm>
              <a:off x="339579" y="859700"/>
              <a:ext cx="460838" cy="323334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1"/>
            <p:cNvSpPr/>
            <p:nvPr/>
          </p:nvSpPr>
          <p:spPr>
            <a:xfrm>
              <a:off x="330680" y="858829"/>
              <a:ext cx="473594" cy="331050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1"/>
            <p:cNvSpPr/>
            <p:nvPr/>
          </p:nvSpPr>
          <p:spPr>
            <a:xfrm>
              <a:off x="381207" y="904068"/>
              <a:ext cx="376461" cy="207280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"/>
            <p:cNvSpPr/>
            <p:nvPr/>
          </p:nvSpPr>
          <p:spPr>
            <a:xfrm>
              <a:off x="640997" y="1022300"/>
              <a:ext cx="142184" cy="202675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"/>
            <p:cNvSpPr/>
            <p:nvPr/>
          </p:nvSpPr>
          <p:spPr>
            <a:xfrm>
              <a:off x="582754" y="871212"/>
              <a:ext cx="86057" cy="66210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"/>
            <p:cNvSpPr/>
            <p:nvPr/>
          </p:nvSpPr>
          <p:spPr>
            <a:xfrm>
              <a:off x="603848" y="862189"/>
              <a:ext cx="11698" cy="11388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1"/>
            <p:cNvSpPr/>
            <p:nvPr/>
          </p:nvSpPr>
          <p:spPr>
            <a:xfrm>
              <a:off x="620462" y="859824"/>
              <a:ext cx="18419" cy="17113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1"/>
            <p:cNvSpPr/>
            <p:nvPr/>
          </p:nvSpPr>
          <p:spPr>
            <a:xfrm>
              <a:off x="634338" y="861442"/>
              <a:ext cx="19476" cy="21593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"/>
            <p:cNvSpPr/>
            <p:nvPr/>
          </p:nvSpPr>
          <p:spPr>
            <a:xfrm>
              <a:off x="643797" y="862002"/>
              <a:ext cx="28375" cy="30491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"/>
            <p:cNvSpPr/>
            <p:nvPr/>
          </p:nvSpPr>
          <p:spPr>
            <a:xfrm>
              <a:off x="656553" y="869221"/>
              <a:ext cx="32233" cy="32109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1"/>
            <p:cNvSpPr/>
            <p:nvPr/>
          </p:nvSpPr>
          <p:spPr>
            <a:xfrm>
              <a:off x="664891" y="873141"/>
              <a:ext cx="43931" cy="45986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1"/>
            <p:cNvSpPr/>
            <p:nvPr/>
          </p:nvSpPr>
          <p:spPr>
            <a:xfrm>
              <a:off x="682625" y="880173"/>
              <a:ext cx="42251" cy="45613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1"/>
            <p:cNvSpPr/>
            <p:nvPr/>
          </p:nvSpPr>
          <p:spPr>
            <a:xfrm>
              <a:off x="710937" y="893676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1"/>
            <p:cNvSpPr/>
            <p:nvPr/>
          </p:nvSpPr>
          <p:spPr>
            <a:xfrm>
              <a:off x="391225" y="1174571"/>
              <a:ext cx="16676" cy="15992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1"/>
            <p:cNvSpPr/>
            <p:nvPr/>
          </p:nvSpPr>
          <p:spPr>
            <a:xfrm>
              <a:off x="405662" y="1183594"/>
              <a:ext cx="17796" cy="1810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1"/>
            <p:cNvSpPr/>
            <p:nvPr/>
          </p:nvSpPr>
          <p:spPr>
            <a:xfrm>
              <a:off x="418418" y="1184963"/>
              <a:ext cx="27255" cy="27256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1"/>
            <p:cNvSpPr/>
            <p:nvPr/>
          </p:nvSpPr>
          <p:spPr>
            <a:xfrm>
              <a:off x="433414" y="1183843"/>
              <a:ext cx="35033" cy="38394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1"/>
            <p:cNvSpPr/>
            <p:nvPr/>
          </p:nvSpPr>
          <p:spPr>
            <a:xfrm>
              <a:off x="451708" y="1187888"/>
              <a:ext cx="35033" cy="37648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"/>
            <p:cNvSpPr/>
            <p:nvPr/>
          </p:nvSpPr>
          <p:spPr>
            <a:xfrm>
              <a:off x="470562" y="1178305"/>
              <a:ext cx="43371" cy="52769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"/>
            <p:cNvSpPr/>
            <p:nvPr/>
          </p:nvSpPr>
          <p:spPr>
            <a:xfrm>
              <a:off x="493897" y="1172518"/>
              <a:ext cx="49469" cy="62476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1"/>
            <p:cNvSpPr/>
            <p:nvPr/>
          </p:nvSpPr>
          <p:spPr>
            <a:xfrm>
              <a:off x="509453" y="1159014"/>
              <a:ext cx="71683" cy="84318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1"/>
            <p:cNvSpPr/>
            <p:nvPr/>
          </p:nvSpPr>
          <p:spPr>
            <a:xfrm>
              <a:off x="529427" y="1137359"/>
              <a:ext cx="95578" cy="107094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1"/>
            <p:cNvSpPr/>
            <p:nvPr/>
          </p:nvSpPr>
          <p:spPr>
            <a:xfrm>
              <a:off x="554442" y="1105187"/>
              <a:ext cx="119410" cy="136465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"/>
            <p:cNvSpPr/>
            <p:nvPr/>
          </p:nvSpPr>
          <p:spPr>
            <a:xfrm>
              <a:off x="578274" y="1092929"/>
              <a:ext cx="127188" cy="148164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"/>
            <p:cNvSpPr/>
            <p:nvPr/>
          </p:nvSpPr>
          <p:spPr>
            <a:xfrm>
              <a:off x="607706" y="1040222"/>
              <a:ext cx="156620" cy="191972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1"/>
            <p:cNvSpPr/>
            <p:nvPr/>
          </p:nvSpPr>
          <p:spPr>
            <a:xfrm>
              <a:off x="679887" y="1051485"/>
              <a:ext cx="96635" cy="126882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"/>
            <p:cNvSpPr/>
            <p:nvPr/>
          </p:nvSpPr>
          <p:spPr>
            <a:xfrm>
              <a:off x="362353" y="1033564"/>
              <a:ext cx="17236" cy="18233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1"/>
            <p:cNvSpPr/>
            <p:nvPr/>
          </p:nvSpPr>
          <p:spPr>
            <a:xfrm>
              <a:off x="375109" y="1032879"/>
              <a:ext cx="22277" cy="25015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1"/>
            <p:cNvSpPr/>
            <p:nvPr/>
          </p:nvSpPr>
          <p:spPr>
            <a:xfrm>
              <a:off x="389545" y="1029083"/>
              <a:ext cx="28935" cy="29371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"/>
            <p:cNvSpPr/>
            <p:nvPr/>
          </p:nvSpPr>
          <p:spPr>
            <a:xfrm>
              <a:off x="407279" y="1029083"/>
              <a:ext cx="25077" cy="27691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"/>
            <p:cNvSpPr/>
            <p:nvPr/>
          </p:nvSpPr>
          <p:spPr>
            <a:xfrm>
              <a:off x="634338" y="966358"/>
              <a:ext cx="17859" cy="14375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1"/>
            <p:cNvSpPr/>
            <p:nvPr/>
          </p:nvSpPr>
          <p:spPr>
            <a:xfrm>
              <a:off x="648775" y="960446"/>
              <a:ext cx="27255" cy="23086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1"/>
            <p:cNvSpPr/>
            <p:nvPr/>
          </p:nvSpPr>
          <p:spPr>
            <a:xfrm>
              <a:off x="660971" y="967914"/>
              <a:ext cx="25637" cy="2389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1"/>
            <p:cNvSpPr/>
            <p:nvPr/>
          </p:nvSpPr>
          <p:spPr>
            <a:xfrm>
              <a:off x="671549" y="976937"/>
              <a:ext cx="23957" cy="23211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"/>
            <p:cNvSpPr/>
            <p:nvPr/>
          </p:nvSpPr>
          <p:spPr>
            <a:xfrm>
              <a:off x="684305" y="992307"/>
              <a:ext cx="19476" cy="18419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"/>
            <p:cNvSpPr/>
            <p:nvPr/>
          </p:nvSpPr>
          <p:spPr>
            <a:xfrm>
              <a:off x="645477" y="473827"/>
              <a:ext cx="404151" cy="75046"/>
            </a:xfrm>
            <a:custGeom>
              <a:avLst/>
              <a:gdLst/>
              <a:ahLst/>
              <a:cxnLst/>
              <a:rect l="l" t="t" r="r" b="b"/>
              <a:pathLst>
                <a:path w="6495" h="1206" extrusionOk="0">
                  <a:moveTo>
                    <a:pt x="6459" y="1"/>
                  </a:moveTo>
                  <a:cubicBezTo>
                    <a:pt x="4844" y="772"/>
                    <a:pt x="3078" y="1165"/>
                    <a:pt x="1297" y="1165"/>
                  </a:cubicBezTo>
                  <a:cubicBezTo>
                    <a:pt x="874" y="1165"/>
                    <a:pt x="450" y="1143"/>
                    <a:pt x="27" y="1098"/>
                  </a:cubicBezTo>
                  <a:cubicBezTo>
                    <a:pt x="9" y="1098"/>
                    <a:pt x="0" y="1107"/>
                    <a:pt x="0" y="1116"/>
                  </a:cubicBezTo>
                  <a:cubicBezTo>
                    <a:pt x="0" y="1125"/>
                    <a:pt x="9" y="1143"/>
                    <a:pt x="18" y="1143"/>
                  </a:cubicBezTo>
                  <a:cubicBezTo>
                    <a:pt x="446" y="1187"/>
                    <a:pt x="883" y="1205"/>
                    <a:pt x="1312" y="1205"/>
                  </a:cubicBezTo>
                  <a:cubicBezTo>
                    <a:pt x="3096" y="1205"/>
                    <a:pt x="4862" y="813"/>
                    <a:pt x="6477" y="45"/>
                  </a:cubicBezTo>
                  <a:cubicBezTo>
                    <a:pt x="6495" y="36"/>
                    <a:pt x="6495" y="27"/>
                    <a:pt x="6486" y="10"/>
                  </a:cubicBezTo>
                  <a:cubicBezTo>
                    <a:pt x="6486" y="1"/>
                    <a:pt x="6468" y="1"/>
                    <a:pt x="6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"/>
            <p:cNvSpPr/>
            <p:nvPr/>
          </p:nvSpPr>
          <p:spPr>
            <a:xfrm>
              <a:off x="692083" y="574325"/>
              <a:ext cx="87239" cy="9521"/>
            </a:xfrm>
            <a:custGeom>
              <a:avLst/>
              <a:gdLst/>
              <a:ahLst/>
              <a:cxnLst/>
              <a:rect l="l" t="t" r="r" b="b"/>
              <a:pathLst>
                <a:path w="1402" h="153" extrusionOk="0">
                  <a:moveTo>
                    <a:pt x="1374" y="0"/>
                  </a:moveTo>
                  <a:cubicBezTo>
                    <a:pt x="1042" y="74"/>
                    <a:pt x="709" y="112"/>
                    <a:pt x="372" y="112"/>
                  </a:cubicBezTo>
                  <a:cubicBezTo>
                    <a:pt x="258" y="112"/>
                    <a:pt x="143" y="108"/>
                    <a:pt x="27" y="99"/>
                  </a:cubicBezTo>
                  <a:cubicBezTo>
                    <a:pt x="18" y="99"/>
                    <a:pt x="9" y="107"/>
                    <a:pt x="0" y="116"/>
                  </a:cubicBezTo>
                  <a:cubicBezTo>
                    <a:pt x="0" y="134"/>
                    <a:pt x="9" y="143"/>
                    <a:pt x="27" y="143"/>
                  </a:cubicBezTo>
                  <a:cubicBezTo>
                    <a:pt x="143" y="152"/>
                    <a:pt x="250" y="152"/>
                    <a:pt x="366" y="152"/>
                  </a:cubicBezTo>
                  <a:cubicBezTo>
                    <a:pt x="705" y="152"/>
                    <a:pt x="1044" y="116"/>
                    <a:pt x="1383" y="45"/>
                  </a:cubicBezTo>
                  <a:cubicBezTo>
                    <a:pt x="1392" y="45"/>
                    <a:pt x="1401" y="36"/>
                    <a:pt x="1401" y="18"/>
                  </a:cubicBezTo>
                  <a:cubicBezTo>
                    <a:pt x="1401" y="9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"/>
            <p:cNvSpPr/>
            <p:nvPr/>
          </p:nvSpPr>
          <p:spPr>
            <a:xfrm>
              <a:off x="719276" y="1117011"/>
              <a:ext cx="114992" cy="131300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"/>
            <p:cNvSpPr/>
            <p:nvPr/>
          </p:nvSpPr>
          <p:spPr>
            <a:xfrm>
              <a:off x="723196" y="1215641"/>
              <a:ext cx="77781" cy="64841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"/>
            <p:cNvSpPr/>
            <p:nvPr/>
          </p:nvSpPr>
          <p:spPr>
            <a:xfrm>
              <a:off x="898048" y="786147"/>
              <a:ext cx="21717" cy="143497"/>
            </a:xfrm>
            <a:custGeom>
              <a:avLst/>
              <a:gdLst/>
              <a:ahLst/>
              <a:cxnLst/>
              <a:rect l="l" t="t" r="r" b="b"/>
              <a:pathLst>
                <a:path w="349" h="2306" extrusionOk="0">
                  <a:moveTo>
                    <a:pt x="317" y="1"/>
                  </a:moveTo>
                  <a:cubicBezTo>
                    <a:pt x="308" y="1"/>
                    <a:pt x="304" y="7"/>
                    <a:pt x="304" y="13"/>
                  </a:cubicBezTo>
                  <a:cubicBezTo>
                    <a:pt x="9" y="736"/>
                    <a:pt x="0" y="1565"/>
                    <a:pt x="268" y="2288"/>
                  </a:cubicBezTo>
                  <a:cubicBezTo>
                    <a:pt x="268" y="2297"/>
                    <a:pt x="277" y="2306"/>
                    <a:pt x="286" y="2306"/>
                  </a:cubicBezTo>
                  <a:lnTo>
                    <a:pt x="295" y="2306"/>
                  </a:lnTo>
                  <a:cubicBezTo>
                    <a:pt x="304" y="2297"/>
                    <a:pt x="312" y="2288"/>
                    <a:pt x="312" y="2279"/>
                  </a:cubicBezTo>
                  <a:cubicBezTo>
                    <a:pt x="45" y="1556"/>
                    <a:pt x="63" y="736"/>
                    <a:pt x="339" y="31"/>
                  </a:cubicBezTo>
                  <a:cubicBezTo>
                    <a:pt x="348" y="22"/>
                    <a:pt x="339" y="4"/>
                    <a:pt x="330" y="4"/>
                  </a:cubicBezTo>
                  <a:cubicBezTo>
                    <a:pt x="325" y="2"/>
                    <a:pt x="321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628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9" name="Google Shape;455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0" name="Google Shape;4560;p19"/>
          <p:cNvSpPr/>
          <p:nvPr/>
        </p:nvSpPr>
        <p:spPr>
          <a:xfrm rot="8441947">
            <a:off x="90685" y="-357395"/>
            <a:ext cx="1133730" cy="105664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1" name="Google Shape;4561;p19"/>
          <p:cNvGrpSpPr/>
          <p:nvPr/>
        </p:nvGrpSpPr>
        <p:grpSpPr>
          <a:xfrm rot="6109407">
            <a:off x="7626440" y="-175734"/>
            <a:ext cx="2453946" cy="1534050"/>
            <a:chOff x="6679289" y="1552460"/>
            <a:chExt cx="2453905" cy="1534025"/>
          </a:xfrm>
        </p:grpSpPr>
        <p:sp>
          <p:nvSpPr>
            <p:cNvPr id="4562" name="Google Shape;4562;p19"/>
            <p:cNvSpPr/>
            <p:nvPr/>
          </p:nvSpPr>
          <p:spPr>
            <a:xfrm>
              <a:off x="6679289" y="1552460"/>
              <a:ext cx="1344408" cy="1534025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9"/>
            <p:cNvSpPr/>
            <p:nvPr/>
          </p:nvSpPr>
          <p:spPr>
            <a:xfrm>
              <a:off x="8813303" y="1830899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4" name="Google Shape;4564;p19"/>
          <p:cNvGrpSpPr/>
          <p:nvPr/>
        </p:nvGrpSpPr>
        <p:grpSpPr>
          <a:xfrm rot="-1773862" flipH="1">
            <a:off x="41639" y="568302"/>
            <a:ext cx="656705" cy="603918"/>
            <a:chOff x="8303804" y="114783"/>
            <a:chExt cx="656706" cy="603919"/>
          </a:xfrm>
        </p:grpSpPr>
        <p:grpSp>
          <p:nvGrpSpPr>
            <p:cNvPr id="4565" name="Google Shape;4565;p19"/>
            <p:cNvGrpSpPr/>
            <p:nvPr/>
          </p:nvGrpSpPr>
          <p:grpSpPr>
            <a:xfrm>
              <a:off x="8303804" y="114783"/>
              <a:ext cx="656706" cy="603919"/>
              <a:chOff x="8303804" y="114783"/>
              <a:chExt cx="656706" cy="603919"/>
            </a:xfrm>
          </p:grpSpPr>
          <p:sp>
            <p:nvSpPr>
              <p:cNvPr id="4566" name="Google Shape;4566;p19"/>
              <p:cNvSpPr/>
              <p:nvPr/>
            </p:nvSpPr>
            <p:spPr>
              <a:xfrm>
                <a:off x="8436187" y="116485"/>
                <a:ext cx="392417" cy="193399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3636" extrusionOk="0">
                    <a:moveTo>
                      <a:pt x="3743" y="1"/>
                    </a:moveTo>
                    <a:cubicBezTo>
                      <a:pt x="3234" y="1"/>
                      <a:pt x="2728" y="49"/>
                      <a:pt x="2239" y="179"/>
                    </a:cubicBezTo>
                    <a:cubicBezTo>
                      <a:pt x="1401" y="411"/>
                      <a:pt x="607" y="901"/>
                      <a:pt x="170" y="1660"/>
                    </a:cubicBezTo>
                    <a:cubicBezTo>
                      <a:pt x="0" y="1945"/>
                      <a:pt x="27" y="2177"/>
                      <a:pt x="27" y="2471"/>
                    </a:cubicBezTo>
                    <a:cubicBezTo>
                      <a:pt x="419" y="2775"/>
                      <a:pt x="848" y="3158"/>
                      <a:pt x="1294" y="3346"/>
                    </a:cubicBezTo>
                    <a:cubicBezTo>
                      <a:pt x="1472" y="3426"/>
                      <a:pt x="1677" y="3471"/>
                      <a:pt x="1874" y="3506"/>
                    </a:cubicBezTo>
                    <a:cubicBezTo>
                      <a:pt x="2318" y="3593"/>
                      <a:pt x="2771" y="3635"/>
                      <a:pt x="3223" y="3635"/>
                    </a:cubicBezTo>
                    <a:cubicBezTo>
                      <a:pt x="4313" y="3635"/>
                      <a:pt x="5404" y="3388"/>
                      <a:pt x="6388" y="2909"/>
                    </a:cubicBezTo>
                    <a:cubicBezTo>
                      <a:pt x="6771" y="2721"/>
                      <a:pt x="7146" y="2489"/>
                      <a:pt x="7378" y="2132"/>
                    </a:cubicBezTo>
                    <a:cubicBezTo>
                      <a:pt x="7369" y="2123"/>
                      <a:pt x="7369" y="2115"/>
                      <a:pt x="7360" y="2097"/>
                    </a:cubicBezTo>
                    <a:cubicBezTo>
                      <a:pt x="7333" y="1990"/>
                      <a:pt x="7342" y="1874"/>
                      <a:pt x="7333" y="1758"/>
                    </a:cubicBezTo>
                    <a:cubicBezTo>
                      <a:pt x="7298" y="1214"/>
                      <a:pt x="6896" y="741"/>
                      <a:pt x="6414" y="473"/>
                    </a:cubicBezTo>
                    <a:cubicBezTo>
                      <a:pt x="5942" y="205"/>
                      <a:pt x="5379" y="125"/>
                      <a:pt x="4835" y="63"/>
                    </a:cubicBezTo>
                    <a:cubicBezTo>
                      <a:pt x="4474" y="25"/>
                      <a:pt x="4108" y="1"/>
                      <a:pt x="37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19"/>
              <p:cNvSpPr/>
              <p:nvPr/>
            </p:nvSpPr>
            <p:spPr>
              <a:xfrm>
                <a:off x="8431400" y="114783"/>
                <a:ext cx="401938" cy="200792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3775" extrusionOk="0">
                    <a:moveTo>
                      <a:pt x="3739" y="1"/>
                    </a:moveTo>
                    <a:cubicBezTo>
                      <a:pt x="2321" y="1"/>
                      <a:pt x="863" y="428"/>
                      <a:pt x="135" y="1718"/>
                    </a:cubicBezTo>
                    <a:cubicBezTo>
                      <a:pt x="1" y="1977"/>
                      <a:pt x="19" y="2280"/>
                      <a:pt x="19" y="2548"/>
                    </a:cubicBezTo>
                    <a:cubicBezTo>
                      <a:pt x="295" y="2762"/>
                      <a:pt x="563" y="2994"/>
                      <a:pt x="857" y="3199"/>
                    </a:cubicBezTo>
                    <a:cubicBezTo>
                      <a:pt x="1419" y="3619"/>
                      <a:pt x="2142" y="3708"/>
                      <a:pt x="2820" y="3761"/>
                    </a:cubicBezTo>
                    <a:cubicBezTo>
                      <a:pt x="2969" y="3770"/>
                      <a:pt x="3118" y="3774"/>
                      <a:pt x="3267" y="3774"/>
                    </a:cubicBezTo>
                    <a:cubicBezTo>
                      <a:pt x="4477" y="3774"/>
                      <a:pt x="5690" y="3484"/>
                      <a:pt x="6754" y="2896"/>
                    </a:cubicBezTo>
                    <a:cubicBezTo>
                      <a:pt x="7057" y="2718"/>
                      <a:pt x="7361" y="2486"/>
                      <a:pt x="7557" y="2173"/>
                    </a:cubicBezTo>
                    <a:lnTo>
                      <a:pt x="7539" y="2138"/>
                    </a:lnTo>
                    <a:cubicBezTo>
                      <a:pt x="7486" y="2022"/>
                      <a:pt x="7503" y="1870"/>
                      <a:pt x="7477" y="1709"/>
                    </a:cubicBezTo>
                    <a:cubicBezTo>
                      <a:pt x="7289" y="523"/>
                      <a:pt x="5960" y="130"/>
                      <a:pt x="4925" y="95"/>
                    </a:cubicBezTo>
                    <a:lnTo>
                      <a:pt x="4925" y="95"/>
                    </a:lnTo>
                    <a:cubicBezTo>
                      <a:pt x="5229" y="139"/>
                      <a:pt x="5532" y="193"/>
                      <a:pt x="5826" y="273"/>
                    </a:cubicBezTo>
                    <a:cubicBezTo>
                      <a:pt x="6397" y="425"/>
                      <a:pt x="6950" y="764"/>
                      <a:pt x="7218" y="1308"/>
                    </a:cubicBezTo>
                    <a:cubicBezTo>
                      <a:pt x="7289" y="1442"/>
                      <a:pt x="7325" y="1576"/>
                      <a:pt x="7343" y="1727"/>
                    </a:cubicBezTo>
                    <a:cubicBezTo>
                      <a:pt x="7368" y="1852"/>
                      <a:pt x="7339" y="2000"/>
                      <a:pt x="7385" y="2156"/>
                    </a:cubicBezTo>
                    <a:lnTo>
                      <a:pt x="7385" y="2156"/>
                    </a:lnTo>
                    <a:cubicBezTo>
                      <a:pt x="6998" y="2664"/>
                      <a:pt x="6342" y="2909"/>
                      <a:pt x="5764" y="3137"/>
                    </a:cubicBezTo>
                    <a:cubicBezTo>
                      <a:pt x="4982" y="3422"/>
                      <a:pt x="4155" y="3559"/>
                      <a:pt x="3329" y="3559"/>
                    </a:cubicBezTo>
                    <a:cubicBezTo>
                      <a:pt x="2835" y="3559"/>
                      <a:pt x="2341" y="3510"/>
                      <a:pt x="1856" y="3413"/>
                    </a:cubicBezTo>
                    <a:cubicBezTo>
                      <a:pt x="1220" y="3309"/>
                      <a:pt x="736" y="2854"/>
                      <a:pt x="215" y="2450"/>
                    </a:cubicBezTo>
                    <a:lnTo>
                      <a:pt x="215" y="2450"/>
                    </a:lnTo>
                    <a:cubicBezTo>
                      <a:pt x="213" y="2213"/>
                      <a:pt x="205" y="1999"/>
                      <a:pt x="304" y="1808"/>
                    </a:cubicBezTo>
                    <a:cubicBezTo>
                      <a:pt x="1046" y="445"/>
                      <a:pt x="2623" y="56"/>
                      <a:pt x="4097" y="56"/>
                    </a:cubicBezTo>
                    <a:cubicBezTo>
                      <a:pt x="4379" y="56"/>
                      <a:pt x="4657" y="70"/>
                      <a:pt x="4925" y="95"/>
                    </a:cubicBezTo>
                    <a:cubicBezTo>
                      <a:pt x="4545" y="35"/>
                      <a:pt x="4143" y="1"/>
                      <a:pt x="3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19"/>
              <p:cNvSpPr/>
              <p:nvPr/>
            </p:nvSpPr>
            <p:spPr>
              <a:xfrm>
                <a:off x="8436666" y="229886"/>
                <a:ext cx="399545" cy="183399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448" extrusionOk="0">
                    <a:moveTo>
                      <a:pt x="7369" y="0"/>
                    </a:moveTo>
                    <a:cubicBezTo>
                      <a:pt x="7137" y="357"/>
                      <a:pt x="6762" y="589"/>
                      <a:pt x="6379" y="777"/>
                    </a:cubicBezTo>
                    <a:cubicBezTo>
                      <a:pt x="5395" y="1256"/>
                      <a:pt x="4304" y="1503"/>
                      <a:pt x="3214" y="1503"/>
                    </a:cubicBezTo>
                    <a:cubicBezTo>
                      <a:pt x="2762" y="1503"/>
                      <a:pt x="2309" y="1461"/>
                      <a:pt x="1865" y="1374"/>
                    </a:cubicBezTo>
                    <a:cubicBezTo>
                      <a:pt x="1668" y="1339"/>
                      <a:pt x="1463" y="1294"/>
                      <a:pt x="1285" y="1214"/>
                    </a:cubicBezTo>
                    <a:cubicBezTo>
                      <a:pt x="839" y="1026"/>
                      <a:pt x="410" y="643"/>
                      <a:pt x="18" y="339"/>
                    </a:cubicBezTo>
                    <a:cubicBezTo>
                      <a:pt x="18" y="375"/>
                      <a:pt x="18" y="420"/>
                      <a:pt x="9" y="455"/>
                    </a:cubicBezTo>
                    <a:cubicBezTo>
                      <a:pt x="0" y="732"/>
                      <a:pt x="0" y="973"/>
                      <a:pt x="80" y="1249"/>
                    </a:cubicBezTo>
                    <a:cubicBezTo>
                      <a:pt x="223" y="1811"/>
                      <a:pt x="571" y="2266"/>
                      <a:pt x="1008" y="2659"/>
                    </a:cubicBezTo>
                    <a:cubicBezTo>
                      <a:pt x="1258" y="2882"/>
                      <a:pt x="1543" y="3060"/>
                      <a:pt x="1865" y="3185"/>
                    </a:cubicBezTo>
                    <a:cubicBezTo>
                      <a:pt x="2328" y="3364"/>
                      <a:pt x="2792" y="3426"/>
                      <a:pt x="3292" y="3444"/>
                    </a:cubicBezTo>
                    <a:cubicBezTo>
                      <a:pt x="3369" y="3446"/>
                      <a:pt x="3446" y="3448"/>
                      <a:pt x="3523" y="3448"/>
                    </a:cubicBezTo>
                    <a:cubicBezTo>
                      <a:pt x="4036" y="3448"/>
                      <a:pt x="4552" y="3392"/>
                      <a:pt x="5040" y="3221"/>
                    </a:cubicBezTo>
                    <a:cubicBezTo>
                      <a:pt x="6173" y="2819"/>
                      <a:pt x="7074" y="2025"/>
                      <a:pt x="7413" y="714"/>
                    </a:cubicBezTo>
                    <a:cubicBezTo>
                      <a:pt x="7449" y="554"/>
                      <a:pt x="7512" y="384"/>
                      <a:pt x="7458" y="223"/>
                    </a:cubicBezTo>
                    <a:cubicBezTo>
                      <a:pt x="7440" y="143"/>
                      <a:pt x="7396" y="81"/>
                      <a:pt x="7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19"/>
              <p:cNvSpPr/>
              <p:nvPr/>
            </p:nvSpPr>
            <p:spPr>
              <a:xfrm>
                <a:off x="8425231" y="229886"/>
                <a:ext cx="409384" cy="186963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3515" extrusionOk="0">
                    <a:moveTo>
                      <a:pt x="7584" y="0"/>
                    </a:moveTo>
                    <a:cubicBezTo>
                      <a:pt x="7485" y="142"/>
                      <a:pt x="7369" y="264"/>
                      <a:pt x="7241" y="373"/>
                    </a:cubicBezTo>
                    <a:lnTo>
                      <a:pt x="7241" y="373"/>
                    </a:lnTo>
                    <a:cubicBezTo>
                      <a:pt x="7372" y="266"/>
                      <a:pt x="7489" y="145"/>
                      <a:pt x="7584" y="0"/>
                    </a:cubicBezTo>
                    <a:close/>
                    <a:moveTo>
                      <a:pt x="7673" y="223"/>
                    </a:moveTo>
                    <a:cubicBezTo>
                      <a:pt x="7692" y="292"/>
                      <a:pt x="7695" y="361"/>
                      <a:pt x="7689" y="430"/>
                    </a:cubicBezTo>
                    <a:lnTo>
                      <a:pt x="7689" y="430"/>
                    </a:lnTo>
                    <a:cubicBezTo>
                      <a:pt x="7697" y="362"/>
                      <a:pt x="7694" y="293"/>
                      <a:pt x="7673" y="223"/>
                    </a:cubicBezTo>
                    <a:close/>
                    <a:moveTo>
                      <a:pt x="7689" y="430"/>
                    </a:moveTo>
                    <a:cubicBezTo>
                      <a:pt x="7684" y="475"/>
                      <a:pt x="7675" y="519"/>
                      <a:pt x="7664" y="562"/>
                    </a:cubicBezTo>
                    <a:cubicBezTo>
                      <a:pt x="7649" y="624"/>
                      <a:pt x="7633" y="685"/>
                      <a:pt x="7616" y="747"/>
                    </a:cubicBezTo>
                    <a:lnTo>
                      <a:pt x="7616" y="747"/>
                    </a:lnTo>
                    <a:cubicBezTo>
                      <a:pt x="7648" y="643"/>
                      <a:pt x="7680" y="536"/>
                      <a:pt x="7689" y="430"/>
                    </a:cubicBezTo>
                    <a:close/>
                    <a:moveTo>
                      <a:pt x="7616" y="747"/>
                    </a:moveTo>
                    <a:cubicBezTo>
                      <a:pt x="7604" y="786"/>
                      <a:pt x="7592" y="826"/>
                      <a:pt x="7582" y="865"/>
                    </a:cubicBezTo>
                    <a:lnTo>
                      <a:pt x="7582" y="865"/>
                    </a:lnTo>
                    <a:cubicBezTo>
                      <a:pt x="7594" y="825"/>
                      <a:pt x="7605" y="786"/>
                      <a:pt x="7616" y="747"/>
                    </a:cubicBezTo>
                    <a:close/>
                    <a:moveTo>
                      <a:pt x="7582" y="865"/>
                    </a:moveTo>
                    <a:lnTo>
                      <a:pt x="7582" y="865"/>
                    </a:lnTo>
                    <a:cubicBezTo>
                      <a:pt x="7532" y="1030"/>
                      <a:pt x="7473" y="1194"/>
                      <a:pt x="7402" y="1351"/>
                    </a:cubicBezTo>
                    <a:lnTo>
                      <a:pt x="7402" y="1351"/>
                    </a:lnTo>
                    <a:cubicBezTo>
                      <a:pt x="7471" y="1204"/>
                      <a:pt x="7529" y="1051"/>
                      <a:pt x="7575" y="893"/>
                    </a:cubicBezTo>
                    <a:cubicBezTo>
                      <a:pt x="7577" y="883"/>
                      <a:pt x="7580" y="874"/>
                      <a:pt x="7582" y="865"/>
                    </a:cubicBezTo>
                    <a:close/>
                    <a:moveTo>
                      <a:pt x="135" y="134"/>
                    </a:moveTo>
                    <a:lnTo>
                      <a:pt x="126" y="339"/>
                    </a:lnTo>
                    <a:cubicBezTo>
                      <a:pt x="1" y="1312"/>
                      <a:pt x="492" y="2222"/>
                      <a:pt x="1241" y="2811"/>
                    </a:cubicBezTo>
                    <a:cubicBezTo>
                      <a:pt x="1886" y="3353"/>
                      <a:pt x="2746" y="3515"/>
                      <a:pt x="3570" y="3515"/>
                    </a:cubicBezTo>
                    <a:cubicBezTo>
                      <a:pt x="3681" y="3515"/>
                      <a:pt x="3791" y="3512"/>
                      <a:pt x="3899" y="3506"/>
                    </a:cubicBezTo>
                    <a:cubicBezTo>
                      <a:pt x="5273" y="3489"/>
                      <a:pt x="6683" y="2775"/>
                      <a:pt x="7316" y="1526"/>
                    </a:cubicBezTo>
                    <a:cubicBezTo>
                      <a:pt x="7347" y="1469"/>
                      <a:pt x="7375" y="1410"/>
                      <a:pt x="7402" y="1351"/>
                    </a:cubicBezTo>
                    <a:lnTo>
                      <a:pt x="7402" y="1351"/>
                    </a:lnTo>
                    <a:cubicBezTo>
                      <a:pt x="6984" y="2236"/>
                      <a:pt x="6162" y="2894"/>
                      <a:pt x="5229" y="3185"/>
                    </a:cubicBezTo>
                    <a:cubicBezTo>
                      <a:pt x="4800" y="3328"/>
                      <a:pt x="4345" y="3373"/>
                      <a:pt x="3890" y="3373"/>
                    </a:cubicBezTo>
                    <a:cubicBezTo>
                      <a:pt x="3858" y="3373"/>
                      <a:pt x="3826" y="3373"/>
                      <a:pt x="3793" y="3373"/>
                    </a:cubicBezTo>
                    <a:cubicBezTo>
                      <a:pt x="3155" y="3373"/>
                      <a:pt x="2505" y="3287"/>
                      <a:pt x="1928" y="3007"/>
                    </a:cubicBezTo>
                    <a:cubicBezTo>
                      <a:pt x="1007" y="2538"/>
                      <a:pt x="290" y="1597"/>
                      <a:pt x="324" y="546"/>
                    </a:cubicBezTo>
                    <a:lnTo>
                      <a:pt x="324" y="546"/>
                    </a:lnTo>
                    <a:cubicBezTo>
                      <a:pt x="532" y="708"/>
                      <a:pt x="744" y="876"/>
                      <a:pt x="973" y="1026"/>
                    </a:cubicBezTo>
                    <a:cubicBezTo>
                      <a:pt x="1259" y="1223"/>
                      <a:pt x="1589" y="1374"/>
                      <a:pt x="1928" y="1428"/>
                    </a:cubicBezTo>
                    <a:cubicBezTo>
                      <a:pt x="2376" y="1515"/>
                      <a:pt x="2832" y="1558"/>
                      <a:pt x="3287" y="1558"/>
                    </a:cubicBezTo>
                    <a:cubicBezTo>
                      <a:pt x="4182" y="1558"/>
                      <a:pt x="5076" y="1393"/>
                      <a:pt x="5916" y="1080"/>
                    </a:cubicBezTo>
                    <a:cubicBezTo>
                      <a:pt x="6370" y="893"/>
                      <a:pt x="6859" y="696"/>
                      <a:pt x="7241" y="373"/>
                    </a:cubicBezTo>
                    <a:lnTo>
                      <a:pt x="7241" y="373"/>
                    </a:lnTo>
                    <a:cubicBezTo>
                      <a:pt x="7113" y="477"/>
                      <a:pt x="6971" y="568"/>
                      <a:pt x="6826" y="652"/>
                    </a:cubicBezTo>
                    <a:cubicBezTo>
                      <a:pt x="5824" y="1186"/>
                      <a:pt x="4686" y="1452"/>
                      <a:pt x="3549" y="1452"/>
                    </a:cubicBezTo>
                    <a:cubicBezTo>
                      <a:pt x="3016" y="1452"/>
                      <a:pt x="2482" y="1393"/>
                      <a:pt x="1964" y="1276"/>
                    </a:cubicBezTo>
                    <a:cubicBezTo>
                      <a:pt x="1312" y="1151"/>
                      <a:pt x="831" y="669"/>
                      <a:pt x="295" y="259"/>
                    </a:cubicBezTo>
                    <a:lnTo>
                      <a:pt x="135" y="1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19"/>
              <p:cNvSpPr/>
              <p:nvPr/>
            </p:nvSpPr>
            <p:spPr>
              <a:xfrm>
                <a:off x="8480280" y="186536"/>
                <a:ext cx="313221" cy="57392"/>
              </a:xfrm>
              <a:custGeom>
                <a:avLst/>
                <a:gdLst/>
                <a:ahLst/>
                <a:cxnLst/>
                <a:rect l="l" t="t" r="r" b="b"/>
                <a:pathLst>
                  <a:path w="5889" h="1079" extrusionOk="0">
                    <a:moveTo>
                      <a:pt x="4280" y="0"/>
                    </a:moveTo>
                    <a:cubicBezTo>
                      <a:pt x="3710" y="0"/>
                      <a:pt x="3138" y="69"/>
                      <a:pt x="2561" y="155"/>
                    </a:cubicBezTo>
                    <a:cubicBezTo>
                      <a:pt x="2106" y="218"/>
                      <a:pt x="1598" y="352"/>
                      <a:pt x="1160" y="485"/>
                    </a:cubicBezTo>
                    <a:cubicBezTo>
                      <a:pt x="955" y="548"/>
                      <a:pt x="1" y="824"/>
                      <a:pt x="10" y="1074"/>
                    </a:cubicBezTo>
                    <a:cubicBezTo>
                      <a:pt x="27" y="1077"/>
                      <a:pt x="46" y="1079"/>
                      <a:pt x="65" y="1079"/>
                    </a:cubicBezTo>
                    <a:cubicBezTo>
                      <a:pt x="209" y="1079"/>
                      <a:pt x="384" y="999"/>
                      <a:pt x="518" y="967"/>
                    </a:cubicBezTo>
                    <a:cubicBezTo>
                      <a:pt x="2070" y="583"/>
                      <a:pt x="3658" y="378"/>
                      <a:pt x="5255" y="369"/>
                    </a:cubicBezTo>
                    <a:cubicBezTo>
                      <a:pt x="5469" y="369"/>
                      <a:pt x="5692" y="369"/>
                      <a:pt x="5889" y="289"/>
                    </a:cubicBezTo>
                    <a:cubicBezTo>
                      <a:pt x="5880" y="227"/>
                      <a:pt x="5808" y="200"/>
                      <a:pt x="5746" y="182"/>
                    </a:cubicBezTo>
                    <a:cubicBezTo>
                      <a:pt x="5256" y="50"/>
                      <a:pt x="4769" y="0"/>
                      <a:pt x="4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19"/>
              <p:cNvSpPr/>
              <p:nvPr/>
            </p:nvSpPr>
            <p:spPr>
              <a:xfrm>
                <a:off x="8504001" y="152175"/>
                <a:ext cx="315136" cy="41701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784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7"/>
                    </a:cubicBezTo>
                    <a:cubicBezTo>
                      <a:pt x="1" y="16"/>
                      <a:pt x="1" y="25"/>
                      <a:pt x="10" y="34"/>
                    </a:cubicBezTo>
                    <a:cubicBezTo>
                      <a:pt x="242" y="257"/>
                      <a:pt x="599" y="311"/>
                      <a:pt x="884" y="328"/>
                    </a:cubicBezTo>
                    <a:cubicBezTo>
                      <a:pt x="985" y="332"/>
                      <a:pt x="1086" y="334"/>
                      <a:pt x="1187" y="334"/>
                    </a:cubicBezTo>
                    <a:cubicBezTo>
                      <a:pt x="1362" y="334"/>
                      <a:pt x="1535" y="328"/>
                      <a:pt x="1705" y="311"/>
                    </a:cubicBezTo>
                    <a:cubicBezTo>
                      <a:pt x="1990" y="293"/>
                      <a:pt x="2285" y="248"/>
                      <a:pt x="2561" y="204"/>
                    </a:cubicBezTo>
                    <a:cubicBezTo>
                      <a:pt x="2882" y="150"/>
                      <a:pt x="3203" y="105"/>
                      <a:pt x="3534" y="79"/>
                    </a:cubicBezTo>
                    <a:cubicBezTo>
                      <a:pt x="3621" y="73"/>
                      <a:pt x="3707" y="71"/>
                      <a:pt x="3790" y="71"/>
                    </a:cubicBezTo>
                    <a:cubicBezTo>
                      <a:pt x="4402" y="71"/>
                      <a:pt x="4897" y="214"/>
                      <a:pt x="5282" y="489"/>
                    </a:cubicBezTo>
                    <a:cubicBezTo>
                      <a:pt x="5309" y="507"/>
                      <a:pt x="5336" y="534"/>
                      <a:pt x="5362" y="551"/>
                    </a:cubicBezTo>
                    <a:cubicBezTo>
                      <a:pt x="5514" y="667"/>
                      <a:pt x="5675" y="783"/>
                      <a:pt x="5853" y="783"/>
                    </a:cubicBezTo>
                    <a:lnTo>
                      <a:pt x="5907" y="783"/>
                    </a:lnTo>
                    <a:cubicBezTo>
                      <a:pt x="5915" y="783"/>
                      <a:pt x="5924" y="774"/>
                      <a:pt x="5924" y="766"/>
                    </a:cubicBezTo>
                    <a:cubicBezTo>
                      <a:pt x="5924" y="757"/>
                      <a:pt x="5915" y="748"/>
                      <a:pt x="5907" y="748"/>
                    </a:cubicBezTo>
                    <a:cubicBezTo>
                      <a:pt x="5889" y="750"/>
                      <a:pt x="5872" y="751"/>
                      <a:pt x="5856" y="751"/>
                    </a:cubicBezTo>
                    <a:cubicBezTo>
                      <a:pt x="5682" y="751"/>
                      <a:pt x="5536" y="631"/>
                      <a:pt x="5389" y="525"/>
                    </a:cubicBezTo>
                    <a:cubicBezTo>
                      <a:pt x="5353" y="498"/>
                      <a:pt x="5327" y="480"/>
                      <a:pt x="5300" y="453"/>
                    </a:cubicBezTo>
                    <a:cubicBezTo>
                      <a:pt x="4915" y="178"/>
                      <a:pt x="4406" y="35"/>
                      <a:pt x="3790" y="35"/>
                    </a:cubicBezTo>
                    <a:cubicBezTo>
                      <a:pt x="3707" y="35"/>
                      <a:pt x="3621" y="38"/>
                      <a:pt x="3534" y="43"/>
                    </a:cubicBezTo>
                    <a:cubicBezTo>
                      <a:pt x="3203" y="61"/>
                      <a:pt x="2873" y="114"/>
                      <a:pt x="2552" y="168"/>
                    </a:cubicBezTo>
                    <a:cubicBezTo>
                      <a:pt x="2276" y="212"/>
                      <a:pt x="1990" y="257"/>
                      <a:pt x="1705" y="275"/>
                    </a:cubicBezTo>
                    <a:cubicBezTo>
                      <a:pt x="1552" y="290"/>
                      <a:pt x="1403" y="296"/>
                      <a:pt x="1255" y="296"/>
                    </a:cubicBezTo>
                    <a:cubicBezTo>
                      <a:pt x="1134" y="296"/>
                      <a:pt x="1013" y="292"/>
                      <a:pt x="893" y="284"/>
                    </a:cubicBezTo>
                    <a:cubicBezTo>
                      <a:pt x="607" y="275"/>
                      <a:pt x="260" y="221"/>
                      <a:pt x="36" y="7"/>
                    </a:cubicBezTo>
                    <a:cubicBezTo>
                      <a:pt x="32" y="3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19"/>
              <p:cNvSpPr/>
              <p:nvPr/>
            </p:nvSpPr>
            <p:spPr>
              <a:xfrm>
                <a:off x="8510650" y="131325"/>
                <a:ext cx="38508" cy="297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60" extrusionOk="0">
                    <a:moveTo>
                      <a:pt x="701" y="0"/>
                    </a:moveTo>
                    <a:cubicBezTo>
                      <a:pt x="697" y="0"/>
                      <a:pt x="692" y="2"/>
                      <a:pt x="688" y="7"/>
                    </a:cubicBezTo>
                    <a:cubicBezTo>
                      <a:pt x="465" y="185"/>
                      <a:pt x="242" y="355"/>
                      <a:pt x="10" y="524"/>
                    </a:cubicBezTo>
                    <a:cubicBezTo>
                      <a:pt x="1" y="533"/>
                      <a:pt x="1" y="542"/>
                      <a:pt x="10" y="551"/>
                    </a:cubicBezTo>
                    <a:cubicBezTo>
                      <a:pt x="10" y="551"/>
                      <a:pt x="19" y="560"/>
                      <a:pt x="19" y="560"/>
                    </a:cubicBezTo>
                    <a:cubicBezTo>
                      <a:pt x="27" y="560"/>
                      <a:pt x="27" y="560"/>
                      <a:pt x="36" y="551"/>
                    </a:cubicBezTo>
                    <a:cubicBezTo>
                      <a:pt x="259" y="390"/>
                      <a:pt x="491" y="212"/>
                      <a:pt x="714" y="34"/>
                    </a:cubicBezTo>
                    <a:cubicBezTo>
                      <a:pt x="714" y="25"/>
                      <a:pt x="723" y="16"/>
                      <a:pt x="714" y="7"/>
                    </a:cubicBezTo>
                    <a:cubicBezTo>
                      <a:pt x="710" y="2"/>
                      <a:pt x="705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19"/>
              <p:cNvSpPr/>
              <p:nvPr/>
            </p:nvSpPr>
            <p:spPr>
              <a:xfrm>
                <a:off x="8541977" y="124091"/>
                <a:ext cx="50369" cy="42712"/>
              </a:xfrm>
              <a:custGeom>
                <a:avLst/>
                <a:gdLst/>
                <a:ahLst/>
                <a:cxnLst/>
                <a:rect l="l" t="t" r="r" b="b"/>
                <a:pathLst>
                  <a:path w="947" h="803" extrusionOk="0">
                    <a:moveTo>
                      <a:pt x="919" y="0"/>
                    </a:moveTo>
                    <a:cubicBezTo>
                      <a:pt x="607" y="250"/>
                      <a:pt x="304" y="509"/>
                      <a:pt x="9" y="767"/>
                    </a:cubicBezTo>
                    <a:cubicBezTo>
                      <a:pt x="0" y="776"/>
                      <a:pt x="0" y="785"/>
                      <a:pt x="9" y="794"/>
                    </a:cubicBezTo>
                    <a:cubicBezTo>
                      <a:pt x="9" y="803"/>
                      <a:pt x="18" y="803"/>
                      <a:pt x="18" y="803"/>
                    </a:cubicBezTo>
                    <a:cubicBezTo>
                      <a:pt x="27" y="803"/>
                      <a:pt x="27" y="803"/>
                      <a:pt x="36" y="794"/>
                    </a:cubicBezTo>
                    <a:cubicBezTo>
                      <a:pt x="331" y="535"/>
                      <a:pt x="634" y="277"/>
                      <a:pt x="937" y="36"/>
                    </a:cubicBezTo>
                    <a:cubicBezTo>
                      <a:pt x="946" y="27"/>
                      <a:pt x="946" y="18"/>
                      <a:pt x="937" y="9"/>
                    </a:cubicBezTo>
                    <a:cubicBezTo>
                      <a:pt x="937" y="0"/>
                      <a:pt x="919" y="0"/>
                      <a:pt x="9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19"/>
              <p:cNvSpPr/>
              <p:nvPr/>
            </p:nvSpPr>
            <p:spPr>
              <a:xfrm>
                <a:off x="8574741" y="119304"/>
                <a:ext cx="62176" cy="48456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911" extrusionOk="0">
                    <a:moveTo>
                      <a:pt x="1133" y="1"/>
                    </a:moveTo>
                    <a:cubicBezTo>
                      <a:pt x="821" y="161"/>
                      <a:pt x="553" y="402"/>
                      <a:pt x="303" y="634"/>
                    </a:cubicBezTo>
                    <a:cubicBezTo>
                      <a:pt x="223" y="714"/>
                      <a:pt x="134" y="786"/>
                      <a:pt x="54" y="866"/>
                    </a:cubicBezTo>
                    <a:lnTo>
                      <a:pt x="36" y="866"/>
                    </a:lnTo>
                    <a:cubicBezTo>
                      <a:pt x="36" y="866"/>
                      <a:pt x="27" y="857"/>
                      <a:pt x="18" y="857"/>
                    </a:cubicBezTo>
                    <a:cubicBezTo>
                      <a:pt x="9" y="857"/>
                      <a:pt x="0" y="866"/>
                      <a:pt x="0" y="875"/>
                    </a:cubicBezTo>
                    <a:cubicBezTo>
                      <a:pt x="0" y="893"/>
                      <a:pt x="9" y="902"/>
                      <a:pt x="18" y="902"/>
                    </a:cubicBezTo>
                    <a:cubicBezTo>
                      <a:pt x="27" y="902"/>
                      <a:pt x="27" y="911"/>
                      <a:pt x="36" y="911"/>
                    </a:cubicBezTo>
                    <a:cubicBezTo>
                      <a:pt x="54" y="911"/>
                      <a:pt x="62" y="902"/>
                      <a:pt x="80" y="893"/>
                    </a:cubicBezTo>
                    <a:cubicBezTo>
                      <a:pt x="161" y="822"/>
                      <a:pt x="241" y="741"/>
                      <a:pt x="330" y="670"/>
                    </a:cubicBezTo>
                    <a:cubicBezTo>
                      <a:pt x="580" y="429"/>
                      <a:pt x="839" y="188"/>
                      <a:pt x="1151" y="36"/>
                    </a:cubicBezTo>
                    <a:cubicBezTo>
                      <a:pt x="1160" y="28"/>
                      <a:pt x="1169" y="19"/>
                      <a:pt x="1160" y="10"/>
                    </a:cubicBezTo>
                    <a:cubicBezTo>
                      <a:pt x="1151" y="1"/>
                      <a:pt x="1142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19"/>
              <p:cNvSpPr/>
              <p:nvPr/>
            </p:nvSpPr>
            <p:spPr>
              <a:xfrm>
                <a:off x="8616493" y="123719"/>
                <a:ext cx="56485" cy="4452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837" extrusionOk="0">
                    <a:moveTo>
                      <a:pt x="1039" y="0"/>
                    </a:moveTo>
                    <a:cubicBezTo>
                      <a:pt x="1035" y="0"/>
                      <a:pt x="1030" y="3"/>
                      <a:pt x="1026" y="7"/>
                    </a:cubicBezTo>
                    <a:lnTo>
                      <a:pt x="9" y="801"/>
                    </a:lnTo>
                    <a:cubicBezTo>
                      <a:pt x="9" y="810"/>
                      <a:pt x="0" y="819"/>
                      <a:pt x="9" y="828"/>
                    </a:cubicBezTo>
                    <a:cubicBezTo>
                      <a:pt x="18" y="828"/>
                      <a:pt x="18" y="837"/>
                      <a:pt x="27" y="837"/>
                    </a:cubicBezTo>
                    <a:cubicBezTo>
                      <a:pt x="27" y="837"/>
                      <a:pt x="36" y="837"/>
                      <a:pt x="36" y="828"/>
                    </a:cubicBezTo>
                    <a:lnTo>
                      <a:pt x="1053" y="34"/>
                    </a:lnTo>
                    <a:cubicBezTo>
                      <a:pt x="1053" y="25"/>
                      <a:pt x="1062" y="16"/>
                      <a:pt x="1053" y="7"/>
                    </a:cubicBezTo>
                    <a:cubicBezTo>
                      <a:pt x="1048" y="3"/>
                      <a:pt x="1044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19"/>
              <p:cNvSpPr/>
              <p:nvPr/>
            </p:nvSpPr>
            <p:spPr>
              <a:xfrm>
                <a:off x="8669148" y="122176"/>
                <a:ext cx="45582" cy="3563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70" extrusionOk="0">
                    <a:moveTo>
                      <a:pt x="830" y="0"/>
                    </a:moveTo>
                    <a:cubicBezTo>
                      <a:pt x="536" y="197"/>
                      <a:pt x="259" y="411"/>
                      <a:pt x="9" y="634"/>
                    </a:cubicBezTo>
                    <a:cubicBezTo>
                      <a:pt x="0" y="643"/>
                      <a:pt x="0" y="660"/>
                      <a:pt x="9" y="660"/>
                    </a:cubicBezTo>
                    <a:cubicBezTo>
                      <a:pt x="9" y="669"/>
                      <a:pt x="18" y="669"/>
                      <a:pt x="18" y="669"/>
                    </a:cubicBezTo>
                    <a:lnTo>
                      <a:pt x="36" y="669"/>
                    </a:lnTo>
                    <a:cubicBezTo>
                      <a:pt x="286" y="437"/>
                      <a:pt x="562" y="223"/>
                      <a:pt x="848" y="36"/>
                    </a:cubicBezTo>
                    <a:cubicBezTo>
                      <a:pt x="857" y="27"/>
                      <a:pt x="857" y="18"/>
                      <a:pt x="848" y="9"/>
                    </a:cubicBezTo>
                    <a:cubicBezTo>
                      <a:pt x="848" y="0"/>
                      <a:pt x="839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19"/>
              <p:cNvSpPr/>
              <p:nvPr/>
            </p:nvSpPr>
            <p:spPr>
              <a:xfrm>
                <a:off x="8708986" y="126910"/>
                <a:ext cx="32338" cy="25691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83" extrusionOk="0">
                    <a:moveTo>
                      <a:pt x="572" y="1"/>
                    </a:moveTo>
                    <a:cubicBezTo>
                      <a:pt x="384" y="152"/>
                      <a:pt x="197" y="295"/>
                      <a:pt x="10" y="447"/>
                    </a:cubicBezTo>
                    <a:cubicBezTo>
                      <a:pt x="1" y="456"/>
                      <a:pt x="1" y="464"/>
                      <a:pt x="10" y="473"/>
                    </a:cubicBezTo>
                    <a:cubicBezTo>
                      <a:pt x="10" y="473"/>
                      <a:pt x="19" y="482"/>
                      <a:pt x="19" y="482"/>
                    </a:cubicBezTo>
                    <a:cubicBezTo>
                      <a:pt x="27" y="482"/>
                      <a:pt x="27" y="482"/>
                      <a:pt x="27" y="473"/>
                    </a:cubicBezTo>
                    <a:cubicBezTo>
                      <a:pt x="224" y="331"/>
                      <a:pt x="411" y="179"/>
                      <a:pt x="598" y="36"/>
                    </a:cubicBezTo>
                    <a:cubicBezTo>
                      <a:pt x="598" y="27"/>
                      <a:pt x="607" y="18"/>
                      <a:pt x="598" y="9"/>
                    </a:cubicBezTo>
                    <a:cubicBezTo>
                      <a:pt x="589" y="1"/>
                      <a:pt x="581" y="1"/>
                      <a:pt x="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19"/>
              <p:cNvSpPr/>
              <p:nvPr/>
            </p:nvSpPr>
            <p:spPr>
              <a:xfrm>
                <a:off x="8740792" y="138293"/>
                <a:ext cx="25211" cy="19999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76" extrusionOk="0">
                    <a:moveTo>
                      <a:pt x="446" y="1"/>
                    </a:moveTo>
                    <a:cubicBezTo>
                      <a:pt x="295" y="108"/>
                      <a:pt x="152" y="224"/>
                      <a:pt x="9" y="340"/>
                    </a:cubicBezTo>
                    <a:cubicBezTo>
                      <a:pt x="0" y="349"/>
                      <a:pt x="0" y="357"/>
                      <a:pt x="9" y="366"/>
                    </a:cubicBezTo>
                    <a:cubicBezTo>
                      <a:pt x="9" y="375"/>
                      <a:pt x="18" y="375"/>
                      <a:pt x="27" y="375"/>
                    </a:cubicBezTo>
                    <a:cubicBezTo>
                      <a:pt x="27" y="375"/>
                      <a:pt x="36" y="375"/>
                      <a:pt x="36" y="366"/>
                    </a:cubicBezTo>
                    <a:cubicBezTo>
                      <a:pt x="170" y="250"/>
                      <a:pt x="322" y="134"/>
                      <a:pt x="464" y="36"/>
                    </a:cubicBezTo>
                    <a:cubicBezTo>
                      <a:pt x="473" y="27"/>
                      <a:pt x="473" y="18"/>
                      <a:pt x="473" y="10"/>
                    </a:cubicBezTo>
                    <a:cubicBezTo>
                      <a:pt x="464" y="1"/>
                      <a:pt x="455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19"/>
              <p:cNvSpPr/>
              <p:nvPr/>
            </p:nvSpPr>
            <p:spPr>
              <a:xfrm>
                <a:off x="8763556" y="151856"/>
                <a:ext cx="24254" cy="187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53" extrusionOk="0">
                    <a:moveTo>
                      <a:pt x="437" y="1"/>
                    </a:moveTo>
                    <a:cubicBezTo>
                      <a:pt x="434" y="1"/>
                      <a:pt x="431" y="2"/>
                      <a:pt x="429" y="4"/>
                    </a:cubicBezTo>
                    <a:cubicBezTo>
                      <a:pt x="277" y="94"/>
                      <a:pt x="134" y="201"/>
                      <a:pt x="10" y="317"/>
                    </a:cubicBezTo>
                    <a:cubicBezTo>
                      <a:pt x="1" y="326"/>
                      <a:pt x="1" y="343"/>
                      <a:pt x="1" y="343"/>
                    </a:cubicBezTo>
                    <a:cubicBezTo>
                      <a:pt x="10" y="352"/>
                      <a:pt x="10" y="352"/>
                      <a:pt x="18" y="352"/>
                    </a:cubicBezTo>
                    <a:lnTo>
                      <a:pt x="27" y="352"/>
                    </a:lnTo>
                    <a:cubicBezTo>
                      <a:pt x="161" y="227"/>
                      <a:pt x="304" y="129"/>
                      <a:pt x="447" y="31"/>
                    </a:cubicBezTo>
                    <a:cubicBezTo>
                      <a:pt x="456" y="31"/>
                      <a:pt x="456" y="13"/>
                      <a:pt x="456" y="13"/>
                    </a:cubicBezTo>
                    <a:cubicBezTo>
                      <a:pt x="449" y="7"/>
                      <a:pt x="443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19"/>
              <p:cNvSpPr/>
              <p:nvPr/>
            </p:nvSpPr>
            <p:spPr>
              <a:xfrm>
                <a:off x="8789671" y="166430"/>
                <a:ext cx="20903" cy="1462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75" extrusionOk="0">
                    <a:moveTo>
                      <a:pt x="379" y="0"/>
                    </a:moveTo>
                    <a:cubicBezTo>
                      <a:pt x="375" y="0"/>
                      <a:pt x="370" y="2"/>
                      <a:pt x="366" y="7"/>
                    </a:cubicBezTo>
                    <a:lnTo>
                      <a:pt x="18" y="239"/>
                    </a:lnTo>
                    <a:cubicBezTo>
                      <a:pt x="9" y="248"/>
                      <a:pt x="0" y="257"/>
                      <a:pt x="9" y="266"/>
                    </a:cubicBezTo>
                    <a:cubicBezTo>
                      <a:pt x="9" y="266"/>
                      <a:pt x="18" y="275"/>
                      <a:pt x="27" y="275"/>
                    </a:cubicBezTo>
                    <a:cubicBezTo>
                      <a:pt x="27" y="275"/>
                      <a:pt x="36" y="275"/>
                      <a:pt x="36" y="266"/>
                    </a:cubicBezTo>
                    <a:lnTo>
                      <a:pt x="384" y="34"/>
                    </a:lnTo>
                    <a:cubicBezTo>
                      <a:pt x="393" y="34"/>
                      <a:pt x="393" y="16"/>
                      <a:pt x="393" y="7"/>
                    </a:cubicBezTo>
                    <a:cubicBezTo>
                      <a:pt x="388" y="2"/>
                      <a:pt x="384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19"/>
              <p:cNvSpPr/>
              <p:nvPr/>
            </p:nvSpPr>
            <p:spPr>
              <a:xfrm>
                <a:off x="8476503" y="259566"/>
                <a:ext cx="1952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90" extrusionOk="0">
                    <a:moveTo>
                      <a:pt x="340" y="1"/>
                    </a:moveTo>
                    <a:cubicBezTo>
                      <a:pt x="336" y="1"/>
                      <a:pt x="333" y="2"/>
                      <a:pt x="330" y="4"/>
                    </a:cubicBezTo>
                    <a:cubicBezTo>
                      <a:pt x="214" y="85"/>
                      <a:pt x="107" y="165"/>
                      <a:pt x="9" y="263"/>
                    </a:cubicBezTo>
                    <a:cubicBezTo>
                      <a:pt x="0" y="272"/>
                      <a:pt x="0" y="281"/>
                      <a:pt x="9" y="290"/>
                    </a:cubicBezTo>
                    <a:lnTo>
                      <a:pt x="36" y="290"/>
                    </a:lnTo>
                    <a:cubicBezTo>
                      <a:pt x="134" y="192"/>
                      <a:pt x="241" y="111"/>
                      <a:pt x="357" y="40"/>
                    </a:cubicBezTo>
                    <a:cubicBezTo>
                      <a:pt x="366" y="31"/>
                      <a:pt x="366" y="22"/>
                      <a:pt x="357" y="13"/>
                    </a:cubicBezTo>
                    <a:cubicBezTo>
                      <a:pt x="357" y="7"/>
                      <a:pt x="348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19"/>
              <p:cNvSpPr/>
              <p:nvPr/>
            </p:nvSpPr>
            <p:spPr>
              <a:xfrm>
                <a:off x="8486928" y="269247"/>
                <a:ext cx="15743" cy="12872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42" extrusionOk="0">
                    <a:moveTo>
                      <a:pt x="268" y="1"/>
                    </a:moveTo>
                    <a:cubicBezTo>
                      <a:pt x="170" y="63"/>
                      <a:pt x="90" y="135"/>
                      <a:pt x="10" y="206"/>
                    </a:cubicBezTo>
                    <a:cubicBezTo>
                      <a:pt x="1" y="215"/>
                      <a:pt x="1" y="224"/>
                      <a:pt x="10" y="233"/>
                    </a:cubicBezTo>
                    <a:cubicBezTo>
                      <a:pt x="10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36" y="233"/>
                    </a:cubicBezTo>
                    <a:cubicBezTo>
                      <a:pt x="108" y="161"/>
                      <a:pt x="197" y="90"/>
                      <a:pt x="286" y="37"/>
                    </a:cubicBezTo>
                    <a:cubicBezTo>
                      <a:pt x="295" y="28"/>
                      <a:pt x="295" y="19"/>
                      <a:pt x="295" y="10"/>
                    </a:cubicBezTo>
                    <a:cubicBezTo>
                      <a:pt x="286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19"/>
              <p:cNvSpPr/>
              <p:nvPr/>
            </p:nvSpPr>
            <p:spPr>
              <a:xfrm>
                <a:off x="8500225" y="274034"/>
                <a:ext cx="14733" cy="1191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24" extrusionOk="0">
                    <a:moveTo>
                      <a:pt x="241" y="0"/>
                    </a:moveTo>
                    <a:cubicBezTo>
                      <a:pt x="170" y="71"/>
                      <a:pt x="99" y="134"/>
                      <a:pt x="18" y="196"/>
                    </a:cubicBezTo>
                    <a:cubicBezTo>
                      <a:pt x="9" y="196"/>
                      <a:pt x="0" y="214"/>
                      <a:pt x="9" y="223"/>
                    </a:cubicBezTo>
                    <a:lnTo>
                      <a:pt x="36" y="223"/>
                    </a:lnTo>
                    <a:cubicBezTo>
                      <a:pt x="116" y="170"/>
                      <a:pt x="197" y="98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19"/>
              <p:cNvSpPr/>
              <p:nvPr/>
            </p:nvSpPr>
            <p:spPr>
              <a:xfrm>
                <a:off x="8704731" y="270683"/>
                <a:ext cx="75952" cy="127709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401" extrusionOk="0">
                    <a:moveTo>
                      <a:pt x="1410" y="1"/>
                    </a:moveTo>
                    <a:cubicBezTo>
                      <a:pt x="1401" y="1"/>
                      <a:pt x="1392" y="10"/>
                      <a:pt x="1392" y="18"/>
                    </a:cubicBezTo>
                    <a:cubicBezTo>
                      <a:pt x="1303" y="955"/>
                      <a:pt x="785" y="1838"/>
                      <a:pt x="9" y="2365"/>
                    </a:cubicBezTo>
                    <a:cubicBezTo>
                      <a:pt x="0" y="2374"/>
                      <a:pt x="0" y="2383"/>
                      <a:pt x="0" y="2391"/>
                    </a:cubicBezTo>
                    <a:cubicBezTo>
                      <a:pt x="9" y="2400"/>
                      <a:pt x="9" y="2400"/>
                      <a:pt x="18" y="2400"/>
                    </a:cubicBezTo>
                    <a:lnTo>
                      <a:pt x="27" y="2400"/>
                    </a:lnTo>
                    <a:cubicBezTo>
                      <a:pt x="821" y="1865"/>
                      <a:pt x="1339" y="973"/>
                      <a:pt x="1428" y="27"/>
                    </a:cubicBezTo>
                    <a:cubicBezTo>
                      <a:pt x="1428" y="10"/>
                      <a:pt x="1419" y="1"/>
                      <a:pt x="1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19"/>
              <p:cNvSpPr/>
              <p:nvPr/>
            </p:nvSpPr>
            <p:spPr>
              <a:xfrm>
                <a:off x="8454218" y="293129"/>
                <a:ext cx="41805" cy="3691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94" extrusionOk="0">
                    <a:moveTo>
                      <a:pt x="766" y="0"/>
                    </a:moveTo>
                    <a:cubicBezTo>
                      <a:pt x="761" y="0"/>
                      <a:pt x="754" y="2"/>
                      <a:pt x="749" y="7"/>
                    </a:cubicBezTo>
                    <a:cubicBezTo>
                      <a:pt x="482" y="194"/>
                      <a:pt x="232" y="417"/>
                      <a:pt x="9" y="667"/>
                    </a:cubicBezTo>
                    <a:cubicBezTo>
                      <a:pt x="0" y="676"/>
                      <a:pt x="0" y="685"/>
                      <a:pt x="9" y="694"/>
                    </a:cubicBezTo>
                    <a:lnTo>
                      <a:pt x="36" y="694"/>
                    </a:lnTo>
                    <a:cubicBezTo>
                      <a:pt x="259" y="444"/>
                      <a:pt x="509" y="221"/>
                      <a:pt x="776" y="34"/>
                    </a:cubicBezTo>
                    <a:cubicBezTo>
                      <a:pt x="785" y="25"/>
                      <a:pt x="785" y="16"/>
                      <a:pt x="776" y="7"/>
                    </a:cubicBezTo>
                    <a:cubicBezTo>
                      <a:pt x="776" y="2"/>
                      <a:pt x="772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19"/>
              <p:cNvSpPr/>
              <p:nvPr/>
            </p:nvSpPr>
            <p:spPr>
              <a:xfrm>
                <a:off x="8467940" y="297863"/>
                <a:ext cx="42763" cy="4404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28" extrusionOk="0">
                    <a:moveTo>
                      <a:pt x="786" y="0"/>
                    </a:moveTo>
                    <a:cubicBezTo>
                      <a:pt x="781" y="0"/>
                      <a:pt x="777" y="3"/>
                      <a:pt x="777" y="7"/>
                    </a:cubicBezTo>
                    <a:cubicBezTo>
                      <a:pt x="474" y="230"/>
                      <a:pt x="215" y="498"/>
                      <a:pt x="10" y="801"/>
                    </a:cubicBezTo>
                    <a:cubicBezTo>
                      <a:pt x="1" y="810"/>
                      <a:pt x="1" y="819"/>
                      <a:pt x="10" y="828"/>
                    </a:cubicBezTo>
                    <a:lnTo>
                      <a:pt x="19" y="828"/>
                    </a:lnTo>
                    <a:cubicBezTo>
                      <a:pt x="28" y="828"/>
                      <a:pt x="36" y="828"/>
                      <a:pt x="36" y="819"/>
                    </a:cubicBezTo>
                    <a:cubicBezTo>
                      <a:pt x="251" y="516"/>
                      <a:pt x="500" y="257"/>
                      <a:pt x="795" y="34"/>
                    </a:cubicBezTo>
                    <a:cubicBezTo>
                      <a:pt x="804" y="34"/>
                      <a:pt x="804" y="16"/>
                      <a:pt x="795" y="7"/>
                    </a:cubicBezTo>
                    <a:cubicBezTo>
                      <a:pt x="795" y="3"/>
                      <a:pt x="790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19"/>
              <p:cNvSpPr/>
              <p:nvPr/>
            </p:nvSpPr>
            <p:spPr>
              <a:xfrm>
                <a:off x="8476025" y="305575"/>
                <a:ext cx="51273" cy="5154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9" extrusionOk="0">
                    <a:moveTo>
                      <a:pt x="942" y="1"/>
                    </a:moveTo>
                    <a:cubicBezTo>
                      <a:pt x="939" y="1"/>
                      <a:pt x="937" y="2"/>
                      <a:pt x="937" y="5"/>
                    </a:cubicBezTo>
                    <a:cubicBezTo>
                      <a:pt x="598" y="290"/>
                      <a:pt x="286" y="602"/>
                      <a:pt x="0" y="941"/>
                    </a:cubicBezTo>
                    <a:cubicBezTo>
                      <a:pt x="0" y="950"/>
                      <a:pt x="0" y="959"/>
                      <a:pt x="9" y="968"/>
                    </a:cubicBezTo>
                    <a:lnTo>
                      <a:pt x="18" y="968"/>
                    </a:lnTo>
                    <a:cubicBezTo>
                      <a:pt x="27" y="968"/>
                      <a:pt x="27" y="968"/>
                      <a:pt x="36" y="959"/>
                    </a:cubicBezTo>
                    <a:cubicBezTo>
                      <a:pt x="313" y="629"/>
                      <a:pt x="625" y="317"/>
                      <a:pt x="955" y="32"/>
                    </a:cubicBezTo>
                    <a:cubicBezTo>
                      <a:pt x="964" y="32"/>
                      <a:pt x="964" y="14"/>
                      <a:pt x="964" y="5"/>
                    </a:cubicBezTo>
                    <a:cubicBezTo>
                      <a:pt x="958" y="5"/>
                      <a:pt x="948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19"/>
              <p:cNvSpPr/>
              <p:nvPr/>
            </p:nvSpPr>
            <p:spPr>
              <a:xfrm>
                <a:off x="8493098" y="304512"/>
                <a:ext cx="66006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58" extrusionOk="0">
                    <a:moveTo>
                      <a:pt x="1218" y="0"/>
                    </a:moveTo>
                    <a:cubicBezTo>
                      <a:pt x="1214" y="0"/>
                      <a:pt x="1209" y="2"/>
                      <a:pt x="1205" y="7"/>
                    </a:cubicBezTo>
                    <a:cubicBezTo>
                      <a:pt x="786" y="355"/>
                      <a:pt x="384" y="730"/>
                      <a:pt x="1" y="1122"/>
                    </a:cubicBezTo>
                    <a:cubicBezTo>
                      <a:pt x="1" y="1131"/>
                      <a:pt x="1" y="1149"/>
                      <a:pt x="10" y="1149"/>
                    </a:cubicBezTo>
                    <a:cubicBezTo>
                      <a:pt x="10" y="1158"/>
                      <a:pt x="10" y="1158"/>
                      <a:pt x="18" y="1158"/>
                    </a:cubicBezTo>
                    <a:cubicBezTo>
                      <a:pt x="27" y="1158"/>
                      <a:pt x="27" y="1158"/>
                      <a:pt x="27" y="1149"/>
                    </a:cubicBezTo>
                    <a:cubicBezTo>
                      <a:pt x="402" y="756"/>
                      <a:pt x="812" y="382"/>
                      <a:pt x="1232" y="34"/>
                    </a:cubicBezTo>
                    <a:cubicBezTo>
                      <a:pt x="1241" y="25"/>
                      <a:pt x="1241" y="16"/>
                      <a:pt x="1232" y="7"/>
                    </a:cubicBezTo>
                    <a:cubicBezTo>
                      <a:pt x="1227" y="2"/>
                      <a:pt x="1223" y="0"/>
                      <a:pt x="1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19"/>
              <p:cNvSpPr/>
              <p:nvPr/>
            </p:nvSpPr>
            <p:spPr>
              <a:xfrm>
                <a:off x="8504959" y="315416"/>
                <a:ext cx="7217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301" extrusionOk="0">
                    <a:moveTo>
                      <a:pt x="1334" y="0"/>
                    </a:moveTo>
                    <a:cubicBezTo>
                      <a:pt x="1330" y="0"/>
                      <a:pt x="1325" y="3"/>
                      <a:pt x="1321" y="7"/>
                    </a:cubicBezTo>
                    <a:cubicBezTo>
                      <a:pt x="857" y="391"/>
                      <a:pt x="411" y="810"/>
                      <a:pt x="10" y="1265"/>
                    </a:cubicBezTo>
                    <a:cubicBezTo>
                      <a:pt x="1" y="1274"/>
                      <a:pt x="1" y="1283"/>
                      <a:pt x="10" y="1292"/>
                    </a:cubicBezTo>
                    <a:cubicBezTo>
                      <a:pt x="10" y="1292"/>
                      <a:pt x="18" y="1301"/>
                      <a:pt x="18" y="1301"/>
                    </a:cubicBezTo>
                    <a:cubicBezTo>
                      <a:pt x="27" y="1301"/>
                      <a:pt x="27" y="1292"/>
                      <a:pt x="36" y="1292"/>
                    </a:cubicBezTo>
                    <a:cubicBezTo>
                      <a:pt x="438" y="837"/>
                      <a:pt x="875" y="417"/>
                      <a:pt x="1348" y="34"/>
                    </a:cubicBezTo>
                    <a:cubicBezTo>
                      <a:pt x="1357" y="25"/>
                      <a:pt x="1357" y="16"/>
                      <a:pt x="1348" y="7"/>
                    </a:cubicBezTo>
                    <a:cubicBezTo>
                      <a:pt x="1343" y="3"/>
                      <a:pt x="1339" y="0"/>
                      <a:pt x="1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19"/>
              <p:cNvSpPr/>
              <p:nvPr/>
            </p:nvSpPr>
            <p:spPr>
              <a:xfrm>
                <a:off x="8528680" y="310203"/>
                <a:ext cx="7930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7" extrusionOk="0">
                    <a:moveTo>
                      <a:pt x="1474" y="0"/>
                    </a:moveTo>
                    <a:cubicBezTo>
                      <a:pt x="1468" y="0"/>
                      <a:pt x="1464" y="3"/>
                      <a:pt x="1464" y="7"/>
                    </a:cubicBezTo>
                    <a:cubicBezTo>
                      <a:pt x="937" y="453"/>
                      <a:pt x="456" y="944"/>
                      <a:pt x="1" y="1470"/>
                    </a:cubicBezTo>
                    <a:cubicBezTo>
                      <a:pt x="1" y="1470"/>
                      <a:pt x="1" y="1488"/>
                      <a:pt x="10" y="1497"/>
                    </a:cubicBezTo>
                    <a:lnTo>
                      <a:pt x="19" y="1497"/>
                    </a:lnTo>
                    <a:cubicBezTo>
                      <a:pt x="27" y="1497"/>
                      <a:pt x="27" y="1497"/>
                      <a:pt x="36" y="1488"/>
                    </a:cubicBezTo>
                    <a:cubicBezTo>
                      <a:pt x="482" y="970"/>
                      <a:pt x="964" y="480"/>
                      <a:pt x="1482" y="34"/>
                    </a:cubicBezTo>
                    <a:cubicBezTo>
                      <a:pt x="1491" y="25"/>
                      <a:pt x="1491" y="16"/>
                      <a:pt x="1491" y="7"/>
                    </a:cubicBezTo>
                    <a:cubicBezTo>
                      <a:pt x="1486" y="3"/>
                      <a:pt x="1479" y="0"/>
                      <a:pt x="1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19"/>
              <p:cNvSpPr/>
              <p:nvPr/>
            </p:nvSpPr>
            <p:spPr>
              <a:xfrm>
                <a:off x="8543892" y="308182"/>
                <a:ext cx="90206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69" extrusionOk="0">
                    <a:moveTo>
                      <a:pt x="1659" y="0"/>
                    </a:moveTo>
                    <a:cubicBezTo>
                      <a:pt x="1089" y="518"/>
                      <a:pt x="535" y="1071"/>
                      <a:pt x="9" y="1642"/>
                    </a:cubicBezTo>
                    <a:cubicBezTo>
                      <a:pt x="0" y="1651"/>
                      <a:pt x="0" y="1660"/>
                      <a:pt x="9" y="1669"/>
                    </a:cubicBezTo>
                    <a:lnTo>
                      <a:pt x="36" y="1669"/>
                    </a:lnTo>
                    <a:cubicBezTo>
                      <a:pt x="562" y="1098"/>
                      <a:pt x="1115" y="545"/>
                      <a:pt x="1686" y="27"/>
                    </a:cubicBezTo>
                    <a:cubicBezTo>
                      <a:pt x="1695" y="27"/>
                      <a:pt x="1695" y="9"/>
                      <a:pt x="1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19"/>
              <p:cNvSpPr/>
              <p:nvPr/>
            </p:nvSpPr>
            <p:spPr>
              <a:xfrm>
                <a:off x="8562401" y="309724"/>
                <a:ext cx="100631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1783" extrusionOk="0">
                    <a:moveTo>
                      <a:pt x="1869" y="0"/>
                    </a:moveTo>
                    <a:cubicBezTo>
                      <a:pt x="1865" y="0"/>
                      <a:pt x="1860" y="3"/>
                      <a:pt x="1856" y="7"/>
                    </a:cubicBezTo>
                    <a:lnTo>
                      <a:pt x="9" y="1756"/>
                    </a:lnTo>
                    <a:cubicBezTo>
                      <a:pt x="0" y="1756"/>
                      <a:pt x="0" y="1773"/>
                      <a:pt x="9" y="1782"/>
                    </a:cubicBezTo>
                    <a:lnTo>
                      <a:pt x="36" y="1782"/>
                    </a:lnTo>
                    <a:lnTo>
                      <a:pt x="1882" y="34"/>
                    </a:lnTo>
                    <a:cubicBezTo>
                      <a:pt x="1891" y="25"/>
                      <a:pt x="1891" y="16"/>
                      <a:pt x="1882" y="7"/>
                    </a:cubicBezTo>
                    <a:cubicBezTo>
                      <a:pt x="1878" y="3"/>
                      <a:pt x="1874" y="0"/>
                      <a:pt x="1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19"/>
              <p:cNvSpPr/>
              <p:nvPr/>
            </p:nvSpPr>
            <p:spPr>
              <a:xfrm>
                <a:off x="8589420" y="300682"/>
                <a:ext cx="117278" cy="10813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33" extrusionOk="0">
                    <a:moveTo>
                      <a:pt x="2182" y="1"/>
                    </a:moveTo>
                    <a:cubicBezTo>
                      <a:pt x="2177" y="1"/>
                      <a:pt x="2173" y="3"/>
                      <a:pt x="2168" y="8"/>
                    </a:cubicBezTo>
                    <a:cubicBezTo>
                      <a:pt x="1410" y="623"/>
                      <a:pt x="688" y="1301"/>
                      <a:pt x="1" y="2006"/>
                    </a:cubicBezTo>
                    <a:cubicBezTo>
                      <a:pt x="1" y="2006"/>
                      <a:pt x="1" y="2024"/>
                      <a:pt x="1" y="2024"/>
                    </a:cubicBezTo>
                    <a:cubicBezTo>
                      <a:pt x="10" y="2033"/>
                      <a:pt x="10" y="2033"/>
                      <a:pt x="18" y="2033"/>
                    </a:cubicBezTo>
                    <a:cubicBezTo>
                      <a:pt x="18" y="2033"/>
                      <a:pt x="27" y="2033"/>
                      <a:pt x="27" y="2024"/>
                    </a:cubicBezTo>
                    <a:cubicBezTo>
                      <a:pt x="705" y="1328"/>
                      <a:pt x="1437" y="650"/>
                      <a:pt x="2195" y="34"/>
                    </a:cubicBezTo>
                    <a:cubicBezTo>
                      <a:pt x="2204" y="25"/>
                      <a:pt x="2204" y="16"/>
                      <a:pt x="2195" y="8"/>
                    </a:cubicBezTo>
                    <a:cubicBezTo>
                      <a:pt x="2191" y="3"/>
                      <a:pt x="2186" y="1"/>
                      <a:pt x="2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19"/>
              <p:cNvSpPr/>
              <p:nvPr/>
            </p:nvSpPr>
            <p:spPr>
              <a:xfrm>
                <a:off x="8617876" y="294991"/>
                <a:ext cx="117278" cy="11100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87" extrusionOk="0">
                    <a:moveTo>
                      <a:pt x="2191" y="1"/>
                    </a:moveTo>
                    <a:cubicBezTo>
                      <a:pt x="2187" y="1"/>
                      <a:pt x="2182" y="3"/>
                      <a:pt x="2178" y="8"/>
                    </a:cubicBezTo>
                    <a:lnTo>
                      <a:pt x="10" y="2050"/>
                    </a:lnTo>
                    <a:cubicBezTo>
                      <a:pt x="1" y="2059"/>
                      <a:pt x="1" y="2068"/>
                      <a:pt x="10" y="2077"/>
                    </a:cubicBezTo>
                    <a:cubicBezTo>
                      <a:pt x="10" y="2077"/>
                      <a:pt x="19" y="2086"/>
                      <a:pt x="19" y="2086"/>
                    </a:cubicBezTo>
                    <a:cubicBezTo>
                      <a:pt x="28" y="2086"/>
                      <a:pt x="28" y="2077"/>
                      <a:pt x="37" y="2077"/>
                    </a:cubicBezTo>
                    <a:lnTo>
                      <a:pt x="2204" y="34"/>
                    </a:lnTo>
                    <a:cubicBezTo>
                      <a:pt x="2204" y="25"/>
                      <a:pt x="2204" y="16"/>
                      <a:pt x="2204" y="8"/>
                    </a:cubicBezTo>
                    <a:cubicBezTo>
                      <a:pt x="2200" y="3"/>
                      <a:pt x="2195" y="1"/>
                      <a:pt x="2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19"/>
              <p:cNvSpPr/>
              <p:nvPr/>
            </p:nvSpPr>
            <p:spPr>
              <a:xfrm>
                <a:off x="8650639" y="288821"/>
                <a:ext cx="115842" cy="11239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13" extrusionOk="0">
                    <a:moveTo>
                      <a:pt x="2155" y="1"/>
                    </a:moveTo>
                    <a:cubicBezTo>
                      <a:pt x="2150" y="1"/>
                      <a:pt x="2146" y="3"/>
                      <a:pt x="2141" y="8"/>
                    </a:cubicBezTo>
                    <a:cubicBezTo>
                      <a:pt x="1446" y="703"/>
                      <a:pt x="723" y="1408"/>
                      <a:pt x="0" y="2077"/>
                    </a:cubicBezTo>
                    <a:cubicBezTo>
                      <a:pt x="0" y="2086"/>
                      <a:pt x="0" y="2104"/>
                      <a:pt x="0" y="2104"/>
                    </a:cubicBezTo>
                    <a:cubicBezTo>
                      <a:pt x="9" y="2113"/>
                      <a:pt x="9" y="2113"/>
                      <a:pt x="18" y="2113"/>
                    </a:cubicBezTo>
                    <a:cubicBezTo>
                      <a:pt x="18" y="2113"/>
                      <a:pt x="27" y="2113"/>
                      <a:pt x="27" y="2104"/>
                    </a:cubicBezTo>
                    <a:cubicBezTo>
                      <a:pt x="750" y="1435"/>
                      <a:pt x="1472" y="730"/>
                      <a:pt x="2168" y="34"/>
                    </a:cubicBezTo>
                    <a:cubicBezTo>
                      <a:pt x="2177" y="25"/>
                      <a:pt x="2177" y="16"/>
                      <a:pt x="2168" y="8"/>
                    </a:cubicBezTo>
                    <a:cubicBezTo>
                      <a:pt x="2164" y="3"/>
                      <a:pt x="2159" y="1"/>
                      <a:pt x="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19"/>
              <p:cNvSpPr/>
              <p:nvPr/>
            </p:nvSpPr>
            <p:spPr>
              <a:xfrm>
                <a:off x="8677180" y="329192"/>
                <a:ext cx="78345" cy="7345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1" extrusionOk="0">
                    <a:moveTo>
                      <a:pt x="1456" y="0"/>
                    </a:moveTo>
                    <a:cubicBezTo>
                      <a:pt x="1451" y="0"/>
                      <a:pt x="1446" y="2"/>
                      <a:pt x="1446" y="7"/>
                    </a:cubicBezTo>
                    <a:lnTo>
                      <a:pt x="10" y="1345"/>
                    </a:lnTo>
                    <a:cubicBezTo>
                      <a:pt x="1" y="1354"/>
                      <a:pt x="1" y="1363"/>
                      <a:pt x="10" y="1372"/>
                    </a:cubicBezTo>
                    <a:cubicBezTo>
                      <a:pt x="10" y="1372"/>
                      <a:pt x="10" y="1381"/>
                      <a:pt x="19" y="1381"/>
                    </a:cubicBezTo>
                    <a:cubicBezTo>
                      <a:pt x="28" y="1381"/>
                      <a:pt x="28" y="1372"/>
                      <a:pt x="28" y="1372"/>
                    </a:cubicBezTo>
                    <a:lnTo>
                      <a:pt x="1464" y="34"/>
                    </a:lnTo>
                    <a:cubicBezTo>
                      <a:pt x="1473" y="25"/>
                      <a:pt x="1473" y="16"/>
                      <a:pt x="1473" y="7"/>
                    </a:cubicBezTo>
                    <a:cubicBezTo>
                      <a:pt x="1468" y="2"/>
                      <a:pt x="1462" y="0"/>
                      <a:pt x="1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19"/>
              <p:cNvSpPr/>
              <p:nvPr/>
            </p:nvSpPr>
            <p:spPr>
              <a:xfrm>
                <a:off x="8702816" y="371425"/>
                <a:ext cx="28987" cy="2409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3" extrusionOk="0">
                    <a:moveTo>
                      <a:pt x="532" y="0"/>
                    </a:moveTo>
                    <a:cubicBezTo>
                      <a:pt x="527" y="0"/>
                      <a:pt x="523" y="2"/>
                      <a:pt x="518" y="7"/>
                    </a:cubicBezTo>
                    <a:lnTo>
                      <a:pt x="10" y="417"/>
                    </a:lnTo>
                    <a:cubicBezTo>
                      <a:pt x="1" y="426"/>
                      <a:pt x="1" y="435"/>
                      <a:pt x="1" y="444"/>
                    </a:cubicBezTo>
                    <a:cubicBezTo>
                      <a:pt x="10" y="453"/>
                      <a:pt x="10" y="453"/>
                      <a:pt x="19" y="453"/>
                    </a:cubicBezTo>
                    <a:cubicBezTo>
                      <a:pt x="19" y="453"/>
                      <a:pt x="27" y="453"/>
                      <a:pt x="27" y="444"/>
                    </a:cubicBezTo>
                    <a:lnTo>
                      <a:pt x="536" y="34"/>
                    </a:lnTo>
                    <a:cubicBezTo>
                      <a:pt x="545" y="34"/>
                      <a:pt x="545" y="16"/>
                      <a:pt x="545" y="7"/>
                    </a:cubicBezTo>
                    <a:cubicBezTo>
                      <a:pt x="540" y="2"/>
                      <a:pt x="536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19"/>
              <p:cNvSpPr/>
              <p:nvPr/>
            </p:nvSpPr>
            <p:spPr>
              <a:xfrm>
                <a:off x="8553359" y="350468"/>
                <a:ext cx="375397" cy="362064"/>
              </a:xfrm>
              <a:custGeom>
                <a:avLst/>
                <a:gdLst/>
                <a:ahLst/>
                <a:cxnLst/>
                <a:rect l="l" t="t" r="r" b="b"/>
                <a:pathLst>
                  <a:path w="7058" h="6807" extrusionOk="0">
                    <a:moveTo>
                      <a:pt x="4600" y="0"/>
                    </a:moveTo>
                    <a:cubicBezTo>
                      <a:pt x="4550" y="0"/>
                      <a:pt x="4498" y="3"/>
                      <a:pt x="4443" y="8"/>
                    </a:cubicBezTo>
                    <a:cubicBezTo>
                      <a:pt x="3640" y="80"/>
                      <a:pt x="2873" y="419"/>
                      <a:pt x="2231" y="909"/>
                    </a:cubicBezTo>
                    <a:cubicBezTo>
                      <a:pt x="1597" y="1400"/>
                      <a:pt x="1071" y="2033"/>
                      <a:pt x="670" y="2729"/>
                    </a:cubicBezTo>
                    <a:cubicBezTo>
                      <a:pt x="313" y="3327"/>
                      <a:pt x="36" y="3978"/>
                      <a:pt x="18" y="4674"/>
                    </a:cubicBezTo>
                    <a:cubicBezTo>
                      <a:pt x="1" y="5361"/>
                      <a:pt x="277" y="6083"/>
                      <a:pt x="848" y="6467"/>
                    </a:cubicBezTo>
                    <a:cubicBezTo>
                      <a:pt x="1202" y="6715"/>
                      <a:pt x="1631" y="6807"/>
                      <a:pt x="2069" y="6807"/>
                    </a:cubicBezTo>
                    <a:cubicBezTo>
                      <a:pt x="2293" y="6807"/>
                      <a:pt x="2519" y="6783"/>
                      <a:pt x="2739" y="6744"/>
                    </a:cubicBezTo>
                    <a:cubicBezTo>
                      <a:pt x="4443" y="6431"/>
                      <a:pt x="5951" y="5209"/>
                      <a:pt x="6620" y="3612"/>
                    </a:cubicBezTo>
                    <a:cubicBezTo>
                      <a:pt x="6923" y="2881"/>
                      <a:pt x="7057" y="2069"/>
                      <a:pt x="6914" y="1293"/>
                    </a:cubicBezTo>
                    <a:cubicBezTo>
                      <a:pt x="6843" y="945"/>
                      <a:pt x="6691" y="561"/>
                      <a:pt x="6352" y="428"/>
                    </a:cubicBezTo>
                    <a:cubicBezTo>
                      <a:pt x="6049" y="303"/>
                      <a:pt x="5701" y="338"/>
                      <a:pt x="5389" y="205"/>
                    </a:cubicBezTo>
                    <a:cubicBezTo>
                      <a:pt x="5116" y="83"/>
                      <a:pt x="4888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19"/>
              <p:cNvSpPr/>
              <p:nvPr/>
            </p:nvSpPr>
            <p:spPr>
              <a:xfrm>
                <a:off x="8543413" y="350255"/>
                <a:ext cx="417096" cy="368447"/>
              </a:xfrm>
              <a:custGeom>
                <a:avLst/>
                <a:gdLst/>
                <a:ahLst/>
                <a:cxnLst/>
                <a:rect l="l" t="t" r="r" b="b"/>
                <a:pathLst>
                  <a:path w="7842" h="6927" extrusionOk="0">
                    <a:moveTo>
                      <a:pt x="4781" y="1"/>
                    </a:moveTo>
                    <a:cubicBezTo>
                      <a:pt x="4731" y="1"/>
                      <a:pt x="4681" y="4"/>
                      <a:pt x="4631" y="12"/>
                    </a:cubicBezTo>
                    <a:lnTo>
                      <a:pt x="4631" y="12"/>
                    </a:lnTo>
                    <a:cubicBezTo>
                      <a:pt x="4680" y="5"/>
                      <a:pt x="4729" y="1"/>
                      <a:pt x="4777" y="1"/>
                    </a:cubicBezTo>
                    <a:cubicBezTo>
                      <a:pt x="5180" y="1"/>
                      <a:pt x="5542" y="243"/>
                      <a:pt x="5933" y="307"/>
                    </a:cubicBezTo>
                    <a:cubicBezTo>
                      <a:pt x="6816" y="369"/>
                      <a:pt x="7048" y="788"/>
                      <a:pt x="7119" y="1618"/>
                    </a:cubicBezTo>
                    <a:cubicBezTo>
                      <a:pt x="7271" y="4098"/>
                      <a:pt x="5130" y="6310"/>
                      <a:pt x="2748" y="6658"/>
                    </a:cubicBezTo>
                    <a:cubicBezTo>
                      <a:pt x="2575" y="6688"/>
                      <a:pt x="2407" y="6703"/>
                      <a:pt x="2247" y="6703"/>
                    </a:cubicBezTo>
                    <a:cubicBezTo>
                      <a:pt x="1027" y="6703"/>
                      <a:pt x="208" y="5857"/>
                      <a:pt x="295" y="4508"/>
                    </a:cubicBezTo>
                    <a:cubicBezTo>
                      <a:pt x="321" y="4071"/>
                      <a:pt x="464" y="3643"/>
                      <a:pt x="643" y="3242"/>
                    </a:cubicBezTo>
                    <a:cubicBezTo>
                      <a:pt x="1383" y="1645"/>
                      <a:pt x="2801" y="182"/>
                      <a:pt x="4630" y="12"/>
                    </a:cubicBezTo>
                    <a:lnTo>
                      <a:pt x="4630" y="12"/>
                    </a:lnTo>
                    <a:cubicBezTo>
                      <a:pt x="3738" y="93"/>
                      <a:pt x="2891" y="503"/>
                      <a:pt x="2204" y="1074"/>
                    </a:cubicBezTo>
                    <a:cubicBezTo>
                      <a:pt x="1214" y="1939"/>
                      <a:pt x="321" y="3161"/>
                      <a:pt x="143" y="4491"/>
                    </a:cubicBezTo>
                    <a:cubicBezTo>
                      <a:pt x="0" y="5966"/>
                      <a:pt x="923" y="6927"/>
                      <a:pt x="2265" y="6927"/>
                    </a:cubicBezTo>
                    <a:cubicBezTo>
                      <a:pt x="2431" y="6927"/>
                      <a:pt x="2605" y="6912"/>
                      <a:pt x="2784" y="6881"/>
                    </a:cubicBezTo>
                    <a:cubicBezTo>
                      <a:pt x="5460" y="6507"/>
                      <a:pt x="7842" y="3661"/>
                      <a:pt x="7021" y="958"/>
                    </a:cubicBezTo>
                    <a:cubicBezTo>
                      <a:pt x="6834" y="440"/>
                      <a:pt x="6423" y="351"/>
                      <a:pt x="5933" y="298"/>
                    </a:cubicBezTo>
                    <a:cubicBezTo>
                      <a:pt x="5544" y="234"/>
                      <a:pt x="5183" y="1"/>
                      <a:pt x="4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19"/>
              <p:cNvSpPr/>
              <p:nvPr/>
            </p:nvSpPr>
            <p:spPr>
              <a:xfrm>
                <a:off x="8588942" y="472805"/>
                <a:ext cx="325082" cy="180208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3388" extrusionOk="0">
                    <a:moveTo>
                      <a:pt x="6112" y="1"/>
                    </a:moveTo>
                    <a:lnTo>
                      <a:pt x="6112" y="1"/>
                    </a:lnTo>
                    <a:cubicBezTo>
                      <a:pt x="5826" y="590"/>
                      <a:pt x="5407" y="1098"/>
                      <a:pt x="4934" y="1535"/>
                    </a:cubicBezTo>
                    <a:cubicBezTo>
                      <a:pt x="4452" y="1964"/>
                      <a:pt x="3908" y="2320"/>
                      <a:pt x="3328" y="2615"/>
                    </a:cubicBezTo>
                    <a:cubicBezTo>
                      <a:pt x="2766" y="2900"/>
                      <a:pt x="2160" y="3177"/>
                      <a:pt x="1526" y="3221"/>
                    </a:cubicBezTo>
                    <a:cubicBezTo>
                      <a:pt x="1493" y="3223"/>
                      <a:pt x="1460" y="3224"/>
                      <a:pt x="1427" y="3224"/>
                    </a:cubicBezTo>
                    <a:cubicBezTo>
                      <a:pt x="829" y="3224"/>
                      <a:pt x="187" y="2920"/>
                      <a:pt x="1" y="2320"/>
                    </a:cubicBezTo>
                    <a:lnTo>
                      <a:pt x="1" y="2320"/>
                    </a:lnTo>
                    <a:cubicBezTo>
                      <a:pt x="72" y="2829"/>
                      <a:pt x="545" y="3195"/>
                      <a:pt x="1018" y="3328"/>
                    </a:cubicBezTo>
                    <a:cubicBezTo>
                      <a:pt x="1173" y="3369"/>
                      <a:pt x="1337" y="3387"/>
                      <a:pt x="1506" y="3387"/>
                    </a:cubicBezTo>
                    <a:cubicBezTo>
                      <a:pt x="2734" y="3387"/>
                      <a:pt x="4274" y="2420"/>
                      <a:pt x="5050" y="1660"/>
                    </a:cubicBezTo>
                    <a:cubicBezTo>
                      <a:pt x="5523" y="1196"/>
                      <a:pt x="5906" y="625"/>
                      <a:pt x="6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19"/>
              <p:cNvSpPr/>
              <p:nvPr/>
            </p:nvSpPr>
            <p:spPr>
              <a:xfrm>
                <a:off x="8634151" y="364723"/>
                <a:ext cx="215356" cy="277758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222" extrusionOk="0">
                    <a:moveTo>
                      <a:pt x="3920" y="1"/>
                    </a:moveTo>
                    <a:cubicBezTo>
                      <a:pt x="3433" y="1"/>
                      <a:pt x="2436" y="1095"/>
                      <a:pt x="2193" y="1355"/>
                    </a:cubicBezTo>
                    <a:cubicBezTo>
                      <a:pt x="1613" y="1953"/>
                      <a:pt x="1122" y="2622"/>
                      <a:pt x="721" y="3353"/>
                    </a:cubicBezTo>
                    <a:cubicBezTo>
                      <a:pt x="507" y="3755"/>
                      <a:pt x="319" y="4174"/>
                      <a:pt x="159" y="4602"/>
                    </a:cubicBezTo>
                    <a:cubicBezTo>
                      <a:pt x="114" y="4736"/>
                      <a:pt x="70" y="4861"/>
                      <a:pt x="34" y="4986"/>
                    </a:cubicBezTo>
                    <a:cubicBezTo>
                      <a:pt x="1" y="5119"/>
                      <a:pt x="106" y="5222"/>
                      <a:pt x="217" y="5222"/>
                    </a:cubicBezTo>
                    <a:cubicBezTo>
                      <a:pt x="255" y="5222"/>
                      <a:pt x="294" y="5209"/>
                      <a:pt x="328" y="5182"/>
                    </a:cubicBezTo>
                    <a:cubicBezTo>
                      <a:pt x="328" y="5173"/>
                      <a:pt x="337" y="5173"/>
                      <a:pt x="337" y="5173"/>
                    </a:cubicBezTo>
                    <a:cubicBezTo>
                      <a:pt x="774" y="4798"/>
                      <a:pt x="1060" y="4290"/>
                      <a:pt x="1399" y="3835"/>
                    </a:cubicBezTo>
                    <a:cubicBezTo>
                      <a:pt x="1872" y="3211"/>
                      <a:pt x="2443" y="2666"/>
                      <a:pt x="2951" y="2078"/>
                    </a:cubicBezTo>
                    <a:cubicBezTo>
                      <a:pt x="3433" y="1516"/>
                      <a:pt x="3968" y="793"/>
                      <a:pt x="4048" y="35"/>
                    </a:cubicBezTo>
                    <a:cubicBezTo>
                      <a:pt x="4011" y="11"/>
                      <a:pt x="3968" y="1"/>
                      <a:pt x="3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19"/>
              <p:cNvSpPr/>
              <p:nvPr/>
            </p:nvSpPr>
            <p:spPr>
              <a:xfrm>
                <a:off x="8597505" y="446263"/>
                <a:ext cx="147595" cy="17988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382" extrusionOk="0">
                    <a:moveTo>
                      <a:pt x="2739" y="0"/>
                    </a:moveTo>
                    <a:lnTo>
                      <a:pt x="1526" y="607"/>
                    </a:lnTo>
                    <a:cubicBezTo>
                      <a:pt x="1303" y="723"/>
                      <a:pt x="1071" y="839"/>
                      <a:pt x="866" y="991"/>
                    </a:cubicBezTo>
                    <a:cubicBezTo>
                      <a:pt x="473" y="1276"/>
                      <a:pt x="205" y="1669"/>
                      <a:pt x="107" y="2097"/>
                    </a:cubicBezTo>
                    <a:cubicBezTo>
                      <a:pt x="0" y="2561"/>
                      <a:pt x="116" y="3051"/>
                      <a:pt x="420" y="3373"/>
                    </a:cubicBezTo>
                    <a:cubicBezTo>
                      <a:pt x="420" y="3373"/>
                      <a:pt x="428" y="3381"/>
                      <a:pt x="428" y="3381"/>
                    </a:cubicBezTo>
                    <a:cubicBezTo>
                      <a:pt x="437" y="3381"/>
                      <a:pt x="437" y="3381"/>
                      <a:pt x="446" y="3373"/>
                    </a:cubicBezTo>
                    <a:cubicBezTo>
                      <a:pt x="455" y="3364"/>
                      <a:pt x="455" y="3355"/>
                      <a:pt x="446" y="3346"/>
                    </a:cubicBezTo>
                    <a:cubicBezTo>
                      <a:pt x="152" y="3034"/>
                      <a:pt x="36" y="2552"/>
                      <a:pt x="143" y="2106"/>
                    </a:cubicBezTo>
                    <a:cubicBezTo>
                      <a:pt x="232" y="1686"/>
                      <a:pt x="500" y="1303"/>
                      <a:pt x="883" y="1026"/>
                    </a:cubicBezTo>
                    <a:cubicBezTo>
                      <a:pt x="1089" y="875"/>
                      <a:pt x="1321" y="759"/>
                      <a:pt x="1544" y="643"/>
                    </a:cubicBezTo>
                    <a:lnTo>
                      <a:pt x="2757" y="36"/>
                    </a:lnTo>
                    <a:cubicBezTo>
                      <a:pt x="2766" y="27"/>
                      <a:pt x="2775" y="18"/>
                      <a:pt x="2766" y="9"/>
                    </a:cubicBezTo>
                    <a:cubicBezTo>
                      <a:pt x="2766" y="0"/>
                      <a:pt x="2748" y="0"/>
                      <a:pt x="2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19"/>
              <p:cNvSpPr/>
              <p:nvPr/>
            </p:nvSpPr>
            <p:spPr>
              <a:xfrm>
                <a:off x="8644469" y="650778"/>
                <a:ext cx="48932" cy="4941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29" extrusionOk="0">
                    <a:moveTo>
                      <a:pt x="857" y="0"/>
                    </a:moveTo>
                    <a:cubicBezTo>
                      <a:pt x="848" y="9"/>
                      <a:pt x="839" y="18"/>
                      <a:pt x="839" y="27"/>
                    </a:cubicBezTo>
                    <a:cubicBezTo>
                      <a:pt x="884" y="330"/>
                      <a:pt x="696" y="660"/>
                      <a:pt x="411" y="776"/>
                    </a:cubicBezTo>
                    <a:cubicBezTo>
                      <a:pt x="348" y="803"/>
                      <a:pt x="286" y="821"/>
                      <a:pt x="223" y="839"/>
                    </a:cubicBezTo>
                    <a:lnTo>
                      <a:pt x="18" y="892"/>
                    </a:lnTo>
                    <a:cubicBezTo>
                      <a:pt x="9" y="901"/>
                      <a:pt x="0" y="910"/>
                      <a:pt x="9" y="919"/>
                    </a:cubicBezTo>
                    <a:cubicBezTo>
                      <a:pt x="9" y="928"/>
                      <a:pt x="18" y="928"/>
                      <a:pt x="27" y="928"/>
                    </a:cubicBezTo>
                    <a:lnTo>
                      <a:pt x="232" y="875"/>
                    </a:lnTo>
                    <a:cubicBezTo>
                      <a:pt x="295" y="857"/>
                      <a:pt x="366" y="839"/>
                      <a:pt x="429" y="812"/>
                    </a:cubicBezTo>
                    <a:cubicBezTo>
                      <a:pt x="723" y="687"/>
                      <a:pt x="919" y="348"/>
                      <a:pt x="875" y="18"/>
                    </a:cubicBezTo>
                    <a:cubicBezTo>
                      <a:pt x="875" y="9"/>
                      <a:pt x="866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19"/>
              <p:cNvSpPr/>
              <p:nvPr/>
            </p:nvSpPr>
            <p:spPr>
              <a:xfrm>
                <a:off x="8613621" y="503815"/>
                <a:ext cx="32817" cy="3409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41" extrusionOk="0">
                    <a:moveTo>
                      <a:pt x="594" y="0"/>
                    </a:moveTo>
                    <a:cubicBezTo>
                      <a:pt x="589" y="0"/>
                      <a:pt x="585" y="2"/>
                      <a:pt x="580" y="7"/>
                    </a:cubicBezTo>
                    <a:lnTo>
                      <a:pt x="1" y="613"/>
                    </a:lnTo>
                    <a:cubicBezTo>
                      <a:pt x="1" y="622"/>
                      <a:pt x="1" y="631"/>
                      <a:pt x="1" y="640"/>
                    </a:cubicBezTo>
                    <a:lnTo>
                      <a:pt x="27" y="640"/>
                    </a:lnTo>
                    <a:lnTo>
                      <a:pt x="607" y="34"/>
                    </a:lnTo>
                    <a:cubicBezTo>
                      <a:pt x="616" y="25"/>
                      <a:pt x="616" y="16"/>
                      <a:pt x="607" y="7"/>
                    </a:cubicBezTo>
                    <a:cubicBezTo>
                      <a:pt x="603" y="2"/>
                      <a:pt x="598" y="0"/>
                      <a:pt x="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19"/>
              <p:cNvSpPr/>
              <p:nvPr/>
            </p:nvSpPr>
            <p:spPr>
              <a:xfrm>
                <a:off x="8607451" y="493815"/>
                <a:ext cx="66484" cy="72072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355" extrusionOk="0">
                    <a:moveTo>
                      <a:pt x="1231" y="1"/>
                    </a:moveTo>
                    <a:cubicBezTo>
                      <a:pt x="1225" y="1"/>
                      <a:pt x="1218" y="3"/>
                      <a:pt x="1214" y="7"/>
                    </a:cubicBezTo>
                    <a:cubicBezTo>
                      <a:pt x="777" y="409"/>
                      <a:pt x="366" y="846"/>
                      <a:pt x="1" y="1319"/>
                    </a:cubicBezTo>
                    <a:cubicBezTo>
                      <a:pt x="1" y="1328"/>
                      <a:pt x="1" y="1346"/>
                      <a:pt x="10" y="1346"/>
                    </a:cubicBezTo>
                    <a:cubicBezTo>
                      <a:pt x="10" y="1354"/>
                      <a:pt x="18" y="1354"/>
                      <a:pt x="18" y="1354"/>
                    </a:cubicBezTo>
                    <a:cubicBezTo>
                      <a:pt x="27" y="1354"/>
                      <a:pt x="27" y="1346"/>
                      <a:pt x="36" y="1346"/>
                    </a:cubicBezTo>
                    <a:cubicBezTo>
                      <a:pt x="393" y="873"/>
                      <a:pt x="803" y="436"/>
                      <a:pt x="1241" y="34"/>
                    </a:cubicBezTo>
                    <a:cubicBezTo>
                      <a:pt x="1250" y="25"/>
                      <a:pt x="1250" y="16"/>
                      <a:pt x="1241" y="7"/>
                    </a:cubicBezTo>
                    <a:cubicBezTo>
                      <a:pt x="1241" y="3"/>
                      <a:pt x="1236" y="1"/>
                      <a:pt x="1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19"/>
              <p:cNvSpPr/>
              <p:nvPr/>
            </p:nvSpPr>
            <p:spPr>
              <a:xfrm>
                <a:off x="8604632" y="485624"/>
                <a:ext cx="91589" cy="10207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919" extrusionOk="0">
                    <a:moveTo>
                      <a:pt x="1713" y="1"/>
                    </a:moveTo>
                    <a:cubicBezTo>
                      <a:pt x="1704" y="1"/>
                      <a:pt x="1695" y="1"/>
                      <a:pt x="1686" y="10"/>
                    </a:cubicBezTo>
                    <a:cubicBezTo>
                      <a:pt x="1106" y="607"/>
                      <a:pt x="544" y="1241"/>
                      <a:pt x="9" y="1883"/>
                    </a:cubicBezTo>
                    <a:cubicBezTo>
                      <a:pt x="0" y="1892"/>
                      <a:pt x="0" y="1910"/>
                      <a:pt x="9" y="1910"/>
                    </a:cubicBezTo>
                    <a:cubicBezTo>
                      <a:pt x="9" y="1919"/>
                      <a:pt x="18" y="1919"/>
                      <a:pt x="18" y="1919"/>
                    </a:cubicBezTo>
                    <a:cubicBezTo>
                      <a:pt x="27" y="1919"/>
                      <a:pt x="36" y="1919"/>
                      <a:pt x="36" y="1910"/>
                    </a:cubicBezTo>
                    <a:cubicBezTo>
                      <a:pt x="571" y="1268"/>
                      <a:pt x="1142" y="634"/>
                      <a:pt x="1713" y="28"/>
                    </a:cubicBezTo>
                    <a:cubicBezTo>
                      <a:pt x="1722" y="28"/>
                      <a:pt x="1722" y="10"/>
                      <a:pt x="17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19"/>
              <p:cNvSpPr/>
              <p:nvPr/>
            </p:nvSpPr>
            <p:spPr>
              <a:xfrm>
                <a:off x="8610802" y="541154"/>
                <a:ext cx="58879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34" extrusionOk="0">
                    <a:moveTo>
                      <a:pt x="1071" y="1"/>
                    </a:moveTo>
                    <a:cubicBezTo>
                      <a:pt x="696" y="348"/>
                      <a:pt x="339" y="714"/>
                      <a:pt x="0" y="1098"/>
                    </a:cubicBezTo>
                    <a:cubicBezTo>
                      <a:pt x="0" y="1107"/>
                      <a:pt x="0" y="1116"/>
                      <a:pt x="9" y="1125"/>
                    </a:cubicBezTo>
                    <a:cubicBezTo>
                      <a:pt x="9" y="1125"/>
                      <a:pt x="18" y="1134"/>
                      <a:pt x="18" y="1134"/>
                    </a:cubicBezTo>
                    <a:cubicBezTo>
                      <a:pt x="27" y="1134"/>
                      <a:pt x="27" y="1125"/>
                      <a:pt x="36" y="1125"/>
                    </a:cubicBezTo>
                    <a:cubicBezTo>
                      <a:pt x="366" y="741"/>
                      <a:pt x="723" y="375"/>
                      <a:pt x="1097" y="27"/>
                    </a:cubicBezTo>
                    <a:cubicBezTo>
                      <a:pt x="1106" y="27"/>
                      <a:pt x="1106" y="9"/>
                      <a:pt x="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19"/>
              <p:cNvSpPr/>
              <p:nvPr/>
            </p:nvSpPr>
            <p:spPr>
              <a:xfrm>
                <a:off x="8616972" y="580674"/>
                <a:ext cx="35636" cy="3361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2" extrusionOk="0">
                    <a:moveTo>
                      <a:pt x="651" y="0"/>
                    </a:moveTo>
                    <a:cubicBezTo>
                      <a:pt x="647" y="0"/>
                      <a:pt x="642" y="2"/>
                      <a:pt x="642" y="7"/>
                    </a:cubicBezTo>
                    <a:cubicBezTo>
                      <a:pt x="419" y="185"/>
                      <a:pt x="205" y="391"/>
                      <a:pt x="9" y="596"/>
                    </a:cubicBezTo>
                    <a:cubicBezTo>
                      <a:pt x="0" y="605"/>
                      <a:pt x="0" y="622"/>
                      <a:pt x="9" y="622"/>
                    </a:cubicBezTo>
                    <a:cubicBezTo>
                      <a:pt x="9" y="631"/>
                      <a:pt x="18" y="631"/>
                      <a:pt x="18" y="631"/>
                    </a:cubicBezTo>
                    <a:cubicBezTo>
                      <a:pt x="27" y="631"/>
                      <a:pt x="27" y="631"/>
                      <a:pt x="36" y="622"/>
                    </a:cubicBezTo>
                    <a:cubicBezTo>
                      <a:pt x="232" y="417"/>
                      <a:pt x="437" y="212"/>
                      <a:pt x="660" y="34"/>
                    </a:cubicBezTo>
                    <a:cubicBezTo>
                      <a:pt x="669" y="25"/>
                      <a:pt x="669" y="16"/>
                      <a:pt x="660" y="7"/>
                    </a:cubicBezTo>
                    <a:cubicBezTo>
                      <a:pt x="660" y="2"/>
                      <a:pt x="656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19"/>
              <p:cNvSpPr/>
              <p:nvPr/>
            </p:nvSpPr>
            <p:spPr>
              <a:xfrm>
                <a:off x="8620269" y="605354"/>
                <a:ext cx="24254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36" extrusionOk="0">
                    <a:moveTo>
                      <a:pt x="433" y="0"/>
                    </a:moveTo>
                    <a:cubicBezTo>
                      <a:pt x="429" y="0"/>
                      <a:pt x="424" y="2"/>
                      <a:pt x="420" y="7"/>
                    </a:cubicBezTo>
                    <a:cubicBezTo>
                      <a:pt x="268" y="123"/>
                      <a:pt x="125" y="257"/>
                      <a:pt x="0" y="399"/>
                    </a:cubicBezTo>
                    <a:cubicBezTo>
                      <a:pt x="0" y="408"/>
                      <a:pt x="0" y="417"/>
                      <a:pt x="9" y="426"/>
                    </a:cubicBezTo>
                    <a:cubicBezTo>
                      <a:pt x="9" y="435"/>
                      <a:pt x="9" y="435"/>
                      <a:pt x="18" y="435"/>
                    </a:cubicBezTo>
                    <a:cubicBezTo>
                      <a:pt x="18" y="435"/>
                      <a:pt x="27" y="426"/>
                      <a:pt x="27" y="426"/>
                    </a:cubicBezTo>
                    <a:cubicBezTo>
                      <a:pt x="152" y="283"/>
                      <a:pt x="295" y="150"/>
                      <a:pt x="447" y="34"/>
                    </a:cubicBezTo>
                    <a:cubicBezTo>
                      <a:pt x="447" y="25"/>
                      <a:pt x="455" y="16"/>
                      <a:pt x="447" y="7"/>
                    </a:cubicBezTo>
                    <a:cubicBezTo>
                      <a:pt x="442" y="2"/>
                      <a:pt x="438" y="0"/>
                      <a:pt x="4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19"/>
              <p:cNvSpPr/>
              <p:nvPr/>
            </p:nvSpPr>
            <p:spPr>
              <a:xfrm>
                <a:off x="8677658" y="606258"/>
                <a:ext cx="22871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92" extrusionOk="0">
                    <a:moveTo>
                      <a:pt x="407" y="1"/>
                    </a:moveTo>
                    <a:cubicBezTo>
                      <a:pt x="402" y="1"/>
                      <a:pt x="398" y="3"/>
                      <a:pt x="393" y="8"/>
                    </a:cubicBezTo>
                    <a:lnTo>
                      <a:pt x="10" y="356"/>
                    </a:lnTo>
                    <a:cubicBezTo>
                      <a:pt x="1" y="365"/>
                      <a:pt x="1" y="373"/>
                      <a:pt x="10" y="382"/>
                    </a:cubicBezTo>
                    <a:cubicBezTo>
                      <a:pt x="10" y="382"/>
                      <a:pt x="19" y="391"/>
                      <a:pt x="19" y="391"/>
                    </a:cubicBezTo>
                    <a:cubicBezTo>
                      <a:pt x="28" y="391"/>
                      <a:pt x="28" y="382"/>
                      <a:pt x="37" y="382"/>
                    </a:cubicBezTo>
                    <a:lnTo>
                      <a:pt x="420" y="34"/>
                    </a:lnTo>
                    <a:cubicBezTo>
                      <a:pt x="420" y="26"/>
                      <a:pt x="429" y="17"/>
                      <a:pt x="420" y="8"/>
                    </a:cubicBezTo>
                    <a:cubicBezTo>
                      <a:pt x="416" y="3"/>
                      <a:pt x="411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19"/>
              <p:cNvSpPr/>
              <p:nvPr/>
            </p:nvSpPr>
            <p:spPr>
              <a:xfrm>
                <a:off x="8693349" y="612801"/>
                <a:ext cx="18562" cy="1712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22" extrusionOk="0">
                    <a:moveTo>
                      <a:pt x="313" y="1"/>
                    </a:moveTo>
                    <a:lnTo>
                      <a:pt x="9" y="286"/>
                    </a:lnTo>
                    <a:cubicBezTo>
                      <a:pt x="0" y="295"/>
                      <a:pt x="0" y="313"/>
                      <a:pt x="9" y="313"/>
                    </a:cubicBezTo>
                    <a:cubicBezTo>
                      <a:pt x="18" y="322"/>
                      <a:pt x="18" y="322"/>
                      <a:pt x="27" y="322"/>
                    </a:cubicBezTo>
                    <a:cubicBezTo>
                      <a:pt x="27" y="322"/>
                      <a:pt x="36" y="322"/>
                      <a:pt x="36" y="313"/>
                    </a:cubicBezTo>
                    <a:lnTo>
                      <a:pt x="339" y="27"/>
                    </a:lnTo>
                    <a:cubicBezTo>
                      <a:pt x="348" y="27"/>
                      <a:pt x="348" y="10"/>
                      <a:pt x="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19"/>
              <p:cNvSpPr/>
              <p:nvPr/>
            </p:nvSpPr>
            <p:spPr>
              <a:xfrm>
                <a:off x="8712815" y="612322"/>
                <a:ext cx="14733" cy="1430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69" extrusionOk="0">
                    <a:moveTo>
                      <a:pt x="241" y="1"/>
                    </a:moveTo>
                    <a:lnTo>
                      <a:pt x="9" y="242"/>
                    </a:lnTo>
                    <a:cubicBezTo>
                      <a:pt x="0" y="242"/>
                      <a:pt x="9" y="259"/>
                      <a:pt x="9" y="259"/>
                    </a:cubicBezTo>
                    <a:cubicBezTo>
                      <a:pt x="18" y="268"/>
                      <a:pt x="18" y="268"/>
                      <a:pt x="27" y="268"/>
                    </a:cubicBezTo>
                    <a:cubicBezTo>
                      <a:pt x="27" y="268"/>
                      <a:pt x="36" y="268"/>
                      <a:pt x="36" y="259"/>
                    </a:cubicBezTo>
                    <a:lnTo>
                      <a:pt x="268" y="27"/>
                    </a:ln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19"/>
              <p:cNvSpPr/>
              <p:nvPr/>
            </p:nvSpPr>
            <p:spPr>
              <a:xfrm>
                <a:off x="8690955" y="642321"/>
                <a:ext cx="24254" cy="2462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63" extrusionOk="0">
                    <a:moveTo>
                      <a:pt x="433" y="1"/>
                    </a:moveTo>
                    <a:cubicBezTo>
                      <a:pt x="429" y="1"/>
                      <a:pt x="424" y="3"/>
                      <a:pt x="420" y="8"/>
                    </a:cubicBezTo>
                    <a:lnTo>
                      <a:pt x="10" y="436"/>
                    </a:lnTo>
                    <a:cubicBezTo>
                      <a:pt x="1" y="445"/>
                      <a:pt x="1" y="454"/>
                      <a:pt x="10" y="463"/>
                    </a:cubicBezTo>
                    <a:lnTo>
                      <a:pt x="36" y="463"/>
                    </a:lnTo>
                    <a:lnTo>
                      <a:pt x="447" y="34"/>
                    </a:lnTo>
                    <a:cubicBezTo>
                      <a:pt x="456" y="26"/>
                      <a:pt x="456" y="17"/>
                      <a:pt x="447" y="8"/>
                    </a:cubicBezTo>
                    <a:cubicBezTo>
                      <a:pt x="442" y="3"/>
                      <a:pt x="438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19"/>
              <p:cNvSpPr/>
              <p:nvPr/>
            </p:nvSpPr>
            <p:spPr>
              <a:xfrm>
                <a:off x="8682445" y="637481"/>
                <a:ext cx="61698" cy="6600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41" extrusionOk="0">
                    <a:moveTo>
                      <a:pt x="1124" y="1"/>
                    </a:moveTo>
                    <a:lnTo>
                      <a:pt x="0" y="1205"/>
                    </a:lnTo>
                    <a:cubicBezTo>
                      <a:pt x="0" y="1214"/>
                      <a:pt x="0" y="1223"/>
                      <a:pt x="0" y="1232"/>
                    </a:cubicBezTo>
                    <a:cubicBezTo>
                      <a:pt x="9" y="1232"/>
                      <a:pt x="9" y="1241"/>
                      <a:pt x="18" y="1241"/>
                    </a:cubicBezTo>
                    <a:cubicBezTo>
                      <a:pt x="18" y="1241"/>
                      <a:pt x="27" y="1232"/>
                      <a:pt x="27" y="1232"/>
                    </a:cubicBezTo>
                    <a:lnTo>
                      <a:pt x="1151" y="27"/>
                    </a:lnTo>
                    <a:cubicBezTo>
                      <a:pt x="1160" y="18"/>
                      <a:pt x="1160" y="9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19"/>
              <p:cNvSpPr/>
              <p:nvPr/>
            </p:nvSpPr>
            <p:spPr>
              <a:xfrm>
                <a:off x="8703295" y="616152"/>
                <a:ext cx="79781" cy="8877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669" extrusionOk="0">
                    <a:moveTo>
                      <a:pt x="1490" y="0"/>
                    </a:moveTo>
                    <a:cubicBezTo>
                      <a:pt x="1482" y="0"/>
                      <a:pt x="1464" y="0"/>
                      <a:pt x="1464" y="9"/>
                    </a:cubicBezTo>
                    <a:cubicBezTo>
                      <a:pt x="982" y="553"/>
                      <a:pt x="500" y="1106"/>
                      <a:pt x="10" y="1642"/>
                    </a:cubicBezTo>
                    <a:cubicBezTo>
                      <a:pt x="1" y="1650"/>
                      <a:pt x="10" y="1659"/>
                      <a:pt x="10" y="1668"/>
                    </a:cubicBezTo>
                    <a:lnTo>
                      <a:pt x="36" y="1668"/>
                    </a:lnTo>
                    <a:cubicBezTo>
                      <a:pt x="527" y="1133"/>
                      <a:pt x="1018" y="580"/>
                      <a:pt x="1490" y="27"/>
                    </a:cubicBezTo>
                    <a:cubicBezTo>
                      <a:pt x="1499" y="27"/>
                      <a:pt x="1490" y="9"/>
                      <a:pt x="1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19"/>
              <p:cNvSpPr/>
              <p:nvPr/>
            </p:nvSpPr>
            <p:spPr>
              <a:xfrm>
                <a:off x="8736058" y="579238"/>
                <a:ext cx="103928" cy="12185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291" extrusionOk="0">
                    <a:moveTo>
                      <a:pt x="1932" y="0"/>
                    </a:moveTo>
                    <a:cubicBezTo>
                      <a:pt x="1927" y="0"/>
                      <a:pt x="1923" y="3"/>
                      <a:pt x="1918" y="7"/>
                    </a:cubicBezTo>
                    <a:lnTo>
                      <a:pt x="9" y="2264"/>
                    </a:lnTo>
                    <a:cubicBezTo>
                      <a:pt x="0" y="2273"/>
                      <a:pt x="0" y="2282"/>
                      <a:pt x="9" y="2291"/>
                    </a:cubicBezTo>
                    <a:lnTo>
                      <a:pt x="36" y="2291"/>
                    </a:lnTo>
                    <a:lnTo>
                      <a:pt x="1945" y="34"/>
                    </a:lnTo>
                    <a:cubicBezTo>
                      <a:pt x="1954" y="25"/>
                      <a:pt x="1954" y="16"/>
                      <a:pt x="1945" y="7"/>
                    </a:cubicBezTo>
                    <a:cubicBezTo>
                      <a:pt x="1941" y="3"/>
                      <a:pt x="1936" y="0"/>
                      <a:pt x="19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19"/>
              <p:cNvSpPr/>
              <p:nvPr/>
            </p:nvSpPr>
            <p:spPr>
              <a:xfrm>
                <a:off x="8795362" y="537856"/>
                <a:ext cx="106322" cy="127177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391" extrusionOk="0">
                    <a:moveTo>
                      <a:pt x="1990" y="0"/>
                    </a:moveTo>
                    <a:cubicBezTo>
                      <a:pt x="1981" y="0"/>
                      <a:pt x="1972" y="0"/>
                      <a:pt x="1963" y="9"/>
                    </a:cubicBezTo>
                    <a:lnTo>
                      <a:pt x="9" y="2355"/>
                    </a:lnTo>
                    <a:cubicBezTo>
                      <a:pt x="0" y="2364"/>
                      <a:pt x="0" y="2382"/>
                      <a:pt x="9" y="2382"/>
                    </a:cubicBezTo>
                    <a:cubicBezTo>
                      <a:pt x="9" y="2391"/>
                      <a:pt x="18" y="2391"/>
                      <a:pt x="18" y="2391"/>
                    </a:cubicBezTo>
                    <a:cubicBezTo>
                      <a:pt x="27" y="2391"/>
                      <a:pt x="36" y="2391"/>
                      <a:pt x="36" y="2382"/>
                    </a:cubicBezTo>
                    <a:lnTo>
                      <a:pt x="1990" y="27"/>
                    </a:lnTo>
                    <a:cubicBezTo>
                      <a:pt x="1999" y="18"/>
                      <a:pt x="1999" y="9"/>
                      <a:pt x="1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19"/>
              <p:cNvSpPr/>
              <p:nvPr/>
            </p:nvSpPr>
            <p:spPr>
              <a:xfrm>
                <a:off x="8566177" y="539239"/>
                <a:ext cx="16169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96" extrusionOk="0">
                    <a:moveTo>
                      <a:pt x="277" y="1"/>
                    </a:moveTo>
                    <a:cubicBezTo>
                      <a:pt x="161" y="63"/>
                      <a:pt x="72" y="153"/>
                      <a:pt x="0" y="269"/>
                    </a:cubicBezTo>
                    <a:cubicBezTo>
                      <a:pt x="0" y="277"/>
                      <a:pt x="0" y="286"/>
                      <a:pt x="9" y="286"/>
                    </a:cubicBezTo>
                    <a:cubicBezTo>
                      <a:pt x="9" y="295"/>
                      <a:pt x="18" y="295"/>
                      <a:pt x="18" y="295"/>
                    </a:cubicBezTo>
                    <a:cubicBezTo>
                      <a:pt x="27" y="295"/>
                      <a:pt x="27" y="286"/>
                      <a:pt x="36" y="286"/>
                    </a:cubicBezTo>
                    <a:cubicBezTo>
                      <a:pt x="99" y="179"/>
                      <a:pt x="188" y="90"/>
                      <a:pt x="295" y="37"/>
                    </a:cubicBezTo>
                    <a:cubicBezTo>
                      <a:pt x="304" y="28"/>
                      <a:pt x="304" y="19"/>
                      <a:pt x="304" y="10"/>
                    </a:cubicBezTo>
                    <a:cubicBezTo>
                      <a:pt x="295" y="1"/>
                      <a:pt x="286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19"/>
              <p:cNvSpPr/>
              <p:nvPr/>
            </p:nvSpPr>
            <p:spPr>
              <a:xfrm>
                <a:off x="8560965" y="560249"/>
                <a:ext cx="17126" cy="1893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56" extrusionOk="0">
                    <a:moveTo>
                      <a:pt x="303" y="1"/>
                    </a:moveTo>
                    <a:cubicBezTo>
                      <a:pt x="297" y="1"/>
                      <a:pt x="290" y="3"/>
                      <a:pt x="286" y="7"/>
                    </a:cubicBezTo>
                    <a:lnTo>
                      <a:pt x="0" y="328"/>
                    </a:lnTo>
                    <a:cubicBezTo>
                      <a:pt x="0" y="337"/>
                      <a:pt x="0" y="346"/>
                      <a:pt x="9" y="355"/>
                    </a:cubicBezTo>
                    <a:lnTo>
                      <a:pt x="18" y="355"/>
                    </a:lnTo>
                    <a:cubicBezTo>
                      <a:pt x="18" y="355"/>
                      <a:pt x="27" y="355"/>
                      <a:pt x="27" y="346"/>
                    </a:cubicBezTo>
                    <a:lnTo>
                      <a:pt x="321" y="34"/>
                    </a:lnTo>
                    <a:cubicBezTo>
                      <a:pt x="321" y="25"/>
                      <a:pt x="321" y="16"/>
                      <a:pt x="313" y="7"/>
                    </a:cubicBezTo>
                    <a:cubicBezTo>
                      <a:pt x="313" y="3"/>
                      <a:pt x="308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19"/>
              <p:cNvSpPr/>
              <p:nvPr/>
            </p:nvSpPr>
            <p:spPr>
              <a:xfrm>
                <a:off x="8559050" y="582110"/>
                <a:ext cx="17605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8" extrusionOk="0">
                    <a:moveTo>
                      <a:pt x="308" y="0"/>
                    </a:moveTo>
                    <a:cubicBezTo>
                      <a:pt x="304" y="0"/>
                      <a:pt x="299" y="2"/>
                      <a:pt x="295" y="7"/>
                    </a:cubicBezTo>
                    <a:cubicBezTo>
                      <a:pt x="197" y="96"/>
                      <a:pt x="99" y="194"/>
                      <a:pt x="10" y="301"/>
                    </a:cubicBezTo>
                    <a:cubicBezTo>
                      <a:pt x="1" y="310"/>
                      <a:pt x="10" y="319"/>
                      <a:pt x="10" y="328"/>
                    </a:cubicBezTo>
                    <a:lnTo>
                      <a:pt x="36" y="328"/>
                    </a:lnTo>
                    <a:cubicBezTo>
                      <a:pt x="126" y="221"/>
                      <a:pt x="215" y="123"/>
                      <a:pt x="322" y="33"/>
                    </a:cubicBezTo>
                    <a:cubicBezTo>
                      <a:pt x="331" y="25"/>
                      <a:pt x="331" y="16"/>
                      <a:pt x="322" y="7"/>
                    </a:cubicBezTo>
                    <a:cubicBezTo>
                      <a:pt x="317" y="2"/>
                      <a:pt x="313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19"/>
              <p:cNvSpPr/>
              <p:nvPr/>
            </p:nvSpPr>
            <p:spPr>
              <a:xfrm>
                <a:off x="8558572" y="604290"/>
                <a:ext cx="19041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0" extrusionOk="0">
                    <a:moveTo>
                      <a:pt x="322" y="0"/>
                    </a:moveTo>
                    <a:cubicBezTo>
                      <a:pt x="197" y="80"/>
                      <a:pt x="81" y="187"/>
                      <a:pt x="1" y="312"/>
                    </a:cubicBezTo>
                    <a:cubicBezTo>
                      <a:pt x="1" y="321"/>
                      <a:pt x="1" y="330"/>
                      <a:pt x="10" y="339"/>
                    </a:cubicBezTo>
                    <a:lnTo>
                      <a:pt x="19" y="339"/>
                    </a:lnTo>
                    <a:cubicBezTo>
                      <a:pt x="27" y="339"/>
                      <a:pt x="27" y="339"/>
                      <a:pt x="36" y="330"/>
                    </a:cubicBezTo>
                    <a:cubicBezTo>
                      <a:pt x="108" y="214"/>
                      <a:pt x="215" y="107"/>
                      <a:pt x="340" y="36"/>
                    </a:cubicBezTo>
                    <a:cubicBezTo>
                      <a:pt x="349" y="27"/>
                      <a:pt x="358" y="18"/>
                      <a:pt x="349" y="9"/>
                    </a:cubicBezTo>
                    <a:cubicBezTo>
                      <a:pt x="340" y="0"/>
                      <a:pt x="331" y="0"/>
                      <a:pt x="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19"/>
              <p:cNvSpPr/>
              <p:nvPr/>
            </p:nvSpPr>
            <p:spPr>
              <a:xfrm>
                <a:off x="8561922" y="622747"/>
                <a:ext cx="17126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2" extrusionOk="0">
                    <a:moveTo>
                      <a:pt x="295" y="1"/>
                    </a:moveTo>
                    <a:cubicBezTo>
                      <a:pt x="170" y="81"/>
                      <a:pt x="72" y="179"/>
                      <a:pt x="0" y="304"/>
                    </a:cubicBezTo>
                    <a:cubicBezTo>
                      <a:pt x="0" y="313"/>
                      <a:pt x="0" y="322"/>
                      <a:pt x="9" y="331"/>
                    </a:cubicBezTo>
                    <a:lnTo>
                      <a:pt x="18" y="331"/>
                    </a:lnTo>
                    <a:cubicBezTo>
                      <a:pt x="27" y="331"/>
                      <a:pt x="27" y="322"/>
                      <a:pt x="36" y="322"/>
                    </a:cubicBezTo>
                    <a:cubicBezTo>
                      <a:pt x="107" y="206"/>
                      <a:pt x="196" y="108"/>
                      <a:pt x="312" y="37"/>
                    </a:cubicBezTo>
                    <a:cubicBezTo>
                      <a:pt x="321" y="28"/>
                      <a:pt x="321" y="19"/>
                      <a:pt x="321" y="10"/>
                    </a:cubicBezTo>
                    <a:cubicBezTo>
                      <a:pt x="312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19"/>
              <p:cNvSpPr/>
              <p:nvPr/>
            </p:nvSpPr>
            <p:spPr>
              <a:xfrm>
                <a:off x="8567614" y="638704"/>
                <a:ext cx="18084" cy="1781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35" extrusionOk="0">
                    <a:moveTo>
                      <a:pt x="320" y="1"/>
                    </a:moveTo>
                    <a:cubicBezTo>
                      <a:pt x="318" y="1"/>
                      <a:pt x="315" y="2"/>
                      <a:pt x="312" y="4"/>
                    </a:cubicBezTo>
                    <a:cubicBezTo>
                      <a:pt x="188" y="76"/>
                      <a:pt x="81" y="183"/>
                      <a:pt x="9" y="299"/>
                    </a:cubicBezTo>
                    <a:cubicBezTo>
                      <a:pt x="0" y="308"/>
                      <a:pt x="0" y="325"/>
                      <a:pt x="9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25"/>
                      <a:pt x="36" y="325"/>
                    </a:cubicBezTo>
                    <a:cubicBezTo>
                      <a:pt x="107" y="209"/>
                      <a:pt x="214" y="102"/>
                      <a:pt x="330" y="40"/>
                    </a:cubicBezTo>
                    <a:cubicBezTo>
                      <a:pt x="339" y="31"/>
                      <a:pt x="339" y="22"/>
                      <a:pt x="339" y="13"/>
                    </a:cubicBezTo>
                    <a:cubicBezTo>
                      <a:pt x="333" y="7"/>
                      <a:pt x="327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19"/>
              <p:cNvSpPr/>
              <p:nvPr/>
            </p:nvSpPr>
            <p:spPr>
              <a:xfrm>
                <a:off x="8576124" y="649821"/>
                <a:ext cx="19041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49" extrusionOk="0">
                    <a:moveTo>
                      <a:pt x="331" y="0"/>
                    </a:moveTo>
                    <a:cubicBezTo>
                      <a:pt x="197" y="81"/>
                      <a:pt x="90" y="188"/>
                      <a:pt x="10" y="313"/>
                    </a:cubicBezTo>
                    <a:cubicBezTo>
                      <a:pt x="1" y="322"/>
                      <a:pt x="1" y="339"/>
                      <a:pt x="10" y="339"/>
                    </a:cubicBezTo>
                    <a:cubicBezTo>
                      <a:pt x="19" y="348"/>
                      <a:pt x="19" y="348"/>
                      <a:pt x="19" y="348"/>
                    </a:cubicBezTo>
                    <a:cubicBezTo>
                      <a:pt x="28" y="348"/>
                      <a:pt x="36" y="339"/>
                      <a:pt x="36" y="339"/>
                    </a:cubicBezTo>
                    <a:cubicBezTo>
                      <a:pt x="117" y="215"/>
                      <a:pt x="224" y="108"/>
                      <a:pt x="349" y="36"/>
                    </a:cubicBezTo>
                    <a:cubicBezTo>
                      <a:pt x="358" y="27"/>
                      <a:pt x="358" y="18"/>
                      <a:pt x="349" y="9"/>
                    </a:cubicBezTo>
                    <a:cubicBezTo>
                      <a:pt x="349" y="0"/>
                      <a:pt x="33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19"/>
              <p:cNvSpPr/>
              <p:nvPr/>
            </p:nvSpPr>
            <p:spPr>
              <a:xfrm>
                <a:off x="8585644" y="660087"/>
                <a:ext cx="17126" cy="163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8" extrusionOk="0">
                    <a:moveTo>
                      <a:pt x="302" y="0"/>
                    </a:moveTo>
                    <a:cubicBezTo>
                      <a:pt x="300" y="0"/>
                      <a:pt x="297" y="1"/>
                      <a:pt x="295" y="4"/>
                    </a:cubicBezTo>
                    <a:cubicBezTo>
                      <a:pt x="170" y="66"/>
                      <a:pt x="72" y="164"/>
                      <a:pt x="0" y="280"/>
                    </a:cubicBezTo>
                    <a:cubicBezTo>
                      <a:pt x="0" y="289"/>
                      <a:pt x="0" y="307"/>
                      <a:pt x="9" y="307"/>
                    </a:cubicBezTo>
                    <a:lnTo>
                      <a:pt x="18" y="307"/>
                    </a:lnTo>
                    <a:cubicBezTo>
                      <a:pt x="27" y="307"/>
                      <a:pt x="27" y="307"/>
                      <a:pt x="36" y="298"/>
                    </a:cubicBezTo>
                    <a:cubicBezTo>
                      <a:pt x="98" y="191"/>
                      <a:pt x="196" y="93"/>
                      <a:pt x="312" y="39"/>
                    </a:cubicBezTo>
                    <a:cubicBezTo>
                      <a:pt x="321" y="31"/>
                      <a:pt x="321" y="22"/>
                      <a:pt x="321" y="13"/>
                    </a:cubicBezTo>
                    <a:cubicBezTo>
                      <a:pt x="315" y="6"/>
                      <a:pt x="309" y="0"/>
                      <a:pt x="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19"/>
              <p:cNvSpPr/>
              <p:nvPr/>
            </p:nvSpPr>
            <p:spPr>
              <a:xfrm>
                <a:off x="8594154" y="669874"/>
                <a:ext cx="21913" cy="2223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393" y="0"/>
                    </a:moveTo>
                    <a:cubicBezTo>
                      <a:pt x="389" y="0"/>
                      <a:pt x="384" y="3"/>
                      <a:pt x="384" y="7"/>
                    </a:cubicBezTo>
                    <a:cubicBezTo>
                      <a:pt x="233" y="114"/>
                      <a:pt x="108" y="239"/>
                      <a:pt x="1" y="382"/>
                    </a:cubicBezTo>
                    <a:cubicBezTo>
                      <a:pt x="1" y="391"/>
                      <a:pt x="1" y="409"/>
                      <a:pt x="10" y="409"/>
                    </a:cubicBezTo>
                    <a:cubicBezTo>
                      <a:pt x="10" y="417"/>
                      <a:pt x="19" y="417"/>
                      <a:pt x="19" y="417"/>
                    </a:cubicBezTo>
                    <a:cubicBezTo>
                      <a:pt x="28" y="417"/>
                      <a:pt x="28" y="409"/>
                      <a:pt x="36" y="409"/>
                    </a:cubicBezTo>
                    <a:cubicBezTo>
                      <a:pt x="135" y="266"/>
                      <a:pt x="260" y="141"/>
                      <a:pt x="402" y="34"/>
                    </a:cubicBezTo>
                    <a:cubicBezTo>
                      <a:pt x="411" y="25"/>
                      <a:pt x="411" y="16"/>
                      <a:pt x="402" y="7"/>
                    </a:cubicBezTo>
                    <a:cubicBezTo>
                      <a:pt x="402" y="3"/>
                      <a:pt x="398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19"/>
              <p:cNvSpPr/>
              <p:nvPr/>
            </p:nvSpPr>
            <p:spPr>
              <a:xfrm>
                <a:off x="8825254" y="497804"/>
                <a:ext cx="5648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164" extrusionOk="0">
                    <a:moveTo>
                      <a:pt x="1044" y="0"/>
                    </a:moveTo>
                    <a:cubicBezTo>
                      <a:pt x="1035" y="0"/>
                      <a:pt x="1026" y="6"/>
                      <a:pt x="1026" y="13"/>
                    </a:cubicBezTo>
                    <a:cubicBezTo>
                      <a:pt x="884" y="325"/>
                      <a:pt x="616" y="566"/>
                      <a:pt x="366" y="798"/>
                    </a:cubicBezTo>
                    <a:cubicBezTo>
                      <a:pt x="241" y="905"/>
                      <a:pt x="116" y="1021"/>
                      <a:pt x="9" y="1137"/>
                    </a:cubicBezTo>
                    <a:cubicBezTo>
                      <a:pt x="0" y="1146"/>
                      <a:pt x="0" y="1155"/>
                      <a:pt x="9" y="1163"/>
                    </a:cubicBezTo>
                    <a:lnTo>
                      <a:pt x="36" y="1163"/>
                    </a:lnTo>
                    <a:cubicBezTo>
                      <a:pt x="143" y="1048"/>
                      <a:pt x="268" y="932"/>
                      <a:pt x="384" y="824"/>
                    </a:cubicBezTo>
                    <a:cubicBezTo>
                      <a:pt x="643" y="593"/>
                      <a:pt x="910" y="352"/>
                      <a:pt x="1062" y="22"/>
                    </a:cubicBezTo>
                    <a:cubicBezTo>
                      <a:pt x="1062" y="13"/>
                      <a:pt x="1062" y="4"/>
                      <a:pt x="1053" y="4"/>
                    </a:cubicBezTo>
                    <a:cubicBezTo>
                      <a:pt x="1050" y="1"/>
                      <a:pt x="1047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19"/>
              <p:cNvSpPr/>
              <p:nvPr/>
            </p:nvSpPr>
            <p:spPr>
              <a:xfrm>
                <a:off x="8303804" y="264034"/>
                <a:ext cx="345453" cy="64147"/>
              </a:xfrm>
              <a:custGeom>
                <a:avLst/>
                <a:gdLst/>
                <a:ahLst/>
                <a:cxnLst/>
                <a:rect l="l" t="t" r="r" b="b"/>
                <a:pathLst>
                  <a:path w="6495" h="1206" extrusionOk="0">
                    <a:moveTo>
                      <a:pt x="6459" y="1"/>
                    </a:moveTo>
                    <a:cubicBezTo>
                      <a:pt x="4844" y="772"/>
                      <a:pt x="3078" y="1165"/>
                      <a:pt x="1297" y="1165"/>
                    </a:cubicBezTo>
                    <a:cubicBezTo>
                      <a:pt x="874" y="1165"/>
                      <a:pt x="450" y="1143"/>
                      <a:pt x="27" y="1098"/>
                    </a:cubicBezTo>
                    <a:cubicBezTo>
                      <a:pt x="9" y="1098"/>
                      <a:pt x="0" y="1107"/>
                      <a:pt x="0" y="1116"/>
                    </a:cubicBezTo>
                    <a:cubicBezTo>
                      <a:pt x="0" y="1125"/>
                      <a:pt x="9" y="1143"/>
                      <a:pt x="18" y="1143"/>
                    </a:cubicBezTo>
                    <a:cubicBezTo>
                      <a:pt x="446" y="1187"/>
                      <a:pt x="883" y="1205"/>
                      <a:pt x="1312" y="1205"/>
                    </a:cubicBezTo>
                    <a:cubicBezTo>
                      <a:pt x="3096" y="1205"/>
                      <a:pt x="4862" y="813"/>
                      <a:pt x="6477" y="45"/>
                    </a:cubicBezTo>
                    <a:cubicBezTo>
                      <a:pt x="6495" y="36"/>
                      <a:pt x="6495" y="27"/>
                      <a:pt x="6486" y="10"/>
                    </a:cubicBezTo>
                    <a:cubicBezTo>
                      <a:pt x="6486" y="1"/>
                      <a:pt x="6468" y="1"/>
                      <a:pt x="6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19"/>
              <p:cNvSpPr/>
              <p:nvPr/>
            </p:nvSpPr>
            <p:spPr>
              <a:xfrm>
                <a:off x="8343641" y="349936"/>
                <a:ext cx="74569" cy="813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3" extrusionOk="0">
                    <a:moveTo>
                      <a:pt x="1374" y="0"/>
                    </a:moveTo>
                    <a:cubicBezTo>
                      <a:pt x="1042" y="74"/>
                      <a:pt x="709" y="112"/>
                      <a:pt x="372" y="112"/>
                    </a:cubicBezTo>
                    <a:cubicBezTo>
                      <a:pt x="258" y="112"/>
                      <a:pt x="143" y="108"/>
                      <a:pt x="27" y="99"/>
                    </a:cubicBezTo>
                    <a:cubicBezTo>
                      <a:pt x="18" y="99"/>
                      <a:pt x="9" y="107"/>
                      <a:pt x="0" y="116"/>
                    </a:cubicBezTo>
                    <a:cubicBezTo>
                      <a:pt x="0" y="134"/>
                      <a:pt x="9" y="143"/>
                      <a:pt x="27" y="143"/>
                    </a:cubicBezTo>
                    <a:cubicBezTo>
                      <a:pt x="143" y="152"/>
                      <a:pt x="250" y="152"/>
                      <a:pt x="366" y="152"/>
                    </a:cubicBezTo>
                    <a:cubicBezTo>
                      <a:pt x="705" y="152"/>
                      <a:pt x="1044" y="116"/>
                      <a:pt x="1383" y="45"/>
                    </a:cubicBezTo>
                    <a:cubicBezTo>
                      <a:pt x="1392" y="45"/>
                      <a:pt x="1401" y="36"/>
                      <a:pt x="1401" y="18"/>
                    </a:cubicBezTo>
                    <a:cubicBezTo>
                      <a:pt x="1401" y="9"/>
                      <a:pt x="1383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19"/>
              <p:cNvSpPr/>
              <p:nvPr/>
            </p:nvSpPr>
            <p:spPr>
              <a:xfrm>
                <a:off x="8519692" y="530995"/>
                <a:ext cx="18562" cy="12265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306" extrusionOk="0">
                    <a:moveTo>
                      <a:pt x="317" y="1"/>
                    </a:moveTo>
                    <a:cubicBezTo>
                      <a:pt x="308" y="1"/>
                      <a:pt x="304" y="7"/>
                      <a:pt x="304" y="13"/>
                    </a:cubicBezTo>
                    <a:cubicBezTo>
                      <a:pt x="9" y="736"/>
                      <a:pt x="0" y="1565"/>
                      <a:pt x="268" y="2288"/>
                    </a:cubicBezTo>
                    <a:cubicBezTo>
                      <a:pt x="268" y="2297"/>
                      <a:pt x="277" y="2306"/>
                      <a:pt x="286" y="2306"/>
                    </a:cubicBezTo>
                    <a:lnTo>
                      <a:pt x="295" y="2306"/>
                    </a:lnTo>
                    <a:cubicBezTo>
                      <a:pt x="304" y="2297"/>
                      <a:pt x="312" y="2288"/>
                      <a:pt x="312" y="2279"/>
                    </a:cubicBezTo>
                    <a:cubicBezTo>
                      <a:pt x="45" y="1556"/>
                      <a:pt x="63" y="736"/>
                      <a:pt x="339" y="31"/>
                    </a:cubicBezTo>
                    <a:cubicBezTo>
                      <a:pt x="348" y="22"/>
                      <a:pt x="339" y="4"/>
                      <a:pt x="330" y="4"/>
                    </a:cubicBezTo>
                    <a:cubicBezTo>
                      <a:pt x="325" y="2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31" name="Google Shape;4631;p19"/>
            <p:cNvSpPr/>
            <p:nvPr/>
          </p:nvSpPr>
          <p:spPr>
            <a:xfrm>
              <a:off x="8457515" y="242705"/>
              <a:ext cx="16169" cy="13776"/>
            </a:xfrm>
            <a:custGeom>
              <a:avLst/>
              <a:gdLst/>
              <a:ahLst/>
              <a:cxnLst/>
              <a:rect l="l" t="t" r="r" b="b"/>
              <a:pathLst>
                <a:path w="304" h="259" extrusionOk="0">
                  <a:moveTo>
                    <a:pt x="268" y="0"/>
                  </a:moveTo>
                  <a:cubicBezTo>
                    <a:pt x="179" y="72"/>
                    <a:pt x="90" y="143"/>
                    <a:pt x="9" y="232"/>
                  </a:cubicBezTo>
                  <a:cubicBezTo>
                    <a:pt x="1" y="241"/>
                    <a:pt x="1" y="250"/>
                    <a:pt x="9" y="259"/>
                  </a:cubicBezTo>
                  <a:lnTo>
                    <a:pt x="36" y="259"/>
                  </a:lnTo>
                  <a:cubicBezTo>
                    <a:pt x="117" y="179"/>
                    <a:pt x="197" y="98"/>
                    <a:pt x="295" y="36"/>
                  </a:cubicBezTo>
                  <a:cubicBezTo>
                    <a:pt x="304" y="27"/>
                    <a:pt x="304" y="18"/>
                    <a:pt x="295" y="9"/>
                  </a:cubicBezTo>
                  <a:cubicBezTo>
                    <a:pt x="286" y="0"/>
                    <a:pt x="277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9"/>
            <p:cNvSpPr/>
            <p:nvPr/>
          </p:nvSpPr>
          <p:spPr>
            <a:xfrm>
              <a:off x="8463685" y="250736"/>
              <a:ext cx="20956" cy="16223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357" y="1"/>
                  </a:moveTo>
                  <a:cubicBezTo>
                    <a:pt x="241" y="90"/>
                    <a:pt x="116" y="179"/>
                    <a:pt x="9" y="277"/>
                  </a:cubicBezTo>
                  <a:cubicBezTo>
                    <a:pt x="1" y="277"/>
                    <a:pt x="1" y="295"/>
                    <a:pt x="9" y="304"/>
                  </a:cubicBezTo>
                  <a:lnTo>
                    <a:pt x="36" y="304"/>
                  </a:lnTo>
                  <a:cubicBezTo>
                    <a:pt x="143" y="206"/>
                    <a:pt x="259" y="117"/>
                    <a:pt x="375" y="37"/>
                  </a:cubicBezTo>
                  <a:cubicBezTo>
                    <a:pt x="384" y="28"/>
                    <a:pt x="393" y="19"/>
                    <a:pt x="384" y="10"/>
                  </a:cubicBezTo>
                  <a:cubicBezTo>
                    <a:pt x="375" y="1"/>
                    <a:pt x="36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9"/>
            <p:cNvSpPr/>
            <p:nvPr/>
          </p:nvSpPr>
          <p:spPr>
            <a:xfrm>
              <a:off x="8438527" y="263874"/>
              <a:ext cx="19041" cy="16383"/>
            </a:xfrm>
            <a:custGeom>
              <a:avLst/>
              <a:gdLst/>
              <a:ahLst/>
              <a:cxnLst/>
              <a:rect l="l" t="t" r="r" b="b"/>
              <a:pathLst>
                <a:path w="358" h="308" extrusionOk="0">
                  <a:moveTo>
                    <a:pt x="338" y="0"/>
                  </a:moveTo>
                  <a:cubicBezTo>
                    <a:pt x="336" y="0"/>
                    <a:pt x="333" y="1"/>
                    <a:pt x="331" y="4"/>
                  </a:cubicBezTo>
                  <a:cubicBezTo>
                    <a:pt x="206" y="75"/>
                    <a:pt x="99" y="164"/>
                    <a:pt x="10" y="271"/>
                  </a:cubicBezTo>
                  <a:cubicBezTo>
                    <a:pt x="1" y="280"/>
                    <a:pt x="1" y="289"/>
                    <a:pt x="10" y="298"/>
                  </a:cubicBezTo>
                  <a:cubicBezTo>
                    <a:pt x="10" y="298"/>
                    <a:pt x="19" y="307"/>
                    <a:pt x="19" y="307"/>
                  </a:cubicBezTo>
                  <a:cubicBezTo>
                    <a:pt x="27" y="307"/>
                    <a:pt x="36" y="298"/>
                    <a:pt x="36" y="298"/>
                  </a:cubicBezTo>
                  <a:cubicBezTo>
                    <a:pt x="126" y="191"/>
                    <a:pt x="224" y="102"/>
                    <a:pt x="349" y="39"/>
                  </a:cubicBezTo>
                  <a:cubicBezTo>
                    <a:pt x="358" y="30"/>
                    <a:pt x="358" y="22"/>
                    <a:pt x="349" y="13"/>
                  </a:cubicBezTo>
                  <a:cubicBezTo>
                    <a:pt x="349" y="6"/>
                    <a:pt x="34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9"/>
            <p:cNvSpPr/>
            <p:nvPr/>
          </p:nvSpPr>
          <p:spPr>
            <a:xfrm>
              <a:off x="8446133" y="269991"/>
              <a:ext cx="29466" cy="22127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527" y="1"/>
                  </a:moveTo>
                  <a:cubicBezTo>
                    <a:pt x="524" y="1"/>
                    <a:pt x="520" y="2"/>
                    <a:pt x="518" y="5"/>
                  </a:cubicBezTo>
                  <a:cubicBezTo>
                    <a:pt x="339" y="112"/>
                    <a:pt x="170" y="246"/>
                    <a:pt x="9" y="379"/>
                  </a:cubicBezTo>
                  <a:cubicBezTo>
                    <a:pt x="0" y="388"/>
                    <a:pt x="0" y="397"/>
                    <a:pt x="9" y="406"/>
                  </a:cubicBezTo>
                  <a:cubicBezTo>
                    <a:pt x="9" y="415"/>
                    <a:pt x="18" y="415"/>
                    <a:pt x="18" y="415"/>
                  </a:cubicBezTo>
                  <a:cubicBezTo>
                    <a:pt x="27" y="415"/>
                    <a:pt x="27" y="415"/>
                    <a:pt x="36" y="406"/>
                  </a:cubicBezTo>
                  <a:cubicBezTo>
                    <a:pt x="188" y="272"/>
                    <a:pt x="357" y="147"/>
                    <a:pt x="545" y="40"/>
                  </a:cubicBezTo>
                  <a:cubicBezTo>
                    <a:pt x="554" y="31"/>
                    <a:pt x="554" y="23"/>
                    <a:pt x="545" y="14"/>
                  </a:cubicBezTo>
                  <a:cubicBezTo>
                    <a:pt x="545" y="7"/>
                    <a:pt x="536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9"/>
            <p:cNvSpPr/>
            <p:nvPr/>
          </p:nvSpPr>
          <p:spPr>
            <a:xfrm>
              <a:off x="8446612" y="282544"/>
              <a:ext cx="38029" cy="31861"/>
            </a:xfrm>
            <a:custGeom>
              <a:avLst/>
              <a:gdLst/>
              <a:ahLst/>
              <a:cxnLst/>
              <a:rect l="l" t="t" r="r" b="b"/>
              <a:pathLst>
                <a:path w="715" h="599" extrusionOk="0">
                  <a:moveTo>
                    <a:pt x="678" y="1"/>
                  </a:moveTo>
                  <a:cubicBezTo>
                    <a:pt x="429" y="152"/>
                    <a:pt x="197" y="340"/>
                    <a:pt x="9" y="572"/>
                  </a:cubicBezTo>
                  <a:cubicBezTo>
                    <a:pt x="0" y="580"/>
                    <a:pt x="0" y="589"/>
                    <a:pt x="9" y="598"/>
                  </a:cubicBezTo>
                  <a:lnTo>
                    <a:pt x="27" y="598"/>
                  </a:lnTo>
                  <a:cubicBezTo>
                    <a:pt x="27" y="598"/>
                    <a:pt x="36" y="598"/>
                    <a:pt x="36" y="589"/>
                  </a:cubicBezTo>
                  <a:cubicBezTo>
                    <a:pt x="223" y="366"/>
                    <a:pt x="446" y="179"/>
                    <a:pt x="705" y="36"/>
                  </a:cubicBezTo>
                  <a:cubicBezTo>
                    <a:pt x="714" y="27"/>
                    <a:pt x="714" y="18"/>
                    <a:pt x="705" y="10"/>
                  </a:cubicBezTo>
                  <a:cubicBezTo>
                    <a:pt x="705" y="1"/>
                    <a:pt x="687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6" name="Google Shape;4636;p19"/>
          <p:cNvGrpSpPr/>
          <p:nvPr/>
        </p:nvGrpSpPr>
        <p:grpSpPr>
          <a:xfrm flipH="1">
            <a:off x="831838" y="167833"/>
            <a:ext cx="430446" cy="360415"/>
            <a:chOff x="8034728" y="593121"/>
            <a:chExt cx="430446" cy="360415"/>
          </a:xfrm>
        </p:grpSpPr>
        <p:sp>
          <p:nvSpPr>
            <p:cNvPr id="4637" name="Google Shape;4637;p19"/>
            <p:cNvSpPr/>
            <p:nvPr/>
          </p:nvSpPr>
          <p:spPr>
            <a:xfrm>
              <a:off x="8078874" y="669767"/>
              <a:ext cx="370132" cy="256003"/>
            </a:xfrm>
            <a:custGeom>
              <a:avLst/>
              <a:gdLst/>
              <a:ahLst/>
              <a:cxnLst/>
              <a:rect l="l" t="t" r="r" b="b"/>
              <a:pathLst>
                <a:path w="6959" h="4813" extrusionOk="0">
                  <a:moveTo>
                    <a:pt x="6718" y="0"/>
                  </a:moveTo>
                  <a:cubicBezTo>
                    <a:pt x="6700" y="321"/>
                    <a:pt x="6540" y="687"/>
                    <a:pt x="6379" y="928"/>
                  </a:cubicBezTo>
                  <a:cubicBezTo>
                    <a:pt x="5906" y="1615"/>
                    <a:pt x="5282" y="2239"/>
                    <a:pt x="4559" y="2650"/>
                  </a:cubicBezTo>
                  <a:cubicBezTo>
                    <a:pt x="3837" y="3069"/>
                    <a:pt x="3132" y="3390"/>
                    <a:pt x="2329" y="3613"/>
                  </a:cubicBezTo>
                  <a:cubicBezTo>
                    <a:pt x="1970" y="3715"/>
                    <a:pt x="1537" y="3768"/>
                    <a:pt x="1153" y="3768"/>
                  </a:cubicBezTo>
                  <a:cubicBezTo>
                    <a:pt x="1098" y="3768"/>
                    <a:pt x="1044" y="3767"/>
                    <a:pt x="991" y="3765"/>
                  </a:cubicBezTo>
                  <a:cubicBezTo>
                    <a:pt x="634" y="3747"/>
                    <a:pt x="277" y="3631"/>
                    <a:pt x="1" y="3417"/>
                  </a:cubicBezTo>
                  <a:lnTo>
                    <a:pt x="1" y="3417"/>
                  </a:lnTo>
                  <a:cubicBezTo>
                    <a:pt x="27" y="3488"/>
                    <a:pt x="45" y="3569"/>
                    <a:pt x="81" y="3640"/>
                  </a:cubicBezTo>
                  <a:cubicBezTo>
                    <a:pt x="277" y="4122"/>
                    <a:pt x="750" y="4505"/>
                    <a:pt x="1249" y="4657"/>
                  </a:cubicBezTo>
                  <a:cubicBezTo>
                    <a:pt x="1638" y="4766"/>
                    <a:pt x="2021" y="4813"/>
                    <a:pt x="2415" y="4813"/>
                  </a:cubicBezTo>
                  <a:cubicBezTo>
                    <a:pt x="2537" y="4813"/>
                    <a:pt x="2660" y="4808"/>
                    <a:pt x="2784" y="4800"/>
                  </a:cubicBezTo>
                  <a:cubicBezTo>
                    <a:pt x="3150" y="4773"/>
                    <a:pt x="3560" y="4675"/>
                    <a:pt x="3917" y="4568"/>
                  </a:cubicBezTo>
                  <a:cubicBezTo>
                    <a:pt x="4916" y="4273"/>
                    <a:pt x="5701" y="3631"/>
                    <a:pt x="6281" y="2766"/>
                  </a:cubicBezTo>
                  <a:cubicBezTo>
                    <a:pt x="6593" y="2302"/>
                    <a:pt x="6861" y="1615"/>
                    <a:pt x="6923" y="1062"/>
                  </a:cubicBezTo>
                  <a:cubicBezTo>
                    <a:pt x="6959" y="696"/>
                    <a:pt x="6897" y="312"/>
                    <a:pt x="6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9"/>
            <p:cNvSpPr/>
            <p:nvPr/>
          </p:nvSpPr>
          <p:spPr>
            <a:xfrm>
              <a:off x="8067013" y="669767"/>
              <a:ext cx="391513" cy="261748"/>
            </a:xfrm>
            <a:custGeom>
              <a:avLst/>
              <a:gdLst/>
              <a:ahLst/>
              <a:cxnLst/>
              <a:rect l="l" t="t" r="r" b="b"/>
              <a:pathLst>
                <a:path w="7361" h="4921" extrusionOk="0">
                  <a:moveTo>
                    <a:pt x="6941" y="0"/>
                  </a:moveTo>
                  <a:cubicBezTo>
                    <a:pt x="7360" y="803"/>
                    <a:pt x="7012" y="1740"/>
                    <a:pt x="6611" y="2471"/>
                  </a:cubicBezTo>
                  <a:cubicBezTo>
                    <a:pt x="5960" y="3613"/>
                    <a:pt x="4827" y="4398"/>
                    <a:pt x="3542" y="4621"/>
                  </a:cubicBezTo>
                  <a:cubicBezTo>
                    <a:pt x="3236" y="4678"/>
                    <a:pt x="2915" y="4713"/>
                    <a:pt x="2595" y="4713"/>
                  </a:cubicBezTo>
                  <a:cubicBezTo>
                    <a:pt x="2056" y="4713"/>
                    <a:pt x="1521" y="4613"/>
                    <a:pt x="1062" y="4345"/>
                  </a:cubicBezTo>
                  <a:cubicBezTo>
                    <a:pt x="800" y="4177"/>
                    <a:pt x="574" y="3948"/>
                    <a:pt x="436" y="3675"/>
                  </a:cubicBezTo>
                  <a:lnTo>
                    <a:pt x="436" y="3675"/>
                  </a:lnTo>
                  <a:cubicBezTo>
                    <a:pt x="672" y="3793"/>
                    <a:pt x="934" y="3850"/>
                    <a:pt x="1187" y="3863"/>
                  </a:cubicBezTo>
                  <a:cubicBezTo>
                    <a:pt x="1242" y="3865"/>
                    <a:pt x="1296" y="3866"/>
                    <a:pt x="1351" y="3866"/>
                  </a:cubicBezTo>
                  <a:cubicBezTo>
                    <a:pt x="2726" y="3866"/>
                    <a:pt x="4015" y="3228"/>
                    <a:pt x="5148" y="2507"/>
                  </a:cubicBezTo>
                  <a:cubicBezTo>
                    <a:pt x="5888" y="1963"/>
                    <a:pt x="6879" y="955"/>
                    <a:pt x="6941" y="0"/>
                  </a:cubicBezTo>
                  <a:lnTo>
                    <a:pt x="6941" y="0"/>
                  </a:lnTo>
                  <a:cubicBezTo>
                    <a:pt x="6861" y="705"/>
                    <a:pt x="6343" y="1249"/>
                    <a:pt x="5871" y="1740"/>
                  </a:cubicBezTo>
                  <a:cubicBezTo>
                    <a:pt x="5380" y="2239"/>
                    <a:pt x="4791" y="2605"/>
                    <a:pt x="4167" y="2899"/>
                  </a:cubicBezTo>
                  <a:cubicBezTo>
                    <a:pt x="3551" y="3194"/>
                    <a:pt x="2891" y="3453"/>
                    <a:pt x="2222" y="3586"/>
                  </a:cubicBezTo>
                  <a:cubicBezTo>
                    <a:pt x="1962" y="3629"/>
                    <a:pt x="1688" y="3662"/>
                    <a:pt x="1421" y="3662"/>
                  </a:cubicBezTo>
                  <a:cubicBezTo>
                    <a:pt x="1008" y="3662"/>
                    <a:pt x="609" y="3582"/>
                    <a:pt x="295" y="3328"/>
                  </a:cubicBezTo>
                  <a:lnTo>
                    <a:pt x="1" y="3096"/>
                  </a:lnTo>
                  <a:lnTo>
                    <a:pt x="125" y="3444"/>
                  </a:lnTo>
                  <a:cubicBezTo>
                    <a:pt x="450" y="4534"/>
                    <a:pt x="1466" y="4921"/>
                    <a:pt x="2546" y="4921"/>
                  </a:cubicBezTo>
                  <a:cubicBezTo>
                    <a:pt x="3367" y="4921"/>
                    <a:pt x="4225" y="4697"/>
                    <a:pt x="4845" y="4389"/>
                  </a:cubicBezTo>
                  <a:cubicBezTo>
                    <a:pt x="6031" y="3765"/>
                    <a:pt x="6914" y="2596"/>
                    <a:pt x="7146" y="1276"/>
                  </a:cubicBezTo>
                  <a:cubicBezTo>
                    <a:pt x="7227" y="848"/>
                    <a:pt x="7164" y="375"/>
                    <a:pt x="6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9"/>
            <p:cNvSpPr/>
            <p:nvPr/>
          </p:nvSpPr>
          <p:spPr>
            <a:xfrm>
              <a:off x="8042334" y="593865"/>
              <a:ext cx="393907" cy="276375"/>
            </a:xfrm>
            <a:custGeom>
              <a:avLst/>
              <a:gdLst/>
              <a:ahLst/>
              <a:cxnLst/>
              <a:rect l="l" t="t" r="r" b="b"/>
              <a:pathLst>
                <a:path w="7406" h="5196" extrusionOk="0">
                  <a:moveTo>
                    <a:pt x="5011" y="1"/>
                  </a:moveTo>
                  <a:cubicBezTo>
                    <a:pt x="4859" y="1"/>
                    <a:pt x="4707" y="10"/>
                    <a:pt x="4559" y="27"/>
                  </a:cubicBezTo>
                  <a:cubicBezTo>
                    <a:pt x="3087" y="196"/>
                    <a:pt x="1696" y="901"/>
                    <a:pt x="679" y="1971"/>
                  </a:cubicBezTo>
                  <a:cubicBezTo>
                    <a:pt x="473" y="2194"/>
                    <a:pt x="277" y="2435"/>
                    <a:pt x="152" y="2721"/>
                  </a:cubicBezTo>
                  <a:cubicBezTo>
                    <a:pt x="10" y="3078"/>
                    <a:pt x="1" y="3524"/>
                    <a:pt x="215" y="3854"/>
                  </a:cubicBezTo>
                  <a:cubicBezTo>
                    <a:pt x="340" y="4050"/>
                    <a:pt x="491" y="4193"/>
                    <a:pt x="572" y="4416"/>
                  </a:cubicBezTo>
                  <a:cubicBezTo>
                    <a:pt x="616" y="4558"/>
                    <a:pt x="652" y="4701"/>
                    <a:pt x="688" y="4844"/>
                  </a:cubicBezTo>
                  <a:cubicBezTo>
                    <a:pt x="964" y="5058"/>
                    <a:pt x="1321" y="5174"/>
                    <a:pt x="1678" y="5192"/>
                  </a:cubicBezTo>
                  <a:cubicBezTo>
                    <a:pt x="1731" y="5194"/>
                    <a:pt x="1785" y="5195"/>
                    <a:pt x="1840" y="5195"/>
                  </a:cubicBezTo>
                  <a:cubicBezTo>
                    <a:pt x="2224" y="5195"/>
                    <a:pt x="2657" y="5142"/>
                    <a:pt x="3016" y="5040"/>
                  </a:cubicBezTo>
                  <a:cubicBezTo>
                    <a:pt x="3819" y="4817"/>
                    <a:pt x="4524" y="4496"/>
                    <a:pt x="5246" y="4077"/>
                  </a:cubicBezTo>
                  <a:cubicBezTo>
                    <a:pt x="5969" y="3666"/>
                    <a:pt x="6593" y="3042"/>
                    <a:pt x="7066" y="2355"/>
                  </a:cubicBezTo>
                  <a:cubicBezTo>
                    <a:pt x="7227" y="2114"/>
                    <a:pt x="7387" y="1748"/>
                    <a:pt x="7405" y="1427"/>
                  </a:cubicBezTo>
                  <a:cubicBezTo>
                    <a:pt x="7307" y="1267"/>
                    <a:pt x="7191" y="1124"/>
                    <a:pt x="7048" y="1017"/>
                  </a:cubicBezTo>
                  <a:cubicBezTo>
                    <a:pt x="6932" y="928"/>
                    <a:pt x="6807" y="865"/>
                    <a:pt x="6709" y="776"/>
                  </a:cubicBezTo>
                  <a:cubicBezTo>
                    <a:pt x="6602" y="687"/>
                    <a:pt x="6513" y="571"/>
                    <a:pt x="6415" y="473"/>
                  </a:cubicBezTo>
                  <a:cubicBezTo>
                    <a:pt x="6049" y="114"/>
                    <a:pt x="5529" y="1"/>
                    <a:pt x="50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9"/>
            <p:cNvSpPr/>
            <p:nvPr/>
          </p:nvSpPr>
          <p:spPr>
            <a:xfrm>
              <a:off x="8034728" y="593121"/>
              <a:ext cx="404810" cy="282971"/>
            </a:xfrm>
            <a:custGeom>
              <a:avLst/>
              <a:gdLst/>
              <a:ahLst/>
              <a:cxnLst/>
              <a:rect l="l" t="t" r="r" b="b"/>
              <a:pathLst>
                <a:path w="7611" h="5320" extrusionOk="0">
                  <a:moveTo>
                    <a:pt x="5234" y="1"/>
                  </a:moveTo>
                  <a:cubicBezTo>
                    <a:pt x="5053" y="1"/>
                    <a:pt x="4873" y="16"/>
                    <a:pt x="4702" y="41"/>
                  </a:cubicBezTo>
                  <a:cubicBezTo>
                    <a:pt x="4817" y="33"/>
                    <a:pt x="4933" y="28"/>
                    <a:pt x="5051" y="28"/>
                  </a:cubicBezTo>
                  <a:cubicBezTo>
                    <a:pt x="5492" y="28"/>
                    <a:pt x="5942" y="95"/>
                    <a:pt x="6308" y="335"/>
                  </a:cubicBezTo>
                  <a:cubicBezTo>
                    <a:pt x="6549" y="487"/>
                    <a:pt x="6683" y="745"/>
                    <a:pt x="6915" y="906"/>
                  </a:cubicBezTo>
                  <a:cubicBezTo>
                    <a:pt x="7149" y="1053"/>
                    <a:pt x="7349" y="1209"/>
                    <a:pt x="7475" y="1455"/>
                  </a:cubicBezTo>
                  <a:lnTo>
                    <a:pt x="7475" y="1455"/>
                  </a:lnTo>
                  <a:cubicBezTo>
                    <a:pt x="7443" y="1777"/>
                    <a:pt x="7303" y="2099"/>
                    <a:pt x="7111" y="2360"/>
                  </a:cubicBezTo>
                  <a:cubicBezTo>
                    <a:pt x="6522" y="3216"/>
                    <a:pt x="5701" y="3886"/>
                    <a:pt x="4765" y="4323"/>
                  </a:cubicBezTo>
                  <a:cubicBezTo>
                    <a:pt x="4044" y="4671"/>
                    <a:pt x="2981" y="5107"/>
                    <a:pt x="2050" y="5107"/>
                  </a:cubicBezTo>
                  <a:cubicBezTo>
                    <a:pt x="1632" y="5107"/>
                    <a:pt x="1241" y="5019"/>
                    <a:pt x="919" y="4796"/>
                  </a:cubicBezTo>
                  <a:lnTo>
                    <a:pt x="919" y="4796"/>
                  </a:lnTo>
                  <a:cubicBezTo>
                    <a:pt x="879" y="4648"/>
                    <a:pt x="844" y="4507"/>
                    <a:pt x="795" y="4358"/>
                  </a:cubicBezTo>
                  <a:cubicBezTo>
                    <a:pt x="723" y="4198"/>
                    <a:pt x="616" y="4064"/>
                    <a:pt x="527" y="3939"/>
                  </a:cubicBezTo>
                  <a:cubicBezTo>
                    <a:pt x="331" y="3698"/>
                    <a:pt x="260" y="3413"/>
                    <a:pt x="295" y="3109"/>
                  </a:cubicBezTo>
                  <a:cubicBezTo>
                    <a:pt x="376" y="2494"/>
                    <a:pt x="875" y="2030"/>
                    <a:pt x="1312" y="1620"/>
                  </a:cubicBezTo>
                  <a:cubicBezTo>
                    <a:pt x="2258" y="781"/>
                    <a:pt x="3444" y="228"/>
                    <a:pt x="4702" y="41"/>
                  </a:cubicBezTo>
                  <a:lnTo>
                    <a:pt x="4702" y="41"/>
                  </a:lnTo>
                  <a:cubicBezTo>
                    <a:pt x="3114" y="183"/>
                    <a:pt x="1571" y="968"/>
                    <a:pt x="527" y="2191"/>
                  </a:cubicBezTo>
                  <a:cubicBezTo>
                    <a:pt x="215" y="2565"/>
                    <a:pt x="1" y="3100"/>
                    <a:pt x="135" y="3600"/>
                  </a:cubicBezTo>
                  <a:cubicBezTo>
                    <a:pt x="206" y="3921"/>
                    <a:pt x="492" y="4153"/>
                    <a:pt x="608" y="4439"/>
                  </a:cubicBezTo>
                  <a:cubicBezTo>
                    <a:pt x="652" y="4590"/>
                    <a:pt x="697" y="4760"/>
                    <a:pt x="741" y="4920"/>
                  </a:cubicBezTo>
                  <a:cubicBezTo>
                    <a:pt x="1045" y="5170"/>
                    <a:pt x="1419" y="5286"/>
                    <a:pt x="1794" y="5313"/>
                  </a:cubicBezTo>
                  <a:cubicBezTo>
                    <a:pt x="1869" y="5317"/>
                    <a:pt x="1944" y="5319"/>
                    <a:pt x="2018" y="5319"/>
                  </a:cubicBezTo>
                  <a:cubicBezTo>
                    <a:pt x="3018" y="5319"/>
                    <a:pt x="3982" y="4941"/>
                    <a:pt x="4854" y="4501"/>
                  </a:cubicBezTo>
                  <a:cubicBezTo>
                    <a:pt x="5817" y="4046"/>
                    <a:pt x="6665" y="3350"/>
                    <a:pt x="7245" y="2449"/>
                  </a:cubicBezTo>
                  <a:cubicBezTo>
                    <a:pt x="7450" y="2146"/>
                    <a:pt x="7593" y="1798"/>
                    <a:pt x="7611" y="1423"/>
                  </a:cubicBezTo>
                  <a:cubicBezTo>
                    <a:pt x="7539" y="1290"/>
                    <a:pt x="7441" y="1165"/>
                    <a:pt x="7334" y="1066"/>
                  </a:cubicBezTo>
                  <a:cubicBezTo>
                    <a:pt x="7111" y="870"/>
                    <a:pt x="6861" y="781"/>
                    <a:pt x="6683" y="540"/>
                  </a:cubicBezTo>
                  <a:cubicBezTo>
                    <a:pt x="6316" y="133"/>
                    <a:pt x="5770" y="1"/>
                    <a:pt x="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9"/>
            <p:cNvSpPr/>
            <p:nvPr/>
          </p:nvSpPr>
          <p:spPr>
            <a:xfrm>
              <a:off x="8077916" y="631790"/>
              <a:ext cx="321784" cy="177176"/>
            </a:xfrm>
            <a:custGeom>
              <a:avLst/>
              <a:gdLst/>
              <a:ahLst/>
              <a:cxnLst/>
              <a:rect l="l" t="t" r="r" b="b"/>
              <a:pathLst>
                <a:path w="6050" h="3331" extrusionOk="0">
                  <a:moveTo>
                    <a:pt x="5978" y="0"/>
                  </a:moveTo>
                  <a:lnTo>
                    <a:pt x="5978" y="0"/>
                  </a:lnTo>
                  <a:cubicBezTo>
                    <a:pt x="5808" y="18"/>
                    <a:pt x="5657" y="108"/>
                    <a:pt x="5505" y="179"/>
                  </a:cubicBezTo>
                  <a:cubicBezTo>
                    <a:pt x="4943" y="447"/>
                    <a:pt x="4327" y="571"/>
                    <a:pt x="3721" y="741"/>
                  </a:cubicBezTo>
                  <a:cubicBezTo>
                    <a:pt x="2302" y="1142"/>
                    <a:pt x="857" y="1811"/>
                    <a:pt x="81" y="2927"/>
                  </a:cubicBezTo>
                  <a:cubicBezTo>
                    <a:pt x="1" y="3043"/>
                    <a:pt x="1" y="3221"/>
                    <a:pt x="126" y="3301"/>
                  </a:cubicBezTo>
                  <a:cubicBezTo>
                    <a:pt x="154" y="3322"/>
                    <a:pt x="184" y="3330"/>
                    <a:pt x="215" y="3330"/>
                  </a:cubicBezTo>
                  <a:cubicBezTo>
                    <a:pt x="320" y="3330"/>
                    <a:pt x="433" y="3230"/>
                    <a:pt x="509" y="3141"/>
                  </a:cubicBezTo>
                  <a:cubicBezTo>
                    <a:pt x="1375" y="2142"/>
                    <a:pt x="2561" y="1410"/>
                    <a:pt x="3864" y="1160"/>
                  </a:cubicBezTo>
                  <a:cubicBezTo>
                    <a:pt x="4015" y="1133"/>
                    <a:pt x="4167" y="1116"/>
                    <a:pt x="4318" y="1071"/>
                  </a:cubicBezTo>
                  <a:cubicBezTo>
                    <a:pt x="4604" y="991"/>
                    <a:pt x="4934" y="830"/>
                    <a:pt x="5184" y="670"/>
                  </a:cubicBezTo>
                  <a:cubicBezTo>
                    <a:pt x="5443" y="518"/>
                    <a:pt x="5648" y="402"/>
                    <a:pt x="5898" y="232"/>
                  </a:cubicBezTo>
                  <a:cubicBezTo>
                    <a:pt x="5960" y="179"/>
                    <a:pt x="6049" y="54"/>
                    <a:pt x="5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9"/>
            <p:cNvSpPr/>
            <p:nvPr/>
          </p:nvSpPr>
          <p:spPr>
            <a:xfrm>
              <a:off x="8299974" y="732851"/>
              <a:ext cx="121533" cy="173240"/>
            </a:xfrm>
            <a:custGeom>
              <a:avLst/>
              <a:gdLst/>
              <a:ahLst/>
              <a:cxnLst/>
              <a:rect l="l" t="t" r="r" b="b"/>
              <a:pathLst>
                <a:path w="2285" h="3257" extrusionOk="0">
                  <a:moveTo>
                    <a:pt x="2115" y="1"/>
                  </a:moveTo>
                  <a:cubicBezTo>
                    <a:pt x="2106" y="10"/>
                    <a:pt x="2106" y="19"/>
                    <a:pt x="2106" y="27"/>
                  </a:cubicBezTo>
                  <a:cubicBezTo>
                    <a:pt x="2249" y="402"/>
                    <a:pt x="2177" y="875"/>
                    <a:pt x="1928" y="1285"/>
                  </a:cubicBezTo>
                  <a:cubicBezTo>
                    <a:pt x="1687" y="1660"/>
                    <a:pt x="1339" y="1954"/>
                    <a:pt x="991" y="2204"/>
                  </a:cubicBezTo>
                  <a:lnTo>
                    <a:pt x="911" y="2267"/>
                  </a:lnTo>
                  <a:cubicBezTo>
                    <a:pt x="545" y="2534"/>
                    <a:pt x="161" y="2811"/>
                    <a:pt x="10" y="3239"/>
                  </a:cubicBezTo>
                  <a:cubicBezTo>
                    <a:pt x="1" y="3248"/>
                    <a:pt x="10" y="3257"/>
                    <a:pt x="19" y="3257"/>
                  </a:cubicBezTo>
                  <a:lnTo>
                    <a:pt x="28" y="3257"/>
                  </a:lnTo>
                  <a:cubicBezTo>
                    <a:pt x="28" y="3257"/>
                    <a:pt x="36" y="3257"/>
                    <a:pt x="45" y="3248"/>
                  </a:cubicBezTo>
                  <a:cubicBezTo>
                    <a:pt x="197" y="2838"/>
                    <a:pt x="572" y="2561"/>
                    <a:pt x="937" y="2293"/>
                  </a:cubicBezTo>
                  <a:lnTo>
                    <a:pt x="1009" y="2240"/>
                  </a:lnTo>
                  <a:cubicBezTo>
                    <a:pt x="1357" y="1981"/>
                    <a:pt x="1714" y="1687"/>
                    <a:pt x="1954" y="1303"/>
                  </a:cubicBezTo>
                  <a:cubicBezTo>
                    <a:pt x="2213" y="884"/>
                    <a:pt x="2285" y="402"/>
                    <a:pt x="2142" y="19"/>
                  </a:cubicBezTo>
                  <a:cubicBezTo>
                    <a:pt x="2142" y="10"/>
                    <a:pt x="2124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9"/>
            <p:cNvSpPr/>
            <p:nvPr/>
          </p:nvSpPr>
          <p:spPr>
            <a:xfrm>
              <a:off x="8250191" y="603705"/>
              <a:ext cx="73558" cy="56594"/>
            </a:xfrm>
            <a:custGeom>
              <a:avLst/>
              <a:gdLst/>
              <a:ahLst/>
              <a:cxnLst/>
              <a:rect l="l" t="t" r="r" b="b"/>
              <a:pathLst>
                <a:path w="1383" h="1064" extrusionOk="0">
                  <a:moveTo>
                    <a:pt x="98" y="1"/>
                  </a:moveTo>
                  <a:cubicBezTo>
                    <a:pt x="71" y="1"/>
                    <a:pt x="44" y="1"/>
                    <a:pt x="18" y="2"/>
                  </a:cubicBezTo>
                  <a:cubicBezTo>
                    <a:pt x="9" y="11"/>
                    <a:pt x="0" y="20"/>
                    <a:pt x="0" y="29"/>
                  </a:cubicBezTo>
                  <a:cubicBezTo>
                    <a:pt x="0" y="38"/>
                    <a:pt x="9" y="47"/>
                    <a:pt x="18" y="47"/>
                  </a:cubicBezTo>
                  <a:cubicBezTo>
                    <a:pt x="59" y="44"/>
                    <a:pt x="103" y="43"/>
                    <a:pt x="148" y="43"/>
                  </a:cubicBezTo>
                  <a:cubicBezTo>
                    <a:pt x="434" y="43"/>
                    <a:pt x="780" y="100"/>
                    <a:pt x="1026" y="323"/>
                  </a:cubicBezTo>
                  <a:cubicBezTo>
                    <a:pt x="1231" y="502"/>
                    <a:pt x="1347" y="778"/>
                    <a:pt x="1329" y="1046"/>
                  </a:cubicBezTo>
                  <a:cubicBezTo>
                    <a:pt x="1329" y="1055"/>
                    <a:pt x="1338" y="1064"/>
                    <a:pt x="1347" y="1064"/>
                  </a:cubicBezTo>
                  <a:cubicBezTo>
                    <a:pt x="1365" y="1064"/>
                    <a:pt x="1374" y="1064"/>
                    <a:pt x="1374" y="1046"/>
                  </a:cubicBezTo>
                  <a:cubicBezTo>
                    <a:pt x="1383" y="769"/>
                    <a:pt x="1267" y="475"/>
                    <a:pt x="1053" y="288"/>
                  </a:cubicBezTo>
                  <a:cubicBezTo>
                    <a:pt x="775" y="51"/>
                    <a:pt x="393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9"/>
            <p:cNvSpPr/>
            <p:nvPr/>
          </p:nvSpPr>
          <p:spPr>
            <a:xfrm>
              <a:off x="8268221" y="595993"/>
              <a:ext cx="9999" cy="9734"/>
            </a:xfrm>
            <a:custGeom>
              <a:avLst/>
              <a:gdLst/>
              <a:ahLst/>
              <a:cxnLst/>
              <a:rect l="l" t="t" r="r" b="b"/>
              <a:pathLst>
                <a:path w="188" h="183" extrusionOk="0">
                  <a:moveTo>
                    <a:pt x="161" y="0"/>
                  </a:moveTo>
                  <a:cubicBezTo>
                    <a:pt x="158" y="0"/>
                    <a:pt x="155" y="1"/>
                    <a:pt x="152" y="4"/>
                  </a:cubicBezTo>
                  <a:cubicBezTo>
                    <a:pt x="98" y="49"/>
                    <a:pt x="45" y="94"/>
                    <a:pt x="9" y="147"/>
                  </a:cubicBezTo>
                  <a:cubicBezTo>
                    <a:pt x="0" y="156"/>
                    <a:pt x="0" y="174"/>
                    <a:pt x="9" y="174"/>
                  </a:cubicBezTo>
                  <a:cubicBezTo>
                    <a:pt x="9" y="183"/>
                    <a:pt x="18" y="183"/>
                    <a:pt x="18" y="183"/>
                  </a:cubicBezTo>
                  <a:cubicBezTo>
                    <a:pt x="27" y="183"/>
                    <a:pt x="27" y="174"/>
                    <a:pt x="36" y="174"/>
                  </a:cubicBezTo>
                  <a:cubicBezTo>
                    <a:pt x="80" y="120"/>
                    <a:pt x="125" y="76"/>
                    <a:pt x="178" y="31"/>
                  </a:cubicBezTo>
                  <a:cubicBezTo>
                    <a:pt x="187" y="31"/>
                    <a:pt x="187" y="13"/>
                    <a:pt x="178" y="4"/>
                  </a:cubicBezTo>
                  <a:cubicBezTo>
                    <a:pt x="173" y="4"/>
                    <a:pt x="167" y="0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9"/>
            <p:cNvSpPr/>
            <p:nvPr/>
          </p:nvSpPr>
          <p:spPr>
            <a:xfrm>
              <a:off x="8282422" y="593972"/>
              <a:ext cx="15743" cy="14627"/>
            </a:xfrm>
            <a:custGeom>
              <a:avLst/>
              <a:gdLst/>
              <a:ahLst/>
              <a:cxnLst/>
              <a:rect l="l" t="t" r="r" b="b"/>
              <a:pathLst>
                <a:path w="296" h="275" extrusionOk="0">
                  <a:moveTo>
                    <a:pt x="273" y="0"/>
                  </a:moveTo>
                  <a:cubicBezTo>
                    <a:pt x="268" y="0"/>
                    <a:pt x="264" y="2"/>
                    <a:pt x="259" y="7"/>
                  </a:cubicBezTo>
                  <a:lnTo>
                    <a:pt x="1" y="239"/>
                  </a:lnTo>
                  <a:cubicBezTo>
                    <a:pt x="1" y="248"/>
                    <a:pt x="1" y="257"/>
                    <a:pt x="1" y="265"/>
                  </a:cubicBezTo>
                  <a:cubicBezTo>
                    <a:pt x="10" y="265"/>
                    <a:pt x="10" y="274"/>
                    <a:pt x="19" y="274"/>
                  </a:cubicBezTo>
                  <a:cubicBezTo>
                    <a:pt x="19" y="274"/>
                    <a:pt x="27" y="274"/>
                    <a:pt x="27" y="265"/>
                  </a:cubicBezTo>
                  <a:lnTo>
                    <a:pt x="286" y="33"/>
                  </a:lnTo>
                  <a:cubicBezTo>
                    <a:pt x="295" y="25"/>
                    <a:pt x="295" y="7"/>
                    <a:pt x="286" y="7"/>
                  </a:cubicBezTo>
                  <a:cubicBezTo>
                    <a:pt x="282" y="2"/>
                    <a:pt x="27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9"/>
            <p:cNvSpPr/>
            <p:nvPr/>
          </p:nvSpPr>
          <p:spPr>
            <a:xfrm>
              <a:off x="8294283" y="595355"/>
              <a:ext cx="16648" cy="18457"/>
            </a:xfrm>
            <a:custGeom>
              <a:avLst/>
              <a:gdLst/>
              <a:ahLst/>
              <a:cxnLst/>
              <a:rect l="l" t="t" r="r" b="b"/>
              <a:pathLst>
                <a:path w="313" h="347" extrusionOk="0">
                  <a:moveTo>
                    <a:pt x="291" y="1"/>
                  </a:moveTo>
                  <a:cubicBezTo>
                    <a:pt x="286" y="1"/>
                    <a:pt x="282" y="3"/>
                    <a:pt x="277" y="7"/>
                  </a:cubicBezTo>
                  <a:lnTo>
                    <a:pt x="10" y="311"/>
                  </a:lnTo>
                  <a:cubicBezTo>
                    <a:pt x="1" y="320"/>
                    <a:pt x="1" y="329"/>
                    <a:pt x="10" y="338"/>
                  </a:cubicBezTo>
                  <a:cubicBezTo>
                    <a:pt x="10" y="346"/>
                    <a:pt x="19" y="346"/>
                    <a:pt x="19" y="346"/>
                  </a:cubicBezTo>
                  <a:cubicBezTo>
                    <a:pt x="27" y="346"/>
                    <a:pt x="36" y="338"/>
                    <a:pt x="36" y="338"/>
                  </a:cubicBezTo>
                  <a:lnTo>
                    <a:pt x="304" y="34"/>
                  </a:lnTo>
                  <a:cubicBezTo>
                    <a:pt x="313" y="25"/>
                    <a:pt x="313" y="16"/>
                    <a:pt x="304" y="7"/>
                  </a:cubicBezTo>
                  <a:cubicBezTo>
                    <a:pt x="300" y="3"/>
                    <a:pt x="295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9"/>
            <p:cNvSpPr/>
            <p:nvPr/>
          </p:nvSpPr>
          <p:spPr>
            <a:xfrm>
              <a:off x="8302367" y="595833"/>
              <a:ext cx="24254" cy="26063"/>
            </a:xfrm>
            <a:custGeom>
              <a:avLst/>
              <a:gdLst/>
              <a:ahLst/>
              <a:cxnLst/>
              <a:rect l="l" t="t" r="r" b="b"/>
              <a:pathLst>
                <a:path w="456" h="490" extrusionOk="0">
                  <a:moveTo>
                    <a:pt x="442" y="1"/>
                  </a:moveTo>
                  <a:cubicBezTo>
                    <a:pt x="437" y="1"/>
                    <a:pt x="433" y="3"/>
                    <a:pt x="429" y="7"/>
                  </a:cubicBezTo>
                  <a:cubicBezTo>
                    <a:pt x="268" y="141"/>
                    <a:pt x="134" y="293"/>
                    <a:pt x="9" y="462"/>
                  </a:cubicBezTo>
                  <a:cubicBezTo>
                    <a:pt x="0" y="462"/>
                    <a:pt x="9" y="480"/>
                    <a:pt x="18" y="480"/>
                  </a:cubicBezTo>
                  <a:cubicBezTo>
                    <a:pt x="18" y="489"/>
                    <a:pt x="18" y="489"/>
                    <a:pt x="27" y="489"/>
                  </a:cubicBezTo>
                  <a:cubicBezTo>
                    <a:pt x="27" y="489"/>
                    <a:pt x="36" y="489"/>
                    <a:pt x="45" y="480"/>
                  </a:cubicBezTo>
                  <a:cubicBezTo>
                    <a:pt x="161" y="320"/>
                    <a:pt x="295" y="168"/>
                    <a:pt x="446" y="34"/>
                  </a:cubicBezTo>
                  <a:cubicBezTo>
                    <a:pt x="455" y="25"/>
                    <a:pt x="455" y="16"/>
                    <a:pt x="455" y="7"/>
                  </a:cubicBezTo>
                  <a:cubicBezTo>
                    <a:pt x="451" y="3"/>
                    <a:pt x="446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9"/>
            <p:cNvSpPr/>
            <p:nvPr/>
          </p:nvSpPr>
          <p:spPr>
            <a:xfrm>
              <a:off x="8313271" y="602003"/>
              <a:ext cx="27551" cy="27446"/>
            </a:xfrm>
            <a:custGeom>
              <a:avLst/>
              <a:gdLst/>
              <a:ahLst/>
              <a:cxnLst/>
              <a:rect l="l" t="t" r="r" b="b"/>
              <a:pathLst>
                <a:path w="518" h="516" extrusionOk="0">
                  <a:moveTo>
                    <a:pt x="500" y="1"/>
                  </a:moveTo>
                  <a:cubicBezTo>
                    <a:pt x="496" y="1"/>
                    <a:pt x="491" y="3"/>
                    <a:pt x="491" y="7"/>
                  </a:cubicBezTo>
                  <a:cubicBezTo>
                    <a:pt x="304" y="150"/>
                    <a:pt x="143" y="311"/>
                    <a:pt x="9" y="489"/>
                  </a:cubicBezTo>
                  <a:cubicBezTo>
                    <a:pt x="1" y="498"/>
                    <a:pt x="1" y="507"/>
                    <a:pt x="9" y="516"/>
                  </a:cubicBezTo>
                  <a:lnTo>
                    <a:pt x="36" y="516"/>
                  </a:lnTo>
                  <a:cubicBezTo>
                    <a:pt x="170" y="337"/>
                    <a:pt x="331" y="177"/>
                    <a:pt x="509" y="34"/>
                  </a:cubicBezTo>
                  <a:cubicBezTo>
                    <a:pt x="518" y="34"/>
                    <a:pt x="518" y="16"/>
                    <a:pt x="509" y="7"/>
                  </a:cubicBezTo>
                  <a:cubicBezTo>
                    <a:pt x="509" y="3"/>
                    <a:pt x="50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9"/>
            <p:cNvSpPr/>
            <p:nvPr/>
          </p:nvSpPr>
          <p:spPr>
            <a:xfrm>
              <a:off x="8320398" y="605354"/>
              <a:ext cx="37550" cy="39307"/>
            </a:xfrm>
            <a:custGeom>
              <a:avLst/>
              <a:gdLst/>
              <a:ahLst/>
              <a:cxnLst/>
              <a:rect l="l" t="t" r="r" b="b"/>
              <a:pathLst>
                <a:path w="706" h="739" extrusionOk="0">
                  <a:moveTo>
                    <a:pt x="683" y="0"/>
                  </a:moveTo>
                  <a:cubicBezTo>
                    <a:pt x="678" y="0"/>
                    <a:pt x="674" y="2"/>
                    <a:pt x="669" y="7"/>
                  </a:cubicBezTo>
                  <a:cubicBezTo>
                    <a:pt x="437" y="230"/>
                    <a:pt x="214" y="471"/>
                    <a:pt x="0" y="712"/>
                  </a:cubicBezTo>
                  <a:cubicBezTo>
                    <a:pt x="0" y="712"/>
                    <a:pt x="0" y="729"/>
                    <a:pt x="9" y="738"/>
                  </a:cubicBezTo>
                  <a:lnTo>
                    <a:pt x="18" y="738"/>
                  </a:lnTo>
                  <a:cubicBezTo>
                    <a:pt x="27" y="738"/>
                    <a:pt x="27" y="738"/>
                    <a:pt x="36" y="729"/>
                  </a:cubicBezTo>
                  <a:cubicBezTo>
                    <a:pt x="241" y="489"/>
                    <a:pt x="464" y="257"/>
                    <a:pt x="696" y="34"/>
                  </a:cubicBezTo>
                  <a:cubicBezTo>
                    <a:pt x="705" y="25"/>
                    <a:pt x="705" y="7"/>
                    <a:pt x="696" y="7"/>
                  </a:cubicBezTo>
                  <a:cubicBezTo>
                    <a:pt x="692" y="2"/>
                    <a:pt x="687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9"/>
            <p:cNvSpPr/>
            <p:nvPr/>
          </p:nvSpPr>
          <p:spPr>
            <a:xfrm>
              <a:off x="8335556" y="611365"/>
              <a:ext cx="36114" cy="38988"/>
            </a:xfrm>
            <a:custGeom>
              <a:avLst/>
              <a:gdLst/>
              <a:ahLst/>
              <a:cxnLst/>
              <a:rect l="l" t="t" r="r" b="b"/>
              <a:pathLst>
                <a:path w="679" h="733" extrusionOk="0">
                  <a:moveTo>
                    <a:pt x="652" y="1"/>
                  </a:moveTo>
                  <a:cubicBezTo>
                    <a:pt x="411" y="215"/>
                    <a:pt x="197" y="447"/>
                    <a:pt x="10" y="706"/>
                  </a:cubicBezTo>
                  <a:cubicBezTo>
                    <a:pt x="1" y="715"/>
                    <a:pt x="1" y="723"/>
                    <a:pt x="10" y="732"/>
                  </a:cubicBezTo>
                  <a:lnTo>
                    <a:pt x="28" y="732"/>
                  </a:lnTo>
                  <a:cubicBezTo>
                    <a:pt x="28" y="732"/>
                    <a:pt x="37" y="732"/>
                    <a:pt x="37" y="723"/>
                  </a:cubicBezTo>
                  <a:cubicBezTo>
                    <a:pt x="224" y="474"/>
                    <a:pt x="438" y="242"/>
                    <a:pt x="679" y="28"/>
                  </a:cubicBezTo>
                  <a:cubicBezTo>
                    <a:pt x="679" y="28"/>
                    <a:pt x="679" y="10"/>
                    <a:pt x="679" y="10"/>
                  </a:cubicBezTo>
                  <a:cubicBezTo>
                    <a:pt x="670" y="1"/>
                    <a:pt x="661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9"/>
            <p:cNvSpPr/>
            <p:nvPr/>
          </p:nvSpPr>
          <p:spPr>
            <a:xfrm>
              <a:off x="8359757" y="622907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0" y="0"/>
                  </a:moveTo>
                  <a:cubicBezTo>
                    <a:pt x="375" y="0"/>
                    <a:pt x="371" y="2"/>
                    <a:pt x="367" y="7"/>
                  </a:cubicBezTo>
                  <a:lnTo>
                    <a:pt x="10" y="408"/>
                  </a:lnTo>
                  <a:cubicBezTo>
                    <a:pt x="1" y="417"/>
                    <a:pt x="1" y="426"/>
                    <a:pt x="10" y="435"/>
                  </a:cubicBezTo>
                  <a:cubicBezTo>
                    <a:pt x="19" y="435"/>
                    <a:pt x="19" y="444"/>
                    <a:pt x="28" y="444"/>
                  </a:cubicBezTo>
                  <a:cubicBezTo>
                    <a:pt x="28" y="444"/>
                    <a:pt x="36" y="435"/>
                    <a:pt x="36" y="435"/>
                  </a:cubicBezTo>
                  <a:lnTo>
                    <a:pt x="393" y="25"/>
                  </a:lnTo>
                  <a:cubicBezTo>
                    <a:pt x="402" y="25"/>
                    <a:pt x="402" y="7"/>
                    <a:pt x="393" y="7"/>
                  </a:cubicBezTo>
                  <a:cubicBezTo>
                    <a:pt x="389" y="2"/>
                    <a:pt x="384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9"/>
            <p:cNvSpPr/>
            <p:nvPr/>
          </p:nvSpPr>
          <p:spPr>
            <a:xfrm>
              <a:off x="8086479" y="863007"/>
              <a:ext cx="14254" cy="13670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246" y="0"/>
                  </a:moveTo>
                  <a:cubicBezTo>
                    <a:pt x="241" y="0"/>
                    <a:pt x="237" y="2"/>
                    <a:pt x="232" y="7"/>
                  </a:cubicBezTo>
                  <a:cubicBezTo>
                    <a:pt x="143" y="69"/>
                    <a:pt x="72" y="141"/>
                    <a:pt x="0" y="230"/>
                  </a:cubicBezTo>
                  <a:cubicBezTo>
                    <a:pt x="0" y="239"/>
                    <a:pt x="0" y="248"/>
                    <a:pt x="9" y="257"/>
                  </a:cubicBezTo>
                  <a:lnTo>
                    <a:pt x="18" y="257"/>
                  </a:lnTo>
                  <a:cubicBezTo>
                    <a:pt x="27" y="257"/>
                    <a:pt x="27" y="257"/>
                    <a:pt x="36" y="248"/>
                  </a:cubicBezTo>
                  <a:cubicBezTo>
                    <a:pt x="98" y="168"/>
                    <a:pt x="170" y="96"/>
                    <a:pt x="259" y="34"/>
                  </a:cubicBezTo>
                  <a:cubicBezTo>
                    <a:pt x="268" y="25"/>
                    <a:pt x="268" y="16"/>
                    <a:pt x="259" y="7"/>
                  </a:cubicBezTo>
                  <a:cubicBezTo>
                    <a:pt x="255" y="2"/>
                    <a:pt x="25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9"/>
            <p:cNvSpPr/>
            <p:nvPr/>
          </p:nvSpPr>
          <p:spPr>
            <a:xfrm>
              <a:off x="8098819" y="870719"/>
              <a:ext cx="15212" cy="15478"/>
            </a:xfrm>
            <a:custGeom>
              <a:avLst/>
              <a:gdLst/>
              <a:ahLst/>
              <a:cxnLst/>
              <a:rect l="l" t="t" r="r" b="b"/>
              <a:pathLst>
                <a:path w="286" h="291" extrusionOk="0">
                  <a:moveTo>
                    <a:pt x="259" y="1"/>
                  </a:moveTo>
                  <a:cubicBezTo>
                    <a:pt x="256" y="1"/>
                    <a:pt x="253" y="2"/>
                    <a:pt x="250" y="5"/>
                  </a:cubicBezTo>
                  <a:cubicBezTo>
                    <a:pt x="152" y="76"/>
                    <a:pt x="72" y="165"/>
                    <a:pt x="9" y="263"/>
                  </a:cubicBezTo>
                  <a:cubicBezTo>
                    <a:pt x="0" y="272"/>
                    <a:pt x="0" y="281"/>
                    <a:pt x="9" y="290"/>
                  </a:cubicBezTo>
                  <a:lnTo>
                    <a:pt x="18" y="290"/>
                  </a:lnTo>
                  <a:cubicBezTo>
                    <a:pt x="27" y="290"/>
                    <a:pt x="36" y="290"/>
                    <a:pt x="36" y="281"/>
                  </a:cubicBezTo>
                  <a:cubicBezTo>
                    <a:pt x="98" y="192"/>
                    <a:pt x="179" y="103"/>
                    <a:pt x="277" y="31"/>
                  </a:cubicBezTo>
                  <a:cubicBezTo>
                    <a:pt x="277" y="31"/>
                    <a:pt x="286" y="14"/>
                    <a:pt x="277" y="5"/>
                  </a:cubicBezTo>
                  <a:cubicBezTo>
                    <a:pt x="271" y="5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9"/>
            <p:cNvSpPr/>
            <p:nvPr/>
          </p:nvSpPr>
          <p:spPr>
            <a:xfrm>
              <a:off x="8109722" y="871889"/>
              <a:ext cx="23296" cy="23297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02" y="1"/>
                  </a:moveTo>
                  <a:cubicBezTo>
                    <a:pt x="268" y="134"/>
                    <a:pt x="134" y="268"/>
                    <a:pt x="9" y="402"/>
                  </a:cubicBezTo>
                  <a:cubicBezTo>
                    <a:pt x="0" y="411"/>
                    <a:pt x="0" y="420"/>
                    <a:pt x="9" y="429"/>
                  </a:cubicBezTo>
                  <a:cubicBezTo>
                    <a:pt x="9" y="429"/>
                    <a:pt x="9" y="438"/>
                    <a:pt x="18" y="438"/>
                  </a:cubicBezTo>
                  <a:cubicBezTo>
                    <a:pt x="27" y="438"/>
                    <a:pt x="27" y="429"/>
                    <a:pt x="36" y="429"/>
                  </a:cubicBezTo>
                  <a:cubicBezTo>
                    <a:pt x="161" y="295"/>
                    <a:pt x="295" y="161"/>
                    <a:pt x="429" y="27"/>
                  </a:cubicBezTo>
                  <a:cubicBezTo>
                    <a:pt x="438" y="27"/>
                    <a:pt x="438" y="9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9"/>
            <p:cNvSpPr/>
            <p:nvPr/>
          </p:nvSpPr>
          <p:spPr>
            <a:xfrm>
              <a:off x="8122541" y="870932"/>
              <a:ext cx="29945" cy="32818"/>
            </a:xfrm>
            <a:custGeom>
              <a:avLst/>
              <a:gdLst/>
              <a:ahLst/>
              <a:cxnLst/>
              <a:rect l="l" t="t" r="r" b="b"/>
              <a:pathLst>
                <a:path w="563" h="617" extrusionOk="0">
                  <a:moveTo>
                    <a:pt x="536" y="1"/>
                  </a:moveTo>
                  <a:cubicBezTo>
                    <a:pt x="348" y="188"/>
                    <a:pt x="170" y="384"/>
                    <a:pt x="9" y="581"/>
                  </a:cubicBezTo>
                  <a:cubicBezTo>
                    <a:pt x="0" y="589"/>
                    <a:pt x="9" y="598"/>
                    <a:pt x="18" y="607"/>
                  </a:cubicBezTo>
                  <a:cubicBezTo>
                    <a:pt x="18" y="607"/>
                    <a:pt x="18" y="616"/>
                    <a:pt x="27" y="616"/>
                  </a:cubicBezTo>
                  <a:cubicBezTo>
                    <a:pt x="27" y="616"/>
                    <a:pt x="36" y="607"/>
                    <a:pt x="36" y="607"/>
                  </a:cubicBezTo>
                  <a:cubicBezTo>
                    <a:pt x="205" y="402"/>
                    <a:pt x="375" y="215"/>
                    <a:pt x="562" y="27"/>
                  </a:cubicBezTo>
                  <a:cubicBezTo>
                    <a:pt x="562" y="27"/>
                    <a:pt x="562" y="10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9"/>
            <p:cNvSpPr/>
            <p:nvPr/>
          </p:nvSpPr>
          <p:spPr>
            <a:xfrm>
              <a:off x="8138178" y="874389"/>
              <a:ext cx="29945" cy="32180"/>
            </a:xfrm>
            <a:custGeom>
              <a:avLst/>
              <a:gdLst/>
              <a:ahLst/>
              <a:cxnLst/>
              <a:rect l="l" t="t" r="r" b="b"/>
              <a:pathLst>
                <a:path w="563" h="605" extrusionOk="0">
                  <a:moveTo>
                    <a:pt x="544" y="0"/>
                  </a:moveTo>
                  <a:cubicBezTo>
                    <a:pt x="538" y="0"/>
                    <a:pt x="531" y="3"/>
                    <a:pt x="527" y="7"/>
                  </a:cubicBezTo>
                  <a:cubicBezTo>
                    <a:pt x="349" y="185"/>
                    <a:pt x="170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36" y="605"/>
                  </a:lnTo>
                  <a:cubicBezTo>
                    <a:pt x="197" y="408"/>
                    <a:pt x="375" y="212"/>
                    <a:pt x="554" y="34"/>
                  </a:cubicBezTo>
                  <a:cubicBezTo>
                    <a:pt x="563" y="25"/>
                    <a:pt x="563" y="7"/>
                    <a:pt x="554" y="7"/>
                  </a:cubicBezTo>
                  <a:cubicBezTo>
                    <a:pt x="554" y="3"/>
                    <a:pt x="549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9"/>
            <p:cNvSpPr/>
            <p:nvPr/>
          </p:nvSpPr>
          <p:spPr>
            <a:xfrm>
              <a:off x="8154293" y="866198"/>
              <a:ext cx="37072" cy="45105"/>
            </a:xfrm>
            <a:custGeom>
              <a:avLst/>
              <a:gdLst/>
              <a:ahLst/>
              <a:cxnLst/>
              <a:rect l="l" t="t" r="r" b="b"/>
              <a:pathLst>
                <a:path w="697" h="848" extrusionOk="0">
                  <a:moveTo>
                    <a:pt x="688" y="0"/>
                  </a:moveTo>
                  <a:cubicBezTo>
                    <a:pt x="679" y="0"/>
                    <a:pt x="670" y="0"/>
                    <a:pt x="661" y="9"/>
                  </a:cubicBezTo>
                  <a:lnTo>
                    <a:pt x="1" y="821"/>
                  </a:lnTo>
                  <a:cubicBezTo>
                    <a:pt x="1" y="830"/>
                    <a:pt x="1" y="839"/>
                    <a:pt x="10" y="848"/>
                  </a:cubicBezTo>
                  <a:lnTo>
                    <a:pt x="37" y="848"/>
                  </a:lnTo>
                  <a:lnTo>
                    <a:pt x="688" y="27"/>
                  </a:lnTo>
                  <a:cubicBezTo>
                    <a:pt x="697" y="18"/>
                    <a:pt x="697" y="9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9"/>
            <p:cNvSpPr/>
            <p:nvPr/>
          </p:nvSpPr>
          <p:spPr>
            <a:xfrm>
              <a:off x="8174239" y="861251"/>
              <a:ext cx="42284" cy="53403"/>
            </a:xfrm>
            <a:custGeom>
              <a:avLst/>
              <a:gdLst/>
              <a:ahLst/>
              <a:cxnLst/>
              <a:rect l="l" t="t" r="r" b="b"/>
              <a:pathLst>
                <a:path w="795" h="1004" extrusionOk="0">
                  <a:moveTo>
                    <a:pt x="777" y="0"/>
                  </a:moveTo>
                  <a:cubicBezTo>
                    <a:pt x="771" y="0"/>
                    <a:pt x="765" y="4"/>
                    <a:pt x="759" y="4"/>
                  </a:cubicBezTo>
                  <a:lnTo>
                    <a:pt x="1" y="977"/>
                  </a:lnTo>
                  <a:cubicBezTo>
                    <a:pt x="1" y="986"/>
                    <a:pt x="1" y="994"/>
                    <a:pt x="10" y="1003"/>
                  </a:cubicBezTo>
                  <a:lnTo>
                    <a:pt x="19" y="1003"/>
                  </a:lnTo>
                  <a:cubicBezTo>
                    <a:pt x="27" y="1003"/>
                    <a:pt x="27" y="1003"/>
                    <a:pt x="36" y="994"/>
                  </a:cubicBezTo>
                  <a:lnTo>
                    <a:pt x="786" y="31"/>
                  </a:lnTo>
                  <a:cubicBezTo>
                    <a:pt x="795" y="22"/>
                    <a:pt x="795" y="13"/>
                    <a:pt x="786" y="4"/>
                  </a:cubicBezTo>
                  <a:cubicBezTo>
                    <a:pt x="783" y="1"/>
                    <a:pt x="78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9"/>
            <p:cNvSpPr/>
            <p:nvPr/>
          </p:nvSpPr>
          <p:spPr>
            <a:xfrm>
              <a:off x="8187536" y="849709"/>
              <a:ext cx="61272" cy="72072"/>
            </a:xfrm>
            <a:custGeom>
              <a:avLst/>
              <a:gdLst/>
              <a:ahLst/>
              <a:cxnLst/>
              <a:rect l="l" t="t" r="r" b="b"/>
              <a:pathLst>
                <a:path w="1152" h="1355" extrusionOk="0">
                  <a:moveTo>
                    <a:pt x="1126" y="0"/>
                  </a:moveTo>
                  <a:cubicBezTo>
                    <a:pt x="1120" y="0"/>
                    <a:pt x="1116" y="3"/>
                    <a:pt x="1116" y="7"/>
                  </a:cubicBezTo>
                  <a:cubicBezTo>
                    <a:pt x="732" y="435"/>
                    <a:pt x="366" y="881"/>
                    <a:pt x="9" y="1327"/>
                  </a:cubicBezTo>
                  <a:cubicBezTo>
                    <a:pt x="0" y="1336"/>
                    <a:pt x="0" y="1345"/>
                    <a:pt x="9" y="1354"/>
                  </a:cubicBezTo>
                  <a:lnTo>
                    <a:pt x="36" y="1354"/>
                  </a:lnTo>
                  <a:cubicBezTo>
                    <a:pt x="393" y="899"/>
                    <a:pt x="768" y="462"/>
                    <a:pt x="1142" y="34"/>
                  </a:cubicBezTo>
                  <a:cubicBezTo>
                    <a:pt x="1151" y="25"/>
                    <a:pt x="1142" y="16"/>
                    <a:pt x="1142" y="7"/>
                  </a:cubicBezTo>
                  <a:cubicBezTo>
                    <a:pt x="1138" y="3"/>
                    <a:pt x="1131" y="0"/>
                    <a:pt x="1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9"/>
            <p:cNvSpPr/>
            <p:nvPr/>
          </p:nvSpPr>
          <p:spPr>
            <a:xfrm>
              <a:off x="8204609" y="831199"/>
              <a:ext cx="81696" cy="91540"/>
            </a:xfrm>
            <a:custGeom>
              <a:avLst/>
              <a:gdLst/>
              <a:ahLst/>
              <a:cxnLst/>
              <a:rect l="l" t="t" r="r" b="b"/>
              <a:pathLst>
                <a:path w="1536" h="1721" extrusionOk="0">
                  <a:moveTo>
                    <a:pt x="1517" y="1"/>
                  </a:moveTo>
                  <a:cubicBezTo>
                    <a:pt x="1513" y="1"/>
                    <a:pt x="1508" y="3"/>
                    <a:pt x="1508" y="7"/>
                  </a:cubicBezTo>
                  <a:lnTo>
                    <a:pt x="10" y="1684"/>
                  </a:lnTo>
                  <a:cubicBezTo>
                    <a:pt x="1" y="1693"/>
                    <a:pt x="1" y="1702"/>
                    <a:pt x="10" y="1711"/>
                  </a:cubicBezTo>
                  <a:cubicBezTo>
                    <a:pt x="10" y="1720"/>
                    <a:pt x="18" y="1720"/>
                    <a:pt x="18" y="1720"/>
                  </a:cubicBezTo>
                  <a:cubicBezTo>
                    <a:pt x="27" y="1720"/>
                    <a:pt x="27" y="1720"/>
                    <a:pt x="36" y="1711"/>
                  </a:cubicBezTo>
                  <a:lnTo>
                    <a:pt x="1535" y="34"/>
                  </a:lnTo>
                  <a:cubicBezTo>
                    <a:pt x="1535" y="25"/>
                    <a:pt x="1535" y="16"/>
                    <a:pt x="1526" y="7"/>
                  </a:cubicBezTo>
                  <a:cubicBezTo>
                    <a:pt x="1526" y="3"/>
                    <a:pt x="1522" y="1"/>
                    <a:pt x="1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9"/>
            <p:cNvSpPr/>
            <p:nvPr/>
          </p:nvSpPr>
          <p:spPr>
            <a:xfrm>
              <a:off x="8225990" y="803700"/>
              <a:ext cx="102067" cy="116646"/>
            </a:xfrm>
            <a:custGeom>
              <a:avLst/>
              <a:gdLst/>
              <a:ahLst/>
              <a:cxnLst/>
              <a:rect l="l" t="t" r="r" b="b"/>
              <a:pathLst>
                <a:path w="1919" h="2193" extrusionOk="0">
                  <a:moveTo>
                    <a:pt x="1896" y="0"/>
                  </a:moveTo>
                  <a:cubicBezTo>
                    <a:pt x="1891" y="0"/>
                    <a:pt x="1887" y="2"/>
                    <a:pt x="1882" y="7"/>
                  </a:cubicBezTo>
                  <a:lnTo>
                    <a:pt x="9" y="2157"/>
                  </a:lnTo>
                  <a:cubicBezTo>
                    <a:pt x="0" y="2166"/>
                    <a:pt x="0" y="2175"/>
                    <a:pt x="9" y="2184"/>
                  </a:cubicBezTo>
                  <a:cubicBezTo>
                    <a:pt x="18" y="2184"/>
                    <a:pt x="18" y="2192"/>
                    <a:pt x="27" y="2192"/>
                  </a:cubicBezTo>
                  <a:cubicBezTo>
                    <a:pt x="27" y="2192"/>
                    <a:pt x="36" y="2184"/>
                    <a:pt x="36" y="2184"/>
                  </a:cubicBezTo>
                  <a:lnTo>
                    <a:pt x="1909" y="34"/>
                  </a:lnTo>
                  <a:cubicBezTo>
                    <a:pt x="1918" y="25"/>
                    <a:pt x="1918" y="7"/>
                    <a:pt x="1909" y="7"/>
                  </a:cubicBezTo>
                  <a:cubicBezTo>
                    <a:pt x="1905" y="2"/>
                    <a:pt x="1900" y="0"/>
                    <a:pt x="1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9"/>
            <p:cNvSpPr/>
            <p:nvPr/>
          </p:nvSpPr>
          <p:spPr>
            <a:xfrm>
              <a:off x="8246361" y="793221"/>
              <a:ext cx="108715" cy="126645"/>
            </a:xfrm>
            <a:custGeom>
              <a:avLst/>
              <a:gdLst/>
              <a:ahLst/>
              <a:cxnLst/>
              <a:rect l="l" t="t" r="r" b="b"/>
              <a:pathLst>
                <a:path w="2044" h="2381" extrusionOk="0">
                  <a:moveTo>
                    <a:pt x="2021" y="1"/>
                  </a:moveTo>
                  <a:cubicBezTo>
                    <a:pt x="2017" y="1"/>
                    <a:pt x="2012" y="3"/>
                    <a:pt x="2008" y="8"/>
                  </a:cubicBezTo>
                  <a:lnTo>
                    <a:pt x="10" y="2345"/>
                  </a:lnTo>
                  <a:cubicBezTo>
                    <a:pt x="1" y="2354"/>
                    <a:pt x="1" y="2363"/>
                    <a:pt x="10" y="2372"/>
                  </a:cubicBezTo>
                  <a:cubicBezTo>
                    <a:pt x="10" y="2381"/>
                    <a:pt x="19" y="2381"/>
                    <a:pt x="19" y="2381"/>
                  </a:cubicBezTo>
                  <a:cubicBezTo>
                    <a:pt x="27" y="2381"/>
                    <a:pt x="27" y="2372"/>
                    <a:pt x="36" y="2372"/>
                  </a:cubicBezTo>
                  <a:lnTo>
                    <a:pt x="2035" y="25"/>
                  </a:lnTo>
                  <a:cubicBezTo>
                    <a:pt x="2044" y="25"/>
                    <a:pt x="2044" y="8"/>
                    <a:pt x="2035" y="8"/>
                  </a:cubicBezTo>
                  <a:cubicBezTo>
                    <a:pt x="2030" y="3"/>
                    <a:pt x="2026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19"/>
            <p:cNvSpPr/>
            <p:nvPr/>
          </p:nvSpPr>
          <p:spPr>
            <a:xfrm>
              <a:off x="8271519" y="748169"/>
              <a:ext cx="133873" cy="164091"/>
            </a:xfrm>
            <a:custGeom>
              <a:avLst/>
              <a:gdLst/>
              <a:ahLst/>
              <a:cxnLst/>
              <a:rect l="l" t="t" r="r" b="b"/>
              <a:pathLst>
                <a:path w="2517" h="3085" extrusionOk="0">
                  <a:moveTo>
                    <a:pt x="2491" y="0"/>
                  </a:moveTo>
                  <a:cubicBezTo>
                    <a:pt x="2485" y="0"/>
                    <a:pt x="2481" y="3"/>
                    <a:pt x="2481" y="7"/>
                  </a:cubicBezTo>
                  <a:cubicBezTo>
                    <a:pt x="1731" y="988"/>
                    <a:pt x="812" y="2130"/>
                    <a:pt x="0" y="3058"/>
                  </a:cubicBezTo>
                  <a:cubicBezTo>
                    <a:pt x="0" y="3067"/>
                    <a:pt x="0" y="3076"/>
                    <a:pt x="9" y="3085"/>
                  </a:cubicBezTo>
                  <a:lnTo>
                    <a:pt x="18" y="3085"/>
                  </a:lnTo>
                  <a:cubicBezTo>
                    <a:pt x="27" y="3085"/>
                    <a:pt x="27" y="3085"/>
                    <a:pt x="36" y="3076"/>
                  </a:cubicBezTo>
                  <a:cubicBezTo>
                    <a:pt x="839" y="2148"/>
                    <a:pt x="1767" y="1015"/>
                    <a:pt x="2507" y="34"/>
                  </a:cubicBezTo>
                  <a:cubicBezTo>
                    <a:pt x="2516" y="25"/>
                    <a:pt x="2507" y="16"/>
                    <a:pt x="2507" y="7"/>
                  </a:cubicBezTo>
                  <a:cubicBezTo>
                    <a:pt x="2503" y="3"/>
                    <a:pt x="2496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9"/>
            <p:cNvSpPr/>
            <p:nvPr/>
          </p:nvSpPr>
          <p:spPr>
            <a:xfrm>
              <a:off x="8333216" y="757797"/>
              <a:ext cx="82600" cy="108454"/>
            </a:xfrm>
            <a:custGeom>
              <a:avLst/>
              <a:gdLst/>
              <a:ahLst/>
              <a:cxnLst/>
              <a:rect l="l" t="t" r="r" b="b"/>
              <a:pathLst>
                <a:path w="1553" h="2039" extrusionOk="0">
                  <a:moveTo>
                    <a:pt x="1536" y="1"/>
                  </a:moveTo>
                  <a:cubicBezTo>
                    <a:pt x="1529" y="1"/>
                    <a:pt x="1523" y="7"/>
                    <a:pt x="1517" y="13"/>
                  </a:cubicBezTo>
                  <a:cubicBezTo>
                    <a:pt x="1392" y="174"/>
                    <a:pt x="1222" y="406"/>
                    <a:pt x="1053" y="647"/>
                  </a:cubicBezTo>
                  <a:cubicBezTo>
                    <a:pt x="696" y="1137"/>
                    <a:pt x="295" y="1699"/>
                    <a:pt x="9" y="2003"/>
                  </a:cubicBezTo>
                  <a:cubicBezTo>
                    <a:pt x="0" y="2012"/>
                    <a:pt x="0" y="2021"/>
                    <a:pt x="9" y="2030"/>
                  </a:cubicBezTo>
                  <a:cubicBezTo>
                    <a:pt x="18" y="2030"/>
                    <a:pt x="18" y="2038"/>
                    <a:pt x="27" y="2038"/>
                  </a:cubicBezTo>
                  <a:cubicBezTo>
                    <a:pt x="27" y="2038"/>
                    <a:pt x="36" y="2030"/>
                    <a:pt x="36" y="2030"/>
                  </a:cubicBezTo>
                  <a:cubicBezTo>
                    <a:pt x="321" y="1717"/>
                    <a:pt x="723" y="1155"/>
                    <a:pt x="1080" y="665"/>
                  </a:cubicBezTo>
                  <a:cubicBezTo>
                    <a:pt x="1258" y="424"/>
                    <a:pt x="1419" y="201"/>
                    <a:pt x="1544" y="31"/>
                  </a:cubicBezTo>
                  <a:cubicBezTo>
                    <a:pt x="1552" y="22"/>
                    <a:pt x="1552" y="13"/>
                    <a:pt x="1544" y="4"/>
                  </a:cubicBezTo>
                  <a:cubicBezTo>
                    <a:pt x="1541" y="2"/>
                    <a:pt x="1538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9"/>
            <p:cNvSpPr/>
            <p:nvPr/>
          </p:nvSpPr>
          <p:spPr>
            <a:xfrm>
              <a:off x="8061800" y="742478"/>
              <a:ext cx="14733" cy="15585"/>
            </a:xfrm>
            <a:custGeom>
              <a:avLst/>
              <a:gdLst/>
              <a:ahLst/>
              <a:cxnLst/>
              <a:rect l="l" t="t" r="r" b="b"/>
              <a:pathLst>
                <a:path w="277" h="293" extrusionOk="0">
                  <a:moveTo>
                    <a:pt x="255" y="0"/>
                  </a:moveTo>
                  <a:cubicBezTo>
                    <a:pt x="250" y="0"/>
                    <a:pt x="246" y="3"/>
                    <a:pt x="241" y="7"/>
                  </a:cubicBezTo>
                  <a:cubicBezTo>
                    <a:pt x="143" y="78"/>
                    <a:pt x="72" y="168"/>
                    <a:pt x="0" y="266"/>
                  </a:cubicBezTo>
                  <a:cubicBezTo>
                    <a:pt x="0" y="275"/>
                    <a:pt x="0" y="284"/>
                    <a:pt x="9" y="292"/>
                  </a:cubicBezTo>
                  <a:lnTo>
                    <a:pt x="18" y="292"/>
                  </a:lnTo>
                  <a:cubicBezTo>
                    <a:pt x="27" y="292"/>
                    <a:pt x="27" y="292"/>
                    <a:pt x="36" y="284"/>
                  </a:cubicBezTo>
                  <a:cubicBezTo>
                    <a:pt x="99" y="194"/>
                    <a:pt x="170" y="105"/>
                    <a:pt x="268" y="34"/>
                  </a:cubicBezTo>
                  <a:cubicBezTo>
                    <a:pt x="268" y="34"/>
                    <a:pt x="277" y="16"/>
                    <a:pt x="268" y="7"/>
                  </a:cubicBezTo>
                  <a:cubicBezTo>
                    <a:pt x="264" y="3"/>
                    <a:pt x="25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9"/>
            <p:cNvSpPr/>
            <p:nvPr/>
          </p:nvSpPr>
          <p:spPr>
            <a:xfrm>
              <a:off x="8072704" y="741893"/>
              <a:ext cx="19041" cy="21382"/>
            </a:xfrm>
            <a:custGeom>
              <a:avLst/>
              <a:gdLst/>
              <a:ahLst/>
              <a:cxnLst/>
              <a:rect l="l" t="t" r="r" b="b"/>
              <a:pathLst>
                <a:path w="358" h="402" extrusionOk="0">
                  <a:moveTo>
                    <a:pt x="322" y="0"/>
                  </a:moveTo>
                  <a:cubicBezTo>
                    <a:pt x="206" y="116"/>
                    <a:pt x="99" y="241"/>
                    <a:pt x="9" y="375"/>
                  </a:cubicBezTo>
                  <a:cubicBezTo>
                    <a:pt x="1" y="384"/>
                    <a:pt x="1" y="393"/>
                    <a:pt x="9" y="402"/>
                  </a:cubicBezTo>
                  <a:lnTo>
                    <a:pt x="18" y="402"/>
                  </a:lnTo>
                  <a:cubicBezTo>
                    <a:pt x="27" y="402"/>
                    <a:pt x="36" y="402"/>
                    <a:pt x="36" y="393"/>
                  </a:cubicBezTo>
                  <a:cubicBezTo>
                    <a:pt x="134" y="268"/>
                    <a:pt x="233" y="143"/>
                    <a:pt x="348" y="27"/>
                  </a:cubicBezTo>
                  <a:cubicBezTo>
                    <a:pt x="357" y="18"/>
                    <a:pt x="357" y="9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9"/>
            <p:cNvSpPr/>
            <p:nvPr/>
          </p:nvSpPr>
          <p:spPr>
            <a:xfrm>
              <a:off x="8085043" y="738648"/>
              <a:ext cx="24732" cy="25106"/>
            </a:xfrm>
            <a:custGeom>
              <a:avLst/>
              <a:gdLst/>
              <a:ahLst/>
              <a:cxnLst/>
              <a:rect l="l" t="t" r="r" b="b"/>
              <a:pathLst>
                <a:path w="465" h="472" extrusionOk="0">
                  <a:moveTo>
                    <a:pt x="442" y="1"/>
                  </a:moveTo>
                  <a:cubicBezTo>
                    <a:pt x="438" y="1"/>
                    <a:pt x="433" y="3"/>
                    <a:pt x="429" y="8"/>
                  </a:cubicBezTo>
                  <a:cubicBezTo>
                    <a:pt x="277" y="141"/>
                    <a:pt x="134" y="293"/>
                    <a:pt x="1" y="445"/>
                  </a:cubicBezTo>
                  <a:cubicBezTo>
                    <a:pt x="1" y="454"/>
                    <a:pt x="1" y="463"/>
                    <a:pt x="9" y="472"/>
                  </a:cubicBezTo>
                  <a:lnTo>
                    <a:pt x="36" y="472"/>
                  </a:lnTo>
                  <a:cubicBezTo>
                    <a:pt x="161" y="311"/>
                    <a:pt x="304" y="168"/>
                    <a:pt x="455" y="34"/>
                  </a:cubicBezTo>
                  <a:cubicBezTo>
                    <a:pt x="464" y="25"/>
                    <a:pt x="464" y="17"/>
                    <a:pt x="455" y="8"/>
                  </a:cubicBezTo>
                  <a:cubicBezTo>
                    <a:pt x="451" y="3"/>
                    <a:pt x="447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9"/>
            <p:cNvSpPr/>
            <p:nvPr/>
          </p:nvSpPr>
          <p:spPr>
            <a:xfrm>
              <a:off x="8100202" y="738648"/>
              <a:ext cx="21435" cy="23670"/>
            </a:xfrm>
            <a:custGeom>
              <a:avLst/>
              <a:gdLst/>
              <a:ahLst/>
              <a:cxnLst/>
              <a:rect l="l" t="t" r="r" b="b"/>
              <a:pathLst>
                <a:path w="403" h="445" extrusionOk="0">
                  <a:moveTo>
                    <a:pt x="383" y="1"/>
                  </a:moveTo>
                  <a:cubicBezTo>
                    <a:pt x="378" y="1"/>
                    <a:pt x="371" y="3"/>
                    <a:pt x="367" y="8"/>
                  </a:cubicBezTo>
                  <a:cubicBezTo>
                    <a:pt x="242" y="141"/>
                    <a:pt x="117" y="275"/>
                    <a:pt x="1" y="418"/>
                  </a:cubicBezTo>
                  <a:cubicBezTo>
                    <a:pt x="1" y="427"/>
                    <a:pt x="1" y="436"/>
                    <a:pt x="10" y="445"/>
                  </a:cubicBezTo>
                  <a:lnTo>
                    <a:pt x="19" y="445"/>
                  </a:lnTo>
                  <a:cubicBezTo>
                    <a:pt x="28" y="445"/>
                    <a:pt x="28" y="445"/>
                    <a:pt x="37" y="436"/>
                  </a:cubicBezTo>
                  <a:cubicBezTo>
                    <a:pt x="153" y="302"/>
                    <a:pt x="269" y="159"/>
                    <a:pt x="394" y="34"/>
                  </a:cubicBezTo>
                  <a:cubicBezTo>
                    <a:pt x="402" y="25"/>
                    <a:pt x="402" y="17"/>
                    <a:pt x="394" y="8"/>
                  </a:cubicBezTo>
                  <a:cubicBezTo>
                    <a:pt x="394" y="3"/>
                    <a:pt x="38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9"/>
            <p:cNvSpPr/>
            <p:nvPr/>
          </p:nvSpPr>
          <p:spPr>
            <a:xfrm>
              <a:off x="8294283" y="685033"/>
              <a:ext cx="15265" cy="12287"/>
            </a:xfrm>
            <a:custGeom>
              <a:avLst/>
              <a:gdLst/>
              <a:ahLst/>
              <a:cxnLst/>
              <a:rect l="l" t="t" r="r" b="b"/>
              <a:pathLst>
                <a:path w="287" h="231" extrusionOk="0">
                  <a:moveTo>
                    <a:pt x="264" y="1"/>
                  </a:moveTo>
                  <a:cubicBezTo>
                    <a:pt x="259" y="1"/>
                    <a:pt x="255" y="3"/>
                    <a:pt x="250" y="8"/>
                  </a:cubicBezTo>
                  <a:cubicBezTo>
                    <a:pt x="161" y="61"/>
                    <a:pt x="81" y="124"/>
                    <a:pt x="10" y="204"/>
                  </a:cubicBezTo>
                  <a:cubicBezTo>
                    <a:pt x="1" y="213"/>
                    <a:pt x="1" y="222"/>
                    <a:pt x="10" y="231"/>
                  </a:cubicBezTo>
                  <a:lnTo>
                    <a:pt x="36" y="231"/>
                  </a:lnTo>
                  <a:cubicBezTo>
                    <a:pt x="108" y="150"/>
                    <a:pt x="179" y="88"/>
                    <a:pt x="268" y="34"/>
                  </a:cubicBezTo>
                  <a:cubicBezTo>
                    <a:pt x="277" y="34"/>
                    <a:pt x="286" y="16"/>
                    <a:pt x="277" y="8"/>
                  </a:cubicBezTo>
                  <a:cubicBezTo>
                    <a:pt x="273" y="3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9"/>
            <p:cNvSpPr/>
            <p:nvPr/>
          </p:nvSpPr>
          <p:spPr>
            <a:xfrm>
              <a:off x="8306622" y="679980"/>
              <a:ext cx="23296" cy="19733"/>
            </a:xfrm>
            <a:custGeom>
              <a:avLst/>
              <a:gdLst/>
              <a:ahLst/>
              <a:cxnLst/>
              <a:rect l="l" t="t" r="r" b="b"/>
              <a:pathLst>
                <a:path w="438" h="371" extrusionOk="0">
                  <a:moveTo>
                    <a:pt x="413" y="0"/>
                  </a:moveTo>
                  <a:cubicBezTo>
                    <a:pt x="409" y="0"/>
                    <a:pt x="405" y="1"/>
                    <a:pt x="402" y="4"/>
                  </a:cubicBezTo>
                  <a:cubicBezTo>
                    <a:pt x="259" y="103"/>
                    <a:pt x="126" y="219"/>
                    <a:pt x="10" y="343"/>
                  </a:cubicBezTo>
                  <a:cubicBezTo>
                    <a:pt x="1" y="352"/>
                    <a:pt x="1" y="361"/>
                    <a:pt x="10" y="370"/>
                  </a:cubicBezTo>
                  <a:lnTo>
                    <a:pt x="36" y="370"/>
                  </a:lnTo>
                  <a:cubicBezTo>
                    <a:pt x="152" y="245"/>
                    <a:pt x="286" y="129"/>
                    <a:pt x="429" y="31"/>
                  </a:cubicBezTo>
                  <a:cubicBezTo>
                    <a:pt x="438" y="31"/>
                    <a:pt x="438" y="13"/>
                    <a:pt x="429" y="4"/>
                  </a:cubicBezTo>
                  <a:cubicBezTo>
                    <a:pt x="429" y="4"/>
                    <a:pt x="421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9"/>
            <p:cNvSpPr/>
            <p:nvPr/>
          </p:nvSpPr>
          <p:spPr>
            <a:xfrm>
              <a:off x="8317047" y="686363"/>
              <a:ext cx="21913" cy="20425"/>
            </a:xfrm>
            <a:custGeom>
              <a:avLst/>
              <a:gdLst/>
              <a:ahLst/>
              <a:cxnLst/>
              <a:rect l="l" t="t" r="r" b="b"/>
              <a:pathLst>
                <a:path w="412" h="384" extrusionOk="0">
                  <a:moveTo>
                    <a:pt x="385" y="0"/>
                  </a:moveTo>
                  <a:cubicBezTo>
                    <a:pt x="242" y="99"/>
                    <a:pt x="117" y="223"/>
                    <a:pt x="10" y="357"/>
                  </a:cubicBezTo>
                  <a:cubicBezTo>
                    <a:pt x="1" y="366"/>
                    <a:pt x="1" y="375"/>
                    <a:pt x="10" y="384"/>
                  </a:cubicBezTo>
                  <a:lnTo>
                    <a:pt x="37" y="384"/>
                  </a:lnTo>
                  <a:cubicBezTo>
                    <a:pt x="144" y="250"/>
                    <a:pt x="269" y="134"/>
                    <a:pt x="402" y="36"/>
                  </a:cubicBezTo>
                  <a:cubicBezTo>
                    <a:pt x="411" y="27"/>
                    <a:pt x="411" y="18"/>
                    <a:pt x="411" y="9"/>
                  </a:cubicBezTo>
                  <a:cubicBezTo>
                    <a:pt x="402" y="0"/>
                    <a:pt x="39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9"/>
            <p:cNvSpPr/>
            <p:nvPr/>
          </p:nvSpPr>
          <p:spPr>
            <a:xfrm>
              <a:off x="8326089" y="694075"/>
              <a:ext cx="20477" cy="19840"/>
            </a:xfrm>
            <a:custGeom>
              <a:avLst/>
              <a:gdLst/>
              <a:ahLst/>
              <a:cxnLst/>
              <a:rect l="l" t="t" r="r" b="b"/>
              <a:pathLst>
                <a:path w="385" h="373" extrusionOk="0">
                  <a:moveTo>
                    <a:pt x="362" y="0"/>
                  </a:moveTo>
                  <a:cubicBezTo>
                    <a:pt x="357" y="0"/>
                    <a:pt x="353" y="3"/>
                    <a:pt x="348" y="7"/>
                  </a:cubicBezTo>
                  <a:cubicBezTo>
                    <a:pt x="232" y="114"/>
                    <a:pt x="116" y="230"/>
                    <a:pt x="0" y="346"/>
                  </a:cubicBezTo>
                  <a:cubicBezTo>
                    <a:pt x="0" y="355"/>
                    <a:pt x="0" y="364"/>
                    <a:pt x="0" y="373"/>
                  </a:cubicBezTo>
                  <a:lnTo>
                    <a:pt x="27" y="373"/>
                  </a:lnTo>
                  <a:cubicBezTo>
                    <a:pt x="143" y="257"/>
                    <a:pt x="259" y="141"/>
                    <a:pt x="375" y="34"/>
                  </a:cubicBezTo>
                  <a:cubicBezTo>
                    <a:pt x="384" y="25"/>
                    <a:pt x="384" y="16"/>
                    <a:pt x="375" y="7"/>
                  </a:cubicBezTo>
                  <a:cubicBezTo>
                    <a:pt x="371" y="3"/>
                    <a:pt x="366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9"/>
            <p:cNvSpPr/>
            <p:nvPr/>
          </p:nvSpPr>
          <p:spPr>
            <a:xfrm>
              <a:off x="8336993" y="707213"/>
              <a:ext cx="16648" cy="15744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286" y="1"/>
                  </a:moveTo>
                  <a:cubicBezTo>
                    <a:pt x="179" y="72"/>
                    <a:pt x="81" y="162"/>
                    <a:pt x="10" y="269"/>
                  </a:cubicBezTo>
                  <a:cubicBezTo>
                    <a:pt x="1" y="269"/>
                    <a:pt x="1" y="286"/>
                    <a:pt x="10" y="286"/>
                  </a:cubicBezTo>
                  <a:cubicBezTo>
                    <a:pt x="18" y="295"/>
                    <a:pt x="18" y="295"/>
                    <a:pt x="27" y="295"/>
                  </a:cubicBezTo>
                  <a:cubicBezTo>
                    <a:pt x="27" y="295"/>
                    <a:pt x="36" y="295"/>
                    <a:pt x="36" y="286"/>
                  </a:cubicBezTo>
                  <a:cubicBezTo>
                    <a:pt x="108" y="188"/>
                    <a:pt x="206" y="99"/>
                    <a:pt x="304" y="37"/>
                  </a:cubicBezTo>
                  <a:cubicBezTo>
                    <a:pt x="313" y="28"/>
                    <a:pt x="313" y="19"/>
                    <a:pt x="313" y="10"/>
                  </a:cubicBezTo>
                  <a:cubicBezTo>
                    <a:pt x="304" y="1"/>
                    <a:pt x="295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9"/>
            <p:cNvSpPr/>
            <p:nvPr/>
          </p:nvSpPr>
          <p:spPr>
            <a:xfrm>
              <a:off x="8366884" y="813806"/>
              <a:ext cx="98290" cy="112231"/>
            </a:xfrm>
            <a:custGeom>
              <a:avLst/>
              <a:gdLst/>
              <a:ahLst/>
              <a:cxnLst/>
              <a:rect l="l" t="t" r="r" b="b"/>
              <a:pathLst>
                <a:path w="1848" h="2110" extrusionOk="0">
                  <a:moveTo>
                    <a:pt x="1825" y="0"/>
                  </a:moveTo>
                  <a:cubicBezTo>
                    <a:pt x="1815" y="0"/>
                    <a:pt x="1809" y="7"/>
                    <a:pt x="1803" y="13"/>
                  </a:cubicBezTo>
                  <a:cubicBezTo>
                    <a:pt x="1428" y="843"/>
                    <a:pt x="786" y="1574"/>
                    <a:pt x="18" y="2065"/>
                  </a:cubicBezTo>
                  <a:cubicBezTo>
                    <a:pt x="10" y="2074"/>
                    <a:pt x="1" y="2092"/>
                    <a:pt x="10" y="2101"/>
                  </a:cubicBezTo>
                  <a:cubicBezTo>
                    <a:pt x="10" y="2110"/>
                    <a:pt x="18" y="2110"/>
                    <a:pt x="27" y="2110"/>
                  </a:cubicBezTo>
                  <a:lnTo>
                    <a:pt x="36" y="2110"/>
                  </a:lnTo>
                  <a:cubicBezTo>
                    <a:pt x="821" y="1610"/>
                    <a:pt x="1464" y="869"/>
                    <a:pt x="1847" y="31"/>
                  </a:cubicBezTo>
                  <a:cubicBezTo>
                    <a:pt x="1847" y="22"/>
                    <a:pt x="1847" y="4"/>
                    <a:pt x="1838" y="4"/>
                  </a:cubicBezTo>
                  <a:cubicBezTo>
                    <a:pt x="1833" y="2"/>
                    <a:pt x="1829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9"/>
            <p:cNvSpPr/>
            <p:nvPr/>
          </p:nvSpPr>
          <p:spPr>
            <a:xfrm>
              <a:off x="8370235" y="898112"/>
              <a:ext cx="66484" cy="55424"/>
            </a:xfrm>
            <a:custGeom>
              <a:avLst/>
              <a:gdLst/>
              <a:ahLst/>
              <a:cxnLst/>
              <a:rect l="l" t="t" r="r" b="b"/>
              <a:pathLst>
                <a:path w="1250" h="1042" extrusionOk="0">
                  <a:moveTo>
                    <a:pt x="1223" y="0"/>
                  </a:moveTo>
                  <a:cubicBezTo>
                    <a:pt x="1218" y="0"/>
                    <a:pt x="1213" y="3"/>
                    <a:pt x="1213" y="7"/>
                  </a:cubicBezTo>
                  <a:cubicBezTo>
                    <a:pt x="865" y="400"/>
                    <a:pt x="464" y="730"/>
                    <a:pt x="18" y="997"/>
                  </a:cubicBezTo>
                  <a:cubicBezTo>
                    <a:pt x="0" y="1006"/>
                    <a:pt x="0" y="1024"/>
                    <a:pt x="9" y="1033"/>
                  </a:cubicBezTo>
                  <a:cubicBezTo>
                    <a:pt x="9" y="1042"/>
                    <a:pt x="18" y="1042"/>
                    <a:pt x="27" y="1042"/>
                  </a:cubicBezTo>
                  <a:lnTo>
                    <a:pt x="36" y="1042"/>
                  </a:lnTo>
                  <a:cubicBezTo>
                    <a:pt x="491" y="765"/>
                    <a:pt x="892" y="435"/>
                    <a:pt x="1240" y="34"/>
                  </a:cubicBezTo>
                  <a:cubicBezTo>
                    <a:pt x="1249" y="25"/>
                    <a:pt x="1249" y="7"/>
                    <a:pt x="1240" y="7"/>
                  </a:cubicBezTo>
                  <a:cubicBezTo>
                    <a:pt x="1236" y="3"/>
                    <a:pt x="1229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6" name="Google Shape;4676;p19"/>
          <p:cNvGrpSpPr/>
          <p:nvPr/>
        </p:nvGrpSpPr>
        <p:grpSpPr>
          <a:xfrm rot="-8771206">
            <a:off x="8283742" y="4222064"/>
            <a:ext cx="541993" cy="764092"/>
            <a:chOff x="6623575" y="1134725"/>
            <a:chExt cx="175775" cy="247800"/>
          </a:xfrm>
        </p:grpSpPr>
        <p:sp>
          <p:nvSpPr>
            <p:cNvPr id="4677" name="Google Shape;4677;p19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9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9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9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9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9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9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9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9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9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9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9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9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9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9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9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9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9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9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9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9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9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9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9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9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9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9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9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9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9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9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9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9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9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9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9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9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9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9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9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9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9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9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9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9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9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9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9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9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9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9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9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9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9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9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9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9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9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9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9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9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9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9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9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9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9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9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9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5" name="Google Shape;4745;p19"/>
          <p:cNvGrpSpPr/>
          <p:nvPr/>
        </p:nvGrpSpPr>
        <p:grpSpPr>
          <a:xfrm rot="-3666494">
            <a:off x="8222745" y="245950"/>
            <a:ext cx="416303" cy="586897"/>
            <a:chOff x="6623575" y="1134725"/>
            <a:chExt cx="175775" cy="247800"/>
          </a:xfrm>
        </p:grpSpPr>
        <p:sp>
          <p:nvSpPr>
            <p:cNvPr id="4746" name="Google Shape;4746;p19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9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9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9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9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9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9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9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9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9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9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9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9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9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9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9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9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9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9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9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9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9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9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9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9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9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9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9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9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9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9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9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9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9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9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9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9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9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9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9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9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9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9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9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9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9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9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9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9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9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9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9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9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9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9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9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9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9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9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9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9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9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9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9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9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9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9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9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4" name="Google Shape;4814;p19"/>
          <p:cNvSpPr/>
          <p:nvPr/>
        </p:nvSpPr>
        <p:spPr>
          <a:xfrm rot="4530436">
            <a:off x="-325327" y="4185164"/>
            <a:ext cx="807584" cy="752672"/>
          </a:xfrm>
          <a:custGeom>
            <a:avLst/>
            <a:gdLst/>
            <a:ahLst/>
            <a:cxnLst/>
            <a:rect l="l" t="t" r="r" b="b"/>
            <a:pathLst>
              <a:path w="4890" h="4558" extrusionOk="0">
                <a:moveTo>
                  <a:pt x="2229" y="0"/>
                </a:moveTo>
                <a:cubicBezTo>
                  <a:pt x="1345" y="0"/>
                  <a:pt x="335" y="353"/>
                  <a:pt x="134" y="1204"/>
                </a:cubicBezTo>
                <a:cubicBezTo>
                  <a:pt x="0" y="1793"/>
                  <a:pt x="223" y="2391"/>
                  <a:pt x="527" y="2899"/>
                </a:cubicBezTo>
                <a:cubicBezTo>
                  <a:pt x="892" y="3515"/>
                  <a:pt x="1401" y="4077"/>
                  <a:pt x="2079" y="4371"/>
                </a:cubicBezTo>
                <a:cubicBezTo>
                  <a:pt x="2366" y="4492"/>
                  <a:pt x="2689" y="4557"/>
                  <a:pt x="3009" y="4557"/>
                </a:cubicBezTo>
                <a:cubicBezTo>
                  <a:pt x="3445" y="4557"/>
                  <a:pt x="3877" y="4437"/>
                  <a:pt x="4211" y="4175"/>
                </a:cubicBezTo>
                <a:cubicBezTo>
                  <a:pt x="4630" y="3836"/>
                  <a:pt x="4853" y="3301"/>
                  <a:pt x="4871" y="2783"/>
                </a:cubicBezTo>
                <a:cubicBezTo>
                  <a:pt x="4889" y="2266"/>
                  <a:pt x="4711" y="1757"/>
                  <a:pt x="4434" y="1311"/>
                </a:cubicBezTo>
                <a:cubicBezTo>
                  <a:pt x="4086" y="731"/>
                  <a:pt x="3542" y="214"/>
                  <a:pt x="2846" y="62"/>
                </a:cubicBezTo>
                <a:cubicBezTo>
                  <a:pt x="2657" y="22"/>
                  <a:pt x="2447" y="0"/>
                  <a:pt x="22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5" name="Google Shape;4815;p19"/>
          <p:cNvGrpSpPr/>
          <p:nvPr/>
        </p:nvGrpSpPr>
        <p:grpSpPr>
          <a:xfrm rot="-3666448">
            <a:off x="-192529" y="3646852"/>
            <a:ext cx="541984" cy="764078"/>
            <a:chOff x="6623575" y="1134725"/>
            <a:chExt cx="175775" cy="247800"/>
          </a:xfrm>
        </p:grpSpPr>
        <p:sp>
          <p:nvSpPr>
            <p:cNvPr id="4816" name="Google Shape;4816;p19"/>
            <p:cNvSpPr/>
            <p:nvPr/>
          </p:nvSpPr>
          <p:spPr>
            <a:xfrm>
              <a:off x="6678450" y="1153375"/>
              <a:ext cx="120675" cy="65250"/>
            </a:xfrm>
            <a:custGeom>
              <a:avLst/>
              <a:gdLst/>
              <a:ahLst/>
              <a:cxnLst/>
              <a:rect l="l" t="t" r="r" b="b"/>
              <a:pathLst>
                <a:path w="4827" h="2610" extrusionOk="0">
                  <a:moveTo>
                    <a:pt x="1728" y="1"/>
                  </a:moveTo>
                  <a:cubicBezTo>
                    <a:pt x="1197" y="1"/>
                    <a:pt x="655" y="157"/>
                    <a:pt x="259" y="512"/>
                  </a:cubicBezTo>
                  <a:cubicBezTo>
                    <a:pt x="89" y="655"/>
                    <a:pt x="62" y="807"/>
                    <a:pt x="0" y="994"/>
                  </a:cubicBezTo>
                  <a:cubicBezTo>
                    <a:pt x="187" y="1261"/>
                    <a:pt x="375" y="1592"/>
                    <a:pt x="616" y="1797"/>
                  </a:cubicBezTo>
                  <a:cubicBezTo>
                    <a:pt x="723" y="1886"/>
                    <a:pt x="839" y="1957"/>
                    <a:pt x="955" y="2020"/>
                  </a:cubicBezTo>
                  <a:cubicBezTo>
                    <a:pt x="1656" y="2406"/>
                    <a:pt x="2457" y="2609"/>
                    <a:pt x="3258" y="2609"/>
                  </a:cubicBezTo>
                  <a:cubicBezTo>
                    <a:pt x="3475" y="2609"/>
                    <a:pt x="3692" y="2594"/>
                    <a:pt x="3907" y="2564"/>
                  </a:cubicBezTo>
                  <a:cubicBezTo>
                    <a:pt x="4184" y="2519"/>
                    <a:pt x="4469" y="2448"/>
                    <a:pt x="4693" y="2278"/>
                  </a:cubicBezTo>
                  <a:cubicBezTo>
                    <a:pt x="4693" y="2270"/>
                    <a:pt x="4693" y="2261"/>
                    <a:pt x="4693" y="2252"/>
                  </a:cubicBezTo>
                  <a:cubicBezTo>
                    <a:pt x="4693" y="2171"/>
                    <a:pt x="4719" y="2100"/>
                    <a:pt x="4737" y="2029"/>
                  </a:cubicBezTo>
                  <a:cubicBezTo>
                    <a:pt x="4826" y="1681"/>
                    <a:pt x="4675" y="1297"/>
                    <a:pt x="4425" y="1038"/>
                  </a:cubicBezTo>
                  <a:cubicBezTo>
                    <a:pt x="4175" y="771"/>
                    <a:pt x="3845" y="601"/>
                    <a:pt x="3515" y="459"/>
                  </a:cubicBezTo>
                  <a:cubicBezTo>
                    <a:pt x="2989" y="227"/>
                    <a:pt x="2435" y="30"/>
                    <a:pt x="1856" y="4"/>
                  </a:cubicBezTo>
                  <a:cubicBezTo>
                    <a:pt x="1813" y="2"/>
                    <a:pt x="1771" y="1"/>
                    <a:pt x="1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9"/>
            <p:cNvSpPr/>
            <p:nvPr/>
          </p:nvSpPr>
          <p:spPr>
            <a:xfrm>
              <a:off x="6675750" y="1151825"/>
              <a:ext cx="123600" cy="69200"/>
            </a:xfrm>
            <a:custGeom>
              <a:avLst/>
              <a:gdLst/>
              <a:ahLst/>
              <a:cxnLst/>
              <a:rect l="l" t="t" r="r" b="b"/>
              <a:pathLst>
                <a:path w="4944" h="2768" extrusionOk="0">
                  <a:moveTo>
                    <a:pt x="1806" y="0"/>
                  </a:moveTo>
                  <a:cubicBezTo>
                    <a:pt x="1767" y="0"/>
                    <a:pt x="1727" y="1"/>
                    <a:pt x="1687" y="3"/>
                  </a:cubicBezTo>
                  <a:cubicBezTo>
                    <a:pt x="1348" y="12"/>
                    <a:pt x="1000" y="83"/>
                    <a:pt x="688" y="244"/>
                  </a:cubicBezTo>
                  <a:cubicBezTo>
                    <a:pt x="536" y="315"/>
                    <a:pt x="394" y="414"/>
                    <a:pt x="260" y="538"/>
                  </a:cubicBezTo>
                  <a:cubicBezTo>
                    <a:pt x="188" y="610"/>
                    <a:pt x="135" y="699"/>
                    <a:pt x="99" y="779"/>
                  </a:cubicBezTo>
                  <a:cubicBezTo>
                    <a:pt x="63" y="869"/>
                    <a:pt x="37" y="949"/>
                    <a:pt x="10" y="1020"/>
                  </a:cubicBezTo>
                  <a:lnTo>
                    <a:pt x="1" y="1065"/>
                  </a:lnTo>
                  <a:lnTo>
                    <a:pt x="28" y="1109"/>
                  </a:lnTo>
                  <a:cubicBezTo>
                    <a:pt x="153" y="1288"/>
                    <a:pt x="260" y="1484"/>
                    <a:pt x="402" y="1662"/>
                  </a:cubicBezTo>
                  <a:cubicBezTo>
                    <a:pt x="474" y="1761"/>
                    <a:pt x="545" y="1850"/>
                    <a:pt x="634" y="1930"/>
                  </a:cubicBezTo>
                  <a:cubicBezTo>
                    <a:pt x="724" y="2010"/>
                    <a:pt x="831" y="2073"/>
                    <a:pt x="929" y="2135"/>
                  </a:cubicBezTo>
                  <a:cubicBezTo>
                    <a:pt x="1321" y="2358"/>
                    <a:pt x="1750" y="2528"/>
                    <a:pt x="2187" y="2635"/>
                  </a:cubicBezTo>
                  <a:cubicBezTo>
                    <a:pt x="2541" y="2722"/>
                    <a:pt x="2907" y="2767"/>
                    <a:pt x="3275" y="2767"/>
                  </a:cubicBezTo>
                  <a:cubicBezTo>
                    <a:pt x="3361" y="2767"/>
                    <a:pt x="3447" y="2765"/>
                    <a:pt x="3534" y="2760"/>
                  </a:cubicBezTo>
                  <a:cubicBezTo>
                    <a:pt x="3757" y="2751"/>
                    <a:pt x="3980" y="2733"/>
                    <a:pt x="4212" y="2679"/>
                  </a:cubicBezTo>
                  <a:cubicBezTo>
                    <a:pt x="4426" y="2626"/>
                    <a:pt x="4658" y="2546"/>
                    <a:pt x="4845" y="2394"/>
                  </a:cubicBezTo>
                  <a:lnTo>
                    <a:pt x="4881" y="2367"/>
                  </a:lnTo>
                  <a:lnTo>
                    <a:pt x="4872" y="2332"/>
                  </a:lnTo>
                  <a:cubicBezTo>
                    <a:pt x="4863" y="2260"/>
                    <a:pt x="4908" y="2171"/>
                    <a:pt x="4925" y="2055"/>
                  </a:cubicBezTo>
                  <a:cubicBezTo>
                    <a:pt x="4943" y="1948"/>
                    <a:pt x="4943" y="1841"/>
                    <a:pt x="4916" y="1734"/>
                  </a:cubicBezTo>
                  <a:cubicBezTo>
                    <a:pt x="4881" y="1520"/>
                    <a:pt x="4783" y="1323"/>
                    <a:pt x="4649" y="1163"/>
                  </a:cubicBezTo>
                  <a:cubicBezTo>
                    <a:pt x="4381" y="842"/>
                    <a:pt x="3998" y="663"/>
                    <a:pt x="3623" y="521"/>
                  </a:cubicBezTo>
                  <a:lnTo>
                    <a:pt x="3623" y="521"/>
                  </a:lnTo>
                  <a:cubicBezTo>
                    <a:pt x="3801" y="610"/>
                    <a:pt x="3980" y="708"/>
                    <a:pt x="4149" y="815"/>
                  </a:cubicBezTo>
                  <a:cubicBezTo>
                    <a:pt x="4310" y="931"/>
                    <a:pt x="4462" y="1065"/>
                    <a:pt x="4577" y="1225"/>
                  </a:cubicBezTo>
                  <a:cubicBezTo>
                    <a:pt x="4693" y="1377"/>
                    <a:pt x="4774" y="1564"/>
                    <a:pt x="4801" y="1752"/>
                  </a:cubicBezTo>
                  <a:cubicBezTo>
                    <a:pt x="4809" y="1841"/>
                    <a:pt x="4809" y="1939"/>
                    <a:pt x="4792" y="2028"/>
                  </a:cubicBezTo>
                  <a:cubicBezTo>
                    <a:pt x="4776" y="2107"/>
                    <a:pt x="4733" y="2192"/>
                    <a:pt x="4722" y="2296"/>
                  </a:cubicBezTo>
                  <a:lnTo>
                    <a:pt x="4722" y="2296"/>
                  </a:lnTo>
                  <a:cubicBezTo>
                    <a:pt x="4566" y="2409"/>
                    <a:pt x="4371" y="2467"/>
                    <a:pt x="4176" y="2501"/>
                  </a:cubicBezTo>
                  <a:cubicBezTo>
                    <a:pt x="3962" y="2537"/>
                    <a:pt x="3739" y="2564"/>
                    <a:pt x="3525" y="2564"/>
                  </a:cubicBezTo>
                  <a:cubicBezTo>
                    <a:pt x="3489" y="2564"/>
                    <a:pt x="3454" y="2565"/>
                    <a:pt x="3418" y="2565"/>
                  </a:cubicBezTo>
                  <a:cubicBezTo>
                    <a:pt x="3024" y="2565"/>
                    <a:pt x="2625" y="2519"/>
                    <a:pt x="2240" y="2421"/>
                  </a:cubicBezTo>
                  <a:cubicBezTo>
                    <a:pt x="1821" y="2323"/>
                    <a:pt x="1411" y="2153"/>
                    <a:pt x="1036" y="1939"/>
                  </a:cubicBezTo>
                  <a:cubicBezTo>
                    <a:pt x="676" y="1759"/>
                    <a:pt x="473" y="1391"/>
                    <a:pt x="221" y="1038"/>
                  </a:cubicBezTo>
                  <a:lnTo>
                    <a:pt x="221" y="1038"/>
                  </a:lnTo>
                  <a:cubicBezTo>
                    <a:pt x="267" y="896"/>
                    <a:pt x="305" y="769"/>
                    <a:pt x="394" y="672"/>
                  </a:cubicBezTo>
                  <a:cubicBezTo>
                    <a:pt x="501" y="574"/>
                    <a:pt x="634" y="467"/>
                    <a:pt x="768" y="396"/>
                  </a:cubicBezTo>
                  <a:cubicBezTo>
                    <a:pt x="1054" y="244"/>
                    <a:pt x="1375" y="155"/>
                    <a:pt x="1696" y="128"/>
                  </a:cubicBezTo>
                  <a:cubicBezTo>
                    <a:pt x="1751" y="125"/>
                    <a:pt x="1806" y="124"/>
                    <a:pt x="1862" y="124"/>
                  </a:cubicBezTo>
                  <a:cubicBezTo>
                    <a:pt x="2130" y="124"/>
                    <a:pt x="2402" y="158"/>
                    <a:pt x="2668" y="217"/>
                  </a:cubicBezTo>
                  <a:cubicBezTo>
                    <a:pt x="2998" y="289"/>
                    <a:pt x="3311" y="405"/>
                    <a:pt x="3623" y="521"/>
                  </a:cubicBezTo>
                  <a:cubicBezTo>
                    <a:pt x="3320" y="369"/>
                    <a:pt x="3016" y="235"/>
                    <a:pt x="2695" y="146"/>
                  </a:cubicBezTo>
                  <a:cubicBezTo>
                    <a:pt x="2411" y="59"/>
                    <a:pt x="2113" y="0"/>
                    <a:pt x="1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9"/>
            <p:cNvSpPr/>
            <p:nvPr/>
          </p:nvSpPr>
          <p:spPr>
            <a:xfrm>
              <a:off x="6674200" y="1178200"/>
              <a:ext cx="121800" cy="70750"/>
            </a:xfrm>
            <a:custGeom>
              <a:avLst/>
              <a:gdLst/>
              <a:ahLst/>
              <a:cxnLst/>
              <a:rect l="l" t="t" r="r" b="b"/>
              <a:pathLst>
                <a:path w="4872" h="2830" extrusionOk="0">
                  <a:moveTo>
                    <a:pt x="170" y="1"/>
                  </a:moveTo>
                  <a:cubicBezTo>
                    <a:pt x="161" y="19"/>
                    <a:pt x="152" y="45"/>
                    <a:pt x="143" y="72"/>
                  </a:cubicBezTo>
                  <a:cubicBezTo>
                    <a:pt x="81" y="242"/>
                    <a:pt x="36" y="393"/>
                    <a:pt x="27" y="581"/>
                  </a:cubicBezTo>
                  <a:cubicBezTo>
                    <a:pt x="1" y="964"/>
                    <a:pt x="125" y="1321"/>
                    <a:pt x="322" y="1660"/>
                  </a:cubicBezTo>
                  <a:cubicBezTo>
                    <a:pt x="438" y="1848"/>
                    <a:pt x="580" y="2017"/>
                    <a:pt x="750" y="2160"/>
                  </a:cubicBezTo>
                  <a:cubicBezTo>
                    <a:pt x="1009" y="2365"/>
                    <a:pt x="1285" y="2499"/>
                    <a:pt x="1597" y="2615"/>
                  </a:cubicBezTo>
                  <a:cubicBezTo>
                    <a:pt x="1946" y="2742"/>
                    <a:pt x="2320" y="2829"/>
                    <a:pt x="2686" y="2829"/>
                  </a:cubicBezTo>
                  <a:cubicBezTo>
                    <a:pt x="2704" y="2829"/>
                    <a:pt x="2722" y="2829"/>
                    <a:pt x="2739" y="2829"/>
                  </a:cubicBezTo>
                  <a:cubicBezTo>
                    <a:pt x="3533" y="2811"/>
                    <a:pt x="4265" y="2499"/>
                    <a:pt x="4738" y="1740"/>
                  </a:cubicBezTo>
                  <a:cubicBezTo>
                    <a:pt x="4800" y="1651"/>
                    <a:pt x="4871" y="1553"/>
                    <a:pt x="4871" y="1437"/>
                  </a:cubicBezTo>
                  <a:cubicBezTo>
                    <a:pt x="4871" y="1393"/>
                    <a:pt x="4863" y="1339"/>
                    <a:pt x="4863" y="1285"/>
                  </a:cubicBezTo>
                  <a:cubicBezTo>
                    <a:pt x="4639" y="1455"/>
                    <a:pt x="4354" y="1526"/>
                    <a:pt x="4077" y="1571"/>
                  </a:cubicBezTo>
                  <a:cubicBezTo>
                    <a:pt x="3862" y="1601"/>
                    <a:pt x="3645" y="1616"/>
                    <a:pt x="3428" y="1616"/>
                  </a:cubicBezTo>
                  <a:cubicBezTo>
                    <a:pt x="2627" y="1616"/>
                    <a:pt x="1826" y="1413"/>
                    <a:pt x="1125" y="1027"/>
                  </a:cubicBezTo>
                  <a:cubicBezTo>
                    <a:pt x="1009" y="964"/>
                    <a:pt x="893" y="893"/>
                    <a:pt x="786" y="804"/>
                  </a:cubicBezTo>
                  <a:cubicBezTo>
                    <a:pt x="545" y="599"/>
                    <a:pt x="357" y="268"/>
                    <a:pt x="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9"/>
            <p:cNvSpPr/>
            <p:nvPr/>
          </p:nvSpPr>
          <p:spPr>
            <a:xfrm>
              <a:off x="6671750" y="1172400"/>
              <a:ext cx="124025" cy="77725"/>
            </a:xfrm>
            <a:custGeom>
              <a:avLst/>
              <a:gdLst/>
              <a:ahLst/>
              <a:cxnLst/>
              <a:rect l="l" t="t" r="r" b="b"/>
              <a:pathLst>
                <a:path w="4961" h="3109" extrusionOk="0">
                  <a:moveTo>
                    <a:pt x="4898" y="1883"/>
                  </a:moveTo>
                  <a:lnTo>
                    <a:pt x="4898" y="1883"/>
                  </a:lnTo>
                  <a:cubicBezTo>
                    <a:pt x="4853" y="1946"/>
                    <a:pt x="4809" y="2008"/>
                    <a:pt x="4773" y="2071"/>
                  </a:cubicBezTo>
                  <a:cubicBezTo>
                    <a:pt x="4818" y="2008"/>
                    <a:pt x="4853" y="1946"/>
                    <a:pt x="4898" y="1883"/>
                  </a:cubicBezTo>
                  <a:close/>
                  <a:moveTo>
                    <a:pt x="241" y="1"/>
                  </a:moveTo>
                  <a:lnTo>
                    <a:pt x="170" y="197"/>
                  </a:lnTo>
                  <a:cubicBezTo>
                    <a:pt x="116" y="331"/>
                    <a:pt x="54" y="483"/>
                    <a:pt x="27" y="643"/>
                  </a:cubicBezTo>
                  <a:cubicBezTo>
                    <a:pt x="0" y="804"/>
                    <a:pt x="0" y="973"/>
                    <a:pt x="27" y="1134"/>
                  </a:cubicBezTo>
                  <a:cubicBezTo>
                    <a:pt x="72" y="1455"/>
                    <a:pt x="206" y="1749"/>
                    <a:pt x="375" y="2008"/>
                  </a:cubicBezTo>
                  <a:cubicBezTo>
                    <a:pt x="545" y="2276"/>
                    <a:pt x="794" y="2499"/>
                    <a:pt x="1062" y="2650"/>
                  </a:cubicBezTo>
                  <a:cubicBezTo>
                    <a:pt x="1330" y="2811"/>
                    <a:pt x="1624" y="2909"/>
                    <a:pt x="1918" y="2989"/>
                  </a:cubicBezTo>
                  <a:cubicBezTo>
                    <a:pt x="2174" y="3059"/>
                    <a:pt x="2444" y="3109"/>
                    <a:pt x="2715" y="3109"/>
                  </a:cubicBezTo>
                  <a:cubicBezTo>
                    <a:pt x="2756" y="3109"/>
                    <a:pt x="2797" y="3108"/>
                    <a:pt x="2837" y="3105"/>
                  </a:cubicBezTo>
                  <a:cubicBezTo>
                    <a:pt x="3141" y="3088"/>
                    <a:pt x="3444" y="3034"/>
                    <a:pt x="3729" y="2918"/>
                  </a:cubicBezTo>
                  <a:cubicBezTo>
                    <a:pt x="4006" y="2802"/>
                    <a:pt x="4265" y="2633"/>
                    <a:pt x="4479" y="2419"/>
                  </a:cubicBezTo>
                  <a:cubicBezTo>
                    <a:pt x="4595" y="2320"/>
                    <a:pt x="4684" y="2196"/>
                    <a:pt x="4773" y="2071"/>
                  </a:cubicBezTo>
                  <a:lnTo>
                    <a:pt x="4773" y="2071"/>
                  </a:lnTo>
                  <a:cubicBezTo>
                    <a:pt x="4684" y="2196"/>
                    <a:pt x="4586" y="2312"/>
                    <a:pt x="4479" y="2410"/>
                  </a:cubicBezTo>
                  <a:cubicBezTo>
                    <a:pt x="4256" y="2624"/>
                    <a:pt x="3997" y="2784"/>
                    <a:pt x="3712" y="2882"/>
                  </a:cubicBezTo>
                  <a:cubicBezTo>
                    <a:pt x="3426" y="2981"/>
                    <a:pt x="3132" y="3016"/>
                    <a:pt x="2828" y="3016"/>
                  </a:cubicBezTo>
                  <a:cubicBezTo>
                    <a:pt x="2534" y="3016"/>
                    <a:pt x="2240" y="2954"/>
                    <a:pt x="1963" y="2865"/>
                  </a:cubicBezTo>
                  <a:cubicBezTo>
                    <a:pt x="1678" y="2766"/>
                    <a:pt x="1401" y="2650"/>
                    <a:pt x="1160" y="2499"/>
                  </a:cubicBezTo>
                  <a:cubicBezTo>
                    <a:pt x="910" y="2338"/>
                    <a:pt x="696" y="2142"/>
                    <a:pt x="554" y="1892"/>
                  </a:cubicBezTo>
                  <a:cubicBezTo>
                    <a:pt x="402" y="1651"/>
                    <a:pt x="286" y="1375"/>
                    <a:pt x="250" y="1098"/>
                  </a:cubicBezTo>
                  <a:cubicBezTo>
                    <a:pt x="223" y="964"/>
                    <a:pt x="223" y="822"/>
                    <a:pt x="250" y="679"/>
                  </a:cubicBezTo>
                  <a:cubicBezTo>
                    <a:pt x="260" y="606"/>
                    <a:pt x="278" y="535"/>
                    <a:pt x="301" y="461"/>
                  </a:cubicBezTo>
                  <a:lnTo>
                    <a:pt x="301" y="461"/>
                  </a:lnTo>
                  <a:cubicBezTo>
                    <a:pt x="388" y="586"/>
                    <a:pt x="473" y="717"/>
                    <a:pt x="571" y="839"/>
                  </a:cubicBezTo>
                  <a:cubicBezTo>
                    <a:pt x="705" y="1018"/>
                    <a:pt x="901" y="1178"/>
                    <a:pt x="1098" y="1286"/>
                  </a:cubicBezTo>
                  <a:cubicBezTo>
                    <a:pt x="1499" y="1500"/>
                    <a:pt x="1927" y="1660"/>
                    <a:pt x="2364" y="1749"/>
                  </a:cubicBezTo>
                  <a:cubicBezTo>
                    <a:pt x="2719" y="1829"/>
                    <a:pt x="3079" y="1862"/>
                    <a:pt x="3441" y="1862"/>
                  </a:cubicBezTo>
                  <a:cubicBezTo>
                    <a:pt x="3525" y="1862"/>
                    <a:pt x="3609" y="1860"/>
                    <a:pt x="3694" y="1856"/>
                  </a:cubicBezTo>
                  <a:cubicBezTo>
                    <a:pt x="3917" y="1839"/>
                    <a:pt x="4131" y="1821"/>
                    <a:pt x="4354" y="1776"/>
                  </a:cubicBezTo>
                  <a:cubicBezTo>
                    <a:pt x="4568" y="1732"/>
                    <a:pt x="4782" y="1651"/>
                    <a:pt x="4960" y="1518"/>
                  </a:cubicBezTo>
                  <a:lnTo>
                    <a:pt x="4960" y="1518"/>
                  </a:lnTo>
                  <a:cubicBezTo>
                    <a:pt x="4782" y="1651"/>
                    <a:pt x="4568" y="1723"/>
                    <a:pt x="4345" y="1767"/>
                  </a:cubicBezTo>
                  <a:cubicBezTo>
                    <a:pt x="4131" y="1803"/>
                    <a:pt x="3908" y="1821"/>
                    <a:pt x="3694" y="1830"/>
                  </a:cubicBezTo>
                  <a:cubicBezTo>
                    <a:pt x="3666" y="1830"/>
                    <a:pt x="3638" y="1831"/>
                    <a:pt x="3610" y="1831"/>
                  </a:cubicBezTo>
                  <a:cubicBezTo>
                    <a:pt x="3193" y="1831"/>
                    <a:pt x="2784" y="1769"/>
                    <a:pt x="2382" y="1660"/>
                  </a:cubicBezTo>
                  <a:cubicBezTo>
                    <a:pt x="1963" y="1544"/>
                    <a:pt x="1553" y="1375"/>
                    <a:pt x="1178" y="1143"/>
                  </a:cubicBezTo>
                  <a:cubicBezTo>
                    <a:pt x="812" y="938"/>
                    <a:pt x="607" y="545"/>
                    <a:pt x="357" y="170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9"/>
            <p:cNvSpPr/>
            <p:nvPr/>
          </p:nvSpPr>
          <p:spPr>
            <a:xfrm>
              <a:off x="6691600" y="1177525"/>
              <a:ext cx="96600" cy="21100"/>
            </a:xfrm>
            <a:custGeom>
              <a:avLst/>
              <a:gdLst/>
              <a:ahLst/>
              <a:cxnLst/>
              <a:rect l="l" t="t" r="r" b="b"/>
              <a:pathLst>
                <a:path w="3864" h="844" extrusionOk="0">
                  <a:moveTo>
                    <a:pt x="726" y="1"/>
                  </a:moveTo>
                  <a:cubicBezTo>
                    <a:pt x="485" y="1"/>
                    <a:pt x="37" y="12"/>
                    <a:pt x="0" y="144"/>
                  </a:cubicBezTo>
                  <a:cubicBezTo>
                    <a:pt x="90" y="188"/>
                    <a:pt x="241" y="171"/>
                    <a:pt x="348" y="180"/>
                  </a:cubicBezTo>
                  <a:cubicBezTo>
                    <a:pt x="1392" y="251"/>
                    <a:pt x="2436" y="447"/>
                    <a:pt x="3444" y="768"/>
                  </a:cubicBezTo>
                  <a:cubicBezTo>
                    <a:pt x="3557" y="806"/>
                    <a:pt x="3670" y="844"/>
                    <a:pt x="3789" y="844"/>
                  </a:cubicBezTo>
                  <a:cubicBezTo>
                    <a:pt x="3810" y="844"/>
                    <a:pt x="3832" y="842"/>
                    <a:pt x="3854" y="840"/>
                  </a:cubicBezTo>
                  <a:cubicBezTo>
                    <a:pt x="3863" y="804"/>
                    <a:pt x="3828" y="768"/>
                    <a:pt x="3792" y="750"/>
                  </a:cubicBezTo>
                  <a:cubicBezTo>
                    <a:pt x="3176" y="349"/>
                    <a:pt x="2498" y="197"/>
                    <a:pt x="1794" y="81"/>
                  </a:cubicBezTo>
                  <a:cubicBezTo>
                    <a:pt x="1490" y="28"/>
                    <a:pt x="1151" y="10"/>
                    <a:pt x="848" y="1"/>
                  </a:cubicBezTo>
                  <a:cubicBezTo>
                    <a:pt x="822" y="1"/>
                    <a:pt x="77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9"/>
            <p:cNvSpPr/>
            <p:nvPr/>
          </p:nvSpPr>
          <p:spPr>
            <a:xfrm>
              <a:off x="6743350" y="1217900"/>
              <a:ext cx="33925" cy="30150"/>
            </a:xfrm>
            <a:custGeom>
              <a:avLst/>
              <a:gdLst/>
              <a:ahLst/>
              <a:cxnLst/>
              <a:rect l="l" t="t" r="r" b="b"/>
              <a:pathLst>
                <a:path w="1357" h="1206" fill="none" extrusionOk="0">
                  <a:moveTo>
                    <a:pt x="1356" y="1"/>
                  </a:moveTo>
                  <a:cubicBezTo>
                    <a:pt x="1106" y="572"/>
                    <a:pt x="598" y="1027"/>
                    <a:pt x="0" y="120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9"/>
            <p:cNvSpPr/>
            <p:nvPr/>
          </p:nvSpPr>
          <p:spPr>
            <a:xfrm>
              <a:off x="6676650" y="1190250"/>
              <a:ext cx="6725" cy="8050"/>
            </a:xfrm>
            <a:custGeom>
              <a:avLst/>
              <a:gdLst/>
              <a:ahLst/>
              <a:cxnLst/>
              <a:rect l="l" t="t" r="r" b="b"/>
              <a:pathLst>
                <a:path w="269" h="322" fill="none" extrusionOk="0">
                  <a:moveTo>
                    <a:pt x="1" y="322"/>
                  </a:moveTo>
                  <a:cubicBezTo>
                    <a:pt x="72" y="206"/>
                    <a:pt x="170" y="99"/>
                    <a:pt x="268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9"/>
            <p:cNvSpPr/>
            <p:nvPr/>
          </p:nvSpPr>
          <p:spPr>
            <a:xfrm>
              <a:off x="6681775" y="1199400"/>
              <a:ext cx="9850" cy="11850"/>
            </a:xfrm>
            <a:custGeom>
              <a:avLst/>
              <a:gdLst/>
              <a:ahLst/>
              <a:cxnLst/>
              <a:rect l="l" t="t" r="r" b="b"/>
              <a:pathLst>
                <a:path w="394" h="474" fill="none" extrusionOk="0">
                  <a:moveTo>
                    <a:pt x="1" y="473"/>
                  </a:moveTo>
                  <a:cubicBezTo>
                    <a:pt x="117" y="304"/>
                    <a:pt x="242" y="143"/>
                    <a:pt x="39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9"/>
            <p:cNvSpPr/>
            <p:nvPr/>
          </p:nvSpPr>
          <p:spPr>
            <a:xfrm>
              <a:off x="6687350" y="1207650"/>
              <a:ext cx="12300" cy="14075"/>
            </a:xfrm>
            <a:custGeom>
              <a:avLst/>
              <a:gdLst/>
              <a:ahLst/>
              <a:cxnLst/>
              <a:rect l="l" t="t" r="r" b="b"/>
              <a:pathLst>
                <a:path w="492" h="563" fill="none" extrusionOk="0">
                  <a:moveTo>
                    <a:pt x="1" y="562"/>
                  </a:moveTo>
                  <a:cubicBezTo>
                    <a:pt x="153" y="366"/>
                    <a:pt x="313" y="179"/>
                    <a:pt x="49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9"/>
            <p:cNvSpPr/>
            <p:nvPr/>
          </p:nvSpPr>
          <p:spPr>
            <a:xfrm>
              <a:off x="6695600" y="1211675"/>
              <a:ext cx="15650" cy="19650"/>
            </a:xfrm>
            <a:custGeom>
              <a:avLst/>
              <a:gdLst/>
              <a:ahLst/>
              <a:cxnLst/>
              <a:rect l="l" t="t" r="r" b="b"/>
              <a:pathLst>
                <a:path w="626" h="786" fill="none" extrusionOk="0">
                  <a:moveTo>
                    <a:pt x="1" y="785"/>
                  </a:moveTo>
                  <a:cubicBezTo>
                    <a:pt x="197" y="509"/>
                    <a:pt x="402" y="250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9"/>
            <p:cNvSpPr/>
            <p:nvPr/>
          </p:nvSpPr>
          <p:spPr>
            <a:xfrm>
              <a:off x="6704750" y="1214350"/>
              <a:ext cx="19200" cy="21650"/>
            </a:xfrm>
            <a:custGeom>
              <a:avLst/>
              <a:gdLst/>
              <a:ahLst/>
              <a:cxnLst/>
              <a:rect l="l" t="t" r="r" b="b"/>
              <a:pathLst>
                <a:path w="768" h="866" fill="none" extrusionOk="0">
                  <a:moveTo>
                    <a:pt x="1" y="865"/>
                  </a:moveTo>
                  <a:cubicBezTo>
                    <a:pt x="224" y="553"/>
                    <a:pt x="482" y="259"/>
                    <a:pt x="76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9"/>
            <p:cNvSpPr/>
            <p:nvPr/>
          </p:nvSpPr>
          <p:spPr>
            <a:xfrm>
              <a:off x="6716350" y="1217025"/>
              <a:ext cx="21450" cy="24325"/>
            </a:xfrm>
            <a:custGeom>
              <a:avLst/>
              <a:gdLst/>
              <a:ahLst/>
              <a:cxnLst/>
              <a:rect l="l" t="t" r="r" b="b"/>
              <a:pathLst>
                <a:path w="858" h="973" fill="none" extrusionOk="0">
                  <a:moveTo>
                    <a:pt x="1" y="973"/>
                  </a:moveTo>
                  <a:cubicBezTo>
                    <a:pt x="241" y="607"/>
                    <a:pt x="527" y="286"/>
                    <a:pt x="85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9"/>
            <p:cNvSpPr/>
            <p:nvPr/>
          </p:nvSpPr>
          <p:spPr>
            <a:xfrm>
              <a:off x="6729300" y="1220575"/>
              <a:ext cx="21425" cy="23225"/>
            </a:xfrm>
            <a:custGeom>
              <a:avLst/>
              <a:gdLst/>
              <a:ahLst/>
              <a:cxnLst/>
              <a:rect l="l" t="t" r="r" b="b"/>
              <a:pathLst>
                <a:path w="857" h="929" fill="none" extrusionOk="0">
                  <a:moveTo>
                    <a:pt x="0" y="929"/>
                  </a:moveTo>
                  <a:lnTo>
                    <a:pt x="85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9"/>
            <p:cNvSpPr/>
            <p:nvPr/>
          </p:nvSpPr>
          <p:spPr>
            <a:xfrm>
              <a:off x="6742675" y="1221925"/>
              <a:ext cx="19200" cy="23225"/>
            </a:xfrm>
            <a:custGeom>
              <a:avLst/>
              <a:gdLst/>
              <a:ahLst/>
              <a:cxnLst/>
              <a:rect l="l" t="t" r="r" b="b"/>
              <a:pathLst>
                <a:path w="768" h="929" fill="none" extrusionOk="0">
                  <a:moveTo>
                    <a:pt x="0" y="928"/>
                  </a:moveTo>
                  <a:lnTo>
                    <a:pt x="768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9"/>
            <p:cNvSpPr/>
            <p:nvPr/>
          </p:nvSpPr>
          <p:spPr>
            <a:xfrm>
              <a:off x="6707425" y="1156575"/>
              <a:ext cx="88800" cy="41725"/>
            </a:xfrm>
            <a:custGeom>
              <a:avLst/>
              <a:gdLst/>
              <a:ahLst/>
              <a:cxnLst/>
              <a:rect l="l" t="t" r="r" b="b"/>
              <a:pathLst>
                <a:path w="3552" h="1669" fill="none" extrusionOk="0">
                  <a:moveTo>
                    <a:pt x="1" y="1"/>
                  </a:moveTo>
                  <a:cubicBezTo>
                    <a:pt x="99" y="188"/>
                    <a:pt x="295" y="286"/>
                    <a:pt x="491" y="357"/>
                  </a:cubicBezTo>
                  <a:cubicBezTo>
                    <a:pt x="661" y="429"/>
                    <a:pt x="830" y="482"/>
                    <a:pt x="1000" y="518"/>
                  </a:cubicBezTo>
                  <a:cubicBezTo>
                    <a:pt x="1401" y="616"/>
                    <a:pt x="1803" y="643"/>
                    <a:pt x="2195" y="741"/>
                  </a:cubicBezTo>
                  <a:cubicBezTo>
                    <a:pt x="2597" y="848"/>
                    <a:pt x="2980" y="1035"/>
                    <a:pt x="3221" y="1357"/>
                  </a:cubicBezTo>
                  <a:cubicBezTo>
                    <a:pt x="3310" y="1481"/>
                    <a:pt x="3400" y="1642"/>
                    <a:pt x="3551" y="1669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9"/>
            <p:cNvSpPr/>
            <p:nvPr/>
          </p:nvSpPr>
          <p:spPr>
            <a:xfrm>
              <a:off x="6713450" y="1153000"/>
              <a:ext cx="7175" cy="6725"/>
            </a:xfrm>
            <a:custGeom>
              <a:avLst/>
              <a:gdLst/>
              <a:ahLst/>
              <a:cxnLst/>
              <a:rect l="l" t="t" r="r" b="b"/>
              <a:pathLst>
                <a:path w="287" h="269" fill="none" extrusionOk="0">
                  <a:moveTo>
                    <a:pt x="1" y="268"/>
                  </a:moveTo>
                  <a:cubicBezTo>
                    <a:pt x="90" y="170"/>
                    <a:pt x="179" y="81"/>
                    <a:pt x="28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9"/>
            <p:cNvSpPr/>
            <p:nvPr/>
          </p:nvSpPr>
          <p:spPr>
            <a:xfrm>
              <a:off x="6718800" y="1153900"/>
              <a:ext cx="8275" cy="8050"/>
            </a:xfrm>
            <a:custGeom>
              <a:avLst/>
              <a:gdLst/>
              <a:ahLst/>
              <a:cxnLst/>
              <a:rect l="l" t="t" r="r" b="b"/>
              <a:pathLst>
                <a:path w="331" h="322" fill="none" extrusionOk="0">
                  <a:moveTo>
                    <a:pt x="1" y="322"/>
                  </a:moveTo>
                  <a:cubicBezTo>
                    <a:pt x="117" y="215"/>
                    <a:pt x="224" y="108"/>
                    <a:pt x="33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9"/>
            <p:cNvSpPr/>
            <p:nvPr/>
          </p:nvSpPr>
          <p:spPr>
            <a:xfrm>
              <a:off x="6723050" y="1156125"/>
              <a:ext cx="9150" cy="9625"/>
            </a:xfrm>
            <a:custGeom>
              <a:avLst/>
              <a:gdLst/>
              <a:ahLst/>
              <a:cxnLst/>
              <a:rect l="l" t="t" r="r" b="b"/>
              <a:pathLst>
                <a:path w="366" h="385" fill="none" extrusionOk="0">
                  <a:moveTo>
                    <a:pt x="0" y="384"/>
                  </a:moveTo>
                  <a:cubicBezTo>
                    <a:pt x="107" y="242"/>
                    <a:pt x="232" y="117"/>
                    <a:pt x="36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9"/>
            <p:cNvSpPr/>
            <p:nvPr/>
          </p:nvSpPr>
          <p:spPr>
            <a:xfrm>
              <a:off x="6729725" y="1158350"/>
              <a:ext cx="8275" cy="8500"/>
            </a:xfrm>
            <a:custGeom>
              <a:avLst/>
              <a:gdLst/>
              <a:ahLst/>
              <a:cxnLst/>
              <a:rect l="l" t="t" r="r" b="b"/>
              <a:pathLst>
                <a:path w="331" h="340" fill="none" extrusionOk="0">
                  <a:moveTo>
                    <a:pt x="1" y="340"/>
                  </a:moveTo>
                  <a:cubicBezTo>
                    <a:pt x="99" y="215"/>
                    <a:pt x="215" y="108"/>
                    <a:pt x="33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9"/>
            <p:cNvSpPr/>
            <p:nvPr/>
          </p:nvSpPr>
          <p:spPr>
            <a:xfrm>
              <a:off x="6735300" y="1160150"/>
              <a:ext cx="8950" cy="8275"/>
            </a:xfrm>
            <a:custGeom>
              <a:avLst/>
              <a:gdLst/>
              <a:ahLst/>
              <a:cxnLst/>
              <a:rect l="l" t="t" r="r" b="b"/>
              <a:pathLst>
                <a:path w="358" h="331" fill="none" extrusionOk="0">
                  <a:moveTo>
                    <a:pt x="1" y="330"/>
                  </a:moveTo>
                  <a:cubicBezTo>
                    <a:pt x="99" y="205"/>
                    <a:pt x="224" y="89"/>
                    <a:pt x="35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9"/>
            <p:cNvSpPr/>
            <p:nvPr/>
          </p:nvSpPr>
          <p:spPr>
            <a:xfrm>
              <a:off x="6742225" y="1160600"/>
              <a:ext cx="8725" cy="8925"/>
            </a:xfrm>
            <a:custGeom>
              <a:avLst/>
              <a:gdLst/>
              <a:ahLst/>
              <a:cxnLst/>
              <a:rect l="l" t="t" r="r" b="b"/>
              <a:pathLst>
                <a:path w="349" h="357" fill="none" extrusionOk="0">
                  <a:moveTo>
                    <a:pt x="0" y="357"/>
                  </a:moveTo>
                  <a:cubicBezTo>
                    <a:pt x="116" y="241"/>
                    <a:pt x="232" y="116"/>
                    <a:pt x="34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9"/>
            <p:cNvSpPr/>
            <p:nvPr/>
          </p:nvSpPr>
          <p:spPr>
            <a:xfrm>
              <a:off x="6748250" y="1163275"/>
              <a:ext cx="8500" cy="8925"/>
            </a:xfrm>
            <a:custGeom>
              <a:avLst/>
              <a:gdLst/>
              <a:ahLst/>
              <a:cxnLst/>
              <a:rect l="l" t="t" r="r" b="b"/>
              <a:pathLst>
                <a:path w="340" h="357" fill="none" extrusionOk="0">
                  <a:moveTo>
                    <a:pt x="0" y="357"/>
                  </a:moveTo>
                  <a:cubicBezTo>
                    <a:pt x="90" y="223"/>
                    <a:pt x="206" y="98"/>
                    <a:pt x="33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9"/>
            <p:cNvSpPr/>
            <p:nvPr/>
          </p:nvSpPr>
          <p:spPr>
            <a:xfrm>
              <a:off x="6754050" y="1165050"/>
              <a:ext cx="8275" cy="7600"/>
            </a:xfrm>
            <a:custGeom>
              <a:avLst/>
              <a:gdLst/>
              <a:ahLst/>
              <a:cxnLst/>
              <a:rect l="l" t="t" r="r" b="b"/>
              <a:pathLst>
                <a:path w="331" h="304" fill="none" extrusionOk="0">
                  <a:moveTo>
                    <a:pt x="0" y="304"/>
                  </a:moveTo>
                  <a:cubicBezTo>
                    <a:pt x="98" y="197"/>
                    <a:pt x="205" y="90"/>
                    <a:pt x="33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9"/>
            <p:cNvSpPr/>
            <p:nvPr/>
          </p:nvSpPr>
          <p:spPr>
            <a:xfrm>
              <a:off x="6761625" y="1166600"/>
              <a:ext cx="7600" cy="7400"/>
            </a:xfrm>
            <a:custGeom>
              <a:avLst/>
              <a:gdLst/>
              <a:ahLst/>
              <a:cxnLst/>
              <a:rect l="l" t="t" r="r" b="b"/>
              <a:pathLst>
                <a:path w="304" h="296" fill="none" extrusionOk="0">
                  <a:moveTo>
                    <a:pt x="1" y="295"/>
                  </a:moveTo>
                  <a:cubicBezTo>
                    <a:pt x="90" y="188"/>
                    <a:pt x="197" y="90"/>
                    <a:pt x="30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9"/>
            <p:cNvSpPr/>
            <p:nvPr/>
          </p:nvSpPr>
          <p:spPr>
            <a:xfrm>
              <a:off x="6767875" y="1169950"/>
              <a:ext cx="5600" cy="5825"/>
            </a:xfrm>
            <a:custGeom>
              <a:avLst/>
              <a:gdLst/>
              <a:ahLst/>
              <a:cxnLst/>
              <a:rect l="l" t="t" r="r" b="b"/>
              <a:pathLst>
                <a:path w="224" h="233" fill="none" extrusionOk="0">
                  <a:moveTo>
                    <a:pt x="0" y="233"/>
                  </a:moveTo>
                  <a:cubicBezTo>
                    <a:pt x="72" y="152"/>
                    <a:pt x="143" y="72"/>
                    <a:pt x="22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9"/>
            <p:cNvSpPr/>
            <p:nvPr/>
          </p:nvSpPr>
          <p:spPr>
            <a:xfrm>
              <a:off x="6772775" y="1173750"/>
              <a:ext cx="4925" cy="4700"/>
            </a:xfrm>
            <a:custGeom>
              <a:avLst/>
              <a:gdLst/>
              <a:ahLst/>
              <a:cxnLst/>
              <a:rect l="l" t="t" r="r" b="b"/>
              <a:pathLst>
                <a:path w="197" h="188" fill="none" extrusionOk="0">
                  <a:moveTo>
                    <a:pt x="1" y="188"/>
                  </a:moveTo>
                  <a:cubicBezTo>
                    <a:pt x="63" y="125"/>
                    <a:pt x="134" y="63"/>
                    <a:pt x="19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9"/>
            <p:cNvSpPr/>
            <p:nvPr/>
          </p:nvSpPr>
          <p:spPr>
            <a:xfrm>
              <a:off x="6777900" y="117575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fill="none" extrusionOk="0">
                  <a:moveTo>
                    <a:pt x="1" y="215"/>
                  </a:moveTo>
                  <a:cubicBezTo>
                    <a:pt x="72" y="143"/>
                    <a:pt x="152" y="72"/>
                    <a:pt x="22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9"/>
            <p:cNvSpPr/>
            <p:nvPr/>
          </p:nvSpPr>
          <p:spPr>
            <a:xfrm>
              <a:off x="6781925" y="1178650"/>
              <a:ext cx="5375" cy="5825"/>
            </a:xfrm>
            <a:custGeom>
              <a:avLst/>
              <a:gdLst/>
              <a:ahLst/>
              <a:cxnLst/>
              <a:rect l="l" t="t" r="r" b="b"/>
              <a:pathLst>
                <a:path w="215" h="233" fill="none" extrusionOk="0">
                  <a:moveTo>
                    <a:pt x="0" y="233"/>
                  </a:moveTo>
                  <a:cubicBezTo>
                    <a:pt x="72" y="152"/>
                    <a:pt x="143" y="81"/>
                    <a:pt x="215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9"/>
            <p:cNvSpPr/>
            <p:nvPr/>
          </p:nvSpPr>
          <p:spPr>
            <a:xfrm>
              <a:off x="6786375" y="1184675"/>
              <a:ext cx="4050" cy="4700"/>
            </a:xfrm>
            <a:custGeom>
              <a:avLst/>
              <a:gdLst/>
              <a:ahLst/>
              <a:cxnLst/>
              <a:rect l="l" t="t" r="r" b="b"/>
              <a:pathLst>
                <a:path w="162" h="188" fill="none" extrusionOk="0">
                  <a:moveTo>
                    <a:pt x="1" y="188"/>
                  </a:moveTo>
                  <a:cubicBezTo>
                    <a:pt x="54" y="125"/>
                    <a:pt x="108" y="63"/>
                    <a:pt x="161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9"/>
            <p:cNvSpPr/>
            <p:nvPr/>
          </p:nvSpPr>
          <p:spPr>
            <a:xfrm>
              <a:off x="6789275" y="1188475"/>
              <a:ext cx="4050" cy="4250"/>
            </a:xfrm>
            <a:custGeom>
              <a:avLst/>
              <a:gdLst/>
              <a:ahLst/>
              <a:cxnLst/>
              <a:rect l="l" t="t" r="r" b="b"/>
              <a:pathLst>
                <a:path w="162" h="170" fill="none" extrusionOk="0">
                  <a:moveTo>
                    <a:pt x="1" y="170"/>
                  </a:moveTo>
                  <a:cubicBezTo>
                    <a:pt x="54" y="116"/>
                    <a:pt x="108" y="54"/>
                    <a:pt x="161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9"/>
            <p:cNvSpPr/>
            <p:nvPr/>
          </p:nvSpPr>
          <p:spPr>
            <a:xfrm>
              <a:off x="6748700" y="1192700"/>
              <a:ext cx="4925" cy="4925"/>
            </a:xfrm>
            <a:custGeom>
              <a:avLst/>
              <a:gdLst/>
              <a:ahLst/>
              <a:cxnLst/>
              <a:rect l="l" t="t" r="r" b="b"/>
              <a:pathLst>
                <a:path w="197" h="197" fill="none" extrusionOk="0">
                  <a:moveTo>
                    <a:pt x="0" y="197"/>
                  </a:moveTo>
                  <a:cubicBezTo>
                    <a:pt x="63" y="135"/>
                    <a:pt x="134" y="63"/>
                    <a:pt x="19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9"/>
            <p:cNvSpPr/>
            <p:nvPr/>
          </p:nvSpPr>
          <p:spPr>
            <a:xfrm>
              <a:off x="6753825" y="1193825"/>
              <a:ext cx="4700" cy="4925"/>
            </a:xfrm>
            <a:custGeom>
              <a:avLst/>
              <a:gdLst/>
              <a:ahLst/>
              <a:cxnLst/>
              <a:rect l="l" t="t" r="r" b="b"/>
              <a:pathLst>
                <a:path w="188" h="197" fill="none" extrusionOk="0">
                  <a:moveTo>
                    <a:pt x="0" y="197"/>
                  </a:moveTo>
                  <a:cubicBezTo>
                    <a:pt x="54" y="116"/>
                    <a:pt x="116" y="54"/>
                    <a:pt x="188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9"/>
            <p:cNvSpPr/>
            <p:nvPr/>
          </p:nvSpPr>
          <p:spPr>
            <a:xfrm>
              <a:off x="6758950" y="1195375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fill="none" extrusionOk="0">
                  <a:moveTo>
                    <a:pt x="1" y="179"/>
                  </a:moveTo>
                  <a:cubicBezTo>
                    <a:pt x="54" y="126"/>
                    <a:pt x="99" y="63"/>
                    <a:pt x="134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9"/>
            <p:cNvSpPr/>
            <p:nvPr/>
          </p:nvSpPr>
          <p:spPr>
            <a:xfrm>
              <a:off x="6763400" y="1197600"/>
              <a:ext cx="3150" cy="4725"/>
            </a:xfrm>
            <a:custGeom>
              <a:avLst/>
              <a:gdLst/>
              <a:ahLst/>
              <a:cxnLst/>
              <a:rect l="l" t="t" r="r" b="b"/>
              <a:pathLst>
                <a:path w="126" h="189" fill="none" extrusionOk="0">
                  <a:moveTo>
                    <a:pt x="1" y="188"/>
                  </a:moveTo>
                  <a:cubicBezTo>
                    <a:pt x="46" y="126"/>
                    <a:pt x="81" y="63"/>
                    <a:pt x="126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9"/>
            <p:cNvSpPr/>
            <p:nvPr/>
          </p:nvSpPr>
          <p:spPr>
            <a:xfrm>
              <a:off x="6769200" y="1199625"/>
              <a:ext cx="1825" cy="3150"/>
            </a:xfrm>
            <a:custGeom>
              <a:avLst/>
              <a:gdLst/>
              <a:ahLst/>
              <a:cxnLst/>
              <a:rect l="l" t="t" r="r" b="b"/>
              <a:pathLst>
                <a:path w="73" h="126" fill="none" extrusionOk="0">
                  <a:moveTo>
                    <a:pt x="1" y="125"/>
                  </a:moveTo>
                  <a:cubicBezTo>
                    <a:pt x="19" y="89"/>
                    <a:pt x="46" y="45"/>
                    <a:pt x="72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9"/>
            <p:cNvSpPr/>
            <p:nvPr/>
          </p:nvSpPr>
          <p:spPr>
            <a:xfrm>
              <a:off x="6636950" y="1262725"/>
              <a:ext cx="115775" cy="81050"/>
            </a:xfrm>
            <a:custGeom>
              <a:avLst/>
              <a:gdLst/>
              <a:ahLst/>
              <a:cxnLst/>
              <a:rect l="l" t="t" r="r" b="b"/>
              <a:pathLst>
                <a:path w="4631" h="3242" extrusionOk="0">
                  <a:moveTo>
                    <a:pt x="4452" y="1"/>
                  </a:moveTo>
                  <a:cubicBezTo>
                    <a:pt x="4443" y="215"/>
                    <a:pt x="4345" y="465"/>
                    <a:pt x="4238" y="625"/>
                  </a:cubicBezTo>
                  <a:cubicBezTo>
                    <a:pt x="3926" y="1089"/>
                    <a:pt x="3516" y="1509"/>
                    <a:pt x="3043" y="1785"/>
                  </a:cubicBezTo>
                  <a:cubicBezTo>
                    <a:pt x="2561" y="2071"/>
                    <a:pt x="2088" y="2294"/>
                    <a:pt x="1562" y="2445"/>
                  </a:cubicBezTo>
                  <a:cubicBezTo>
                    <a:pt x="1313" y="2518"/>
                    <a:pt x="1014" y="2554"/>
                    <a:pt x="748" y="2554"/>
                  </a:cubicBezTo>
                  <a:cubicBezTo>
                    <a:pt x="719" y="2554"/>
                    <a:pt x="689" y="2553"/>
                    <a:pt x="661" y="2552"/>
                  </a:cubicBezTo>
                  <a:cubicBezTo>
                    <a:pt x="429" y="2543"/>
                    <a:pt x="188" y="2472"/>
                    <a:pt x="1" y="2329"/>
                  </a:cubicBezTo>
                  <a:lnTo>
                    <a:pt x="1" y="2329"/>
                  </a:lnTo>
                  <a:cubicBezTo>
                    <a:pt x="19" y="2374"/>
                    <a:pt x="36" y="2427"/>
                    <a:pt x="54" y="2472"/>
                  </a:cubicBezTo>
                  <a:cubicBezTo>
                    <a:pt x="188" y="2793"/>
                    <a:pt x="509" y="3043"/>
                    <a:pt x="839" y="3141"/>
                  </a:cubicBezTo>
                  <a:cubicBezTo>
                    <a:pt x="1087" y="3213"/>
                    <a:pt x="1334" y="3242"/>
                    <a:pt x="1584" y="3242"/>
                  </a:cubicBezTo>
                  <a:cubicBezTo>
                    <a:pt x="1678" y="3242"/>
                    <a:pt x="1771" y="3238"/>
                    <a:pt x="1865" y="3230"/>
                  </a:cubicBezTo>
                  <a:cubicBezTo>
                    <a:pt x="2115" y="3204"/>
                    <a:pt x="2383" y="3141"/>
                    <a:pt x="2615" y="3070"/>
                  </a:cubicBezTo>
                  <a:cubicBezTo>
                    <a:pt x="3284" y="2865"/>
                    <a:pt x="3801" y="2436"/>
                    <a:pt x="4185" y="1848"/>
                  </a:cubicBezTo>
                  <a:cubicBezTo>
                    <a:pt x="4390" y="1544"/>
                    <a:pt x="4568" y="1080"/>
                    <a:pt x="4604" y="715"/>
                  </a:cubicBezTo>
                  <a:cubicBezTo>
                    <a:pt x="4631" y="474"/>
                    <a:pt x="4577" y="215"/>
                    <a:pt x="4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9"/>
            <p:cNvSpPr/>
            <p:nvPr/>
          </p:nvSpPr>
          <p:spPr>
            <a:xfrm>
              <a:off x="6632500" y="1262725"/>
              <a:ext cx="121125" cy="83700"/>
            </a:xfrm>
            <a:custGeom>
              <a:avLst/>
              <a:gdLst/>
              <a:ahLst/>
              <a:cxnLst/>
              <a:rect l="l" t="t" r="r" b="b"/>
              <a:pathLst>
                <a:path w="4845" h="3348" extrusionOk="0">
                  <a:moveTo>
                    <a:pt x="4630" y="1"/>
                  </a:moveTo>
                  <a:cubicBezTo>
                    <a:pt x="4773" y="269"/>
                    <a:pt x="4791" y="572"/>
                    <a:pt x="4728" y="848"/>
                  </a:cubicBezTo>
                  <a:cubicBezTo>
                    <a:pt x="4666" y="1125"/>
                    <a:pt x="4559" y="1402"/>
                    <a:pt x="4416" y="1651"/>
                  </a:cubicBezTo>
                  <a:cubicBezTo>
                    <a:pt x="4131" y="2142"/>
                    <a:pt x="3703" y="2561"/>
                    <a:pt x="3194" y="2802"/>
                  </a:cubicBezTo>
                  <a:cubicBezTo>
                    <a:pt x="2944" y="2936"/>
                    <a:pt x="2668" y="3007"/>
                    <a:pt x="2391" y="3070"/>
                  </a:cubicBezTo>
                  <a:cubicBezTo>
                    <a:pt x="2198" y="3113"/>
                    <a:pt x="2000" y="3135"/>
                    <a:pt x="1803" y="3135"/>
                  </a:cubicBezTo>
                  <a:cubicBezTo>
                    <a:pt x="1719" y="3135"/>
                    <a:pt x="1636" y="3131"/>
                    <a:pt x="1553" y="3123"/>
                  </a:cubicBezTo>
                  <a:cubicBezTo>
                    <a:pt x="1410" y="3114"/>
                    <a:pt x="1267" y="3097"/>
                    <a:pt x="1133" y="3061"/>
                  </a:cubicBezTo>
                  <a:cubicBezTo>
                    <a:pt x="999" y="3025"/>
                    <a:pt x="875" y="2981"/>
                    <a:pt x="759" y="2909"/>
                  </a:cubicBezTo>
                  <a:cubicBezTo>
                    <a:pt x="622" y="2821"/>
                    <a:pt x="498" y="2707"/>
                    <a:pt x="409" y="2571"/>
                  </a:cubicBezTo>
                  <a:lnTo>
                    <a:pt x="409" y="2571"/>
                  </a:lnTo>
                  <a:cubicBezTo>
                    <a:pt x="543" y="2622"/>
                    <a:pt x="685" y="2649"/>
                    <a:pt x="821" y="2659"/>
                  </a:cubicBezTo>
                  <a:cubicBezTo>
                    <a:pt x="1071" y="2659"/>
                    <a:pt x="1312" y="2642"/>
                    <a:pt x="1544" y="2588"/>
                  </a:cubicBezTo>
                  <a:cubicBezTo>
                    <a:pt x="2016" y="2481"/>
                    <a:pt x="2445" y="2294"/>
                    <a:pt x="2864" y="2071"/>
                  </a:cubicBezTo>
                  <a:cubicBezTo>
                    <a:pt x="3069" y="1955"/>
                    <a:pt x="3274" y="1848"/>
                    <a:pt x="3471" y="1705"/>
                  </a:cubicBezTo>
                  <a:cubicBezTo>
                    <a:pt x="3658" y="1562"/>
                    <a:pt x="3836" y="1402"/>
                    <a:pt x="3997" y="1232"/>
                  </a:cubicBezTo>
                  <a:cubicBezTo>
                    <a:pt x="4149" y="1054"/>
                    <a:pt x="4291" y="866"/>
                    <a:pt x="4416" y="670"/>
                  </a:cubicBezTo>
                  <a:cubicBezTo>
                    <a:pt x="4541" y="465"/>
                    <a:pt x="4630" y="242"/>
                    <a:pt x="4630" y="1"/>
                  </a:cubicBezTo>
                  <a:lnTo>
                    <a:pt x="4630" y="1"/>
                  </a:lnTo>
                  <a:cubicBezTo>
                    <a:pt x="4612" y="233"/>
                    <a:pt x="4505" y="456"/>
                    <a:pt x="4372" y="634"/>
                  </a:cubicBezTo>
                  <a:cubicBezTo>
                    <a:pt x="4238" y="822"/>
                    <a:pt x="4086" y="1000"/>
                    <a:pt x="3926" y="1161"/>
                  </a:cubicBezTo>
                  <a:cubicBezTo>
                    <a:pt x="3756" y="1321"/>
                    <a:pt x="3587" y="1473"/>
                    <a:pt x="3390" y="1598"/>
                  </a:cubicBezTo>
                  <a:cubicBezTo>
                    <a:pt x="3203" y="1723"/>
                    <a:pt x="2998" y="1830"/>
                    <a:pt x="2793" y="1937"/>
                  </a:cubicBezTo>
                  <a:cubicBezTo>
                    <a:pt x="2382" y="2133"/>
                    <a:pt x="1945" y="2303"/>
                    <a:pt x="1508" y="2392"/>
                  </a:cubicBezTo>
                  <a:cubicBezTo>
                    <a:pt x="1331" y="2421"/>
                    <a:pt x="1145" y="2444"/>
                    <a:pt x="965" y="2444"/>
                  </a:cubicBezTo>
                  <a:cubicBezTo>
                    <a:pt x="700" y="2444"/>
                    <a:pt x="446" y="2394"/>
                    <a:pt x="250" y="2240"/>
                  </a:cubicBezTo>
                  <a:lnTo>
                    <a:pt x="0" y="2035"/>
                  </a:lnTo>
                  <a:lnTo>
                    <a:pt x="72" y="2356"/>
                  </a:lnTo>
                  <a:cubicBezTo>
                    <a:pt x="152" y="2668"/>
                    <a:pt x="375" y="2936"/>
                    <a:pt x="643" y="3097"/>
                  </a:cubicBezTo>
                  <a:cubicBezTo>
                    <a:pt x="776" y="3177"/>
                    <a:pt x="937" y="3239"/>
                    <a:pt x="1080" y="3275"/>
                  </a:cubicBezTo>
                  <a:cubicBezTo>
                    <a:pt x="1231" y="3311"/>
                    <a:pt x="1383" y="3328"/>
                    <a:pt x="1535" y="3337"/>
                  </a:cubicBezTo>
                  <a:cubicBezTo>
                    <a:pt x="1614" y="3344"/>
                    <a:pt x="1693" y="3348"/>
                    <a:pt x="1772" y="3348"/>
                  </a:cubicBezTo>
                  <a:cubicBezTo>
                    <a:pt x="1996" y="3348"/>
                    <a:pt x="2218" y="3321"/>
                    <a:pt x="2436" y="3275"/>
                  </a:cubicBezTo>
                  <a:cubicBezTo>
                    <a:pt x="2721" y="3204"/>
                    <a:pt x="3016" y="3114"/>
                    <a:pt x="3283" y="2972"/>
                  </a:cubicBezTo>
                  <a:cubicBezTo>
                    <a:pt x="3819" y="2686"/>
                    <a:pt x="4238" y="2231"/>
                    <a:pt x="4523" y="1705"/>
                  </a:cubicBezTo>
                  <a:cubicBezTo>
                    <a:pt x="4657" y="1437"/>
                    <a:pt x="4746" y="1152"/>
                    <a:pt x="4791" y="857"/>
                  </a:cubicBezTo>
                  <a:cubicBezTo>
                    <a:pt x="4844" y="563"/>
                    <a:pt x="4791" y="251"/>
                    <a:pt x="4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9"/>
            <p:cNvSpPr/>
            <p:nvPr/>
          </p:nvSpPr>
          <p:spPr>
            <a:xfrm>
              <a:off x="6625350" y="1239450"/>
              <a:ext cx="123150" cy="87125"/>
            </a:xfrm>
            <a:custGeom>
              <a:avLst/>
              <a:gdLst/>
              <a:ahLst/>
              <a:cxnLst/>
              <a:rect l="l" t="t" r="r" b="b"/>
              <a:pathLst>
                <a:path w="4926" h="3485" extrusionOk="0">
                  <a:moveTo>
                    <a:pt x="3353" y="0"/>
                  </a:moveTo>
                  <a:cubicBezTo>
                    <a:pt x="3240" y="0"/>
                    <a:pt x="3126" y="8"/>
                    <a:pt x="3016" y="22"/>
                  </a:cubicBezTo>
                  <a:cubicBezTo>
                    <a:pt x="2035" y="147"/>
                    <a:pt x="1107" y="620"/>
                    <a:pt x="438" y="1342"/>
                  </a:cubicBezTo>
                  <a:cubicBezTo>
                    <a:pt x="304" y="1494"/>
                    <a:pt x="170" y="1655"/>
                    <a:pt x="99" y="1851"/>
                  </a:cubicBezTo>
                  <a:cubicBezTo>
                    <a:pt x="1" y="2083"/>
                    <a:pt x="1" y="2377"/>
                    <a:pt x="144" y="2600"/>
                  </a:cubicBezTo>
                  <a:cubicBezTo>
                    <a:pt x="233" y="2725"/>
                    <a:pt x="331" y="2823"/>
                    <a:pt x="384" y="2975"/>
                  </a:cubicBezTo>
                  <a:cubicBezTo>
                    <a:pt x="420" y="3064"/>
                    <a:pt x="438" y="3162"/>
                    <a:pt x="465" y="3260"/>
                  </a:cubicBezTo>
                  <a:cubicBezTo>
                    <a:pt x="652" y="3403"/>
                    <a:pt x="893" y="3474"/>
                    <a:pt x="1125" y="3483"/>
                  </a:cubicBezTo>
                  <a:cubicBezTo>
                    <a:pt x="1153" y="3484"/>
                    <a:pt x="1183" y="3485"/>
                    <a:pt x="1212" y="3485"/>
                  </a:cubicBezTo>
                  <a:cubicBezTo>
                    <a:pt x="1478" y="3485"/>
                    <a:pt x="1777" y="3449"/>
                    <a:pt x="2026" y="3376"/>
                  </a:cubicBezTo>
                  <a:cubicBezTo>
                    <a:pt x="2552" y="3225"/>
                    <a:pt x="3025" y="3002"/>
                    <a:pt x="3507" y="2716"/>
                  </a:cubicBezTo>
                  <a:cubicBezTo>
                    <a:pt x="3980" y="2440"/>
                    <a:pt x="4390" y="2020"/>
                    <a:pt x="4702" y="1556"/>
                  </a:cubicBezTo>
                  <a:cubicBezTo>
                    <a:pt x="4809" y="1396"/>
                    <a:pt x="4907" y="1146"/>
                    <a:pt x="4925" y="932"/>
                  </a:cubicBezTo>
                  <a:cubicBezTo>
                    <a:pt x="4863" y="834"/>
                    <a:pt x="4783" y="736"/>
                    <a:pt x="4684" y="664"/>
                  </a:cubicBezTo>
                  <a:cubicBezTo>
                    <a:pt x="4604" y="611"/>
                    <a:pt x="4524" y="566"/>
                    <a:pt x="4452" y="504"/>
                  </a:cubicBezTo>
                  <a:cubicBezTo>
                    <a:pt x="4381" y="441"/>
                    <a:pt x="4328" y="370"/>
                    <a:pt x="4256" y="307"/>
                  </a:cubicBezTo>
                  <a:cubicBezTo>
                    <a:pt x="4023" y="74"/>
                    <a:pt x="3689" y="0"/>
                    <a:pt x="3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9"/>
            <p:cNvSpPr/>
            <p:nvPr/>
          </p:nvSpPr>
          <p:spPr>
            <a:xfrm>
              <a:off x="6623575" y="1239150"/>
              <a:ext cx="126475" cy="90125"/>
            </a:xfrm>
            <a:custGeom>
              <a:avLst/>
              <a:gdLst/>
              <a:ahLst/>
              <a:cxnLst/>
              <a:rect l="l" t="t" r="r" b="b"/>
              <a:pathLst>
                <a:path w="5059" h="3605" extrusionOk="0">
                  <a:moveTo>
                    <a:pt x="3492" y="0"/>
                  </a:moveTo>
                  <a:cubicBezTo>
                    <a:pt x="3357" y="0"/>
                    <a:pt x="3222" y="15"/>
                    <a:pt x="3087" y="34"/>
                  </a:cubicBezTo>
                  <a:cubicBezTo>
                    <a:pt x="3171" y="26"/>
                    <a:pt x="3256" y="22"/>
                    <a:pt x="3339" y="22"/>
                  </a:cubicBezTo>
                  <a:cubicBezTo>
                    <a:pt x="3441" y="22"/>
                    <a:pt x="3542" y="28"/>
                    <a:pt x="3640" y="43"/>
                  </a:cubicBezTo>
                  <a:cubicBezTo>
                    <a:pt x="3828" y="70"/>
                    <a:pt x="4006" y="132"/>
                    <a:pt x="4149" y="230"/>
                  </a:cubicBezTo>
                  <a:cubicBezTo>
                    <a:pt x="4229" y="284"/>
                    <a:pt x="4291" y="337"/>
                    <a:pt x="4354" y="409"/>
                  </a:cubicBezTo>
                  <a:cubicBezTo>
                    <a:pt x="4407" y="480"/>
                    <a:pt x="4479" y="560"/>
                    <a:pt x="4559" y="614"/>
                  </a:cubicBezTo>
                  <a:cubicBezTo>
                    <a:pt x="4639" y="667"/>
                    <a:pt x="4720" y="712"/>
                    <a:pt x="4773" y="774"/>
                  </a:cubicBezTo>
                  <a:cubicBezTo>
                    <a:pt x="4831" y="832"/>
                    <a:pt x="4881" y="897"/>
                    <a:pt x="4923" y="962"/>
                  </a:cubicBezTo>
                  <a:lnTo>
                    <a:pt x="4923" y="962"/>
                  </a:lnTo>
                  <a:cubicBezTo>
                    <a:pt x="4871" y="1391"/>
                    <a:pt x="4555" y="1751"/>
                    <a:pt x="4247" y="2077"/>
                  </a:cubicBezTo>
                  <a:cubicBezTo>
                    <a:pt x="4086" y="2237"/>
                    <a:pt x="3917" y="2389"/>
                    <a:pt x="3729" y="2514"/>
                  </a:cubicBezTo>
                  <a:cubicBezTo>
                    <a:pt x="3542" y="2639"/>
                    <a:pt x="3337" y="2746"/>
                    <a:pt x="3141" y="2853"/>
                  </a:cubicBezTo>
                  <a:cubicBezTo>
                    <a:pt x="2730" y="3058"/>
                    <a:pt x="2293" y="3237"/>
                    <a:pt x="1856" y="3326"/>
                  </a:cubicBezTo>
                  <a:cubicBezTo>
                    <a:pt x="1678" y="3359"/>
                    <a:pt x="1489" y="3385"/>
                    <a:pt x="1305" y="3385"/>
                  </a:cubicBezTo>
                  <a:cubicBezTo>
                    <a:pt x="1058" y="3385"/>
                    <a:pt x="820" y="3338"/>
                    <a:pt x="631" y="3201"/>
                  </a:cubicBezTo>
                  <a:lnTo>
                    <a:pt x="631" y="3201"/>
                  </a:lnTo>
                  <a:cubicBezTo>
                    <a:pt x="601" y="3108"/>
                    <a:pt x="576" y="3020"/>
                    <a:pt x="545" y="2924"/>
                  </a:cubicBezTo>
                  <a:cubicBezTo>
                    <a:pt x="491" y="2808"/>
                    <a:pt x="420" y="2719"/>
                    <a:pt x="357" y="2639"/>
                  </a:cubicBezTo>
                  <a:cubicBezTo>
                    <a:pt x="295" y="2550"/>
                    <a:pt x="250" y="2478"/>
                    <a:pt x="223" y="2389"/>
                  </a:cubicBezTo>
                  <a:cubicBezTo>
                    <a:pt x="197" y="2300"/>
                    <a:pt x="197" y="2211"/>
                    <a:pt x="206" y="2113"/>
                  </a:cubicBezTo>
                  <a:cubicBezTo>
                    <a:pt x="241" y="1729"/>
                    <a:pt x="562" y="1408"/>
                    <a:pt x="848" y="1122"/>
                  </a:cubicBezTo>
                  <a:cubicBezTo>
                    <a:pt x="1160" y="837"/>
                    <a:pt x="1508" y="605"/>
                    <a:pt x="1883" y="418"/>
                  </a:cubicBezTo>
                  <a:cubicBezTo>
                    <a:pt x="2266" y="230"/>
                    <a:pt x="2668" y="105"/>
                    <a:pt x="3087" y="34"/>
                  </a:cubicBezTo>
                  <a:lnTo>
                    <a:pt x="3087" y="34"/>
                  </a:lnTo>
                  <a:cubicBezTo>
                    <a:pt x="2240" y="105"/>
                    <a:pt x="1410" y="453"/>
                    <a:pt x="759" y="1015"/>
                  </a:cubicBezTo>
                  <a:cubicBezTo>
                    <a:pt x="589" y="1158"/>
                    <a:pt x="438" y="1310"/>
                    <a:pt x="295" y="1479"/>
                  </a:cubicBezTo>
                  <a:cubicBezTo>
                    <a:pt x="161" y="1649"/>
                    <a:pt x="36" y="1854"/>
                    <a:pt x="9" y="2095"/>
                  </a:cubicBezTo>
                  <a:cubicBezTo>
                    <a:pt x="0" y="2211"/>
                    <a:pt x="0" y="2327"/>
                    <a:pt x="36" y="2443"/>
                  </a:cubicBezTo>
                  <a:cubicBezTo>
                    <a:pt x="63" y="2559"/>
                    <a:pt x="125" y="2675"/>
                    <a:pt x="197" y="2755"/>
                  </a:cubicBezTo>
                  <a:cubicBezTo>
                    <a:pt x="259" y="2844"/>
                    <a:pt x="313" y="2924"/>
                    <a:pt x="348" y="3005"/>
                  </a:cubicBezTo>
                  <a:cubicBezTo>
                    <a:pt x="375" y="3094"/>
                    <a:pt x="402" y="3201"/>
                    <a:pt x="438" y="3299"/>
                  </a:cubicBezTo>
                  <a:lnTo>
                    <a:pt x="447" y="3335"/>
                  </a:lnTo>
                  <a:lnTo>
                    <a:pt x="473" y="3353"/>
                  </a:lnTo>
                  <a:cubicBezTo>
                    <a:pt x="678" y="3513"/>
                    <a:pt x="928" y="3593"/>
                    <a:pt x="1178" y="3602"/>
                  </a:cubicBezTo>
                  <a:cubicBezTo>
                    <a:pt x="1220" y="3604"/>
                    <a:pt x="1261" y="3605"/>
                    <a:pt x="1302" y="3605"/>
                  </a:cubicBezTo>
                  <a:cubicBezTo>
                    <a:pt x="1508" y="3605"/>
                    <a:pt x="1707" y="3586"/>
                    <a:pt x="1901" y="3549"/>
                  </a:cubicBezTo>
                  <a:cubicBezTo>
                    <a:pt x="2373" y="3442"/>
                    <a:pt x="2811" y="3254"/>
                    <a:pt x="3230" y="3040"/>
                  </a:cubicBezTo>
                  <a:cubicBezTo>
                    <a:pt x="3444" y="2933"/>
                    <a:pt x="3649" y="2817"/>
                    <a:pt x="3845" y="2675"/>
                  </a:cubicBezTo>
                  <a:cubicBezTo>
                    <a:pt x="4042" y="2541"/>
                    <a:pt x="4220" y="2380"/>
                    <a:pt x="4381" y="2202"/>
                  </a:cubicBezTo>
                  <a:cubicBezTo>
                    <a:pt x="4541" y="2032"/>
                    <a:pt x="4693" y="1836"/>
                    <a:pt x="4818" y="1640"/>
                  </a:cubicBezTo>
                  <a:cubicBezTo>
                    <a:pt x="4952" y="1435"/>
                    <a:pt x="5041" y="1203"/>
                    <a:pt x="5059" y="953"/>
                  </a:cubicBezTo>
                  <a:lnTo>
                    <a:pt x="5059" y="935"/>
                  </a:lnTo>
                  <a:lnTo>
                    <a:pt x="5050" y="917"/>
                  </a:lnTo>
                  <a:cubicBezTo>
                    <a:pt x="4996" y="828"/>
                    <a:pt x="4934" y="748"/>
                    <a:pt x="4862" y="685"/>
                  </a:cubicBezTo>
                  <a:cubicBezTo>
                    <a:pt x="4782" y="614"/>
                    <a:pt x="4693" y="569"/>
                    <a:pt x="4622" y="525"/>
                  </a:cubicBezTo>
                  <a:cubicBezTo>
                    <a:pt x="4550" y="471"/>
                    <a:pt x="4488" y="418"/>
                    <a:pt x="4425" y="346"/>
                  </a:cubicBezTo>
                  <a:cubicBezTo>
                    <a:pt x="4354" y="275"/>
                    <a:pt x="4274" y="212"/>
                    <a:pt x="4193" y="168"/>
                  </a:cubicBezTo>
                  <a:cubicBezTo>
                    <a:pt x="4024" y="61"/>
                    <a:pt x="3837" y="16"/>
                    <a:pt x="3649" y="7"/>
                  </a:cubicBezTo>
                  <a:cubicBezTo>
                    <a:pt x="3597" y="2"/>
                    <a:pt x="3545" y="0"/>
                    <a:pt x="3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9"/>
            <p:cNvSpPr/>
            <p:nvPr/>
          </p:nvSpPr>
          <p:spPr>
            <a:xfrm>
              <a:off x="6636500" y="1251150"/>
              <a:ext cx="100400" cy="56400"/>
            </a:xfrm>
            <a:custGeom>
              <a:avLst/>
              <a:gdLst/>
              <a:ahLst/>
              <a:cxnLst/>
              <a:rect l="l" t="t" r="r" b="b"/>
              <a:pathLst>
                <a:path w="4016" h="2256" extrusionOk="0">
                  <a:moveTo>
                    <a:pt x="3971" y="0"/>
                  </a:moveTo>
                  <a:cubicBezTo>
                    <a:pt x="3855" y="9"/>
                    <a:pt x="3757" y="71"/>
                    <a:pt x="3650" y="116"/>
                  </a:cubicBezTo>
                  <a:cubicBezTo>
                    <a:pt x="3284" y="303"/>
                    <a:pt x="2873" y="393"/>
                    <a:pt x="2472" y="509"/>
                  </a:cubicBezTo>
                  <a:cubicBezTo>
                    <a:pt x="1526" y="785"/>
                    <a:pt x="563" y="1231"/>
                    <a:pt x="54" y="1989"/>
                  </a:cubicBezTo>
                  <a:cubicBezTo>
                    <a:pt x="1" y="2061"/>
                    <a:pt x="1" y="2186"/>
                    <a:pt x="81" y="2239"/>
                  </a:cubicBezTo>
                  <a:cubicBezTo>
                    <a:pt x="100" y="2251"/>
                    <a:pt x="120" y="2255"/>
                    <a:pt x="139" y="2255"/>
                  </a:cubicBezTo>
                  <a:cubicBezTo>
                    <a:pt x="214" y="2255"/>
                    <a:pt x="291" y="2187"/>
                    <a:pt x="340" y="2123"/>
                  </a:cubicBezTo>
                  <a:cubicBezTo>
                    <a:pt x="911" y="1454"/>
                    <a:pt x="1696" y="955"/>
                    <a:pt x="2561" y="785"/>
                  </a:cubicBezTo>
                  <a:cubicBezTo>
                    <a:pt x="2659" y="767"/>
                    <a:pt x="2766" y="749"/>
                    <a:pt x="2865" y="723"/>
                  </a:cubicBezTo>
                  <a:cubicBezTo>
                    <a:pt x="3052" y="669"/>
                    <a:pt x="3275" y="553"/>
                    <a:pt x="3444" y="446"/>
                  </a:cubicBezTo>
                  <a:cubicBezTo>
                    <a:pt x="3614" y="348"/>
                    <a:pt x="3748" y="268"/>
                    <a:pt x="3917" y="152"/>
                  </a:cubicBezTo>
                  <a:cubicBezTo>
                    <a:pt x="3962" y="116"/>
                    <a:pt x="4015" y="27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9"/>
            <p:cNvSpPr/>
            <p:nvPr/>
          </p:nvSpPr>
          <p:spPr>
            <a:xfrm>
              <a:off x="6706775" y="1283025"/>
              <a:ext cx="37250" cy="54000"/>
            </a:xfrm>
            <a:custGeom>
              <a:avLst/>
              <a:gdLst/>
              <a:ahLst/>
              <a:cxnLst/>
              <a:rect l="l" t="t" r="r" b="b"/>
              <a:pathLst>
                <a:path w="1490" h="2160" fill="none" extrusionOk="0">
                  <a:moveTo>
                    <a:pt x="0" y="2160"/>
                  </a:moveTo>
                  <a:cubicBezTo>
                    <a:pt x="107" y="1865"/>
                    <a:pt x="393" y="1669"/>
                    <a:pt x="651" y="1473"/>
                  </a:cubicBezTo>
                  <a:cubicBezTo>
                    <a:pt x="883" y="1294"/>
                    <a:pt x="1115" y="1098"/>
                    <a:pt x="1267" y="848"/>
                  </a:cubicBezTo>
                  <a:cubicBezTo>
                    <a:pt x="1418" y="598"/>
                    <a:pt x="1490" y="277"/>
                    <a:pt x="138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9"/>
            <p:cNvSpPr/>
            <p:nvPr/>
          </p:nvSpPr>
          <p:spPr>
            <a:xfrm>
              <a:off x="6649000" y="1326750"/>
              <a:ext cx="4475" cy="6700"/>
            </a:xfrm>
            <a:custGeom>
              <a:avLst/>
              <a:gdLst/>
              <a:ahLst/>
              <a:cxnLst/>
              <a:rect l="l" t="t" r="r" b="b"/>
              <a:pathLst>
                <a:path w="179" h="268" fill="none" extrusionOk="0">
                  <a:moveTo>
                    <a:pt x="0" y="268"/>
                  </a:moveTo>
                  <a:cubicBezTo>
                    <a:pt x="63" y="179"/>
                    <a:pt x="125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9"/>
            <p:cNvSpPr/>
            <p:nvPr/>
          </p:nvSpPr>
          <p:spPr>
            <a:xfrm>
              <a:off x="6656125" y="1328750"/>
              <a:ext cx="5400" cy="9400"/>
            </a:xfrm>
            <a:custGeom>
              <a:avLst/>
              <a:gdLst/>
              <a:ahLst/>
              <a:cxnLst/>
              <a:rect l="l" t="t" r="r" b="b"/>
              <a:pathLst>
                <a:path w="216" h="376" fill="none" extrusionOk="0">
                  <a:moveTo>
                    <a:pt x="1" y="375"/>
                  </a:moveTo>
                  <a:lnTo>
                    <a:pt x="215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9"/>
            <p:cNvSpPr/>
            <p:nvPr/>
          </p:nvSpPr>
          <p:spPr>
            <a:xfrm>
              <a:off x="6666400" y="1326975"/>
              <a:ext cx="6925" cy="12725"/>
            </a:xfrm>
            <a:custGeom>
              <a:avLst/>
              <a:gdLst/>
              <a:ahLst/>
              <a:cxnLst/>
              <a:rect l="l" t="t" r="r" b="b"/>
              <a:pathLst>
                <a:path w="277" h="509" fill="none" extrusionOk="0">
                  <a:moveTo>
                    <a:pt x="0" y="509"/>
                  </a:moveTo>
                  <a:lnTo>
                    <a:pt x="277" y="0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9"/>
            <p:cNvSpPr/>
            <p:nvPr/>
          </p:nvSpPr>
          <p:spPr>
            <a:xfrm>
              <a:off x="6675750" y="1323400"/>
              <a:ext cx="11625" cy="17875"/>
            </a:xfrm>
            <a:custGeom>
              <a:avLst/>
              <a:gdLst/>
              <a:ahLst/>
              <a:cxnLst/>
              <a:rect l="l" t="t" r="r" b="b"/>
              <a:pathLst>
                <a:path w="465" h="715" fill="none" extrusionOk="0">
                  <a:moveTo>
                    <a:pt x="1" y="714"/>
                  </a:moveTo>
                  <a:cubicBezTo>
                    <a:pt x="135" y="464"/>
                    <a:pt x="286" y="223"/>
                    <a:pt x="46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9"/>
            <p:cNvSpPr/>
            <p:nvPr/>
          </p:nvSpPr>
          <p:spPr>
            <a:xfrm>
              <a:off x="6688025" y="1315150"/>
              <a:ext cx="15650" cy="23875"/>
            </a:xfrm>
            <a:custGeom>
              <a:avLst/>
              <a:gdLst/>
              <a:ahLst/>
              <a:cxnLst/>
              <a:rect l="l" t="t" r="r" b="b"/>
              <a:pathLst>
                <a:path w="626" h="955" fill="none" extrusionOk="0">
                  <a:moveTo>
                    <a:pt x="1" y="955"/>
                  </a:moveTo>
                  <a:cubicBezTo>
                    <a:pt x="179" y="616"/>
                    <a:pt x="393" y="295"/>
                    <a:pt x="625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9"/>
            <p:cNvSpPr/>
            <p:nvPr/>
          </p:nvSpPr>
          <p:spPr>
            <a:xfrm>
              <a:off x="6701175" y="1304000"/>
              <a:ext cx="20325" cy="33250"/>
            </a:xfrm>
            <a:custGeom>
              <a:avLst/>
              <a:gdLst/>
              <a:ahLst/>
              <a:cxnLst/>
              <a:rect l="l" t="t" r="r" b="b"/>
              <a:pathLst>
                <a:path w="813" h="1330" fill="none" extrusionOk="0">
                  <a:moveTo>
                    <a:pt x="1" y="1330"/>
                  </a:moveTo>
                  <a:cubicBezTo>
                    <a:pt x="233" y="866"/>
                    <a:pt x="509" y="420"/>
                    <a:pt x="813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9"/>
            <p:cNvSpPr/>
            <p:nvPr/>
          </p:nvSpPr>
          <p:spPr>
            <a:xfrm>
              <a:off x="6722825" y="1292175"/>
              <a:ext cx="15175" cy="25900"/>
            </a:xfrm>
            <a:custGeom>
              <a:avLst/>
              <a:gdLst/>
              <a:ahLst/>
              <a:cxnLst/>
              <a:rect l="l" t="t" r="r" b="b"/>
              <a:pathLst>
                <a:path w="607" h="1036" fill="none" extrusionOk="0">
                  <a:moveTo>
                    <a:pt x="0" y="1035"/>
                  </a:moveTo>
                  <a:cubicBezTo>
                    <a:pt x="170" y="670"/>
                    <a:pt x="375" y="322"/>
                    <a:pt x="60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9"/>
            <p:cNvSpPr/>
            <p:nvPr/>
          </p:nvSpPr>
          <p:spPr>
            <a:xfrm>
              <a:off x="6690250" y="1242675"/>
              <a:ext cx="22550" cy="17400"/>
            </a:xfrm>
            <a:custGeom>
              <a:avLst/>
              <a:gdLst/>
              <a:ahLst/>
              <a:cxnLst/>
              <a:rect l="l" t="t" r="r" b="b"/>
              <a:pathLst>
                <a:path w="902" h="696" fill="none" extrusionOk="0">
                  <a:moveTo>
                    <a:pt x="1" y="18"/>
                  </a:moveTo>
                  <a:cubicBezTo>
                    <a:pt x="242" y="0"/>
                    <a:pt x="500" y="36"/>
                    <a:pt x="688" y="196"/>
                  </a:cubicBezTo>
                  <a:cubicBezTo>
                    <a:pt x="822" y="321"/>
                    <a:pt x="902" y="509"/>
                    <a:pt x="893" y="69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9"/>
            <p:cNvSpPr/>
            <p:nvPr/>
          </p:nvSpPr>
          <p:spPr>
            <a:xfrm>
              <a:off x="6697625" y="1239975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fill="none" extrusionOk="0">
                  <a:moveTo>
                    <a:pt x="0" y="117"/>
                  </a:moveTo>
                  <a:lnTo>
                    <a:pt x="116" y="1"/>
                  </a:ln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9"/>
            <p:cNvSpPr/>
            <p:nvPr/>
          </p:nvSpPr>
          <p:spPr>
            <a:xfrm>
              <a:off x="6702300" y="1239775"/>
              <a:ext cx="2925" cy="4250"/>
            </a:xfrm>
            <a:custGeom>
              <a:avLst/>
              <a:gdLst/>
              <a:ahLst/>
              <a:cxnLst/>
              <a:rect l="l" t="t" r="r" b="b"/>
              <a:pathLst>
                <a:path w="117" h="170" fill="none" extrusionOk="0">
                  <a:moveTo>
                    <a:pt x="1" y="170"/>
                  </a:moveTo>
                  <a:cubicBezTo>
                    <a:pt x="36" y="116"/>
                    <a:pt x="81" y="63"/>
                    <a:pt x="117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9"/>
            <p:cNvSpPr/>
            <p:nvPr/>
          </p:nvSpPr>
          <p:spPr>
            <a:xfrm>
              <a:off x="6707875" y="1239325"/>
              <a:ext cx="4500" cy="6925"/>
            </a:xfrm>
            <a:custGeom>
              <a:avLst/>
              <a:gdLst/>
              <a:ahLst/>
              <a:cxnLst/>
              <a:rect l="l" t="t" r="r" b="b"/>
              <a:pathLst>
                <a:path w="180" h="277" fill="none" extrusionOk="0">
                  <a:moveTo>
                    <a:pt x="1" y="277"/>
                  </a:moveTo>
                  <a:cubicBezTo>
                    <a:pt x="54" y="179"/>
                    <a:pt x="117" y="89"/>
                    <a:pt x="17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9"/>
            <p:cNvSpPr/>
            <p:nvPr/>
          </p:nvSpPr>
          <p:spPr>
            <a:xfrm>
              <a:off x="6710775" y="1242675"/>
              <a:ext cx="7175" cy="8500"/>
            </a:xfrm>
            <a:custGeom>
              <a:avLst/>
              <a:gdLst/>
              <a:ahLst/>
              <a:cxnLst/>
              <a:rect l="l" t="t" r="r" b="b"/>
              <a:pathLst>
                <a:path w="287" h="340" fill="none" extrusionOk="0">
                  <a:moveTo>
                    <a:pt x="1" y="339"/>
                  </a:moveTo>
                  <a:cubicBezTo>
                    <a:pt x="72" y="214"/>
                    <a:pt x="170" y="89"/>
                    <a:pt x="28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9"/>
            <p:cNvSpPr/>
            <p:nvPr/>
          </p:nvSpPr>
          <p:spPr>
            <a:xfrm>
              <a:off x="6712775" y="1242675"/>
              <a:ext cx="10750" cy="13625"/>
            </a:xfrm>
            <a:custGeom>
              <a:avLst/>
              <a:gdLst/>
              <a:ahLst/>
              <a:cxnLst/>
              <a:rect l="l" t="t" r="r" b="b"/>
              <a:pathLst>
                <a:path w="430" h="545" fill="none" extrusionOk="0">
                  <a:moveTo>
                    <a:pt x="1" y="544"/>
                  </a:moveTo>
                  <a:cubicBezTo>
                    <a:pt x="144" y="357"/>
                    <a:pt x="286" y="178"/>
                    <a:pt x="42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9"/>
            <p:cNvSpPr/>
            <p:nvPr/>
          </p:nvSpPr>
          <p:spPr>
            <a:xfrm>
              <a:off x="6716800" y="1245575"/>
              <a:ext cx="9175" cy="12275"/>
            </a:xfrm>
            <a:custGeom>
              <a:avLst/>
              <a:gdLst/>
              <a:ahLst/>
              <a:cxnLst/>
              <a:rect l="l" t="t" r="r" b="b"/>
              <a:pathLst>
                <a:path w="367" h="491" fill="none" extrusionOk="0">
                  <a:moveTo>
                    <a:pt x="0" y="491"/>
                  </a:moveTo>
                  <a:cubicBezTo>
                    <a:pt x="134" y="339"/>
                    <a:pt x="250" y="170"/>
                    <a:pt x="366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9"/>
            <p:cNvSpPr/>
            <p:nvPr/>
          </p:nvSpPr>
          <p:spPr>
            <a:xfrm>
              <a:off x="6723925" y="1249350"/>
              <a:ext cx="4275" cy="5600"/>
            </a:xfrm>
            <a:custGeom>
              <a:avLst/>
              <a:gdLst/>
              <a:ahLst/>
              <a:cxnLst/>
              <a:rect l="l" t="t" r="r" b="b"/>
              <a:pathLst>
                <a:path w="171" h="224" fill="none" extrusionOk="0">
                  <a:moveTo>
                    <a:pt x="1" y="224"/>
                  </a:moveTo>
                  <a:cubicBezTo>
                    <a:pt x="72" y="161"/>
                    <a:pt x="126" y="81"/>
                    <a:pt x="170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9"/>
            <p:cNvSpPr/>
            <p:nvPr/>
          </p:nvSpPr>
          <p:spPr>
            <a:xfrm>
              <a:off x="6688475" y="1281025"/>
              <a:ext cx="2250" cy="4475"/>
            </a:xfrm>
            <a:custGeom>
              <a:avLst/>
              <a:gdLst/>
              <a:ahLst/>
              <a:cxnLst/>
              <a:rect l="l" t="t" r="r" b="b"/>
              <a:pathLst>
                <a:path w="90" h="179" fill="none" extrusionOk="0">
                  <a:moveTo>
                    <a:pt x="0" y="179"/>
                  </a:moveTo>
                  <a:cubicBezTo>
                    <a:pt x="27" y="125"/>
                    <a:pt x="63" y="63"/>
                    <a:pt x="90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9"/>
            <p:cNvSpPr/>
            <p:nvPr/>
          </p:nvSpPr>
          <p:spPr>
            <a:xfrm>
              <a:off x="6693150" y="1280125"/>
              <a:ext cx="2925" cy="5375"/>
            </a:xfrm>
            <a:custGeom>
              <a:avLst/>
              <a:gdLst/>
              <a:ahLst/>
              <a:cxnLst/>
              <a:rect l="l" t="t" r="r" b="b"/>
              <a:pathLst>
                <a:path w="117" h="215" fill="none" extrusionOk="0">
                  <a:moveTo>
                    <a:pt x="1" y="215"/>
                  </a:moveTo>
                  <a:cubicBezTo>
                    <a:pt x="37" y="143"/>
                    <a:pt x="81" y="72"/>
                    <a:pt x="117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9"/>
            <p:cNvSpPr/>
            <p:nvPr/>
          </p:nvSpPr>
          <p:spPr>
            <a:xfrm>
              <a:off x="6699175" y="1278800"/>
              <a:ext cx="2475" cy="5600"/>
            </a:xfrm>
            <a:custGeom>
              <a:avLst/>
              <a:gdLst/>
              <a:ahLst/>
              <a:cxnLst/>
              <a:rect l="l" t="t" r="r" b="b"/>
              <a:pathLst>
                <a:path w="99" h="224" fill="none" extrusionOk="0">
                  <a:moveTo>
                    <a:pt x="1" y="223"/>
                  </a:moveTo>
                  <a:cubicBezTo>
                    <a:pt x="54" y="161"/>
                    <a:pt x="81" y="81"/>
                    <a:pt x="99" y="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9"/>
            <p:cNvSpPr/>
            <p:nvPr/>
          </p:nvSpPr>
          <p:spPr>
            <a:xfrm>
              <a:off x="6705875" y="1276775"/>
              <a:ext cx="1575" cy="4725"/>
            </a:xfrm>
            <a:custGeom>
              <a:avLst/>
              <a:gdLst/>
              <a:ahLst/>
              <a:cxnLst/>
              <a:rect l="l" t="t" r="r" b="b"/>
              <a:pathLst>
                <a:path w="63" h="189" fill="none" extrusionOk="0">
                  <a:moveTo>
                    <a:pt x="0" y="188"/>
                  </a:moveTo>
                  <a:cubicBezTo>
                    <a:pt x="36" y="135"/>
                    <a:pt x="54" y="63"/>
                    <a:pt x="63" y="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9"/>
            <p:cNvSpPr/>
            <p:nvPr/>
          </p:nvSpPr>
          <p:spPr>
            <a:xfrm>
              <a:off x="6638075" y="1286825"/>
              <a:ext cx="2250" cy="7375"/>
            </a:xfrm>
            <a:custGeom>
              <a:avLst/>
              <a:gdLst/>
              <a:ahLst/>
              <a:cxnLst/>
              <a:rect l="l" t="t" r="r" b="b"/>
              <a:pathLst>
                <a:path w="90" h="295" fill="none" extrusionOk="0">
                  <a:moveTo>
                    <a:pt x="90" y="0"/>
                  </a:moveTo>
                  <a:cubicBezTo>
                    <a:pt x="45" y="99"/>
                    <a:pt x="9" y="197"/>
                    <a:pt x="0" y="295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9"/>
            <p:cNvSpPr/>
            <p:nvPr/>
          </p:nvSpPr>
          <p:spPr>
            <a:xfrm>
              <a:off x="6642525" y="1283700"/>
              <a:ext cx="2700" cy="8275"/>
            </a:xfrm>
            <a:custGeom>
              <a:avLst/>
              <a:gdLst/>
              <a:ahLst/>
              <a:cxnLst/>
              <a:rect l="l" t="t" r="r" b="b"/>
              <a:pathLst>
                <a:path w="108" h="331" fill="none" extrusionOk="0">
                  <a:moveTo>
                    <a:pt x="108" y="0"/>
                  </a:moveTo>
                  <a:cubicBezTo>
                    <a:pt x="72" y="108"/>
                    <a:pt x="36" y="224"/>
                    <a:pt x="1" y="331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9"/>
            <p:cNvSpPr/>
            <p:nvPr/>
          </p:nvSpPr>
          <p:spPr>
            <a:xfrm>
              <a:off x="6648100" y="12808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72" y="90"/>
                    <a:pt x="36" y="188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9"/>
            <p:cNvSpPr/>
            <p:nvPr/>
          </p:nvSpPr>
          <p:spPr>
            <a:xfrm>
              <a:off x="6653900" y="1277000"/>
              <a:ext cx="2475" cy="6950"/>
            </a:xfrm>
            <a:custGeom>
              <a:avLst/>
              <a:gdLst/>
              <a:ahLst/>
              <a:cxnLst/>
              <a:rect l="l" t="t" r="r" b="b"/>
              <a:pathLst>
                <a:path w="99" h="278" fill="none" extrusionOk="0">
                  <a:moveTo>
                    <a:pt x="99" y="1"/>
                  </a:moveTo>
                  <a:cubicBezTo>
                    <a:pt x="63" y="90"/>
                    <a:pt x="27" y="179"/>
                    <a:pt x="1" y="277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9"/>
            <p:cNvSpPr/>
            <p:nvPr/>
          </p:nvSpPr>
          <p:spPr>
            <a:xfrm>
              <a:off x="6659925" y="1274325"/>
              <a:ext cx="1800" cy="4275"/>
            </a:xfrm>
            <a:custGeom>
              <a:avLst/>
              <a:gdLst/>
              <a:ahLst/>
              <a:cxnLst/>
              <a:rect l="l" t="t" r="r" b="b"/>
              <a:pathLst>
                <a:path w="72" h="171" fill="none" extrusionOk="0">
                  <a:moveTo>
                    <a:pt x="72" y="1"/>
                  </a:moveTo>
                  <a:cubicBezTo>
                    <a:pt x="45" y="54"/>
                    <a:pt x="18" y="108"/>
                    <a:pt x="1" y="17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9"/>
            <p:cNvSpPr/>
            <p:nvPr/>
          </p:nvSpPr>
          <p:spPr>
            <a:xfrm>
              <a:off x="6623800" y="1345475"/>
              <a:ext cx="86775" cy="20100"/>
            </a:xfrm>
            <a:custGeom>
              <a:avLst/>
              <a:gdLst/>
              <a:ahLst/>
              <a:cxnLst/>
              <a:rect l="l" t="t" r="r" b="b"/>
              <a:pathLst>
                <a:path w="3471" h="804" fill="none" extrusionOk="0">
                  <a:moveTo>
                    <a:pt x="0" y="1"/>
                  </a:moveTo>
                  <a:cubicBezTo>
                    <a:pt x="411" y="465"/>
                    <a:pt x="1026" y="696"/>
                    <a:pt x="1642" y="750"/>
                  </a:cubicBezTo>
                  <a:cubicBezTo>
                    <a:pt x="2248" y="804"/>
                    <a:pt x="2864" y="688"/>
                    <a:pt x="3471" y="572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9"/>
            <p:cNvSpPr/>
            <p:nvPr/>
          </p:nvSpPr>
          <p:spPr>
            <a:xfrm>
              <a:off x="6635400" y="1371800"/>
              <a:ext cx="42400" cy="10725"/>
            </a:xfrm>
            <a:custGeom>
              <a:avLst/>
              <a:gdLst/>
              <a:ahLst/>
              <a:cxnLst/>
              <a:rect l="l" t="t" r="r" b="b"/>
              <a:pathLst>
                <a:path w="1696" h="429" fill="none" extrusionOk="0">
                  <a:moveTo>
                    <a:pt x="0" y="0"/>
                  </a:moveTo>
                  <a:cubicBezTo>
                    <a:pt x="491" y="339"/>
                    <a:pt x="1133" y="428"/>
                    <a:pt x="1695" y="250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9"/>
            <p:cNvSpPr/>
            <p:nvPr/>
          </p:nvSpPr>
          <p:spPr>
            <a:xfrm>
              <a:off x="6675750" y="1134725"/>
              <a:ext cx="39725" cy="13175"/>
            </a:xfrm>
            <a:custGeom>
              <a:avLst/>
              <a:gdLst/>
              <a:ahLst/>
              <a:cxnLst/>
              <a:rect l="l" t="t" r="r" b="b"/>
              <a:pathLst>
                <a:path w="1589" h="527" fill="none" extrusionOk="0">
                  <a:moveTo>
                    <a:pt x="1" y="527"/>
                  </a:moveTo>
                  <a:cubicBezTo>
                    <a:pt x="429" y="161"/>
                    <a:pt x="1036" y="0"/>
                    <a:pt x="1589" y="116"/>
                  </a:cubicBezTo>
                </a:path>
              </a:pathLst>
            </a:custGeom>
            <a:solidFill>
              <a:schemeClr val="dk1"/>
            </a:solidFill>
            <a:ln w="900" cap="rnd" cmpd="sng">
              <a:solidFill>
                <a:srgbClr val="4836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4" name="Google Shape;4884;p19"/>
          <p:cNvSpPr/>
          <p:nvPr/>
        </p:nvSpPr>
        <p:spPr>
          <a:xfrm>
            <a:off x="7342956" y="4694539"/>
            <a:ext cx="157656" cy="157918"/>
          </a:xfrm>
          <a:custGeom>
            <a:avLst/>
            <a:gdLst/>
            <a:ahLst/>
            <a:cxnLst/>
            <a:rect l="l" t="t" r="r" b="b"/>
            <a:pathLst>
              <a:path w="2410" h="2414" extrusionOk="0">
                <a:moveTo>
                  <a:pt x="1313" y="1"/>
                </a:moveTo>
                <a:cubicBezTo>
                  <a:pt x="728" y="1"/>
                  <a:pt x="161" y="463"/>
                  <a:pt x="81" y="1046"/>
                </a:cubicBezTo>
                <a:cubicBezTo>
                  <a:pt x="1" y="1706"/>
                  <a:pt x="545" y="2366"/>
                  <a:pt x="1205" y="2411"/>
                </a:cubicBezTo>
                <a:cubicBezTo>
                  <a:pt x="1229" y="2412"/>
                  <a:pt x="1252" y="2413"/>
                  <a:pt x="1275" y="2413"/>
                </a:cubicBezTo>
                <a:cubicBezTo>
                  <a:pt x="1403" y="2413"/>
                  <a:pt x="1531" y="2391"/>
                  <a:pt x="1651" y="2331"/>
                </a:cubicBezTo>
                <a:cubicBezTo>
                  <a:pt x="1847" y="2232"/>
                  <a:pt x="1981" y="2036"/>
                  <a:pt x="2088" y="1840"/>
                </a:cubicBezTo>
                <a:cubicBezTo>
                  <a:pt x="2276" y="1510"/>
                  <a:pt x="2409" y="1135"/>
                  <a:pt x="2347" y="761"/>
                </a:cubicBezTo>
                <a:cubicBezTo>
                  <a:pt x="2287" y="408"/>
                  <a:pt x="1986" y="72"/>
                  <a:pt x="1629" y="72"/>
                </a:cubicBezTo>
                <a:cubicBezTo>
                  <a:pt x="1616" y="72"/>
                  <a:pt x="1602" y="73"/>
                  <a:pt x="1589" y="74"/>
                </a:cubicBezTo>
                <a:lnTo>
                  <a:pt x="1517" y="20"/>
                </a:lnTo>
                <a:cubicBezTo>
                  <a:pt x="1450" y="7"/>
                  <a:pt x="1381" y="1"/>
                  <a:pt x="13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5" name="Google Shape;4885;p19"/>
          <p:cNvSpPr/>
          <p:nvPr/>
        </p:nvSpPr>
        <p:spPr>
          <a:xfrm>
            <a:off x="8804934" y="3981556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6" name="Google Shape;4886;p19"/>
          <p:cNvGrpSpPr/>
          <p:nvPr/>
        </p:nvGrpSpPr>
        <p:grpSpPr>
          <a:xfrm rot="3795337">
            <a:off x="4062844" y="4871718"/>
            <a:ext cx="535171" cy="442471"/>
            <a:chOff x="5942000" y="3231200"/>
            <a:chExt cx="141875" cy="117300"/>
          </a:xfrm>
        </p:grpSpPr>
        <p:sp>
          <p:nvSpPr>
            <p:cNvPr id="4887" name="Google Shape;4887;p19"/>
            <p:cNvSpPr/>
            <p:nvPr/>
          </p:nvSpPr>
          <p:spPr>
            <a:xfrm>
              <a:off x="5956725" y="3252125"/>
              <a:ext cx="107975" cy="81975"/>
            </a:xfrm>
            <a:custGeom>
              <a:avLst/>
              <a:gdLst/>
              <a:ahLst/>
              <a:cxnLst/>
              <a:rect l="l" t="t" r="r" b="b"/>
              <a:pathLst>
                <a:path w="4319" h="3279" extrusionOk="0">
                  <a:moveTo>
                    <a:pt x="4122" y="0"/>
                  </a:moveTo>
                  <a:cubicBezTo>
                    <a:pt x="4131" y="205"/>
                    <a:pt x="4042" y="446"/>
                    <a:pt x="3953" y="607"/>
                  </a:cubicBezTo>
                  <a:cubicBezTo>
                    <a:pt x="3685" y="1071"/>
                    <a:pt x="3319" y="1499"/>
                    <a:pt x="2873" y="1793"/>
                  </a:cubicBezTo>
                  <a:cubicBezTo>
                    <a:pt x="2436" y="2088"/>
                    <a:pt x="1999" y="2329"/>
                    <a:pt x="1499" y="2507"/>
                  </a:cubicBezTo>
                  <a:cubicBezTo>
                    <a:pt x="1241" y="2605"/>
                    <a:pt x="919" y="2659"/>
                    <a:pt x="643" y="2668"/>
                  </a:cubicBezTo>
                  <a:cubicBezTo>
                    <a:pt x="420" y="2668"/>
                    <a:pt x="179" y="2614"/>
                    <a:pt x="1" y="2489"/>
                  </a:cubicBezTo>
                  <a:lnTo>
                    <a:pt x="1" y="2489"/>
                  </a:lnTo>
                  <a:cubicBezTo>
                    <a:pt x="18" y="2534"/>
                    <a:pt x="36" y="2587"/>
                    <a:pt x="54" y="2632"/>
                  </a:cubicBezTo>
                  <a:cubicBezTo>
                    <a:pt x="206" y="2926"/>
                    <a:pt x="527" y="3149"/>
                    <a:pt x="857" y="3221"/>
                  </a:cubicBezTo>
                  <a:cubicBezTo>
                    <a:pt x="1036" y="3261"/>
                    <a:pt x="1218" y="3278"/>
                    <a:pt x="1402" y="3278"/>
                  </a:cubicBezTo>
                  <a:cubicBezTo>
                    <a:pt x="1547" y="3278"/>
                    <a:pt x="1693" y="3267"/>
                    <a:pt x="1838" y="3247"/>
                  </a:cubicBezTo>
                  <a:cubicBezTo>
                    <a:pt x="2070" y="3212"/>
                    <a:pt x="2329" y="3131"/>
                    <a:pt x="2552" y="3042"/>
                  </a:cubicBezTo>
                  <a:cubicBezTo>
                    <a:pt x="3176" y="2810"/>
                    <a:pt x="3649" y="2364"/>
                    <a:pt x="3979" y="1784"/>
                  </a:cubicBezTo>
                  <a:cubicBezTo>
                    <a:pt x="4158" y="1481"/>
                    <a:pt x="4300" y="1026"/>
                    <a:pt x="4309" y="669"/>
                  </a:cubicBezTo>
                  <a:cubicBezTo>
                    <a:pt x="4318" y="437"/>
                    <a:pt x="4256" y="196"/>
                    <a:pt x="4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9"/>
            <p:cNvSpPr/>
            <p:nvPr/>
          </p:nvSpPr>
          <p:spPr>
            <a:xfrm>
              <a:off x="5951600" y="3252125"/>
              <a:ext cx="114200" cy="84775"/>
            </a:xfrm>
            <a:custGeom>
              <a:avLst/>
              <a:gdLst/>
              <a:ahLst/>
              <a:cxnLst/>
              <a:rect l="l" t="t" r="r" b="b"/>
              <a:pathLst>
                <a:path w="4568" h="3391" extrusionOk="0">
                  <a:moveTo>
                    <a:pt x="4327" y="0"/>
                  </a:moveTo>
                  <a:cubicBezTo>
                    <a:pt x="4327" y="0"/>
                    <a:pt x="4327" y="0"/>
                    <a:pt x="4327" y="0"/>
                  </a:cubicBezTo>
                  <a:lnTo>
                    <a:pt x="4327" y="0"/>
                  </a:lnTo>
                  <a:cubicBezTo>
                    <a:pt x="4327" y="0"/>
                    <a:pt x="4327" y="0"/>
                    <a:pt x="4327" y="0"/>
                  </a:cubicBezTo>
                  <a:close/>
                  <a:moveTo>
                    <a:pt x="4327" y="0"/>
                  </a:moveTo>
                  <a:lnTo>
                    <a:pt x="4327" y="0"/>
                  </a:lnTo>
                  <a:cubicBezTo>
                    <a:pt x="4479" y="241"/>
                    <a:pt x="4514" y="527"/>
                    <a:pt x="4470" y="803"/>
                  </a:cubicBezTo>
                  <a:cubicBezTo>
                    <a:pt x="4434" y="1071"/>
                    <a:pt x="4336" y="1338"/>
                    <a:pt x="4220" y="1588"/>
                  </a:cubicBezTo>
                  <a:cubicBezTo>
                    <a:pt x="3970" y="2070"/>
                    <a:pt x="3596" y="2498"/>
                    <a:pt x="3123" y="2766"/>
                  </a:cubicBezTo>
                  <a:cubicBezTo>
                    <a:pt x="2891" y="2900"/>
                    <a:pt x="2623" y="2998"/>
                    <a:pt x="2364" y="3069"/>
                  </a:cubicBezTo>
                  <a:cubicBezTo>
                    <a:pt x="2132" y="3133"/>
                    <a:pt x="1885" y="3169"/>
                    <a:pt x="1643" y="3169"/>
                  </a:cubicBezTo>
                  <a:cubicBezTo>
                    <a:pt x="1616" y="3169"/>
                    <a:pt x="1589" y="3168"/>
                    <a:pt x="1562" y="3167"/>
                  </a:cubicBezTo>
                  <a:cubicBezTo>
                    <a:pt x="1428" y="3167"/>
                    <a:pt x="1294" y="3158"/>
                    <a:pt x="1160" y="3131"/>
                  </a:cubicBezTo>
                  <a:cubicBezTo>
                    <a:pt x="1026" y="3105"/>
                    <a:pt x="910" y="3069"/>
                    <a:pt x="794" y="3007"/>
                  </a:cubicBezTo>
                  <a:cubicBezTo>
                    <a:pt x="663" y="2933"/>
                    <a:pt x="544" y="2838"/>
                    <a:pt x="452" y="2723"/>
                  </a:cubicBezTo>
                  <a:lnTo>
                    <a:pt x="452" y="2723"/>
                  </a:lnTo>
                  <a:cubicBezTo>
                    <a:pt x="578" y="2759"/>
                    <a:pt x="710" y="2775"/>
                    <a:pt x="839" y="2775"/>
                  </a:cubicBezTo>
                  <a:cubicBezTo>
                    <a:pt x="1080" y="2766"/>
                    <a:pt x="1303" y="2730"/>
                    <a:pt x="1526" y="2668"/>
                  </a:cubicBezTo>
                  <a:cubicBezTo>
                    <a:pt x="1972" y="2534"/>
                    <a:pt x="2373" y="2329"/>
                    <a:pt x="2757" y="2088"/>
                  </a:cubicBezTo>
                  <a:cubicBezTo>
                    <a:pt x="2953" y="1972"/>
                    <a:pt x="3141" y="1847"/>
                    <a:pt x="3319" y="1704"/>
                  </a:cubicBezTo>
                  <a:cubicBezTo>
                    <a:pt x="3497" y="1552"/>
                    <a:pt x="3649" y="1392"/>
                    <a:pt x="3792" y="1213"/>
                  </a:cubicBezTo>
                  <a:cubicBezTo>
                    <a:pt x="3935" y="1035"/>
                    <a:pt x="4059" y="848"/>
                    <a:pt x="4166" y="651"/>
                  </a:cubicBezTo>
                  <a:cubicBezTo>
                    <a:pt x="4274" y="446"/>
                    <a:pt x="4336" y="223"/>
                    <a:pt x="4327" y="0"/>
                  </a:cubicBezTo>
                  <a:lnTo>
                    <a:pt x="4327" y="0"/>
                  </a:lnTo>
                  <a:cubicBezTo>
                    <a:pt x="4318" y="223"/>
                    <a:pt x="4238" y="437"/>
                    <a:pt x="4122" y="625"/>
                  </a:cubicBezTo>
                  <a:cubicBezTo>
                    <a:pt x="3997" y="812"/>
                    <a:pt x="3863" y="982"/>
                    <a:pt x="3720" y="1151"/>
                  </a:cubicBezTo>
                  <a:cubicBezTo>
                    <a:pt x="3569" y="1312"/>
                    <a:pt x="3408" y="1463"/>
                    <a:pt x="3239" y="1597"/>
                  </a:cubicBezTo>
                  <a:cubicBezTo>
                    <a:pt x="3060" y="1731"/>
                    <a:pt x="2873" y="1847"/>
                    <a:pt x="2677" y="1954"/>
                  </a:cubicBezTo>
                  <a:cubicBezTo>
                    <a:pt x="2302" y="2168"/>
                    <a:pt x="1892" y="2355"/>
                    <a:pt x="1472" y="2471"/>
                  </a:cubicBezTo>
                  <a:cubicBezTo>
                    <a:pt x="1270" y="2520"/>
                    <a:pt x="1055" y="2559"/>
                    <a:pt x="849" y="2559"/>
                  </a:cubicBezTo>
                  <a:cubicBezTo>
                    <a:pt x="637" y="2559"/>
                    <a:pt x="435" y="2518"/>
                    <a:pt x="268" y="2400"/>
                  </a:cubicBezTo>
                  <a:lnTo>
                    <a:pt x="0" y="2213"/>
                  </a:lnTo>
                  <a:lnTo>
                    <a:pt x="98" y="2525"/>
                  </a:lnTo>
                  <a:cubicBezTo>
                    <a:pt x="197" y="2819"/>
                    <a:pt x="429" y="3069"/>
                    <a:pt x="696" y="3203"/>
                  </a:cubicBezTo>
                  <a:cubicBezTo>
                    <a:pt x="830" y="3274"/>
                    <a:pt x="982" y="3328"/>
                    <a:pt x="1124" y="3346"/>
                  </a:cubicBezTo>
                  <a:cubicBezTo>
                    <a:pt x="1267" y="3372"/>
                    <a:pt x="1410" y="3390"/>
                    <a:pt x="1562" y="3390"/>
                  </a:cubicBezTo>
                  <a:cubicBezTo>
                    <a:pt x="1847" y="3390"/>
                    <a:pt x="2141" y="3346"/>
                    <a:pt x="2418" y="3265"/>
                  </a:cubicBezTo>
                  <a:cubicBezTo>
                    <a:pt x="2695" y="3185"/>
                    <a:pt x="2962" y="3078"/>
                    <a:pt x="3212" y="2926"/>
                  </a:cubicBezTo>
                  <a:cubicBezTo>
                    <a:pt x="3711" y="2614"/>
                    <a:pt x="4086" y="2159"/>
                    <a:pt x="4327" y="1633"/>
                  </a:cubicBezTo>
                  <a:cubicBezTo>
                    <a:pt x="4443" y="1374"/>
                    <a:pt x="4514" y="1089"/>
                    <a:pt x="4532" y="812"/>
                  </a:cubicBezTo>
                  <a:cubicBezTo>
                    <a:pt x="4568" y="527"/>
                    <a:pt x="4497" y="223"/>
                    <a:pt x="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9"/>
            <p:cNvSpPr/>
            <p:nvPr/>
          </p:nvSpPr>
          <p:spPr>
            <a:xfrm>
              <a:off x="5943800" y="3232000"/>
              <a:ext cx="116200" cy="86825"/>
            </a:xfrm>
            <a:custGeom>
              <a:avLst/>
              <a:gdLst/>
              <a:ahLst/>
              <a:cxnLst/>
              <a:rect l="l" t="t" r="r" b="b"/>
              <a:pathLst>
                <a:path w="4648" h="3473" extrusionOk="0">
                  <a:moveTo>
                    <a:pt x="3210" y="1"/>
                  </a:moveTo>
                  <a:cubicBezTo>
                    <a:pt x="3061" y="1"/>
                    <a:pt x="2909" y="19"/>
                    <a:pt x="2766" y="47"/>
                  </a:cubicBezTo>
                  <a:cubicBezTo>
                    <a:pt x="1838" y="216"/>
                    <a:pt x="973" y="734"/>
                    <a:pt x="375" y="1465"/>
                  </a:cubicBezTo>
                  <a:cubicBezTo>
                    <a:pt x="250" y="1617"/>
                    <a:pt x="134" y="1778"/>
                    <a:pt x="80" y="1965"/>
                  </a:cubicBezTo>
                  <a:cubicBezTo>
                    <a:pt x="0" y="2197"/>
                    <a:pt x="18" y="2482"/>
                    <a:pt x="170" y="2688"/>
                  </a:cubicBezTo>
                  <a:cubicBezTo>
                    <a:pt x="259" y="2804"/>
                    <a:pt x="357" y="2893"/>
                    <a:pt x="419" y="3027"/>
                  </a:cubicBezTo>
                  <a:cubicBezTo>
                    <a:pt x="455" y="3116"/>
                    <a:pt x="482" y="3205"/>
                    <a:pt x="518" y="3294"/>
                  </a:cubicBezTo>
                  <a:cubicBezTo>
                    <a:pt x="696" y="3419"/>
                    <a:pt x="937" y="3473"/>
                    <a:pt x="1160" y="3473"/>
                  </a:cubicBezTo>
                  <a:cubicBezTo>
                    <a:pt x="1436" y="3464"/>
                    <a:pt x="1758" y="3410"/>
                    <a:pt x="2016" y="3312"/>
                  </a:cubicBezTo>
                  <a:cubicBezTo>
                    <a:pt x="2516" y="3134"/>
                    <a:pt x="2953" y="2893"/>
                    <a:pt x="3390" y="2598"/>
                  </a:cubicBezTo>
                  <a:cubicBezTo>
                    <a:pt x="3836" y="2304"/>
                    <a:pt x="4202" y="1876"/>
                    <a:pt x="4470" y="1412"/>
                  </a:cubicBezTo>
                  <a:cubicBezTo>
                    <a:pt x="4559" y="1251"/>
                    <a:pt x="4648" y="1010"/>
                    <a:pt x="4639" y="805"/>
                  </a:cubicBezTo>
                  <a:cubicBezTo>
                    <a:pt x="4577" y="707"/>
                    <a:pt x="4496" y="618"/>
                    <a:pt x="4398" y="555"/>
                  </a:cubicBezTo>
                  <a:cubicBezTo>
                    <a:pt x="4327" y="511"/>
                    <a:pt x="4238" y="475"/>
                    <a:pt x="4166" y="422"/>
                  </a:cubicBezTo>
                  <a:cubicBezTo>
                    <a:pt x="4095" y="368"/>
                    <a:pt x="4032" y="297"/>
                    <a:pt x="3970" y="243"/>
                  </a:cubicBezTo>
                  <a:cubicBezTo>
                    <a:pt x="3761" y="63"/>
                    <a:pt x="3489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9"/>
            <p:cNvSpPr/>
            <p:nvPr/>
          </p:nvSpPr>
          <p:spPr>
            <a:xfrm>
              <a:off x="5942000" y="3231375"/>
              <a:ext cx="119575" cy="90125"/>
            </a:xfrm>
            <a:custGeom>
              <a:avLst/>
              <a:gdLst/>
              <a:ahLst/>
              <a:cxnLst/>
              <a:rect l="l" t="t" r="r" b="b"/>
              <a:pathLst>
                <a:path w="4783" h="3605" extrusionOk="0">
                  <a:moveTo>
                    <a:pt x="3373" y="1"/>
                  </a:moveTo>
                  <a:cubicBezTo>
                    <a:pt x="3186" y="1"/>
                    <a:pt x="3007" y="27"/>
                    <a:pt x="2838" y="72"/>
                  </a:cubicBezTo>
                  <a:cubicBezTo>
                    <a:pt x="2971" y="52"/>
                    <a:pt x="3105" y="42"/>
                    <a:pt x="3235" y="42"/>
                  </a:cubicBezTo>
                  <a:cubicBezTo>
                    <a:pt x="3279" y="42"/>
                    <a:pt x="3322" y="43"/>
                    <a:pt x="3364" y="45"/>
                  </a:cubicBezTo>
                  <a:cubicBezTo>
                    <a:pt x="3542" y="63"/>
                    <a:pt x="3721" y="108"/>
                    <a:pt x="3864" y="197"/>
                  </a:cubicBezTo>
                  <a:cubicBezTo>
                    <a:pt x="3944" y="241"/>
                    <a:pt x="4006" y="286"/>
                    <a:pt x="4069" y="357"/>
                  </a:cubicBezTo>
                  <a:cubicBezTo>
                    <a:pt x="4131" y="420"/>
                    <a:pt x="4194" y="491"/>
                    <a:pt x="4283" y="536"/>
                  </a:cubicBezTo>
                  <a:cubicBezTo>
                    <a:pt x="4363" y="589"/>
                    <a:pt x="4434" y="625"/>
                    <a:pt x="4497" y="679"/>
                  </a:cubicBezTo>
                  <a:cubicBezTo>
                    <a:pt x="4555" y="728"/>
                    <a:pt x="4605" y="786"/>
                    <a:pt x="4648" y="851"/>
                  </a:cubicBezTo>
                  <a:lnTo>
                    <a:pt x="4648" y="851"/>
                  </a:lnTo>
                  <a:cubicBezTo>
                    <a:pt x="4630" y="1262"/>
                    <a:pt x="4341" y="1630"/>
                    <a:pt x="4069" y="1954"/>
                  </a:cubicBezTo>
                  <a:cubicBezTo>
                    <a:pt x="3926" y="2115"/>
                    <a:pt x="3765" y="2266"/>
                    <a:pt x="3596" y="2400"/>
                  </a:cubicBezTo>
                  <a:cubicBezTo>
                    <a:pt x="3426" y="2534"/>
                    <a:pt x="3239" y="2650"/>
                    <a:pt x="3052" y="2757"/>
                  </a:cubicBezTo>
                  <a:cubicBezTo>
                    <a:pt x="2677" y="2980"/>
                    <a:pt x="2267" y="3176"/>
                    <a:pt x="1856" y="3292"/>
                  </a:cubicBezTo>
                  <a:cubicBezTo>
                    <a:pt x="1648" y="3342"/>
                    <a:pt x="1427" y="3385"/>
                    <a:pt x="1216" y="3385"/>
                  </a:cubicBezTo>
                  <a:cubicBezTo>
                    <a:pt x="1019" y="3385"/>
                    <a:pt x="832" y="3348"/>
                    <a:pt x="673" y="3245"/>
                  </a:cubicBezTo>
                  <a:lnTo>
                    <a:pt x="673" y="3245"/>
                  </a:lnTo>
                  <a:cubicBezTo>
                    <a:pt x="642" y="3159"/>
                    <a:pt x="610" y="3074"/>
                    <a:pt x="572" y="2989"/>
                  </a:cubicBezTo>
                  <a:cubicBezTo>
                    <a:pt x="518" y="2882"/>
                    <a:pt x="447" y="2793"/>
                    <a:pt x="375" y="2721"/>
                  </a:cubicBezTo>
                  <a:cubicBezTo>
                    <a:pt x="313" y="2650"/>
                    <a:pt x="268" y="2579"/>
                    <a:pt x="242" y="2498"/>
                  </a:cubicBezTo>
                  <a:cubicBezTo>
                    <a:pt x="206" y="2418"/>
                    <a:pt x="197" y="2320"/>
                    <a:pt x="197" y="2231"/>
                  </a:cubicBezTo>
                  <a:cubicBezTo>
                    <a:pt x="215" y="1865"/>
                    <a:pt x="500" y="1544"/>
                    <a:pt x="759" y="1249"/>
                  </a:cubicBezTo>
                  <a:cubicBezTo>
                    <a:pt x="1036" y="955"/>
                    <a:pt x="1366" y="714"/>
                    <a:pt x="1705" y="509"/>
                  </a:cubicBezTo>
                  <a:cubicBezTo>
                    <a:pt x="2062" y="313"/>
                    <a:pt x="2436" y="161"/>
                    <a:pt x="2838" y="72"/>
                  </a:cubicBezTo>
                  <a:lnTo>
                    <a:pt x="2838" y="72"/>
                  </a:lnTo>
                  <a:cubicBezTo>
                    <a:pt x="2026" y="188"/>
                    <a:pt x="1250" y="571"/>
                    <a:pt x="661" y="1151"/>
                  </a:cubicBezTo>
                  <a:cubicBezTo>
                    <a:pt x="509" y="1294"/>
                    <a:pt x="375" y="1446"/>
                    <a:pt x="251" y="1615"/>
                  </a:cubicBezTo>
                  <a:cubicBezTo>
                    <a:pt x="126" y="1785"/>
                    <a:pt x="19" y="1999"/>
                    <a:pt x="10" y="2222"/>
                  </a:cubicBezTo>
                  <a:cubicBezTo>
                    <a:pt x="1" y="2338"/>
                    <a:pt x="19" y="2454"/>
                    <a:pt x="54" y="2561"/>
                  </a:cubicBezTo>
                  <a:cubicBezTo>
                    <a:pt x="81" y="2668"/>
                    <a:pt x="161" y="2775"/>
                    <a:pt x="224" y="2855"/>
                  </a:cubicBezTo>
                  <a:cubicBezTo>
                    <a:pt x="295" y="2936"/>
                    <a:pt x="349" y="3007"/>
                    <a:pt x="384" y="3078"/>
                  </a:cubicBezTo>
                  <a:cubicBezTo>
                    <a:pt x="420" y="3168"/>
                    <a:pt x="456" y="3266"/>
                    <a:pt x="482" y="3355"/>
                  </a:cubicBezTo>
                  <a:lnTo>
                    <a:pt x="500" y="3391"/>
                  </a:lnTo>
                  <a:lnTo>
                    <a:pt x="527" y="3408"/>
                  </a:lnTo>
                  <a:cubicBezTo>
                    <a:pt x="732" y="3551"/>
                    <a:pt x="982" y="3605"/>
                    <a:pt x="1223" y="3605"/>
                  </a:cubicBezTo>
                  <a:cubicBezTo>
                    <a:pt x="1464" y="3605"/>
                    <a:pt x="1687" y="3569"/>
                    <a:pt x="1910" y="3507"/>
                  </a:cubicBezTo>
                  <a:cubicBezTo>
                    <a:pt x="2365" y="3382"/>
                    <a:pt x="2766" y="3176"/>
                    <a:pt x="3159" y="2944"/>
                  </a:cubicBezTo>
                  <a:cubicBezTo>
                    <a:pt x="3355" y="2829"/>
                    <a:pt x="3542" y="2704"/>
                    <a:pt x="3721" y="2561"/>
                  </a:cubicBezTo>
                  <a:cubicBezTo>
                    <a:pt x="3899" y="2409"/>
                    <a:pt x="4069" y="2249"/>
                    <a:pt x="4211" y="2070"/>
                  </a:cubicBezTo>
                  <a:cubicBezTo>
                    <a:pt x="4354" y="1892"/>
                    <a:pt x="4488" y="1704"/>
                    <a:pt x="4595" y="1508"/>
                  </a:cubicBezTo>
                  <a:cubicBezTo>
                    <a:pt x="4711" y="1303"/>
                    <a:pt x="4782" y="1071"/>
                    <a:pt x="4782" y="830"/>
                  </a:cubicBezTo>
                  <a:lnTo>
                    <a:pt x="4782" y="812"/>
                  </a:lnTo>
                  <a:lnTo>
                    <a:pt x="4773" y="795"/>
                  </a:lnTo>
                  <a:cubicBezTo>
                    <a:pt x="4720" y="714"/>
                    <a:pt x="4649" y="643"/>
                    <a:pt x="4577" y="580"/>
                  </a:cubicBezTo>
                  <a:cubicBezTo>
                    <a:pt x="4497" y="518"/>
                    <a:pt x="4408" y="482"/>
                    <a:pt x="4336" y="438"/>
                  </a:cubicBezTo>
                  <a:cubicBezTo>
                    <a:pt x="4265" y="402"/>
                    <a:pt x="4203" y="348"/>
                    <a:pt x="4131" y="286"/>
                  </a:cubicBezTo>
                  <a:cubicBezTo>
                    <a:pt x="4069" y="224"/>
                    <a:pt x="3988" y="170"/>
                    <a:pt x="3908" y="125"/>
                  </a:cubicBezTo>
                  <a:cubicBezTo>
                    <a:pt x="3739" y="36"/>
                    <a:pt x="3551" y="9"/>
                    <a:pt x="3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9"/>
            <p:cNvSpPr/>
            <p:nvPr/>
          </p:nvSpPr>
          <p:spPr>
            <a:xfrm>
              <a:off x="5955175" y="3241625"/>
              <a:ext cx="93025" cy="59875"/>
            </a:xfrm>
            <a:custGeom>
              <a:avLst/>
              <a:gdLst/>
              <a:ahLst/>
              <a:cxnLst/>
              <a:rect l="l" t="t" r="r" b="b"/>
              <a:pathLst>
                <a:path w="3721" h="2395" extrusionOk="0">
                  <a:moveTo>
                    <a:pt x="3676" y="1"/>
                  </a:moveTo>
                  <a:lnTo>
                    <a:pt x="3676" y="1"/>
                  </a:lnTo>
                  <a:cubicBezTo>
                    <a:pt x="3568" y="19"/>
                    <a:pt x="3479" y="81"/>
                    <a:pt x="3381" y="135"/>
                  </a:cubicBezTo>
                  <a:cubicBezTo>
                    <a:pt x="3033" y="331"/>
                    <a:pt x="2650" y="447"/>
                    <a:pt x="2266" y="581"/>
                  </a:cubicBezTo>
                  <a:cubicBezTo>
                    <a:pt x="1383" y="902"/>
                    <a:pt x="491" y="1393"/>
                    <a:pt x="45" y="2142"/>
                  </a:cubicBezTo>
                  <a:cubicBezTo>
                    <a:pt x="0" y="2222"/>
                    <a:pt x="9" y="2329"/>
                    <a:pt x="89" y="2383"/>
                  </a:cubicBezTo>
                  <a:cubicBezTo>
                    <a:pt x="104" y="2391"/>
                    <a:pt x="120" y="2395"/>
                    <a:pt x="135" y="2395"/>
                  </a:cubicBezTo>
                  <a:cubicBezTo>
                    <a:pt x="205" y="2395"/>
                    <a:pt x="279" y="2323"/>
                    <a:pt x="330" y="2258"/>
                  </a:cubicBezTo>
                  <a:cubicBezTo>
                    <a:pt x="830" y="1580"/>
                    <a:pt x="1561" y="1054"/>
                    <a:pt x="2373" y="839"/>
                  </a:cubicBezTo>
                  <a:cubicBezTo>
                    <a:pt x="2471" y="813"/>
                    <a:pt x="2569" y="795"/>
                    <a:pt x="2659" y="759"/>
                  </a:cubicBezTo>
                  <a:cubicBezTo>
                    <a:pt x="2837" y="697"/>
                    <a:pt x="3042" y="572"/>
                    <a:pt x="3203" y="465"/>
                  </a:cubicBezTo>
                  <a:cubicBezTo>
                    <a:pt x="3354" y="349"/>
                    <a:pt x="3479" y="269"/>
                    <a:pt x="3631" y="153"/>
                  </a:cubicBezTo>
                  <a:cubicBezTo>
                    <a:pt x="3676" y="117"/>
                    <a:pt x="3720" y="28"/>
                    <a:pt x="3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9"/>
            <p:cNvSpPr/>
            <p:nvPr/>
          </p:nvSpPr>
          <p:spPr>
            <a:xfrm>
              <a:off x="6024075" y="3271425"/>
              <a:ext cx="33475" cy="54750"/>
            </a:xfrm>
            <a:custGeom>
              <a:avLst/>
              <a:gdLst/>
              <a:ahLst/>
              <a:cxnLst/>
              <a:rect l="l" t="t" r="r" b="b"/>
              <a:pathLst>
                <a:path w="1339" h="2190" extrusionOk="0">
                  <a:moveTo>
                    <a:pt x="1213" y="1"/>
                  </a:moveTo>
                  <a:cubicBezTo>
                    <a:pt x="1210" y="1"/>
                    <a:pt x="1208" y="2"/>
                    <a:pt x="1205" y="4"/>
                  </a:cubicBezTo>
                  <a:cubicBezTo>
                    <a:pt x="1196" y="4"/>
                    <a:pt x="1187" y="13"/>
                    <a:pt x="1196" y="22"/>
                  </a:cubicBezTo>
                  <a:cubicBezTo>
                    <a:pt x="1303" y="254"/>
                    <a:pt x="1276" y="557"/>
                    <a:pt x="1134" y="834"/>
                  </a:cubicBezTo>
                  <a:cubicBezTo>
                    <a:pt x="1000" y="1084"/>
                    <a:pt x="795" y="1280"/>
                    <a:pt x="581" y="1458"/>
                  </a:cubicBezTo>
                  <a:lnTo>
                    <a:pt x="536" y="1503"/>
                  </a:lnTo>
                  <a:cubicBezTo>
                    <a:pt x="313" y="1690"/>
                    <a:pt x="81" y="1887"/>
                    <a:pt x="1" y="2163"/>
                  </a:cubicBezTo>
                  <a:cubicBezTo>
                    <a:pt x="1" y="2181"/>
                    <a:pt x="1" y="2190"/>
                    <a:pt x="10" y="2190"/>
                  </a:cubicBezTo>
                  <a:lnTo>
                    <a:pt x="19" y="2190"/>
                  </a:lnTo>
                  <a:cubicBezTo>
                    <a:pt x="27" y="2190"/>
                    <a:pt x="36" y="2190"/>
                    <a:pt x="36" y="2181"/>
                  </a:cubicBezTo>
                  <a:cubicBezTo>
                    <a:pt x="117" y="1905"/>
                    <a:pt x="340" y="1717"/>
                    <a:pt x="563" y="1530"/>
                  </a:cubicBezTo>
                  <a:lnTo>
                    <a:pt x="607" y="1485"/>
                  </a:lnTo>
                  <a:cubicBezTo>
                    <a:pt x="821" y="1307"/>
                    <a:pt x="1036" y="1111"/>
                    <a:pt x="1169" y="843"/>
                  </a:cubicBezTo>
                  <a:cubicBezTo>
                    <a:pt x="1312" y="566"/>
                    <a:pt x="1339" y="254"/>
                    <a:pt x="1232" y="13"/>
                  </a:cubicBezTo>
                  <a:cubicBezTo>
                    <a:pt x="1225" y="7"/>
                    <a:pt x="1219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9"/>
            <p:cNvSpPr/>
            <p:nvPr/>
          </p:nvSpPr>
          <p:spPr>
            <a:xfrm>
              <a:off x="5968325" y="3318475"/>
              <a:ext cx="5150" cy="7700"/>
            </a:xfrm>
            <a:custGeom>
              <a:avLst/>
              <a:gdLst/>
              <a:ahLst/>
              <a:cxnLst/>
              <a:rect l="l" t="t" r="r" b="b"/>
              <a:pathLst>
                <a:path w="206" h="308" extrusionOk="0">
                  <a:moveTo>
                    <a:pt x="180" y="1"/>
                  </a:moveTo>
                  <a:cubicBezTo>
                    <a:pt x="174" y="1"/>
                    <a:pt x="170" y="7"/>
                    <a:pt x="170" y="14"/>
                  </a:cubicBezTo>
                  <a:lnTo>
                    <a:pt x="9" y="281"/>
                  </a:lnTo>
                  <a:cubicBezTo>
                    <a:pt x="0" y="290"/>
                    <a:pt x="0" y="299"/>
                    <a:pt x="9" y="308"/>
                  </a:cubicBezTo>
                  <a:lnTo>
                    <a:pt x="18" y="308"/>
                  </a:lnTo>
                  <a:cubicBezTo>
                    <a:pt x="27" y="308"/>
                    <a:pt x="36" y="308"/>
                    <a:pt x="36" y="299"/>
                  </a:cubicBezTo>
                  <a:lnTo>
                    <a:pt x="197" y="31"/>
                  </a:lnTo>
                  <a:cubicBezTo>
                    <a:pt x="206" y="23"/>
                    <a:pt x="197" y="5"/>
                    <a:pt x="188" y="5"/>
                  </a:cubicBezTo>
                  <a:cubicBezTo>
                    <a:pt x="185" y="2"/>
                    <a:pt x="18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9"/>
            <p:cNvSpPr/>
            <p:nvPr/>
          </p:nvSpPr>
          <p:spPr>
            <a:xfrm>
              <a:off x="5975450" y="3319925"/>
              <a:ext cx="5825" cy="10275"/>
            </a:xfrm>
            <a:custGeom>
              <a:avLst/>
              <a:gdLst/>
              <a:ahLst/>
              <a:cxnLst/>
              <a:rect l="l" t="t" r="r" b="b"/>
              <a:pathLst>
                <a:path w="233" h="411" extrusionOk="0">
                  <a:moveTo>
                    <a:pt x="215" y="0"/>
                  </a:moveTo>
                  <a:cubicBezTo>
                    <a:pt x="206" y="0"/>
                    <a:pt x="197" y="0"/>
                    <a:pt x="188" y="9"/>
                  </a:cubicBezTo>
                  <a:lnTo>
                    <a:pt x="10" y="384"/>
                  </a:lnTo>
                  <a:cubicBezTo>
                    <a:pt x="1" y="393"/>
                    <a:pt x="10" y="402"/>
                    <a:pt x="19" y="411"/>
                  </a:cubicBezTo>
                  <a:lnTo>
                    <a:pt x="28" y="411"/>
                  </a:lnTo>
                  <a:cubicBezTo>
                    <a:pt x="37" y="411"/>
                    <a:pt x="37" y="411"/>
                    <a:pt x="46" y="402"/>
                  </a:cubicBezTo>
                  <a:lnTo>
                    <a:pt x="224" y="27"/>
                  </a:lnTo>
                  <a:cubicBezTo>
                    <a:pt x="233" y="18"/>
                    <a:pt x="224" y="9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9"/>
            <p:cNvSpPr/>
            <p:nvPr/>
          </p:nvSpPr>
          <p:spPr>
            <a:xfrm>
              <a:off x="5985275" y="3317475"/>
              <a:ext cx="7150" cy="13625"/>
            </a:xfrm>
            <a:custGeom>
              <a:avLst/>
              <a:gdLst/>
              <a:ahLst/>
              <a:cxnLst/>
              <a:rect l="l" t="t" r="r" b="b"/>
              <a:pathLst>
                <a:path w="286" h="545" extrusionOk="0">
                  <a:moveTo>
                    <a:pt x="277" y="0"/>
                  </a:moveTo>
                  <a:cubicBezTo>
                    <a:pt x="268" y="0"/>
                    <a:pt x="250" y="0"/>
                    <a:pt x="250" y="9"/>
                  </a:cubicBezTo>
                  <a:lnTo>
                    <a:pt x="9" y="517"/>
                  </a:lnTo>
                  <a:cubicBezTo>
                    <a:pt x="0" y="526"/>
                    <a:pt x="9" y="535"/>
                    <a:pt x="18" y="544"/>
                  </a:cubicBezTo>
                  <a:lnTo>
                    <a:pt x="27" y="544"/>
                  </a:lnTo>
                  <a:cubicBezTo>
                    <a:pt x="36" y="544"/>
                    <a:pt x="36" y="544"/>
                    <a:pt x="45" y="535"/>
                  </a:cubicBezTo>
                  <a:lnTo>
                    <a:pt x="286" y="27"/>
                  </a:lnTo>
                  <a:cubicBezTo>
                    <a:pt x="286" y="18"/>
                    <a:pt x="286" y="9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9"/>
            <p:cNvSpPr/>
            <p:nvPr/>
          </p:nvSpPr>
          <p:spPr>
            <a:xfrm>
              <a:off x="5994425" y="3313275"/>
              <a:ext cx="11175" cy="18925"/>
            </a:xfrm>
            <a:custGeom>
              <a:avLst/>
              <a:gdLst/>
              <a:ahLst/>
              <a:cxnLst/>
              <a:rect l="l" t="t" r="r" b="b"/>
              <a:pathLst>
                <a:path w="447" h="757" extrusionOk="0">
                  <a:moveTo>
                    <a:pt x="424" y="1"/>
                  </a:moveTo>
                  <a:cubicBezTo>
                    <a:pt x="419" y="1"/>
                    <a:pt x="415" y="3"/>
                    <a:pt x="411" y="7"/>
                  </a:cubicBezTo>
                  <a:cubicBezTo>
                    <a:pt x="259" y="239"/>
                    <a:pt x="125" y="480"/>
                    <a:pt x="9" y="730"/>
                  </a:cubicBezTo>
                  <a:cubicBezTo>
                    <a:pt x="0" y="739"/>
                    <a:pt x="9" y="748"/>
                    <a:pt x="18" y="748"/>
                  </a:cubicBezTo>
                  <a:cubicBezTo>
                    <a:pt x="18" y="748"/>
                    <a:pt x="18" y="757"/>
                    <a:pt x="27" y="757"/>
                  </a:cubicBezTo>
                  <a:cubicBezTo>
                    <a:pt x="27" y="757"/>
                    <a:pt x="36" y="748"/>
                    <a:pt x="45" y="739"/>
                  </a:cubicBezTo>
                  <a:cubicBezTo>
                    <a:pt x="152" y="498"/>
                    <a:pt x="286" y="257"/>
                    <a:pt x="446" y="34"/>
                  </a:cubicBezTo>
                  <a:cubicBezTo>
                    <a:pt x="446" y="25"/>
                    <a:pt x="446" y="7"/>
                    <a:pt x="437" y="7"/>
                  </a:cubicBezTo>
                  <a:cubicBezTo>
                    <a:pt x="433" y="3"/>
                    <a:pt x="428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9"/>
            <p:cNvSpPr/>
            <p:nvPr/>
          </p:nvSpPr>
          <p:spPr>
            <a:xfrm>
              <a:off x="6006025" y="3304350"/>
              <a:ext cx="14725" cy="24950"/>
            </a:xfrm>
            <a:custGeom>
              <a:avLst/>
              <a:gdLst/>
              <a:ahLst/>
              <a:cxnLst/>
              <a:rect l="l" t="t" r="r" b="b"/>
              <a:pathLst>
                <a:path w="589" h="998" extrusionOk="0">
                  <a:moveTo>
                    <a:pt x="567" y="1"/>
                  </a:moveTo>
                  <a:cubicBezTo>
                    <a:pt x="562" y="1"/>
                    <a:pt x="558" y="3"/>
                    <a:pt x="553" y="8"/>
                  </a:cubicBezTo>
                  <a:cubicBezTo>
                    <a:pt x="348" y="311"/>
                    <a:pt x="161" y="632"/>
                    <a:pt x="9" y="971"/>
                  </a:cubicBezTo>
                  <a:cubicBezTo>
                    <a:pt x="0" y="980"/>
                    <a:pt x="9" y="989"/>
                    <a:pt x="18" y="998"/>
                  </a:cubicBezTo>
                  <a:lnTo>
                    <a:pt x="27" y="998"/>
                  </a:lnTo>
                  <a:cubicBezTo>
                    <a:pt x="36" y="998"/>
                    <a:pt x="36" y="989"/>
                    <a:pt x="45" y="989"/>
                  </a:cubicBezTo>
                  <a:cubicBezTo>
                    <a:pt x="196" y="650"/>
                    <a:pt x="375" y="329"/>
                    <a:pt x="589" y="34"/>
                  </a:cubicBezTo>
                  <a:cubicBezTo>
                    <a:pt x="589" y="25"/>
                    <a:pt x="589" y="17"/>
                    <a:pt x="580" y="8"/>
                  </a:cubicBezTo>
                  <a:cubicBezTo>
                    <a:pt x="575" y="3"/>
                    <a:pt x="57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9"/>
            <p:cNvSpPr/>
            <p:nvPr/>
          </p:nvSpPr>
          <p:spPr>
            <a:xfrm>
              <a:off x="6018500" y="3292700"/>
              <a:ext cx="18775" cy="33925"/>
            </a:xfrm>
            <a:custGeom>
              <a:avLst/>
              <a:gdLst/>
              <a:ahLst/>
              <a:cxnLst/>
              <a:rect l="l" t="t" r="r" b="b"/>
              <a:pathLst>
                <a:path w="751" h="1357" extrusionOk="0">
                  <a:moveTo>
                    <a:pt x="732" y="1"/>
                  </a:moveTo>
                  <a:cubicBezTo>
                    <a:pt x="723" y="1"/>
                    <a:pt x="714" y="1"/>
                    <a:pt x="714" y="10"/>
                  </a:cubicBezTo>
                  <a:cubicBezTo>
                    <a:pt x="447" y="429"/>
                    <a:pt x="206" y="875"/>
                    <a:pt x="10" y="1330"/>
                  </a:cubicBezTo>
                  <a:cubicBezTo>
                    <a:pt x="1" y="1339"/>
                    <a:pt x="10" y="1357"/>
                    <a:pt x="19" y="1357"/>
                  </a:cubicBezTo>
                  <a:lnTo>
                    <a:pt x="27" y="1357"/>
                  </a:lnTo>
                  <a:cubicBezTo>
                    <a:pt x="27" y="1357"/>
                    <a:pt x="36" y="1357"/>
                    <a:pt x="36" y="1348"/>
                  </a:cubicBezTo>
                  <a:cubicBezTo>
                    <a:pt x="242" y="893"/>
                    <a:pt x="473" y="447"/>
                    <a:pt x="741" y="28"/>
                  </a:cubicBezTo>
                  <a:cubicBezTo>
                    <a:pt x="750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9"/>
            <p:cNvSpPr/>
            <p:nvPr/>
          </p:nvSpPr>
          <p:spPr>
            <a:xfrm>
              <a:off x="6038350" y="3280275"/>
              <a:ext cx="13850" cy="26725"/>
            </a:xfrm>
            <a:custGeom>
              <a:avLst/>
              <a:gdLst/>
              <a:ahLst/>
              <a:cxnLst/>
              <a:rect l="l" t="t" r="r" b="b"/>
              <a:pathLst>
                <a:path w="554" h="1069" extrusionOk="0">
                  <a:moveTo>
                    <a:pt x="531" y="0"/>
                  </a:moveTo>
                  <a:cubicBezTo>
                    <a:pt x="527" y="0"/>
                    <a:pt x="523" y="3"/>
                    <a:pt x="518" y="7"/>
                  </a:cubicBezTo>
                  <a:cubicBezTo>
                    <a:pt x="313" y="337"/>
                    <a:pt x="143" y="685"/>
                    <a:pt x="1" y="1042"/>
                  </a:cubicBezTo>
                  <a:cubicBezTo>
                    <a:pt x="1" y="1051"/>
                    <a:pt x="1" y="1060"/>
                    <a:pt x="10" y="1069"/>
                  </a:cubicBezTo>
                  <a:lnTo>
                    <a:pt x="18" y="1069"/>
                  </a:lnTo>
                  <a:cubicBezTo>
                    <a:pt x="27" y="1069"/>
                    <a:pt x="36" y="1060"/>
                    <a:pt x="36" y="1051"/>
                  </a:cubicBezTo>
                  <a:cubicBezTo>
                    <a:pt x="179" y="703"/>
                    <a:pt x="349" y="355"/>
                    <a:pt x="554" y="25"/>
                  </a:cubicBezTo>
                  <a:cubicBezTo>
                    <a:pt x="554" y="16"/>
                    <a:pt x="554" y="7"/>
                    <a:pt x="545" y="7"/>
                  </a:cubicBezTo>
                  <a:cubicBezTo>
                    <a:pt x="540" y="3"/>
                    <a:pt x="536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9"/>
            <p:cNvSpPr/>
            <p:nvPr/>
          </p:nvSpPr>
          <p:spPr>
            <a:xfrm>
              <a:off x="6002450" y="3235950"/>
              <a:ext cx="23450" cy="15975"/>
            </a:xfrm>
            <a:custGeom>
              <a:avLst/>
              <a:gdLst/>
              <a:ahLst/>
              <a:cxnLst/>
              <a:rect l="l" t="t" r="r" b="b"/>
              <a:pathLst>
                <a:path w="938" h="639" extrusionOk="0">
                  <a:moveTo>
                    <a:pt x="205" y="1"/>
                  </a:moveTo>
                  <a:cubicBezTo>
                    <a:pt x="139" y="1"/>
                    <a:pt x="75" y="6"/>
                    <a:pt x="18" y="14"/>
                  </a:cubicBezTo>
                  <a:cubicBezTo>
                    <a:pt x="9" y="14"/>
                    <a:pt x="0" y="23"/>
                    <a:pt x="0" y="32"/>
                  </a:cubicBezTo>
                  <a:cubicBezTo>
                    <a:pt x="0" y="41"/>
                    <a:pt x="9" y="49"/>
                    <a:pt x="27" y="49"/>
                  </a:cubicBezTo>
                  <a:cubicBezTo>
                    <a:pt x="83" y="42"/>
                    <a:pt x="145" y="36"/>
                    <a:pt x="211" y="36"/>
                  </a:cubicBezTo>
                  <a:cubicBezTo>
                    <a:pt x="367" y="36"/>
                    <a:pt x="540" y="68"/>
                    <a:pt x="678" y="174"/>
                  </a:cubicBezTo>
                  <a:cubicBezTo>
                    <a:pt x="812" y="281"/>
                    <a:pt x="901" y="451"/>
                    <a:pt x="901" y="620"/>
                  </a:cubicBezTo>
                  <a:cubicBezTo>
                    <a:pt x="901" y="629"/>
                    <a:pt x="910" y="638"/>
                    <a:pt x="919" y="638"/>
                  </a:cubicBezTo>
                  <a:cubicBezTo>
                    <a:pt x="928" y="638"/>
                    <a:pt x="937" y="629"/>
                    <a:pt x="937" y="620"/>
                  </a:cubicBezTo>
                  <a:cubicBezTo>
                    <a:pt x="937" y="442"/>
                    <a:pt x="848" y="255"/>
                    <a:pt x="696" y="148"/>
                  </a:cubicBezTo>
                  <a:cubicBezTo>
                    <a:pt x="550" y="34"/>
                    <a:pt x="369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9"/>
            <p:cNvSpPr/>
            <p:nvPr/>
          </p:nvSpPr>
          <p:spPr>
            <a:xfrm>
              <a:off x="6009575" y="3232550"/>
              <a:ext cx="3600" cy="3975"/>
            </a:xfrm>
            <a:custGeom>
              <a:avLst/>
              <a:gdLst/>
              <a:ahLst/>
              <a:cxnLst/>
              <a:rect l="l" t="t" r="r" b="b"/>
              <a:pathLst>
                <a:path w="144" h="159" extrusionOk="0">
                  <a:moveTo>
                    <a:pt x="121" y="0"/>
                  </a:moveTo>
                  <a:cubicBezTo>
                    <a:pt x="117" y="0"/>
                    <a:pt x="112" y="3"/>
                    <a:pt x="108" y="7"/>
                  </a:cubicBezTo>
                  <a:lnTo>
                    <a:pt x="10" y="132"/>
                  </a:lnTo>
                  <a:cubicBezTo>
                    <a:pt x="1" y="132"/>
                    <a:pt x="1" y="150"/>
                    <a:pt x="10" y="150"/>
                  </a:cubicBezTo>
                  <a:cubicBezTo>
                    <a:pt x="10" y="159"/>
                    <a:pt x="19" y="159"/>
                    <a:pt x="19" y="159"/>
                  </a:cubicBezTo>
                  <a:cubicBezTo>
                    <a:pt x="28" y="159"/>
                    <a:pt x="28" y="159"/>
                    <a:pt x="37" y="150"/>
                  </a:cubicBezTo>
                  <a:lnTo>
                    <a:pt x="144" y="34"/>
                  </a:lnTo>
                  <a:cubicBezTo>
                    <a:pt x="144" y="25"/>
                    <a:pt x="144" y="7"/>
                    <a:pt x="135" y="7"/>
                  </a:cubicBezTo>
                  <a:cubicBezTo>
                    <a:pt x="130" y="3"/>
                    <a:pt x="12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9"/>
            <p:cNvSpPr/>
            <p:nvPr/>
          </p:nvSpPr>
          <p:spPr>
            <a:xfrm>
              <a:off x="6014050" y="3232175"/>
              <a:ext cx="3575" cy="5250"/>
            </a:xfrm>
            <a:custGeom>
              <a:avLst/>
              <a:gdLst/>
              <a:ahLst/>
              <a:cxnLst/>
              <a:rect l="l" t="t" r="r" b="b"/>
              <a:pathLst>
                <a:path w="143" h="210" extrusionOk="0">
                  <a:moveTo>
                    <a:pt x="126" y="1"/>
                  </a:moveTo>
                  <a:cubicBezTo>
                    <a:pt x="120" y="1"/>
                    <a:pt x="114" y="7"/>
                    <a:pt x="107" y="13"/>
                  </a:cubicBezTo>
                  <a:lnTo>
                    <a:pt x="9" y="183"/>
                  </a:lnTo>
                  <a:cubicBezTo>
                    <a:pt x="0" y="192"/>
                    <a:pt x="0" y="200"/>
                    <a:pt x="9" y="209"/>
                  </a:cubicBezTo>
                  <a:lnTo>
                    <a:pt x="27" y="209"/>
                  </a:lnTo>
                  <a:cubicBezTo>
                    <a:pt x="27" y="209"/>
                    <a:pt x="36" y="209"/>
                    <a:pt x="36" y="200"/>
                  </a:cubicBezTo>
                  <a:lnTo>
                    <a:pt x="143" y="31"/>
                  </a:lnTo>
                  <a:cubicBezTo>
                    <a:pt x="143" y="22"/>
                    <a:pt x="143" y="4"/>
                    <a:pt x="134" y="4"/>
                  </a:cubicBezTo>
                  <a:cubicBezTo>
                    <a:pt x="131" y="2"/>
                    <a:pt x="129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9"/>
            <p:cNvSpPr/>
            <p:nvPr/>
          </p:nvSpPr>
          <p:spPr>
            <a:xfrm>
              <a:off x="6019400" y="3231200"/>
              <a:ext cx="5150" cy="7775"/>
            </a:xfrm>
            <a:custGeom>
              <a:avLst/>
              <a:gdLst/>
              <a:ahLst/>
              <a:cxnLst/>
              <a:rect l="l" t="t" r="r" b="b"/>
              <a:pathLst>
                <a:path w="206" h="311" extrusionOk="0">
                  <a:moveTo>
                    <a:pt x="174" y="1"/>
                  </a:moveTo>
                  <a:cubicBezTo>
                    <a:pt x="170" y="1"/>
                    <a:pt x="165" y="3"/>
                    <a:pt x="161" y="8"/>
                  </a:cubicBezTo>
                  <a:lnTo>
                    <a:pt x="9" y="284"/>
                  </a:lnTo>
                  <a:cubicBezTo>
                    <a:pt x="0" y="293"/>
                    <a:pt x="9" y="302"/>
                    <a:pt x="18" y="311"/>
                  </a:cubicBezTo>
                  <a:lnTo>
                    <a:pt x="27" y="311"/>
                  </a:lnTo>
                  <a:cubicBezTo>
                    <a:pt x="27" y="311"/>
                    <a:pt x="36" y="311"/>
                    <a:pt x="36" y="302"/>
                  </a:cubicBezTo>
                  <a:lnTo>
                    <a:pt x="197" y="25"/>
                  </a:lnTo>
                  <a:cubicBezTo>
                    <a:pt x="206" y="16"/>
                    <a:pt x="197" y="8"/>
                    <a:pt x="188" y="8"/>
                  </a:cubicBezTo>
                  <a:cubicBezTo>
                    <a:pt x="183" y="3"/>
                    <a:pt x="179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9"/>
            <p:cNvSpPr/>
            <p:nvPr/>
          </p:nvSpPr>
          <p:spPr>
            <a:xfrm>
              <a:off x="6022525" y="3234100"/>
              <a:ext cx="7375" cy="9575"/>
            </a:xfrm>
            <a:custGeom>
              <a:avLst/>
              <a:gdLst/>
              <a:ahLst/>
              <a:cxnLst/>
              <a:rect l="l" t="t" r="r" b="b"/>
              <a:pathLst>
                <a:path w="295" h="383" extrusionOk="0">
                  <a:moveTo>
                    <a:pt x="281" y="1"/>
                  </a:moveTo>
                  <a:cubicBezTo>
                    <a:pt x="277" y="1"/>
                    <a:pt x="272" y="3"/>
                    <a:pt x="268" y="8"/>
                  </a:cubicBezTo>
                  <a:cubicBezTo>
                    <a:pt x="161" y="106"/>
                    <a:pt x="72" y="222"/>
                    <a:pt x="9" y="355"/>
                  </a:cubicBezTo>
                  <a:cubicBezTo>
                    <a:pt x="0" y="364"/>
                    <a:pt x="9" y="373"/>
                    <a:pt x="18" y="382"/>
                  </a:cubicBezTo>
                  <a:lnTo>
                    <a:pt x="27" y="382"/>
                  </a:lnTo>
                  <a:cubicBezTo>
                    <a:pt x="36" y="382"/>
                    <a:pt x="36" y="382"/>
                    <a:pt x="45" y="373"/>
                  </a:cubicBezTo>
                  <a:cubicBezTo>
                    <a:pt x="107" y="248"/>
                    <a:pt x="188" y="132"/>
                    <a:pt x="295" y="34"/>
                  </a:cubicBezTo>
                  <a:cubicBezTo>
                    <a:pt x="295" y="25"/>
                    <a:pt x="295" y="16"/>
                    <a:pt x="295" y="8"/>
                  </a:cubicBezTo>
                  <a:cubicBezTo>
                    <a:pt x="290" y="3"/>
                    <a:pt x="28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9"/>
            <p:cNvSpPr/>
            <p:nvPr/>
          </p:nvSpPr>
          <p:spPr>
            <a:xfrm>
              <a:off x="6024975" y="3233725"/>
              <a:ext cx="10275" cy="14625"/>
            </a:xfrm>
            <a:custGeom>
              <a:avLst/>
              <a:gdLst/>
              <a:ahLst/>
              <a:cxnLst/>
              <a:rect l="l" t="t" r="r" b="b"/>
              <a:pathLst>
                <a:path w="411" h="585" extrusionOk="0">
                  <a:moveTo>
                    <a:pt x="394" y="1"/>
                  </a:moveTo>
                  <a:cubicBezTo>
                    <a:pt x="388" y="1"/>
                    <a:pt x="381" y="7"/>
                    <a:pt x="375" y="14"/>
                  </a:cubicBezTo>
                  <a:lnTo>
                    <a:pt x="0" y="558"/>
                  </a:lnTo>
                  <a:cubicBezTo>
                    <a:pt x="0" y="567"/>
                    <a:pt x="0" y="576"/>
                    <a:pt x="9" y="585"/>
                  </a:cubicBezTo>
                  <a:lnTo>
                    <a:pt x="18" y="585"/>
                  </a:lnTo>
                  <a:cubicBezTo>
                    <a:pt x="27" y="585"/>
                    <a:pt x="36" y="585"/>
                    <a:pt x="36" y="576"/>
                  </a:cubicBezTo>
                  <a:lnTo>
                    <a:pt x="411" y="31"/>
                  </a:lnTo>
                  <a:cubicBezTo>
                    <a:pt x="411" y="23"/>
                    <a:pt x="411" y="14"/>
                    <a:pt x="402" y="5"/>
                  </a:cubicBezTo>
                  <a:cubicBezTo>
                    <a:pt x="399" y="2"/>
                    <a:pt x="397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9"/>
            <p:cNvSpPr/>
            <p:nvPr/>
          </p:nvSpPr>
          <p:spPr>
            <a:xfrm>
              <a:off x="6028775" y="3236425"/>
              <a:ext cx="9150" cy="13275"/>
            </a:xfrm>
            <a:custGeom>
              <a:avLst/>
              <a:gdLst/>
              <a:ahLst/>
              <a:cxnLst/>
              <a:rect l="l" t="t" r="r" b="b"/>
              <a:pathLst>
                <a:path w="366" h="531" extrusionOk="0">
                  <a:moveTo>
                    <a:pt x="347" y="0"/>
                  </a:moveTo>
                  <a:cubicBezTo>
                    <a:pt x="339" y="0"/>
                    <a:pt x="330" y="6"/>
                    <a:pt x="330" y="13"/>
                  </a:cubicBezTo>
                  <a:cubicBezTo>
                    <a:pt x="232" y="182"/>
                    <a:pt x="125" y="343"/>
                    <a:pt x="9" y="503"/>
                  </a:cubicBezTo>
                  <a:cubicBezTo>
                    <a:pt x="0" y="512"/>
                    <a:pt x="0" y="521"/>
                    <a:pt x="9" y="530"/>
                  </a:cubicBezTo>
                  <a:lnTo>
                    <a:pt x="36" y="530"/>
                  </a:lnTo>
                  <a:cubicBezTo>
                    <a:pt x="152" y="369"/>
                    <a:pt x="259" y="200"/>
                    <a:pt x="357" y="30"/>
                  </a:cubicBezTo>
                  <a:cubicBezTo>
                    <a:pt x="366" y="22"/>
                    <a:pt x="366" y="4"/>
                    <a:pt x="357" y="4"/>
                  </a:cubicBezTo>
                  <a:cubicBezTo>
                    <a:pt x="354" y="1"/>
                    <a:pt x="351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9"/>
            <p:cNvSpPr/>
            <p:nvPr/>
          </p:nvSpPr>
          <p:spPr>
            <a:xfrm>
              <a:off x="6035450" y="3239975"/>
              <a:ext cx="4700" cy="6600"/>
            </a:xfrm>
            <a:custGeom>
              <a:avLst/>
              <a:gdLst/>
              <a:ahLst/>
              <a:cxnLst/>
              <a:rect l="l" t="t" r="r" b="b"/>
              <a:pathLst>
                <a:path w="188" h="264" extrusionOk="0">
                  <a:moveTo>
                    <a:pt x="171" y="1"/>
                  </a:moveTo>
                  <a:cubicBezTo>
                    <a:pt x="165" y="1"/>
                    <a:pt x="159" y="7"/>
                    <a:pt x="152" y="13"/>
                  </a:cubicBezTo>
                  <a:cubicBezTo>
                    <a:pt x="117" y="94"/>
                    <a:pt x="72" y="165"/>
                    <a:pt x="10" y="227"/>
                  </a:cubicBezTo>
                  <a:cubicBezTo>
                    <a:pt x="1" y="236"/>
                    <a:pt x="1" y="245"/>
                    <a:pt x="10" y="254"/>
                  </a:cubicBezTo>
                  <a:cubicBezTo>
                    <a:pt x="18" y="254"/>
                    <a:pt x="18" y="263"/>
                    <a:pt x="27" y="263"/>
                  </a:cubicBezTo>
                  <a:cubicBezTo>
                    <a:pt x="27" y="263"/>
                    <a:pt x="36" y="254"/>
                    <a:pt x="36" y="254"/>
                  </a:cubicBezTo>
                  <a:cubicBezTo>
                    <a:pt x="99" y="183"/>
                    <a:pt x="152" y="112"/>
                    <a:pt x="188" y="22"/>
                  </a:cubicBezTo>
                  <a:cubicBezTo>
                    <a:pt x="188" y="13"/>
                    <a:pt x="188" y="4"/>
                    <a:pt x="179" y="4"/>
                  </a:cubicBezTo>
                  <a:cubicBezTo>
                    <a:pt x="176" y="2"/>
                    <a:pt x="174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9"/>
            <p:cNvSpPr/>
            <p:nvPr/>
          </p:nvSpPr>
          <p:spPr>
            <a:xfrm>
              <a:off x="6003350" y="3272550"/>
              <a:ext cx="2900" cy="5250"/>
            </a:xfrm>
            <a:custGeom>
              <a:avLst/>
              <a:gdLst/>
              <a:ahLst/>
              <a:cxnLst/>
              <a:rect l="l" t="t" r="r" b="b"/>
              <a:pathLst>
                <a:path w="116" h="210" extrusionOk="0">
                  <a:moveTo>
                    <a:pt x="91" y="0"/>
                  </a:moveTo>
                  <a:cubicBezTo>
                    <a:pt x="85" y="0"/>
                    <a:pt x="80" y="7"/>
                    <a:pt x="80" y="13"/>
                  </a:cubicBezTo>
                  <a:cubicBezTo>
                    <a:pt x="54" y="75"/>
                    <a:pt x="27" y="129"/>
                    <a:pt x="0" y="182"/>
                  </a:cubicBezTo>
                  <a:cubicBezTo>
                    <a:pt x="0" y="191"/>
                    <a:pt x="0" y="209"/>
                    <a:pt x="9" y="209"/>
                  </a:cubicBezTo>
                  <a:lnTo>
                    <a:pt x="18" y="209"/>
                  </a:lnTo>
                  <a:cubicBezTo>
                    <a:pt x="27" y="209"/>
                    <a:pt x="27" y="209"/>
                    <a:pt x="36" y="200"/>
                  </a:cubicBezTo>
                  <a:cubicBezTo>
                    <a:pt x="62" y="147"/>
                    <a:pt x="89" y="84"/>
                    <a:pt x="116" y="31"/>
                  </a:cubicBezTo>
                  <a:cubicBezTo>
                    <a:pt x="116" y="22"/>
                    <a:pt x="116" y="4"/>
                    <a:pt x="98" y="4"/>
                  </a:cubicBezTo>
                  <a:cubicBezTo>
                    <a:pt x="96" y="1"/>
                    <a:pt x="9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9"/>
            <p:cNvSpPr/>
            <p:nvPr/>
          </p:nvSpPr>
          <p:spPr>
            <a:xfrm>
              <a:off x="6007800" y="3271300"/>
              <a:ext cx="3600" cy="6275"/>
            </a:xfrm>
            <a:custGeom>
              <a:avLst/>
              <a:gdLst/>
              <a:ahLst/>
              <a:cxnLst/>
              <a:rect l="l" t="t" r="r" b="b"/>
              <a:pathLst>
                <a:path w="144" h="251" extrusionOk="0">
                  <a:moveTo>
                    <a:pt x="125" y="0"/>
                  </a:moveTo>
                  <a:cubicBezTo>
                    <a:pt x="116" y="0"/>
                    <a:pt x="108" y="0"/>
                    <a:pt x="99" y="9"/>
                  </a:cubicBezTo>
                  <a:lnTo>
                    <a:pt x="9" y="223"/>
                  </a:lnTo>
                  <a:cubicBezTo>
                    <a:pt x="0" y="232"/>
                    <a:pt x="9" y="241"/>
                    <a:pt x="18" y="250"/>
                  </a:cubicBezTo>
                  <a:lnTo>
                    <a:pt x="27" y="250"/>
                  </a:lnTo>
                  <a:cubicBezTo>
                    <a:pt x="27" y="250"/>
                    <a:pt x="36" y="250"/>
                    <a:pt x="45" y="241"/>
                  </a:cubicBezTo>
                  <a:lnTo>
                    <a:pt x="134" y="27"/>
                  </a:lnTo>
                  <a:cubicBezTo>
                    <a:pt x="143" y="18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9"/>
            <p:cNvSpPr/>
            <p:nvPr/>
          </p:nvSpPr>
          <p:spPr>
            <a:xfrm>
              <a:off x="6013600" y="3269650"/>
              <a:ext cx="3150" cy="6575"/>
            </a:xfrm>
            <a:custGeom>
              <a:avLst/>
              <a:gdLst/>
              <a:ahLst/>
              <a:cxnLst/>
              <a:rect l="l" t="t" r="r" b="b"/>
              <a:pathLst>
                <a:path w="126" h="263" extrusionOk="0">
                  <a:moveTo>
                    <a:pt x="98" y="0"/>
                  </a:moveTo>
                  <a:cubicBezTo>
                    <a:pt x="90" y="0"/>
                    <a:pt x="81" y="7"/>
                    <a:pt x="81" y="13"/>
                  </a:cubicBezTo>
                  <a:cubicBezTo>
                    <a:pt x="72" y="93"/>
                    <a:pt x="45" y="165"/>
                    <a:pt x="0" y="236"/>
                  </a:cubicBezTo>
                  <a:cubicBezTo>
                    <a:pt x="0" y="245"/>
                    <a:pt x="0" y="254"/>
                    <a:pt x="9" y="263"/>
                  </a:cubicBezTo>
                  <a:lnTo>
                    <a:pt x="18" y="263"/>
                  </a:lnTo>
                  <a:cubicBezTo>
                    <a:pt x="27" y="263"/>
                    <a:pt x="27" y="263"/>
                    <a:pt x="36" y="254"/>
                  </a:cubicBezTo>
                  <a:cubicBezTo>
                    <a:pt x="81" y="182"/>
                    <a:pt x="107" y="102"/>
                    <a:pt x="116" y="22"/>
                  </a:cubicBezTo>
                  <a:cubicBezTo>
                    <a:pt x="125" y="13"/>
                    <a:pt x="116" y="4"/>
                    <a:pt x="107" y="4"/>
                  </a:cubicBezTo>
                  <a:cubicBezTo>
                    <a:pt x="105" y="1"/>
                    <a:pt x="10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9"/>
            <p:cNvSpPr/>
            <p:nvPr/>
          </p:nvSpPr>
          <p:spPr>
            <a:xfrm>
              <a:off x="6019625" y="3267500"/>
              <a:ext cx="2250" cy="5600"/>
            </a:xfrm>
            <a:custGeom>
              <a:avLst/>
              <a:gdLst/>
              <a:ahLst/>
              <a:cxnLst/>
              <a:rect l="l" t="t" r="r" b="b"/>
              <a:pathLst>
                <a:path w="90" h="224" extrusionOk="0">
                  <a:moveTo>
                    <a:pt x="72" y="1"/>
                  </a:moveTo>
                  <a:cubicBezTo>
                    <a:pt x="63" y="1"/>
                    <a:pt x="54" y="10"/>
                    <a:pt x="54" y="19"/>
                  </a:cubicBezTo>
                  <a:cubicBezTo>
                    <a:pt x="54" y="81"/>
                    <a:pt x="36" y="143"/>
                    <a:pt x="9" y="197"/>
                  </a:cubicBezTo>
                  <a:cubicBezTo>
                    <a:pt x="0" y="206"/>
                    <a:pt x="9" y="215"/>
                    <a:pt x="18" y="215"/>
                  </a:cubicBezTo>
                  <a:cubicBezTo>
                    <a:pt x="18" y="224"/>
                    <a:pt x="18" y="224"/>
                    <a:pt x="27" y="224"/>
                  </a:cubicBezTo>
                  <a:cubicBezTo>
                    <a:pt x="36" y="224"/>
                    <a:pt x="36" y="215"/>
                    <a:pt x="45" y="215"/>
                  </a:cubicBezTo>
                  <a:cubicBezTo>
                    <a:pt x="72" y="152"/>
                    <a:pt x="89" y="81"/>
                    <a:pt x="89" y="19"/>
                  </a:cubicBezTo>
                  <a:cubicBezTo>
                    <a:pt x="89" y="10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9"/>
            <p:cNvSpPr/>
            <p:nvPr/>
          </p:nvSpPr>
          <p:spPr>
            <a:xfrm>
              <a:off x="5955600" y="3281250"/>
              <a:ext cx="2700" cy="8150"/>
            </a:xfrm>
            <a:custGeom>
              <a:avLst/>
              <a:gdLst/>
              <a:ahLst/>
              <a:cxnLst/>
              <a:rect l="l" t="t" r="r" b="b"/>
              <a:pathLst>
                <a:path w="108" h="326" extrusionOk="0">
                  <a:moveTo>
                    <a:pt x="82" y="0"/>
                  </a:moveTo>
                  <a:cubicBezTo>
                    <a:pt x="76" y="0"/>
                    <a:pt x="70" y="6"/>
                    <a:pt x="63" y="13"/>
                  </a:cubicBezTo>
                  <a:cubicBezTo>
                    <a:pt x="28" y="102"/>
                    <a:pt x="10" y="200"/>
                    <a:pt x="1" y="298"/>
                  </a:cubicBezTo>
                  <a:cubicBezTo>
                    <a:pt x="1" y="316"/>
                    <a:pt x="10" y="325"/>
                    <a:pt x="19" y="325"/>
                  </a:cubicBezTo>
                  <a:cubicBezTo>
                    <a:pt x="28" y="325"/>
                    <a:pt x="37" y="316"/>
                    <a:pt x="37" y="307"/>
                  </a:cubicBezTo>
                  <a:cubicBezTo>
                    <a:pt x="46" y="209"/>
                    <a:pt x="63" y="111"/>
                    <a:pt x="99" y="22"/>
                  </a:cubicBezTo>
                  <a:cubicBezTo>
                    <a:pt x="108" y="13"/>
                    <a:pt x="99" y="4"/>
                    <a:pt x="90" y="4"/>
                  </a:cubicBezTo>
                  <a:cubicBezTo>
                    <a:pt x="88" y="1"/>
                    <a:pt x="8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9"/>
            <p:cNvSpPr/>
            <p:nvPr/>
          </p:nvSpPr>
          <p:spPr>
            <a:xfrm>
              <a:off x="5959625" y="3277775"/>
              <a:ext cx="3375" cy="9150"/>
            </a:xfrm>
            <a:custGeom>
              <a:avLst/>
              <a:gdLst/>
              <a:ahLst/>
              <a:cxnLst/>
              <a:rect l="l" t="t" r="r" b="b"/>
              <a:pathLst>
                <a:path w="135" h="366" extrusionOk="0">
                  <a:moveTo>
                    <a:pt x="116" y="0"/>
                  </a:moveTo>
                  <a:cubicBezTo>
                    <a:pt x="108" y="0"/>
                    <a:pt x="99" y="9"/>
                    <a:pt x="90" y="18"/>
                  </a:cubicBezTo>
                  <a:lnTo>
                    <a:pt x="1" y="339"/>
                  </a:lnTo>
                  <a:cubicBezTo>
                    <a:pt x="1" y="348"/>
                    <a:pt x="9" y="357"/>
                    <a:pt x="18" y="366"/>
                  </a:cubicBezTo>
                  <a:cubicBezTo>
                    <a:pt x="27" y="366"/>
                    <a:pt x="36" y="357"/>
                    <a:pt x="36" y="348"/>
                  </a:cubicBezTo>
                  <a:lnTo>
                    <a:pt x="125" y="27"/>
                  </a:lnTo>
                  <a:cubicBezTo>
                    <a:pt x="134" y="18"/>
                    <a:pt x="125" y="9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9"/>
            <p:cNvSpPr/>
            <p:nvPr/>
          </p:nvSpPr>
          <p:spPr>
            <a:xfrm>
              <a:off x="5964750" y="3274650"/>
              <a:ext cx="3150" cy="7825"/>
            </a:xfrm>
            <a:custGeom>
              <a:avLst/>
              <a:gdLst/>
              <a:ahLst/>
              <a:cxnLst/>
              <a:rect l="l" t="t" r="r" b="b"/>
              <a:pathLst>
                <a:path w="126" h="313" extrusionOk="0">
                  <a:moveTo>
                    <a:pt x="108" y="0"/>
                  </a:moveTo>
                  <a:cubicBezTo>
                    <a:pt x="99" y="0"/>
                    <a:pt x="90" y="9"/>
                    <a:pt x="90" y="18"/>
                  </a:cubicBezTo>
                  <a:lnTo>
                    <a:pt x="10" y="295"/>
                  </a:lnTo>
                  <a:cubicBezTo>
                    <a:pt x="1" y="304"/>
                    <a:pt x="10" y="312"/>
                    <a:pt x="19" y="312"/>
                  </a:cubicBezTo>
                  <a:lnTo>
                    <a:pt x="27" y="312"/>
                  </a:lnTo>
                  <a:cubicBezTo>
                    <a:pt x="36" y="312"/>
                    <a:pt x="36" y="312"/>
                    <a:pt x="45" y="304"/>
                  </a:cubicBezTo>
                  <a:lnTo>
                    <a:pt x="126" y="27"/>
                  </a:lnTo>
                  <a:cubicBezTo>
                    <a:pt x="126" y="18"/>
                    <a:pt x="117" y="9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9"/>
            <p:cNvSpPr/>
            <p:nvPr/>
          </p:nvSpPr>
          <p:spPr>
            <a:xfrm>
              <a:off x="5970100" y="3270625"/>
              <a:ext cx="2925" cy="7825"/>
            </a:xfrm>
            <a:custGeom>
              <a:avLst/>
              <a:gdLst/>
              <a:ahLst/>
              <a:cxnLst/>
              <a:rect l="l" t="t" r="r" b="b"/>
              <a:pathLst>
                <a:path w="117" h="313" extrusionOk="0">
                  <a:moveTo>
                    <a:pt x="99" y="1"/>
                  </a:moveTo>
                  <a:cubicBezTo>
                    <a:pt x="90" y="1"/>
                    <a:pt x="81" y="10"/>
                    <a:pt x="81" y="18"/>
                  </a:cubicBezTo>
                  <a:lnTo>
                    <a:pt x="1" y="286"/>
                  </a:lnTo>
                  <a:cubicBezTo>
                    <a:pt x="1" y="304"/>
                    <a:pt x="1" y="313"/>
                    <a:pt x="10" y="313"/>
                  </a:cubicBezTo>
                  <a:lnTo>
                    <a:pt x="19" y="313"/>
                  </a:lnTo>
                  <a:cubicBezTo>
                    <a:pt x="28" y="313"/>
                    <a:pt x="36" y="304"/>
                    <a:pt x="36" y="304"/>
                  </a:cubicBezTo>
                  <a:lnTo>
                    <a:pt x="117" y="27"/>
                  </a:lnTo>
                  <a:cubicBezTo>
                    <a:pt x="117" y="18"/>
                    <a:pt x="108" y="10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9"/>
            <p:cNvSpPr/>
            <p:nvPr/>
          </p:nvSpPr>
          <p:spPr>
            <a:xfrm>
              <a:off x="5975450" y="3267850"/>
              <a:ext cx="2700" cy="5025"/>
            </a:xfrm>
            <a:custGeom>
              <a:avLst/>
              <a:gdLst/>
              <a:ahLst/>
              <a:cxnLst/>
              <a:rect l="l" t="t" r="r" b="b"/>
              <a:pathLst>
                <a:path w="108" h="201" extrusionOk="0">
                  <a:moveTo>
                    <a:pt x="82" y="1"/>
                  </a:moveTo>
                  <a:cubicBezTo>
                    <a:pt x="76" y="1"/>
                    <a:pt x="70" y="7"/>
                    <a:pt x="63" y="14"/>
                  </a:cubicBezTo>
                  <a:lnTo>
                    <a:pt x="1" y="174"/>
                  </a:lnTo>
                  <a:cubicBezTo>
                    <a:pt x="1" y="183"/>
                    <a:pt x="10" y="201"/>
                    <a:pt x="19" y="201"/>
                  </a:cubicBezTo>
                  <a:cubicBezTo>
                    <a:pt x="28" y="201"/>
                    <a:pt x="37" y="201"/>
                    <a:pt x="37" y="192"/>
                  </a:cubicBezTo>
                  <a:lnTo>
                    <a:pt x="99" y="22"/>
                  </a:lnTo>
                  <a:cubicBezTo>
                    <a:pt x="108" y="14"/>
                    <a:pt x="99" y="5"/>
                    <a:pt x="90" y="5"/>
                  </a:cubicBezTo>
                  <a:cubicBezTo>
                    <a:pt x="87" y="2"/>
                    <a:pt x="85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9"/>
            <p:cNvSpPr/>
            <p:nvPr/>
          </p:nvSpPr>
          <p:spPr>
            <a:xfrm>
              <a:off x="6028975" y="3275975"/>
              <a:ext cx="54900" cy="72525"/>
            </a:xfrm>
            <a:custGeom>
              <a:avLst/>
              <a:gdLst/>
              <a:ahLst/>
              <a:cxnLst/>
              <a:rect l="l" t="t" r="r" b="b"/>
              <a:pathLst>
                <a:path w="2196" h="2901" extrusionOk="0">
                  <a:moveTo>
                    <a:pt x="2080" y="1"/>
                  </a:moveTo>
                  <a:cubicBezTo>
                    <a:pt x="2160" y="572"/>
                    <a:pt x="1946" y="1205"/>
                    <a:pt x="1500" y="1731"/>
                  </a:cubicBezTo>
                  <a:cubicBezTo>
                    <a:pt x="1089" y="2213"/>
                    <a:pt x="536" y="2561"/>
                    <a:pt x="1" y="2864"/>
                  </a:cubicBezTo>
                  <a:lnTo>
                    <a:pt x="19" y="2900"/>
                  </a:lnTo>
                  <a:cubicBezTo>
                    <a:pt x="554" y="2597"/>
                    <a:pt x="1107" y="2240"/>
                    <a:pt x="1526" y="1758"/>
                  </a:cubicBezTo>
                  <a:cubicBezTo>
                    <a:pt x="1981" y="1214"/>
                    <a:pt x="2196" y="58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8" name="Google Shape;491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19" name="Google Shape;4919;p19"/>
          <p:cNvSpPr txBox="1">
            <a:spLocks noGrp="1"/>
          </p:cNvSpPr>
          <p:nvPr>
            <p:ph type="title" idx="2"/>
          </p:nvPr>
        </p:nvSpPr>
        <p:spPr>
          <a:xfrm>
            <a:off x="720000" y="2834900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0" name="Google Shape;4920;p19"/>
          <p:cNvSpPr txBox="1">
            <a:spLocks noGrp="1"/>
          </p:cNvSpPr>
          <p:nvPr>
            <p:ph type="subTitle" idx="1"/>
          </p:nvPr>
        </p:nvSpPr>
        <p:spPr>
          <a:xfrm>
            <a:off x="720002" y="3319325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1" name="Google Shape;4921;p19"/>
          <p:cNvSpPr txBox="1">
            <a:spLocks noGrp="1"/>
          </p:cNvSpPr>
          <p:nvPr>
            <p:ph type="title" idx="3"/>
          </p:nvPr>
        </p:nvSpPr>
        <p:spPr>
          <a:xfrm>
            <a:off x="3528600" y="2834825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2" name="Google Shape;4922;p19"/>
          <p:cNvSpPr txBox="1">
            <a:spLocks noGrp="1"/>
          </p:cNvSpPr>
          <p:nvPr>
            <p:ph type="subTitle" idx="4"/>
          </p:nvPr>
        </p:nvSpPr>
        <p:spPr>
          <a:xfrm>
            <a:off x="3528597" y="3319325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3" name="Google Shape;4923;p19"/>
          <p:cNvSpPr txBox="1">
            <a:spLocks noGrp="1"/>
          </p:cNvSpPr>
          <p:nvPr>
            <p:ph type="title" idx="5"/>
          </p:nvPr>
        </p:nvSpPr>
        <p:spPr>
          <a:xfrm>
            <a:off x="6337199" y="2834825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4" name="Google Shape;4924;p19"/>
          <p:cNvSpPr txBox="1">
            <a:spLocks noGrp="1"/>
          </p:cNvSpPr>
          <p:nvPr>
            <p:ph type="subTitle" idx="6"/>
          </p:nvPr>
        </p:nvSpPr>
        <p:spPr>
          <a:xfrm>
            <a:off x="6337198" y="3319325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27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chester"/>
              <a:buNone/>
              <a:defRPr sz="3500" b="1">
                <a:solidFill>
                  <a:schemeClr val="dk1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8" r:id="rId4"/>
    <p:sldLayoutId id="2147483670" r:id="rId5"/>
    <p:sldLayoutId id="2147483671" r:id="rId6"/>
    <p:sldLayoutId id="2147483675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ucative.io/answers/classification-using-xgboost-in-python" TargetMode="External"/><Relationship Id="rId3" Type="http://schemas.openxmlformats.org/officeDocument/2006/relationships/hyperlink" Target="https://www.geeksforgeeks.org/machine-learning/stratified-k-fold-cross-validation/" TargetMode="External"/><Relationship Id="rId7" Type="http://schemas.openxmlformats.org/officeDocument/2006/relationships/hyperlink" Target="https://www.geeksforgeeks.org/machine-learning/random-forest-algorithm-in-machine-learnin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investopedia.com/terms/stratified_random_sampling.asp" TargetMode="External"/><Relationship Id="rId11" Type="http://schemas.openxmlformats.org/officeDocument/2006/relationships/hyperlink" Target="https://www.geeksforgeeks.org/machine-learning/recursive-feature-elimination-with%20cross-validation-in-scikit-learn/" TargetMode="External"/><Relationship Id="rId5" Type="http://schemas.openxmlformats.org/officeDocument/2006/relationships/hyperlink" Target="https://scikit-learn.org/stable/modules/partial_dependence.html" TargetMode="External"/><Relationship Id="rId10" Type="http://schemas.openxmlformats.org/officeDocument/2006/relationships/hyperlink" Target="https://carpentries-incubator.github.io/machine-learning-novice-python/07-bootstrapping/" TargetMode="External"/><Relationship Id="rId4" Type="http://schemas.openxmlformats.org/officeDocument/2006/relationships/hyperlink" Target="https://github.com/xbeat/Machine-Learning/blob/main/Stratified%20K-Fold%20Cross-Validation%20in%20Python.md" TargetMode="External"/><Relationship Id="rId9" Type="http://schemas.openxmlformats.org/officeDocument/2006/relationships/hyperlink" Target="https://www.geeksforgeeks.org/machine-learning/support-vector-machine-algorith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6" name="Google Shape;7846;p34"/>
          <p:cNvGrpSpPr/>
          <p:nvPr/>
        </p:nvGrpSpPr>
        <p:grpSpPr>
          <a:xfrm>
            <a:off x="5345308" y="1109369"/>
            <a:ext cx="3629428" cy="3784141"/>
            <a:chOff x="5016033" y="679669"/>
            <a:chExt cx="3629428" cy="3784141"/>
          </a:xfrm>
        </p:grpSpPr>
        <p:sp>
          <p:nvSpPr>
            <p:cNvPr id="7847" name="Google Shape;7847;p34"/>
            <p:cNvSpPr/>
            <p:nvPr/>
          </p:nvSpPr>
          <p:spPr>
            <a:xfrm>
              <a:off x="5079030" y="1744404"/>
              <a:ext cx="963011" cy="1055773"/>
            </a:xfrm>
            <a:custGeom>
              <a:avLst/>
              <a:gdLst/>
              <a:ahLst/>
              <a:cxnLst/>
              <a:rect l="l" t="t" r="r" b="b"/>
              <a:pathLst>
                <a:path w="14721" h="16139" extrusionOk="0">
                  <a:moveTo>
                    <a:pt x="8366" y="0"/>
                  </a:moveTo>
                  <a:cubicBezTo>
                    <a:pt x="7487" y="0"/>
                    <a:pt x="6584" y="237"/>
                    <a:pt x="5898" y="585"/>
                  </a:cubicBezTo>
                  <a:cubicBezTo>
                    <a:pt x="4301" y="1379"/>
                    <a:pt x="3114" y="2851"/>
                    <a:pt x="2213" y="4421"/>
                  </a:cubicBezTo>
                  <a:cubicBezTo>
                    <a:pt x="777" y="6928"/>
                    <a:pt x="1" y="10139"/>
                    <a:pt x="1339" y="12673"/>
                  </a:cubicBezTo>
                  <a:cubicBezTo>
                    <a:pt x="2044" y="14011"/>
                    <a:pt x="3275" y="15001"/>
                    <a:pt x="4640" y="15599"/>
                  </a:cubicBezTo>
                  <a:cubicBezTo>
                    <a:pt x="5386" y="15923"/>
                    <a:pt x="6190" y="16139"/>
                    <a:pt x="7002" y="16139"/>
                  </a:cubicBezTo>
                  <a:cubicBezTo>
                    <a:pt x="7151" y="16139"/>
                    <a:pt x="7301" y="16131"/>
                    <a:pt x="7450" y="16116"/>
                  </a:cubicBezTo>
                  <a:cubicBezTo>
                    <a:pt x="9216" y="15920"/>
                    <a:pt x="10688" y="14626"/>
                    <a:pt x="11803" y="13199"/>
                  </a:cubicBezTo>
                  <a:cubicBezTo>
                    <a:pt x="13552" y="10951"/>
                    <a:pt x="14721" y="7918"/>
                    <a:pt x="13775" y="5250"/>
                  </a:cubicBezTo>
                  <a:cubicBezTo>
                    <a:pt x="13213" y="3654"/>
                    <a:pt x="11848" y="2092"/>
                    <a:pt x="10733" y="888"/>
                  </a:cubicBezTo>
                  <a:cubicBezTo>
                    <a:pt x="10145" y="251"/>
                    <a:pt x="9269" y="0"/>
                    <a:pt x="8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4"/>
            <p:cNvSpPr/>
            <p:nvPr/>
          </p:nvSpPr>
          <p:spPr>
            <a:xfrm>
              <a:off x="5016033" y="1845147"/>
              <a:ext cx="367712" cy="351096"/>
            </a:xfrm>
            <a:custGeom>
              <a:avLst/>
              <a:gdLst/>
              <a:ahLst/>
              <a:cxnLst/>
              <a:rect l="l" t="t" r="r" b="b"/>
              <a:pathLst>
                <a:path w="5621" h="5367" extrusionOk="0">
                  <a:moveTo>
                    <a:pt x="3341" y="0"/>
                  </a:moveTo>
                  <a:cubicBezTo>
                    <a:pt x="2249" y="0"/>
                    <a:pt x="1081" y="789"/>
                    <a:pt x="562" y="1837"/>
                  </a:cubicBezTo>
                  <a:cubicBezTo>
                    <a:pt x="197" y="2586"/>
                    <a:pt x="0" y="3496"/>
                    <a:pt x="366" y="4246"/>
                  </a:cubicBezTo>
                  <a:cubicBezTo>
                    <a:pt x="706" y="4962"/>
                    <a:pt x="1517" y="5366"/>
                    <a:pt x="2315" y="5366"/>
                  </a:cubicBezTo>
                  <a:cubicBezTo>
                    <a:pt x="2461" y="5366"/>
                    <a:pt x="2606" y="5353"/>
                    <a:pt x="2748" y="5325"/>
                  </a:cubicBezTo>
                  <a:cubicBezTo>
                    <a:pt x="3676" y="5147"/>
                    <a:pt x="4443" y="4487"/>
                    <a:pt x="4943" y="3684"/>
                  </a:cubicBezTo>
                  <a:cubicBezTo>
                    <a:pt x="5371" y="2988"/>
                    <a:pt x="5621" y="2096"/>
                    <a:pt x="5282" y="1355"/>
                  </a:cubicBezTo>
                  <a:cubicBezTo>
                    <a:pt x="4840" y="390"/>
                    <a:pt x="4109" y="0"/>
                    <a:pt x="3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4"/>
            <p:cNvSpPr/>
            <p:nvPr/>
          </p:nvSpPr>
          <p:spPr>
            <a:xfrm>
              <a:off x="7491039" y="2047353"/>
              <a:ext cx="1039419" cy="1186019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4"/>
            <p:cNvSpPr/>
            <p:nvPr/>
          </p:nvSpPr>
          <p:spPr>
            <a:xfrm>
              <a:off x="7692983" y="1870202"/>
              <a:ext cx="319892" cy="298173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4"/>
            <p:cNvSpPr/>
            <p:nvPr/>
          </p:nvSpPr>
          <p:spPr>
            <a:xfrm>
              <a:off x="8091572" y="1829578"/>
              <a:ext cx="131947" cy="113696"/>
            </a:xfrm>
            <a:custGeom>
              <a:avLst/>
              <a:gdLst/>
              <a:ahLst/>
              <a:cxnLst/>
              <a:rect l="l" t="t" r="r" b="b"/>
              <a:pathLst>
                <a:path w="2017" h="1738" extrusionOk="0">
                  <a:moveTo>
                    <a:pt x="1020" y="1"/>
                  </a:moveTo>
                  <a:cubicBezTo>
                    <a:pt x="630" y="1"/>
                    <a:pt x="240" y="263"/>
                    <a:pt x="125" y="630"/>
                  </a:cubicBezTo>
                  <a:cubicBezTo>
                    <a:pt x="0" y="1058"/>
                    <a:pt x="277" y="1558"/>
                    <a:pt x="714" y="1700"/>
                  </a:cubicBezTo>
                  <a:cubicBezTo>
                    <a:pt x="796" y="1726"/>
                    <a:pt x="882" y="1737"/>
                    <a:pt x="968" y="1737"/>
                  </a:cubicBezTo>
                  <a:cubicBezTo>
                    <a:pt x="1340" y="1737"/>
                    <a:pt x="1718" y="1516"/>
                    <a:pt x="1856" y="1183"/>
                  </a:cubicBezTo>
                  <a:cubicBezTo>
                    <a:pt x="2017" y="764"/>
                    <a:pt x="1794" y="246"/>
                    <a:pt x="1365" y="68"/>
                  </a:cubicBezTo>
                  <a:lnTo>
                    <a:pt x="1214" y="23"/>
                  </a:lnTo>
                  <a:cubicBezTo>
                    <a:pt x="1150" y="8"/>
                    <a:pt x="1085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4"/>
            <p:cNvSpPr/>
            <p:nvPr/>
          </p:nvSpPr>
          <p:spPr>
            <a:xfrm>
              <a:off x="5280385" y="3512443"/>
              <a:ext cx="249895" cy="245185"/>
            </a:xfrm>
            <a:custGeom>
              <a:avLst/>
              <a:gdLst/>
              <a:ahLst/>
              <a:cxnLst/>
              <a:rect l="l" t="t" r="r" b="b"/>
              <a:pathLst>
                <a:path w="3820" h="3748" extrusionOk="0">
                  <a:moveTo>
                    <a:pt x="2091" y="1"/>
                  </a:moveTo>
                  <a:cubicBezTo>
                    <a:pt x="1459" y="1"/>
                    <a:pt x="797" y="357"/>
                    <a:pt x="420" y="1133"/>
                  </a:cubicBezTo>
                  <a:cubicBezTo>
                    <a:pt x="117" y="1757"/>
                    <a:pt x="1" y="2542"/>
                    <a:pt x="393" y="3113"/>
                  </a:cubicBezTo>
                  <a:cubicBezTo>
                    <a:pt x="670" y="3514"/>
                    <a:pt x="1169" y="3738"/>
                    <a:pt x="1660" y="3746"/>
                  </a:cubicBezTo>
                  <a:cubicBezTo>
                    <a:pt x="1681" y="3747"/>
                    <a:pt x="1702" y="3748"/>
                    <a:pt x="1722" y="3748"/>
                  </a:cubicBezTo>
                  <a:cubicBezTo>
                    <a:pt x="2690" y="3748"/>
                    <a:pt x="3598" y="2941"/>
                    <a:pt x="3694" y="1971"/>
                  </a:cubicBezTo>
                  <a:cubicBezTo>
                    <a:pt x="3820" y="716"/>
                    <a:pt x="2986" y="1"/>
                    <a:pt x="2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4"/>
            <p:cNvSpPr/>
            <p:nvPr/>
          </p:nvSpPr>
          <p:spPr>
            <a:xfrm>
              <a:off x="8487806" y="1284127"/>
              <a:ext cx="157656" cy="157918"/>
            </a:xfrm>
            <a:custGeom>
              <a:avLst/>
              <a:gdLst/>
              <a:ahLst/>
              <a:cxnLst/>
              <a:rect l="l" t="t" r="r" b="b"/>
              <a:pathLst>
                <a:path w="2410" h="2414" extrusionOk="0">
                  <a:moveTo>
                    <a:pt x="1313" y="1"/>
                  </a:moveTo>
                  <a:cubicBezTo>
                    <a:pt x="728" y="1"/>
                    <a:pt x="161" y="463"/>
                    <a:pt x="81" y="1046"/>
                  </a:cubicBezTo>
                  <a:cubicBezTo>
                    <a:pt x="1" y="1706"/>
                    <a:pt x="545" y="2366"/>
                    <a:pt x="1205" y="2411"/>
                  </a:cubicBezTo>
                  <a:cubicBezTo>
                    <a:pt x="1229" y="2412"/>
                    <a:pt x="1252" y="2413"/>
                    <a:pt x="1275" y="2413"/>
                  </a:cubicBezTo>
                  <a:cubicBezTo>
                    <a:pt x="1403" y="2413"/>
                    <a:pt x="1531" y="2391"/>
                    <a:pt x="1651" y="2331"/>
                  </a:cubicBezTo>
                  <a:cubicBezTo>
                    <a:pt x="1847" y="2232"/>
                    <a:pt x="1981" y="2036"/>
                    <a:pt x="2088" y="1840"/>
                  </a:cubicBezTo>
                  <a:cubicBezTo>
                    <a:pt x="2276" y="1510"/>
                    <a:pt x="2409" y="1135"/>
                    <a:pt x="2347" y="761"/>
                  </a:cubicBezTo>
                  <a:cubicBezTo>
                    <a:pt x="2287" y="408"/>
                    <a:pt x="1986" y="72"/>
                    <a:pt x="1629" y="72"/>
                  </a:cubicBezTo>
                  <a:cubicBezTo>
                    <a:pt x="1616" y="72"/>
                    <a:pt x="1602" y="73"/>
                    <a:pt x="1589" y="74"/>
                  </a:cubicBezTo>
                  <a:lnTo>
                    <a:pt x="1517" y="20"/>
                  </a:lnTo>
                  <a:cubicBezTo>
                    <a:pt x="1450" y="7"/>
                    <a:pt x="1381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4"/>
            <p:cNvSpPr/>
            <p:nvPr/>
          </p:nvSpPr>
          <p:spPr>
            <a:xfrm>
              <a:off x="6954746" y="679669"/>
              <a:ext cx="96949" cy="94659"/>
            </a:xfrm>
            <a:custGeom>
              <a:avLst/>
              <a:gdLst/>
              <a:ahLst/>
              <a:cxnLst/>
              <a:rect l="l" t="t" r="r" b="b"/>
              <a:pathLst>
                <a:path w="1482" h="1447" extrusionOk="0">
                  <a:moveTo>
                    <a:pt x="714" y="0"/>
                  </a:moveTo>
                  <a:lnTo>
                    <a:pt x="607" y="125"/>
                  </a:lnTo>
                  <a:cubicBezTo>
                    <a:pt x="259" y="187"/>
                    <a:pt x="0" y="571"/>
                    <a:pt x="72" y="910"/>
                  </a:cubicBezTo>
                  <a:cubicBezTo>
                    <a:pt x="135" y="1221"/>
                    <a:pt x="448" y="1446"/>
                    <a:pt x="762" y="1446"/>
                  </a:cubicBezTo>
                  <a:cubicBezTo>
                    <a:pt x="800" y="1446"/>
                    <a:pt x="837" y="1443"/>
                    <a:pt x="874" y="1436"/>
                  </a:cubicBezTo>
                  <a:cubicBezTo>
                    <a:pt x="1222" y="1365"/>
                    <a:pt x="1481" y="1008"/>
                    <a:pt x="1436" y="651"/>
                  </a:cubicBezTo>
                  <a:cubicBezTo>
                    <a:pt x="1401" y="303"/>
                    <a:pt x="1071" y="9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4"/>
            <p:cNvSpPr/>
            <p:nvPr/>
          </p:nvSpPr>
          <p:spPr>
            <a:xfrm>
              <a:off x="5610155" y="4258595"/>
              <a:ext cx="2493126" cy="205215"/>
            </a:xfrm>
            <a:custGeom>
              <a:avLst/>
              <a:gdLst/>
              <a:ahLst/>
              <a:cxnLst/>
              <a:rect l="l" t="t" r="r" b="b"/>
              <a:pathLst>
                <a:path w="38111" h="3137" extrusionOk="0">
                  <a:moveTo>
                    <a:pt x="23812" y="0"/>
                  </a:moveTo>
                  <a:cubicBezTo>
                    <a:pt x="23086" y="0"/>
                    <a:pt x="22356" y="7"/>
                    <a:pt x="21634" y="21"/>
                  </a:cubicBezTo>
                  <a:cubicBezTo>
                    <a:pt x="21328" y="20"/>
                    <a:pt x="21023" y="19"/>
                    <a:pt x="20717" y="19"/>
                  </a:cubicBezTo>
                  <a:cubicBezTo>
                    <a:pt x="16337" y="19"/>
                    <a:pt x="11945" y="198"/>
                    <a:pt x="7592" y="557"/>
                  </a:cubicBezTo>
                  <a:cubicBezTo>
                    <a:pt x="5344" y="744"/>
                    <a:pt x="3087" y="976"/>
                    <a:pt x="946" y="1511"/>
                  </a:cubicBezTo>
                  <a:cubicBezTo>
                    <a:pt x="625" y="1592"/>
                    <a:pt x="259" y="1707"/>
                    <a:pt x="161" y="1939"/>
                  </a:cubicBezTo>
                  <a:cubicBezTo>
                    <a:pt x="0" y="2305"/>
                    <a:pt x="642" y="2591"/>
                    <a:pt x="1187" y="2689"/>
                  </a:cubicBezTo>
                  <a:cubicBezTo>
                    <a:pt x="2382" y="2921"/>
                    <a:pt x="3640" y="2965"/>
                    <a:pt x="4889" y="3001"/>
                  </a:cubicBezTo>
                  <a:cubicBezTo>
                    <a:pt x="8117" y="3101"/>
                    <a:pt x="11350" y="3136"/>
                    <a:pt x="14584" y="3136"/>
                  </a:cubicBezTo>
                  <a:cubicBezTo>
                    <a:pt x="18582" y="3136"/>
                    <a:pt x="22582" y="3082"/>
                    <a:pt x="26576" y="3028"/>
                  </a:cubicBezTo>
                  <a:cubicBezTo>
                    <a:pt x="28833" y="3001"/>
                    <a:pt x="31090" y="2965"/>
                    <a:pt x="33338" y="2823"/>
                  </a:cubicBezTo>
                  <a:cubicBezTo>
                    <a:pt x="34748" y="2733"/>
                    <a:pt x="36166" y="2591"/>
                    <a:pt x="37433" y="2154"/>
                  </a:cubicBezTo>
                  <a:cubicBezTo>
                    <a:pt x="37584" y="2100"/>
                    <a:pt x="37745" y="2038"/>
                    <a:pt x="37843" y="1939"/>
                  </a:cubicBezTo>
                  <a:cubicBezTo>
                    <a:pt x="38111" y="1663"/>
                    <a:pt x="37834" y="1484"/>
                    <a:pt x="37442" y="1288"/>
                  </a:cubicBezTo>
                  <a:cubicBezTo>
                    <a:pt x="36978" y="1056"/>
                    <a:pt x="36443" y="905"/>
                    <a:pt x="35791" y="789"/>
                  </a:cubicBezTo>
                  <a:cubicBezTo>
                    <a:pt x="35791" y="789"/>
                    <a:pt x="32380" y="12"/>
                    <a:pt x="25800" y="12"/>
                  </a:cubicBezTo>
                  <a:cubicBezTo>
                    <a:pt x="25726" y="12"/>
                    <a:pt x="25651" y="12"/>
                    <a:pt x="25577" y="12"/>
                  </a:cubicBezTo>
                  <a:cubicBezTo>
                    <a:pt x="24995" y="4"/>
                    <a:pt x="24405" y="0"/>
                    <a:pt x="23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4"/>
            <p:cNvSpPr/>
            <p:nvPr/>
          </p:nvSpPr>
          <p:spPr>
            <a:xfrm>
              <a:off x="5703506" y="2142143"/>
              <a:ext cx="2081127" cy="1810887"/>
            </a:xfrm>
            <a:custGeom>
              <a:avLst/>
              <a:gdLst/>
              <a:ahLst/>
              <a:cxnLst/>
              <a:rect l="l" t="t" r="r" b="b"/>
              <a:pathLst>
                <a:path w="31813" h="27682" extrusionOk="0">
                  <a:moveTo>
                    <a:pt x="30225" y="0"/>
                  </a:moveTo>
                  <a:cubicBezTo>
                    <a:pt x="30225" y="0"/>
                    <a:pt x="24408" y="2543"/>
                    <a:pt x="15336" y="3078"/>
                  </a:cubicBezTo>
                  <a:cubicBezTo>
                    <a:pt x="14274" y="3141"/>
                    <a:pt x="13250" y="3168"/>
                    <a:pt x="12270" y="3168"/>
                  </a:cubicBezTo>
                  <a:cubicBezTo>
                    <a:pt x="4888" y="3168"/>
                    <a:pt x="1" y="1597"/>
                    <a:pt x="0" y="1597"/>
                  </a:cubicBezTo>
                  <a:lnTo>
                    <a:pt x="0" y="1597"/>
                  </a:lnTo>
                  <a:cubicBezTo>
                    <a:pt x="464" y="10661"/>
                    <a:pt x="857" y="18609"/>
                    <a:pt x="1321" y="27682"/>
                  </a:cubicBezTo>
                  <a:lnTo>
                    <a:pt x="31813" y="25809"/>
                  </a:lnTo>
                  <a:cubicBezTo>
                    <a:pt x="31153" y="16754"/>
                    <a:pt x="30885" y="9055"/>
                    <a:pt x="30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4"/>
            <p:cNvSpPr/>
            <p:nvPr/>
          </p:nvSpPr>
          <p:spPr>
            <a:xfrm>
              <a:off x="5697684" y="2134554"/>
              <a:ext cx="2096304" cy="1827830"/>
            </a:xfrm>
            <a:custGeom>
              <a:avLst/>
              <a:gdLst/>
              <a:ahLst/>
              <a:cxnLst/>
              <a:rect l="l" t="t" r="r" b="b"/>
              <a:pathLst>
                <a:path w="32045" h="27941" extrusionOk="0">
                  <a:moveTo>
                    <a:pt x="30385" y="0"/>
                  </a:moveTo>
                  <a:lnTo>
                    <a:pt x="30287" y="45"/>
                  </a:lnTo>
                  <a:cubicBezTo>
                    <a:pt x="29119" y="526"/>
                    <a:pt x="27905" y="919"/>
                    <a:pt x="26683" y="1276"/>
                  </a:cubicBezTo>
                  <a:cubicBezTo>
                    <a:pt x="25461" y="1624"/>
                    <a:pt x="24230" y="1927"/>
                    <a:pt x="22981" y="2186"/>
                  </a:cubicBezTo>
                  <a:cubicBezTo>
                    <a:pt x="22669" y="2248"/>
                    <a:pt x="22356" y="2302"/>
                    <a:pt x="22044" y="2364"/>
                  </a:cubicBezTo>
                  <a:lnTo>
                    <a:pt x="21580" y="2453"/>
                  </a:lnTo>
                  <a:lnTo>
                    <a:pt x="21107" y="2525"/>
                  </a:lnTo>
                  <a:lnTo>
                    <a:pt x="20171" y="2685"/>
                  </a:lnTo>
                  <a:lnTo>
                    <a:pt x="19225" y="2810"/>
                  </a:lnTo>
                  <a:cubicBezTo>
                    <a:pt x="18592" y="2908"/>
                    <a:pt x="17958" y="2962"/>
                    <a:pt x="17325" y="3033"/>
                  </a:cubicBezTo>
                  <a:cubicBezTo>
                    <a:pt x="16692" y="3096"/>
                    <a:pt x="16058" y="3140"/>
                    <a:pt x="15425" y="3194"/>
                  </a:cubicBezTo>
                  <a:cubicBezTo>
                    <a:pt x="16058" y="3140"/>
                    <a:pt x="16700" y="3114"/>
                    <a:pt x="17334" y="3051"/>
                  </a:cubicBezTo>
                  <a:cubicBezTo>
                    <a:pt x="17958" y="2989"/>
                    <a:pt x="18601" y="2935"/>
                    <a:pt x="19225" y="2855"/>
                  </a:cubicBezTo>
                  <a:lnTo>
                    <a:pt x="20171" y="2730"/>
                  </a:lnTo>
                  <a:lnTo>
                    <a:pt x="21116" y="2587"/>
                  </a:lnTo>
                  <a:lnTo>
                    <a:pt x="21589" y="2516"/>
                  </a:lnTo>
                  <a:lnTo>
                    <a:pt x="22062" y="2427"/>
                  </a:lnTo>
                  <a:cubicBezTo>
                    <a:pt x="22374" y="2373"/>
                    <a:pt x="22686" y="2320"/>
                    <a:pt x="22999" y="2257"/>
                  </a:cubicBezTo>
                  <a:cubicBezTo>
                    <a:pt x="24248" y="2016"/>
                    <a:pt x="25488" y="1722"/>
                    <a:pt x="26719" y="1383"/>
                  </a:cubicBezTo>
                  <a:cubicBezTo>
                    <a:pt x="27907" y="1053"/>
                    <a:pt x="29095" y="690"/>
                    <a:pt x="30250" y="220"/>
                  </a:cubicBezTo>
                  <a:lnTo>
                    <a:pt x="30250" y="220"/>
                  </a:lnTo>
                  <a:cubicBezTo>
                    <a:pt x="30541" y="4485"/>
                    <a:pt x="30771" y="8759"/>
                    <a:pt x="30992" y="13025"/>
                  </a:cubicBezTo>
                  <a:cubicBezTo>
                    <a:pt x="31108" y="15175"/>
                    <a:pt x="31215" y="17334"/>
                    <a:pt x="31349" y="19484"/>
                  </a:cubicBezTo>
                  <a:cubicBezTo>
                    <a:pt x="31471" y="21589"/>
                    <a:pt x="31610" y="23694"/>
                    <a:pt x="31759" y="25799"/>
                  </a:cubicBezTo>
                  <a:lnTo>
                    <a:pt x="31759" y="25799"/>
                  </a:lnTo>
                  <a:lnTo>
                    <a:pt x="16647" y="26710"/>
                  </a:lnTo>
                  <a:lnTo>
                    <a:pt x="1537" y="27656"/>
                  </a:lnTo>
                  <a:lnTo>
                    <a:pt x="1537" y="27656"/>
                  </a:lnTo>
                  <a:lnTo>
                    <a:pt x="866" y="14747"/>
                  </a:lnTo>
                  <a:lnTo>
                    <a:pt x="167" y="1815"/>
                  </a:lnTo>
                  <a:lnTo>
                    <a:pt x="167" y="1815"/>
                  </a:lnTo>
                  <a:cubicBezTo>
                    <a:pt x="1382" y="2164"/>
                    <a:pt x="2614" y="2415"/>
                    <a:pt x="3845" y="2623"/>
                  </a:cubicBezTo>
                  <a:cubicBezTo>
                    <a:pt x="5121" y="2837"/>
                    <a:pt x="6406" y="2998"/>
                    <a:pt x="7690" y="3105"/>
                  </a:cubicBezTo>
                  <a:cubicBezTo>
                    <a:pt x="8011" y="3140"/>
                    <a:pt x="8333" y="3158"/>
                    <a:pt x="8654" y="3176"/>
                  </a:cubicBezTo>
                  <a:cubicBezTo>
                    <a:pt x="8975" y="3203"/>
                    <a:pt x="9296" y="3221"/>
                    <a:pt x="9626" y="3238"/>
                  </a:cubicBezTo>
                  <a:lnTo>
                    <a:pt x="10590" y="3274"/>
                  </a:lnTo>
                  <a:lnTo>
                    <a:pt x="11562" y="3292"/>
                  </a:lnTo>
                  <a:cubicBezTo>
                    <a:pt x="11716" y="3296"/>
                    <a:pt x="11871" y="3298"/>
                    <a:pt x="12025" y="3298"/>
                  </a:cubicBezTo>
                  <a:cubicBezTo>
                    <a:pt x="12513" y="3298"/>
                    <a:pt x="13001" y="3281"/>
                    <a:pt x="13489" y="3274"/>
                  </a:cubicBezTo>
                  <a:cubicBezTo>
                    <a:pt x="14140" y="3256"/>
                    <a:pt x="14782" y="3221"/>
                    <a:pt x="15425" y="3194"/>
                  </a:cubicBezTo>
                  <a:lnTo>
                    <a:pt x="15425" y="3194"/>
                  </a:lnTo>
                  <a:cubicBezTo>
                    <a:pt x="14782" y="3212"/>
                    <a:pt x="14140" y="3247"/>
                    <a:pt x="13489" y="3256"/>
                  </a:cubicBezTo>
                  <a:cubicBezTo>
                    <a:pt x="13122" y="3256"/>
                    <a:pt x="12755" y="3262"/>
                    <a:pt x="12388" y="3262"/>
                  </a:cubicBezTo>
                  <a:cubicBezTo>
                    <a:pt x="12112" y="3262"/>
                    <a:pt x="11837" y="3259"/>
                    <a:pt x="11562" y="3247"/>
                  </a:cubicBezTo>
                  <a:lnTo>
                    <a:pt x="10590" y="3221"/>
                  </a:lnTo>
                  <a:lnTo>
                    <a:pt x="9626" y="3176"/>
                  </a:lnTo>
                  <a:cubicBezTo>
                    <a:pt x="9305" y="3158"/>
                    <a:pt x="8984" y="3140"/>
                    <a:pt x="8663" y="3114"/>
                  </a:cubicBezTo>
                  <a:cubicBezTo>
                    <a:pt x="8341" y="3078"/>
                    <a:pt x="8020" y="3060"/>
                    <a:pt x="7699" y="3024"/>
                  </a:cubicBezTo>
                  <a:cubicBezTo>
                    <a:pt x="6414" y="2908"/>
                    <a:pt x="5139" y="2730"/>
                    <a:pt x="3872" y="2507"/>
                  </a:cubicBezTo>
                  <a:cubicBezTo>
                    <a:pt x="2605" y="2275"/>
                    <a:pt x="1338" y="2007"/>
                    <a:pt x="107" y="1642"/>
                  </a:cubicBezTo>
                  <a:lnTo>
                    <a:pt x="0" y="1606"/>
                  </a:lnTo>
                  <a:lnTo>
                    <a:pt x="0" y="1606"/>
                  </a:lnTo>
                  <a:lnTo>
                    <a:pt x="9" y="1713"/>
                  </a:lnTo>
                  <a:lnTo>
                    <a:pt x="634" y="14755"/>
                  </a:lnTo>
                  <a:lnTo>
                    <a:pt x="1276" y="27807"/>
                  </a:lnTo>
                  <a:lnTo>
                    <a:pt x="1285" y="27941"/>
                  </a:lnTo>
                  <a:lnTo>
                    <a:pt x="1419" y="27932"/>
                  </a:lnTo>
                  <a:lnTo>
                    <a:pt x="16665" y="27013"/>
                  </a:lnTo>
                  <a:lnTo>
                    <a:pt x="31911" y="26058"/>
                  </a:lnTo>
                  <a:lnTo>
                    <a:pt x="32045" y="26049"/>
                  </a:lnTo>
                  <a:lnTo>
                    <a:pt x="32036" y="25916"/>
                  </a:lnTo>
                  <a:cubicBezTo>
                    <a:pt x="31715" y="21625"/>
                    <a:pt x="31474" y="17316"/>
                    <a:pt x="31224" y="13016"/>
                  </a:cubicBezTo>
                  <a:cubicBezTo>
                    <a:pt x="30974" y="8707"/>
                    <a:pt x="30715" y="4407"/>
                    <a:pt x="30394" y="107"/>
                  </a:cubicBezTo>
                  <a:lnTo>
                    <a:pt x="30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4"/>
            <p:cNvSpPr/>
            <p:nvPr/>
          </p:nvSpPr>
          <p:spPr>
            <a:xfrm>
              <a:off x="5825444" y="4116966"/>
              <a:ext cx="172833" cy="63847"/>
            </a:xfrm>
            <a:custGeom>
              <a:avLst/>
              <a:gdLst/>
              <a:ahLst/>
              <a:cxnLst/>
              <a:rect l="l" t="t" r="r" b="b"/>
              <a:pathLst>
                <a:path w="2642" h="976" extrusionOk="0">
                  <a:moveTo>
                    <a:pt x="2606" y="1"/>
                  </a:moveTo>
                  <a:lnTo>
                    <a:pt x="2606" y="1"/>
                  </a:lnTo>
                  <a:cubicBezTo>
                    <a:pt x="2202" y="41"/>
                    <a:pt x="1818" y="47"/>
                    <a:pt x="1436" y="47"/>
                  </a:cubicBezTo>
                  <a:cubicBezTo>
                    <a:pt x="1275" y="47"/>
                    <a:pt x="1113" y="46"/>
                    <a:pt x="951" y="46"/>
                  </a:cubicBezTo>
                  <a:cubicBezTo>
                    <a:pt x="641" y="46"/>
                    <a:pt x="327" y="50"/>
                    <a:pt x="1" y="72"/>
                  </a:cubicBezTo>
                  <a:cubicBezTo>
                    <a:pt x="108" y="304"/>
                    <a:pt x="117" y="572"/>
                    <a:pt x="278" y="759"/>
                  </a:cubicBezTo>
                  <a:cubicBezTo>
                    <a:pt x="448" y="945"/>
                    <a:pt x="712" y="976"/>
                    <a:pt x="966" y="976"/>
                  </a:cubicBezTo>
                  <a:cubicBezTo>
                    <a:pt x="1017" y="976"/>
                    <a:pt x="1067" y="975"/>
                    <a:pt x="1116" y="973"/>
                  </a:cubicBezTo>
                  <a:cubicBezTo>
                    <a:pt x="1312" y="964"/>
                    <a:pt x="1509" y="955"/>
                    <a:pt x="1705" y="946"/>
                  </a:cubicBezTo>
                  <a:cubicBezTo>
                    <a:pt x="1812" y="937"/>
                    <a:pt x="1910" y="937"/>
                    <a:pt x="2008" y="902"/>
                  </a:cubicBezTo>
                  <a:cubicBezTo>
                    <a:pt x="2124" y="857"/>
                    <a:pt x="2222" y="777"/>
                    <a:pt x="2303" y="688"/>
                  </a:cubicBezTo>
                  <a:cubicBezTo>
                    <a:pt x="2490" y="500"/>
                    <a:pt x="2642" y="259"/>
                    <a:pt x="2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4"/>
            <p:cNvSpPr/>
            <p:nvPr/>
          </p:nvSpPr>
          <p:spPr>
            <a:xfrm>
              <a:off x="5810856" y="4111340"/>
              <a:ext cx="188010" cy="78632"/>
            </a:xfrm>
            <a:custGeom>
              <a:avLst/>
              <a:gdLst/>
              <a:ahLst/>
              <a:cxnLst/>
              <a:rect l="l" t="t" r="r" b="b"/>
              <a:pathLst>
                <a:path w="2874" h="1202" extrusionOk="0">
                  <a:moveTo>
                    <a:pt x="599" y="1"/>
                  </a:moveTo>
                  <a:cubicBezTo>
                    <a:pt x="469" y="1"/>
                    <a:pt x="340" y="5"/>
                    <a:pt x="215" y="15"/>
                  </a:cubicBezTo>
                  <a:lnTo>
                    <a:pt x="1" y="33"/>
                  </a:lnTo>
                  <a:lnTo>
                    <a:pt x="90" y="221"/>
                  </a:lnTo>
                  <a:cubicBezTo>
                    <a:pt x="144" y="337"/>
                    <a:pt x="170" y="488"/>
                    <a:pt x="224" y="649"/>
                  </a:cubicBezTo>
                  <a:cubicBezTo>
                    <a:pt x="251" y="729"/>
                    <a:pt x="295" y="809"/>
                    <a:pt x="349" y="890"/>
                  </a:cubicBezTo>
                  <a:cubicBezTo>
                    <a:pt x="411" y="970"/>
                    <a:pt x="483" y="1032"/>
                    <a:pt x="572" y="1077"/>
                  </a:cubicBezTo>
                  <a:cubicBezTo>
                    <a:pt x="741" y="1175"/>
                    <a:pt x="911" y="1202"/>
                    <a:pt x="1080" y="1202"/>
                  </a:cubicBezTo>
                  <a:cubicBezTo>
                    <a:pt x="1241" y="1202"/>
                    <a:pt x="1402" y="1184"/>
                    <a:pt x="1553" y="1175"/>
                  </a:cubicBezTo>
                  <a:lnTo>
                    <a:pt x="2008" y="1131"/>
                  </a:lnTo>
                  <a:cubicBezTo>
                    <a:pt x="2088" y="1122"/>
                    <a:pt x="2178" y="1113"/>
                    <a:pt x="2258" y="1077"/>
                  </a:cubicBezTo>
                  <a:cubicBezTo>
                    <a:pt x="2347" y="1041"/>
                    <a:pt x="2419" y="988"/>
                    <a:pt x="2481" y="934"/>
                  </a:cubicBezTo>
                  <a:cubicBezTo>
                    <a:pt x="2597" y="818"/>
                    <a:pt x="2695" y="693"/>
                    <a:pt x="2766" y="551"/>
                  </a:cubicBezTo>
                  <a:cubicBezTo>
                    <a:pt x="2838" y="408"/>
                    <a:pt x="2874" y="238"/>
                    <a:pt x="2829" y="87"/>
                  </a:cubicBezTo>
                  <a:lnTo>
                    <a:pt x="2829" y="87"/>
                  </a:lnTo>
                  <a:cubicBezTo>
                    <a:pt x="2829" y="238"/>
                    <a:pt x="2775" y="381"/>
                    <a:pt x="2686" y="497"/>
                  </a:cubicBezTo>
                  <a:cubicBezTo>
                    <a:pt x="2606" y="622"/>
                    <a:pt x="2490" y="720"/>
                    <a:pt x="2374" y="809"/>
                  </a:cubicBezTo>
                  <a:cubicBezTo>
                    <a:pt x="2258" y="899"/>
                    <a:pt x="2142" y="916"/>
                    <a:pt x="1999" y="916"/>
                  </a:cubicBezTo>
                  <a:lnTo>
                    <a:pt x="1535" y="925"/>
                  </a:lnTo>
                  <a:cubicBezTo>
                    <a:pt x="1434" y="925"/>
                    <a:pt x="1333" y="929"/>
                    <a:pt x="1235" y="929"/>
                  </a:cubicBezTo>
                  <a:cubicBezTo>
                    <a:pt x="1185" y="929"/>
                    <a:pt x="1137" y="928"/>
                    <a:pt x="1089" y="925"/>
                  </a:cubicBezTo>
                  <a:cubicBezTo>
                    <a:pt x="947" y="907"/>
                    <a:pt x="813" y="890"/>
                    <a:pt x="715" y="827"/>
                  </a:cubicBezTo>
                  <a:cubicBezTo>
                    <a:pt x="608" y="774"/>
                    <a:pt x="554" y="676"/>
                    <a:pt x="509" y="551"/>
                  </a:cubicBezTo>
                  <a:cubicBezTo>
                    <a:pt x="478" y="471"/>
                    <a:pt x="455" y="386"/>
                    <a:pt x="426" y="294"/>
                  </a:cubicBezTo>
                  <a:lnTo>
                    <a:pt x="426" y="294"/>
                  </a:lnTo>
                  <a:cubicBezTo>
                    <a:pt x="576" y="282"/>
                    <a:pt x="725" y="271"/>
                    <a:pt x="875" y="265"/>
                  </a:cubicBezTo>
                  <a:lnTo>
                    <a:pt x="1526" y="238"/>
                  </a:lnTo>
                  <a:cubicBezTo>
                    <a:pt x="1741" y="221"/>
                    <a:pt x="1964" y="212"/>
                    <a:pt x="2178" y="185"/>
                  </a:cubicBezTo>
                  <a:cubicBezTo>
                    <a:pt x="2401" y="167"/>
                    <a:pt x="2615" y="131"/>
                    <a:pt x="2829" y="87"/>
                  </a:cubicBezTo>
                  <a:lnTo>
                    <a:pt x="2829" y="87"/>
                  </a:lnTo>
                  <a:cubicBezTo>
                    <a:pt x="2829" y="87"/>
                    <a:pt x="2829" y="87"/>
                    <a:pt x="2829" y="87"/>
                  </a:cubicBezTo>
                  <a:cubicBezTo>
                    <a:pt x="2392" y="78"/>
                    <a:pt x="1964" y="51"/>
                    <a:pt x="1526" y="24"/>
                  </a:cubicBezTo>
                  <a:cubicBezTo>
                    <a:pt x="1312" y="15"/>
                    <a:pt x="1089" y="6"/>
                    <a:pt x="875" y="6"/>
                  </a:cubicBezTo>
                  <a:cubicBezTo>
                    <a:pt x="783" y="3"/>
                    <a:pt x="690" y="1"/>
                    <a:pt x="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4"/>
            <p:cNvSpPr/>
            <p:nvPr/>
          </p:nvSpPr>
          <p:spPr>
            <a:xfrm>
              <a:off x="7604277" y="4007850"/>
              <a:ext cx="172768" cy="64044"/>
            </a:xfrm>
            <a:custGeom>
              <a:avLst/>
              <a:gdLst/>
              <a:ahLst/>
              <a:cxnLst/>
              <a:rect l="l" t="t" r="r" b="b"/>
              <a:pathLst>
                <a:path w="2641" h="979" extrusionOk="0">
                  <a:moveTo>
                    <a:pt x="2605" y="1"/>
                  </a:moveTo>
                  <a:cubicBezTo>
                    <a:pt x="2155" y="45"/>
                    <a:pt x="1729" y="47"/>
                    <a:pt x="1303" y="47"/>
                  </a:cubicBezTo>
                  <a:cubicBezTo>
                    <a:pt x="1255" y="47"/>
                    <a:pt x="1208" y="47"/>
                    <a:pt x="1161" y="47"/>
                  </a:cubicBezTo>
                  <a:cubicBezTo>
                    <a:pt x="782" y="47"/>
                    <a:pt x="401" y="49"/>
                    <a:pt x="0" y="81"/>
                  </a:cubicBezTo>
                  <a:cubicBezTo>
                    <a:pt x="107" y="304"/>
                    <a:pt x="116" y="580"/>
                    <a:pt x="277" y="759"/>
                  </a:cubicBezTo>
                  <a:cubicBezTo>
                    <a:pt x="442" y="938"/>
                    <a:pt x="693" y="979"/>
                    <a:pt x="937" y="979"/>
                  </a:cubicBezTo>
                  <a:cubicBezTo>
                    <a:pt x="998" y="979"/>
                    <a:pt x="1057" y="976"/>
                    <a:pt x="1115" y="973"/>
                  </a:cubicBezTo>
                  <a:cubicBezTo>
                    <a:pt x="1312" y="964"/>
                    <a:pt x="1508" y="955"/>
                    <a:pt x="1704" y="946"/>
                  </a:cubicBezTo>
                  <a:cubicBezTo>
                    <a:pt x="1811" y="946"/>
                    <a:pt x="1909" y="937"/>
                    <a:pt x="2008" y="902"/>
                  </a:cubicBezTo>
                  <a:cubicBezTo>
                    <a:pt x="2124" y="857"/>
                    <a:pt x="2222" y="777"/>
                    <a:pt x="2302" y="687"/>
                  </a:cubicBezTo>
                  <a:cubicBezTo>
                    <a:pt x="2489" y="509"/>
                    <a:pt x="2641" y="259"/>
                    <a:pt x="2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4"/>
            <p:cNvSpPr/>
            <p:nvPr/>
          </p:nvSpPr>
          <p:spPr>
            <a:xfrm>
              <a:off x="7589689" y="4002616"/>
              <a:ext cx="187356" cy="78239"/>
            </a:xfrm>
            <a:custGeom>
              <a:avLst/>
              <a:gdLst/>
              <a:ahLst/>
              <a:cxnLst/>
              <a:rect l="l" t="t" r="r" b="b"/>
              <a:pathLst>
                <a:path w="2864" h="1196" extrusionOk="0">
                  <a:moveTo>
                    <a:pt x="866" y="0"/>
                  </a:moveTo>
                  <a:cubicBezTo>
                    <a:pt x="652" y="0"/>
                    <a:pt x="428" y="0"/>
                    <a:pt x="205" y="18"/>
                  </a:cubicBezTo>
                  <a:lnTo>
                    <a:pt x="0" y="27"/>
                  </a:lnTo>
                  <a:lnTo>
                    <a:pt x="89" y="223"/>
                  </a:lnTo>
                  <a:cubicBezTo>
                    <a:pt x="143" y="339"/>
                    <a:pt x="170" y="482"/>
                    <a:pt x="223" y="643"/>
                  </a:cubicBezTo>
                  <a:cubicBezTo>
                    <a:pt x="250" y="723"/>
                    <a:pt x="295" y="812"/>
                    <a:pt x="348" y="883"/>
                  </a:cubicBezTo>
                  <a:cubicBezTo>
                    <a:pt x="402" y="964"/>
                    <a:pt x="482" y="1026"/>
                    <a:pt x="562" y="1080"/>
                  </a:cubicBezTo>
                  <a:cubicBezTo>
                    <a:pt x="732" y="1169"/>
                    <a:pt x="910" y="1196"/>
                    <a:pt x="1080" y="1196"/>
                  </a:cubicBezTo>
                  <a:cubicBezTo>
                    <a:pt x="1240" y="1196"/>
                    <a:pt x="1392" y="1178"/>
                    <a:pt x="1544" y="1169"/>
                  </a:cubicBezTo>
                  <a:lnTo>
                    <a:pt x="2008" y="1133"/>
                  </a:lnTo>
                  <a:cubicBezTo>
                    <a:pt x="2088" y="1124"/>
                    <a:pt x="2177" y="1106"/>
                    <a:pt x="2257" y="1071"/>
                  </a:cubicBezTo>
                  <a:cubicBezTo>
                    <a:pt x="2347" y="1035"/>
                    <a:pt x="2418" y="982"/>
                    <a:pt x="2480" y="928"/>
                  </a:cubicBezTo>
                  <a:cubicBezTo>
                    <a:pt x="2596" y="812"/>
                    <a:pt x="2694" y="687"/>
                    <a:pt x="2766" y="544"/>
                  </a:cubicBezTo>
                  <a:cubicBezTo>
                    <a:pt x="2837" y="402"/>
                    <a:pt x="2864" y="232"/>
                    <a:pt x="2828" y="81"/>
                  </a:cubicBezTo>
                  <a:lnTo>
                    <a:pt x="2828" y="81"/>
                  </a:lnTo>
                  <a:cubicBezTo>
                    <a:pt x="2828" y="232"/>
                    <a:pt x="2766" y="375"/>
                    <a:pt x="2686" y="491"/>
                  </a:cubicBezTo>
                  <a:cubicBezTo>
                    <a:pt x="2596" y="616"/>
                    <a:pt x="2489" y="714"/>
                    <a:pt x="2373" y="803"/>
                  </a:cubicBezTo>
                  <a:cubicBezTo>
                    <a:pt x="2257" y="892"/>
                    <a:pt x="2141" y="919"/>
                    <a:pt x="1999" y="919"/>
                  </a:cubicBezTo>
                  <a:lnTo>
                    <a:pt x="1535" y="919"/>
                  </a:lnTo>
                  <a:cubicBezTo>
                    <a:pt x="1434" y="919"/>
                    <a:pt x="1332" y="923"/>
                    <a:pt x="1234" y="923"/>
                  </a:cubicBezTo>
                  <a:cubicBezTo>
                    <a:pt x="1185" y="923"/>
                    <a:pt x="1136" y="922"/>
                    <a:pt x="1089" y="919"/>
                  </a:cubicBezTo>
                  <a:cubicBezTo>
                    <a:pt x="946" y="910"/>
                    <a:pt x="812" y="883"/>
                    <a:pt x="714" y="821"/>
                  </a:cubicBezTo>
                  <a:cubicBezTo>
                    <a:pt x="607" y="767"/>
                    <a:pt x="553" y="678"/>
                    <a:pt x="509" y="544"/>
                  </a:cubicBezTo>
                  <a:cubicBezTo>
                    <a:pt x="477" y="469"/>
                    <a:pt x="454" y="381"/>
                    <a:pt x="424" y="288"/>
                  </a:cubicBezTo>
                  <a:lnTo>
                    <a:pt x="424" y="288"/>
                  </a:lnTo>
                  <a:cubicBezTo>
                    <a:pt x="574" y="276"/>
                    <a:pt x="724" y="265"/>
                    <a:pt x="875" y="259"/>
                  </a:cubicBezTo>
                  <a:lnTo>
                    <a:pt x="1526" y="232"/>
                  </a:lnTo>
                  <a:cubicBezTo>
                    <a:pt x="1740" y="214"/>
                    <a:pt x="1963" y="205"/>
                    <a:pt x="2177" y="179"/>
                  </a:cubicBezTo>
                  <a:cubicBezTo>
                    <a:pt x="2400" y="161"/>
                    <a:pt x="2614" y="125"/>
                    <a:pt x="2828" y="81"/>
                  </a:cubicBezTo>
                  <a:lnTo>
                    <a:pt x="2828" y="81"/>
                  </a:lnTo>
                  <a:cubicBezTo>
                    <a:pt x="2828" y="81"/>
                    <a:pt x="2828" y="81"/>
                    <a:pt x="2828" y="81"/>
                  </a:cubicBezTo>
                  <a:cubicBezTo>
                    <a:pt x="2391" y="72"/>
                    <a:pt x="1963" y="45"/>
                    <a:pt x="1526" y="18"/>
                  </a:cubicBezTo>
                  <a:cubicBezTo>
                    <a:pt x="1303" y="9"/>
                    <a:pt x="1089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4"/>
            <p:cNvSpPr/>
            <p:nvPr/>
          </p:nvSpPr>
          <p:spPr>
            <a:xfrm>
              <a:off x="5618856" y="3601999"/>
              <a:ext cx="2352544" cy="536162"/>
            </a:xfrm>
            <a:custGeom>
              <a:avLst/>
              <a:gdLst/>
              <a:ahLst/>
              <a:cxnLst/>
              <a:rect l="l" t="t" r="r" b="b"/>
              <a:pathLst>
                <a:path w="35962" h="8196" extrusionOk="0">
                  <a:moveTo>
                    <a:pt x="33122" y="1"/>
                  </a:moveTo>
                  <a:cubicBezTo>
                    <a:pt x="33055" y="1"/>
                    <a:pt x="32987" y="5"/>
                    <a:pt x="32920" y="13"/>
                  </a:cubicBezTo>
                  <a:cubicBezTo>
                    <a:pt x="28762" y="183"/>
                    <a:pt x="23303" y="495"/>
                    <a:pt x="18146" y="825"/>
                  </a:cubicBezTo>
                  <a:cubicBezTo>
                    <a:pt x="9859" y="1343"/>
                    <a:pt x="2365" y="1887"/>
                    <a:pt x="2365" y="1887"/>
                  </a:cubicBezTo>
                  <a:cubicBezTo>
                    <a:pt x="1571" y="1887"/>
                    <a:pt x="875" y="2467"/>
                    <a:pt x="509" y="3162"/>
                  </a:cubicBezTo>
                  <a:cubicBezTo>
                    <a:pt x="153" y="3867"/>
                    <a:pt x="72" y="4679"/>
                    <a:pt x="37" y="5464"/>
                  </a:cubicBezTo>
                  <a:cubicBezTo>
                    <a:pt x="10" y="6115"/>
                    <a:pt x="1" y="6767"/>
                    <a:pt x="28" y="7409"/>
                  </a:cubicBezTo>
                  <a:cubicBezTo>
                    <a:pt x="36" y="7848"/>
                    <a:pt x="394" y="8195"/>
                    <a:pt x="827" y="8195"/>
                  </a:cubicBezTo>
                  <a:cubicBezTo>
                    <a:pt x="843" y="8195"/>
                    <a:pt x="859" y="8195"/>
                    <a:pt x="875" y="8194"/>
                  </a:cubicBezTo>
                  <a:cubicBezTo>
                    <a:pt x="5577" y="7944"/>
                    <a:pt x="29226" y="6686"/>
                    <a:pt x="35186" y="6124"/>
                  </a:cubicBezTo>
                  <a:cubicBezTo>
                    <a:pt x="35632" y="6080"/>
                    <a:pt x="35962" y="5687"/>
                    <a:pt x="35917" y="5241"/>
                  </a:cubicBezTo>
                  <a:cubicBezTo>
                    <a:pt x="35864" y="4581"/>
                    <a:pt x="35774" y="3930"/>
                    <a:pt x="35667" y="3278"/>
                  </a:cubicBezTo>
                  <a:cubicBezTo>
                    <a:pt x="35533" y="2502"/>
                    <a:pt x="35355" y="1708"/>
                    <a:pt x="34909" y="1057"/>
                  </a:cubicBezTo>
                  <a:cubicBezTo>
                    <a:pt x="34509" y="462"/>
                    <a:pt x="33834" y="1"/>
                    <a:pt x="33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4"/>
            <p:cNvSpPr/>
            <p:nvPr/>
          </p:nvSpPr>
          <p:spPr>
            <a:xfrm>
              <a:off x="5611267" y="3596112"/>
              <a:ext cx="2365955" cy="550357"/>
            </a:xfrm>
            <a:custGeom>
              <a:avLst/>
              <a:gdLst/>
              <a:ahLst/>
              <a:cxnLst/>
              <a:rect l="l" t="t" r="r" b="b"/>
              <a:pathLst>
                <a:path w="36167" h="8413" extrusionOk="0">
                  <a:moveTo>
                    <a:pt x="33242" y="0"/>
                  </a:moveTo>
                  <a:cubicBezTo>
                    <a:pt x="33170" y="0"/>
                    <a:pt x="33098" y="5"/>
                    <a:pt x="33027" y="14"/>
                  </a:cubicBezTo>
                  <a:lnTo>
                    <a:pt x="29342" y="228"/>
                  </a:lnTo>
                  <a:lnTo>
                    <a:pt x="25649" y="451"/>
                  </a:lnTo>
                  <a:lnTo>
                    <a:pt x="18262" y="915"/>
                  </a:lnTo>
                  <a:lnTo>
                    <a:pt x="18262" y="915"/>
                  </a:lnTo>
                  <a:lnTo>
                    <a:pt x="25649" y="558"/>
                  </a:lnTo>
                  <a:lnTo>
                    <a:pt x="29342" y="380"/>
                  </a:lnTo>
                  <a:lnTo>
                    <a:pt x="33036" y="193"/>
                  </a:lnTo>
                  <a:lnTo>
                    <a:pt x="33044" y="193"/>
                  </a:lnTo>
                  <a:cubicBezTo>
                    <a:pt x="33101" y="186"/>
                    <a:pt x="33158" y="184"/>
                    <a:pt x="33215" y="184"/>
                  </a:cubicBezTo>
                  <a:cubicBezTo>
                    <a:pt x="33656" y="184"/>
                    <a:pt x="34087" y="363"/>
                    <a:pt x="34427" y="648"/>
                  </a:cubicBezTo>
                  <a:cubicBezTo>
                    <a:pt x="34632" y="799"/>
                    <a:pt x="34802" y="995"/>
                    <a:pt x="34945" y="1201"/>
                  </a:cubicBezTo>
                  <a:cubicBezTo>
                    <a:pt x="35078" y="1415"/>
                    <a:pt x="35203" y="1638"/>
                    <a:pt x="35293" y="1879"/>
                  </a:cubicBezTo>
                  <a:cubicBezTo>
                    <a:pt x="35480" y="2351"/>
                    <a:pt x="35587" y="2860"/>
                    <a:pt x="35667" y="3377"/>
                  </a:cubicBezTo>
                  <a:cubicBezTo>
                    <a:pt x="35756" y="3895"/>
                    <a:pt x="35828" y="4412"/>
                    <a:pt x="35881" y="4930"/>
                  </a:cubicBezTo>
                  <a:lnTo>
                    <a:pt x="35917" y="5322"/>
                  </a:lnTo>
                  <a:cubicBezTo>
                    <a:pt x="35926" y="5438"/>
                    <a:pt x="35908" y="5545"/>
                    <a:pt x="35872" y="5652"/>
                  </a:cubicBezTo>
                  <a:cubicBezTo>
                    <a:pt x="35792" y="5857"/>
                    <a:pt x="35605" y="6018"/>
                    <a:pt x="35391" y="6072"/>
                  </a:cubicBezTo>
                  <a:cubicBezTo>
                    <a:pt x="35284" y="6089"/>
                    <a:pt x="35141" y="6098"/>
                    <a:pt x="35016" y="6107"/>
                  </a:cubicBezTo>
                  <a:lnTo>
                    <a:pt x="34624" y="6143"/>
                  </a:lnTo>
                  <a:lnTo>
                    <a:pt x="33838" y="6205"/>
                  </a:lnTo>
                  <a:cubicBezTo>
                    <a:pt x="32795" y="6286"/>
                    <a:pt x="31751" y="6366"/>
                    <a:pt x="30707" y="6428"/>
                  </a:cubicBezTo>
                  <a:cubicBezTo>
                    <a:pt x="26523" y="6714"/>
                    <a:pt x="22339" y="6955"/>
                    <a:pt x="18146" y="7187"/>
                  </a:cubicBezTo>
                  <a:lnTo>
                    <a:pt x="5594" y="7909"/>
                  </a:lnTo>
                  <a:lnTo>
                    <a:pt x="2454" y="8079"/>
                  </a:lnTo>
                  <a:lnTo>
                    <a:pt x="1669" y="8123"/>
                  </a:lnTo>
                  <a:lnTo>
                    <a:pt x="1277" y="8141"/>
                  </a:lnTo>
                  <a:lnTo>
                    <a:pt x="1080" y="8159"/>
                  </a:lnTo>
                  <a:lnTo>
                    <a:pt x="893" y="8159"/>
                  </a:lnTo>
                  <a:cubicBezTo>
                    <a:pt x="679" y="8141"/>
                    <a:pt x="465" y="8007"/>
                    <a:pt x="358" y="7820"/>
                  </a:cubicBezTo>
                  <a:cubicBezTo>
                    <a:pt x="304" y="7722"/>
                    <a:pt x="269" y="7615"/>
                    <a:pt x="260" y="7499"/>
                  </a:cubicBezTo>
                  <a:lnTo>
                    <a:pt x="251" y="7115"/>
                  </a:lnTo>
                  <a:cubicBezTo>
                    <a:pt x="242" y="6589"/>
                    <a:pt x="251" y="6072"/>
                    <a:pt x="269" y="5545"/>
                  </a:cubicBezTo>
                  <a:cubicBezTo>
                    <a:pt x="295" y="5028"/>
                    <a:pt x="331" y="4510"/>
                    <a:pt x="456" y="4011"/>
                  </a:cubicBezTo>
                  <a:cubicBezTo>
                    <a:pt x="518" y="3761"/>
                    <a:pt x="608" y="3529"/>
                    <a:pt x="724" y="3297"/>
                  </a:cubicBezTo>
                  <a:cubicBezTo>
                    <a:pt x="840" y="3074"/>
                    <a:pt x="982" y="2869"/>
                    <a:pt x="1161" y="2690"/>
                  </a:cubicBezTo>
                  <a:cubicBezTo>
                    <a:pt x="1509" y="2325"/>
                    <a:pt x="1981" y="2075"/>
                    <a:pt x="2481" y="2075"/>
                  </a:cubicBezTo>
                  <a:lnTo>
                    <a:pt x="2490" y="2066"/>
                  </a:lnTo>
                  <a:lnTo>
                    <a:pt x="10376" y="1504"/>
                  </a:lnTo>
                  <a:lnTo>
                    <a:pt x="18262" y="915"/>
                  </a:lnTo>
                  <a:lnTo>
                    <a:pt x="10367" y="1388"/>
                  </a:lnTo>
                  <a:lnTo>
                    <a:pt x="2472" y="1879"/>
                  </a:lnTo>
                  <a:lnTo>
                    <a:pt x="2481" y="1879"/>
                  </a:lnTo>
                  <a:cubicBezTo>
                    <a:pt x="1919" y="1879"/>
                    <a:pt x="1393" y="2155"/>
                    <a:pt x="1018" y="2548"/>
                  </a:cubicBezTo>
                  <a:cubicBezTo>
                    <a:pt x="822" y="2735"/>
                    <a:pt x="670" y="2958"/>
                    <a:pt x="536" y="3199"/>
                  </a:cubicBezTo>
                  <a:cubicBezTo>
                    <a:pt x="411" y="3440"/>
                    <a:pt x="322" y="3699"/>
                    <a:pt x="251" y="3957"/>
                  </a:cubicBezTo>
                  <a:cubicBezTo>
                    <a:pt x="108" y="4475"/>
                    <a:pt x="63" y="5010"/>
                    <a:pt x="37" y="5536"/>
                  </a:cubicBezTo>
                  <a:cubicBezTo>
                    <a:pt x="10" y="6063"/>
                    <a:pt x="1" y="6589"/>
                    <a:pt x="10" y="7115"/>
                  </a:cubicBezTo>
                  <a:lnTo>
                    <a:pt x="19" y="7508"/>
                  </a:lnTo>
                  <a:cubicBezTo>
                    <a:pt x="28" y="7659"/>
                    <a:pt x="63" y="7811"/>
                    <a:pt x="144" y="7945"/>
                  </a:cubicBezTo>
                  <a:cubicBezTo>
                    <a:pt x="286" y="8204"/>
                    <a:pt x="572" y="8391"/>
                    <a:pt x="875" y="8409"/>
                  </a:cubicBezTo>
                  <a:cubicBezTo>
                    <a:pt x="887" y="8412"/>
                    <a:pt x="900" y="8413"/>
                    <a:pt x="913" y="8413"/>
                  </a:cubicBezTo>
                  <a:cubicBezTo>
                    <a:pt x="940" y="8413"/>
                    <a:pt x="967" y="8409"/>
                    <a:pt x="991" y="8409"/>
                  </a:cubicBezTo>
                  <a:lnTo>
                    <a:pt x="1089" y="8409"/>
                  </a:lnTo>
                  <a:lnTo>
                    <a:pt x="1286" y="8400"/>
                  </a:lnTo>
                  <a:lnTo>
                    <a:pt x="1678" y="8373"/>
                  </a:lnTo>
                  <a:lnTo>
                    <a:pt x="2463" y="8337"/>
                  </a:lnTo>
                  <a:lnTo>
                    <a:pt x="5603" y="8168"/>
                  </a:lnTo>
                  <a:lnTo>
                    <a:pt x="18164" y="7490"/>
                  </a:lnTo>
                  <a:cubicBezTo>
                    <a:pt x="22348" y="7240"/>
                    <a:pt x="26541" y="6981"/>
                    <a:pt x="30725" y="6696"/>
                  </a:cubicBezTo>
                  <a:cubicBezTo>
                    <a:pt x="31769" y="6625"/>
                    <a:pt x="32813" y="6544"/>
                    <a:pt x="33856" y="6464"/>
                  </a:cubicBezTo>
                  <a:lnTo>
                    <a:pt x="34641" y="6393"/>
                  </a:lnTo>
                  <a:lnTo>
                    <a:pt x="35034" y="6357"/>
                  </a:lnTo>
                  <a:lnTo>
                    <a:pt x="35230" y="6339"/>
                  </a:lnTo>
                  <a:cubicBezTo>
                    <a:pt x="35293" y="6339"/>
                    <a:pt x="35373" y="6330"/>
                    <a:pt x="35444" y="6312"/>
                  </a:cubicBezTo>
                  <a:cubicBezTo>
                    <a:pt x="35739" y="6241"/>
                    <a:pt x="35988" y="6018"/>
                    <a:pt x="36095" y="5733"/>
                  </a:cubicBezTo>
                  <a:cubicBezTo>
                    <a:pt x="36149" y="5599"/>
                    <a:pt x="36167" y="5438"/>
                    <a:pt x="36149" y="5295"/>
                  </a:cubicBezTo>
                  <a:lnTo>
                    <a:pt x="36113" y="4903"/>
                  </a:lnTo>
                  <a:cubicBezTo>
                    <a:pt x="36051" y="4377"/>
                    <a:pt x="35980" y="3859"/>
                    <a:pt x="35890" y="3342"/>
                  </a:cubicBezTo>
                  <a:cubicBezTo>
                    <a:pt x="35801" y="2824"/>
                    <a:pt x="35685" y="2298"/>
                    <a:pt x="35489" y="1798"/>
                  </a:cubicBezTo>
                  <a:cubicBezTo>
                    <a:pt x="35391" y="1549"/>
                    <a:pt x="35266" y="1308"/>
                    <a:pt x="35105" y="1085"/>
                  </a:cubicBezTo>
                  <a:cubicBezTo>
                    <a:pt x="34954" y="862"/>
                    <a:pt x="34766" y="656"/>
                    <a:pt x="34552" y="496"/>
                  </a:cubicBezTo>
                  <a:cubicBezTo>
                    <a:pt x="34187" y="201"/>
                    <a:pt x="33721" y="0"/>
                    <a:pt x="3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4"/>
            <p:cNvSpPr/>
            <p:nvPr/>
          </p:nvSpPr>
          <p:spPr>
            <a:xfrm>
              <a:off x="6476152" y="2693023"/>
              <a:ext cx="170478" cy="62997"/>
            </a:xfrm>
            <a:custGeom>
              <a:avLst/>
              <a:gdLst/>
              <a:ahLst/>
              <a:cxnLst/>
              <a:rect l="l" t="t" r="r" b="b"/>
              <a:pathLst>
                <a:path w="2606" h="963" extrusionOk="0">
                  <a:moveTo>
                    <a:pt x="2561" y="1"/>
                  </a:moveTo>
                  <a:cubicBezTo>
                    <a:pt x="1741" y="72"/>
                    <a:pt x="831" y="125"/>
                    <a:pt x="1" y="134"/>
                  </a:cubicBezTo>
                  <a:cubicBezTo>
                    <a:pt x="19" y="348"/>
                    <a:pt x="28" y="563"/>
                    <a:pt x="46" y="777"/>
                  </a:cubicBezTo>
                  <a:cubicBezTo>
                    <a:pt x="46" y="821"/>
                    <a:pt x="46" y="857"/>
                    <a:pt x="72" y="884"/>
                  </a:cubicBezTo>
                  <a:cubicBezTo>
                    <a:pt x="99" y="910"/>
                    <a:pt x="126" y="919"/>
                    <a:pt x="162" y="928"/>
                  </a:cubicBezTo>
                  <a:cubicBezTo>
                    <a:pt x="267" y="955"/>
                    <a:pt x="379" y="962"/>
                    <a:pt x="491" y="962"/>
                  </a:cubicBezTo>
                  <a:cubicBezTo>
                    <a:pt x="569" y="962"/>
                    <a:pt x="647" y="959"/>
                    <a:pt x="724" y="955"/>
                  </a:cubicBezTo>
                  <a:cubicBezTo>
                    <a:pt x="1259" y="919"/>
                    <a:pt x="1785" y="884"/>
                    <a:pt x="2320" y="848"/>
                  </a:cubicBezTo>
                  <a:cubicBezTo>
                    <a:pt x="2401" y="848"/>
                    <a:pt x="2499" y="830"/>
                    <a:pt x="2552" y="768"/>
                  </a:cubicBezTo>
                  <a:cubicBezTo>
                    <a:pt x="2579" y="723"/>
                    <a:pt x="2588" y="670"/>
                    <a:pt x="2588" y="616"/>
                  </a:cubicBezTo>
                  <a:cubicBezTo>
                    <a:pt x="2606" y="411"/>
                    <a:pt x="2597" y="206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4"/>
            <p:cNvSpPr/>
            <p:nvPr/>
          </p:nvSpPr>
          <p:spPr>
            <a:xfrm>
              <a:off x="6469152" y="2693023"/>
              <a:ext cx="179244" cy="69997"/>
            </a:xfrm>
            <a:custGeom>
              <a:avLst/>
              <a:gdLst/>
              <a:ahLst/>
              <a:cxnLst/>
              <a:rect l="l" t="t" r="r" b="b"/>
              <a:pathLst>
                <a:path w="2740" h="1070" extrusionOk="0">
                  <a:moveTo>
                    <a:pt x="2668" y="1"/>
                  </a:moveTo>
                  <a:cubicBezTo>
                    <a:pt x="2454" y="1"/>
                    <a:pt x="2240" y="1"/>
                    <a:pt x="2026" y="9"/>
                  </a:cubicBezTo>
                  <a:lnTo>
                    <a:pt x="1393" y="18"/>
                  </a:lnTo>
                  <a:cubicBezTo>
                    <a:pt x="964" y="18"/>
                    <a:pt x="536" y="27"/>
                    <a:pt x="108" y="27"/>
                  </a:cubicBezTo>
                  <a:lnTo>
                    <a:pt x="1" y="27"/>
                  </a:lnTo>
                  <a:lnTo>
                    <a:pt x="1" y="134"/>
                  </a:lnTo>
                  <a:lnTo>
                    <a:pt x="28" y="643"/>
                  </a:lnTo>
                  <a:lnTo>
                    <a:pt x="37" y="768"/>
                  </a:lnTo>
                  <a:cubicBezTo>
                    <a:pt x="45" y="803"/>
                    <a:pt x="37" y="875"/>
                    <a:pt x="90" y="955"/>
                  </a:cubicBezTo>
                  <a:cubicBezTo>
                    <a:pt x="161" y="1026"/>
                    <a:pt x="233" y="1035"/>
                    <a:pt x="269" y="1044"/>
                  </a:cubicBezTo>
                  <a:cubicBezTo>
                    <a:pt x="313" y="1053"/>
                    <a:pt x="358" y="1062"/>
                    <a:pt x="402" y="1062"/>
                  </a:cubicBezTo>
                  <a:cubicBezTo>
                    <a:pt x="460" y="1068"/>
                    <a:pt x="518" y="1070"/>
                    <a:pt x="574" y="1070"/>
                  </a:cubicBezTo>
                  <a:cubicBezTo>
                    <a:pt x="699" y="1070"/>
                    <a:pt x="818" y="1059"/>
                    <a:pt x="929" y="1053"/>
                  </a:cubicBezTo>
                  <a:lnTo>
                    <a:pt x="1437" y="1009"/>
                  </a:lnTo>
                  <a:cubicBezTo>
                    <a:pt x="1776" y="982"/>
                    <a:pt x="2106" y="946"/>
                    <a:pt x="2445" y="910"/>
                  </a:cubicBezTo>
                  <a:cubicBezTo>
                    <a:pt x="2490" y="910"/>
                    <a:pt x="2534" y="902"/>
                    <a:pt x="2579" y="884"/>
                  </a:cubicBezTo>
                  <a:cubicBezTo>
                    <a:pt x="2633" y="866"/>
                    <a:pt x="2677" y="830"/>
                    <a:pt x="2704" y="777"/>
                  </a:cubicBezTo>
                  <a:cubicBezTo>
                    <a:pt x="2731" y="732"/>
                    <a:pt x="2740" y="679"/>
                    <a:pt x="2740" y="634"/>
                  </a:cubicBezTo>
                  <a:lnTo>
                    <a:pt x="2740" y="509"/>
                  </a:lnTo>
                  <a:cubicBezTo>
                    <a:pt x="2731" y="340"/>
                    <a:pt x="2713" y="161"/>
                    <a:pt x="2668" y="1"/>
                  </a:cubicBezTo>
                  <a:lnTo>
                    <a:pt x="2668" y="1"/>
                  </a:lnTo>
                  <a:cubicBezTo>
                    <a:pt x="2677" y="170"/>
                    <a:pt x="2677" y="340"/>
                    <a:pt x="2668" y="500"/>
                  </a:cubicBezTo>
                  <a:cubicBezTo>
                    <a:pt x="2659" y="589"/>
                    <a:pt x="2650" y="679"/>
                    <a:pt x="2624" y="732"/>
                  </a:cubicBezTo>
                  <a:cubicBezTo>
                    <a:pt x="2588" y="777"/>
                    <a:pt x="2517" y="786"/>
                    <a:pt x="2436" y="786"/>
                  </a:cubicBezTo>
                  <a:cubicBezTo>
                    <a:pt x="2097" y="795"/>
                    <a:pt x="1758" y="803"/>
                    <a:pt x="1419" y="821"/>
                  </a:cubicBezTo>
                  <a:lnTo>
                    <a:pt x="920" y="839"/>
                  </a:lnTo>
                  <a:cubicBezTo>
                    <a:pt x="803" y="845"/>
                    <a:pt x="686" y="856"/>
                    <a:pt x="575" y="856"/>
                  </a:cubicBezTo>
                  <a:cubicBezTo>
                    <a:pt x="525" y="856"/>
                    <a:pt x="476" y="854"/>
                    <a:pt x="429" y="848"/>
                  </a:cubicBezTo>
                  <a:cubicBezTo>
                    <a:pt x="393" y="839"/>
                    <a:pt x="358" y="839"/>
                    <a:pt x="313" y="830"/>
                  </a:cubicBezTo>
                  <a:cubicBezTo>
                    <a:pt x="294" y="825"/>
                    <a:pt x="277" y="818"/>
                    <a:pt x="268" y="813"/>
                  </a:cubicBezTo>
                  <a:lnTo>
                    <a:pt x="268" y="813"/>
                  </a:lnTo>
                  <a:cubicBezTo>
                    <a:pt x="268" y="816"/>
                    <a:pt x="268" y="818"/>
                    <a:pt x="267" y="818"/>
                  </a:cubicBezTo>
                  <a:cubicBezTo>
                    <a:pt x="267" y="818"/>
                    <a:pt x="266" y="816"/>
                    <a:pt x="265" y="811"/>
                  </a:cubicBezTo>
                  <a:lnTo>
                    <a:pt x="265" y="811"/>
                  </a:lnTo>
                  <a:cubicBezTo>
                    <a:pt x="266" y="812"/>
                    <a:pt x="267" y="813"/>
                    <a:pt x="268" y="813"/>
                  </a:cubicBezTo>
                  <a:lnTo>
                    <a:pt x="268" y="813"/>
                  </a:lnTo>
                  <a:cubicBezTo>
                    <a:pt x="268" y="813"/>
                    <a:pt x="269" y="813"/>
                    <a:pt x="269" y="812"/>
                  </a:cubicBezTo>
                  <a:cubicBezTo>
                    <a:pt x="267" y="811"/>
                    <a:pt x="265" y="811"/>
                    <a:pt x="264" y="810"/>
                  </a:cubicBezTo>
                  <a:lnTo>
                    <a:pt x="264" y="810"/>
                  </a:lnTo>
                  <a:cubicBezTo>
                    <a:pt x="264" y="811"/>
                    <a:pt x="265" y="811"/>
                    <a:pt x="265" y="811"/>
                  </a:cubicBezTo>
                  <a:lnTo>
                    <a:pt x="265" y="811"/>
                  </a:lnTo>
                  <a:cubicBezTo>
                    <a:pt x="263" y="810"/>
                    <a:pt x="263" y="810"/>
                    <a:pt x="263" y="810"/>
                  </a:cubicBezTo>
                  <a:lnTo>
                    <a:pt x="263" y="810"/>
                  </a:lnTo>
                  <a:cubicBezTo>
                    <a:pt x="263" y="810"/>
                    <a:pt x="264" y="810"/>
                    <a:pt x="264" y="810"/>
                  </a:cubicBezTo>
                  <a:lnTo>
                    <a:pt x="264" y="810"/>
                  </a:lnTo>
                  <a:cubicBezTo>
                    <a:pt x="262" y="801"/>
                    <a:pt x="260" y="782"/>
                    <a:pt x="260" y="759"/>
                  </a:cubicBezTo>
                  <a:lnTo>
                    <a:pt x="251" y="634"/>
                  </a:lnTo>
                  <a:lnTo>
                    <a:pt x="223" y="237"/>
                  </a:lnTo>
                  <a:lnTo>
                    <a:pt x="223" y="237"/>
                  </a:lnTo>
                  <a:cubicBezTo>
                    <a:pt x="620" y="220"/>
                    <a:pt x="1010" y="202"/>
                    <a:pt x="1393" y="161"/>
                  </a:cubicBezTo>
                  <a:cubicBezTo>
                    <a:pt x="1607" y="143"/>
                    <a:pt x="1821" y="125"/>
                    <a:pt x="2035" y="90"/>
                  </a:cubicBezTo>
                  <a:cubicBezTo>
                    <a:pt x="2249" y="63"/>
                    <a:pt x="2463" y="36"/>
                    <a:pt x="2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4"/>
            <p:cNvSpPr/>
            <p:nvPr/>
          </p:nvSpPr>
          <p:spPr>
            <a:xfrm>
              <a:off x="6792511" y="2673791"/>
              <a:ext cx="170478" cy="62932"/>
            </a:xfrm>
            <a:custGeom>
              <a:avLst/>
              <a:gdLst/>
              <a:ahLst/>
              <a:cxnLst/>
              <a:rect l="l" t="t" r="r" b="b"/>
              <a:pathLst>
                <a:path w="2606" h="962" extrusionOk="0">
                  <a:moveTo>
                    <a:pt x="2569" y="0"/>
                  </a:moveTo>
                  <a:cubicBezTo>
                    <a:pt x="1740" y="63"/>
                    <a:pt x="830" y="125"/>
                    <a:pt x="0" y="125"/>
                  </a:cubicBezTo>
                  <a:cubicBezTo>
                    <a:pt x="18" y="348"/>
                    <a:pt x="27" y="562"/>
                    <a:pt x="45" y="776"/>
                  </a:cubicBezTo>
                  <a:cubicBezTo>
                    <a:pt x="45" y="812"/>
                    <a:pt x="54" y="857"/>
                    <a:pt x="72" y="883"/>
                  </a:cubicBezTo>
                  <a:cubicBezTo>
                    <a:pt x="98" y="910"/>
                    <a:pt x="125" y="919"/>
                    <a:pt x="161" y="928"/>
                  </a:cubicBezTo>
                  <a:cubicBezTo>
                    <a:pt x="266" y="954"/>
                    <a:pt x="378" y="962"/>
                    <a:pt x="491" y="962"/>
                  </a:cubicBezTo>
                  <a:cubicBezTo>
                    <a:pt x="568" y="962"/>
                    <a:pt x="646" y="958"/>
                    <a:pt x="723" y="955"/>
                  </a:cubicBezTo>
                  <a:cubicBezTo>
                    <a:pt x="1258" y="919"/>
                    <a:pt x="1784" y="883"/>
                    <a:pt x="2320" y="848"/>
                  </a:cubicBezTo>
                  <a:cubicBezTo>
                    <a:pt x="2409" y="839"/>
                    <a:pt x="2498" y="830"/>
                    <a:pt x="2552" y="767"/>
                  </a:cubicBezTo>
                  <a:cubicBezTo>
                    <a:pt x="2578" y="723"/>
                    <a:pt x="2587" y="669"/>
                    <a:pt x="2587" y="616"/>
                  </a:cubicBezTo>
                  <a:cubicBezTo>
                    <a:pt x="2605" y="411"/>
                    <a:pt x="2596" y="205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4"/>
            <p:cNvSpPr/>
            <p:nvPr/>
          </p:nvSpPr>
          <p:spPr>
            <a:xfrm>
              <a:off x="6785511" y="2673791"/>
              <a:ext cx="179179" cy="69997"/>
            </a:xfrm>
            <a:custGeom>
              <a:avLst/>
              <a:gdLst/>
              <a:ahLst/>
              <a:cxnLst/>
              <a:rect l="l" t="t" r="r" b="b"/>
              <a:pathLst>
                <a:path w="2739" h="1070" extrusionOk="0">
                  <a:moveTo>
                    <a:pt x="2676" y="0"/>
                  </a:moveTo>
                  <a:cubicBezTo>
                    <a:pt x="2676" y="170"/>
                    <a:pt x="2676" y="339"/>
                    <a:pt x="2667" y="500"/>
                  </a:cubicBezTo>
                  <a:cubicBezTo>
                    <a:pt x="2659" y="580"/>
                    <a:pt x="2659" y="678"/>
                    <a:pt x="2623" y="723"/>
                  </a:cubicBezTo>
                  <a:cubicBezTo>
                    <a:pt x="2587" y="767"/>
                    <a:pt x="2516" y="785"/>
                    <a:pt x="2436" y="785"/>
                  </a:cubicBezTo>
                  <a:cubicBezTo>
                    <a:pt x="2097" y="794"/>
                    <a:pt x="1758" y="803"/>
                    <a:pt x="1427" y="812"/>
                  </a:cubicBezTo>
                  <a:lnTo>
                    <a:pt x="919" y="839"/>
                  </a:lnTo>
                  <a:cubicBezTo>
                    <a:pt x="802" y="845"/>
                    <a:pt x="685" y="855"/>
                    <a:pt x="574" y="855"/>
                  </a:cubicBezTo>
                  <a:cubicBezTo>
                    <a:pt x="524" y="855"/>
                    <a:pt x="475" y="853"/>
                    <a:pt x="428" y="848"/>
                  </a:cubicBezTo>
                  <a:cubicBezTo>
                    <a:pt x="393" y="839"/>
                    <a:pt x="357" y="830"/>
                    <a:pt x="321" y="830"/>
                  </a:cubicBezTo>
                  <a:cubicBezTo>
                    <a:pt x="296" y="825"/>
                    <a:pt x="277" y="817"/>
                    <a:pt x="268" y="813"/>
                  </a:cubicBezTo>
                  <a:lnTo>
                    <a:pt x="268" y="813"/>
                  </a:lnTo>
                  <a:cubicBezTo>
                    <a:pt x="268" y="814"/>
                    <a:pt x="267" y="814"/>
                    <a:pt x="267" y="814"/>
                  </a:cubicBezTo>
                  <a:cubicBezTo>
                    <a:pt x="267" y="814"/>
                    <a:pt x="266" y="813"/>
                    <a:pt x="265" y="811"/>
                  </a:cubicBezTo>
                  <a:lnTo>
                    <a:pt x="265" y="811"/>
                  </a:lnTo>
                  <a:cubicBezTo>
                    <a:pt x="266" y="812"/>
                    <a:pt x="267" y="812"/>
                    <a:pt x="268" y="813"/>
                  </a:cubicBezTo>
                  <a:lnTo>
                    <a:pt x="268" y="813"/>
                  </a:lnTo>
                  <a:cubicBezTo>
                    <a:pt x="268" y="812"/>
                    <a:pt x="268" y="812"/>
                    <a:pt x="268" y="812"/>
                  </a:cubicBezTo>
                  <a:cubicBezTo>
                    <a:pt x="267" y="811"/>
                    <a:pt x="266" y="811"/>
                    <a:pt x="265" y="811"/>
                  </a:cubicBezTo>
                  <a:lnTo>
                    <a:pt x="265" y="811"/>
                  </a:lnTo>
                  <a:cubicBezTo>
                    <a:pt x="265" y="811"/>
                    <a:pt x="265" y="811"/>
                    <a:pt x="265" y="811"/>
                  </a:cubicBezTo>
                  <a:lnTo>
                    <a:pt x="265" y="811"/>
                  </a:lnTo>
                  <a:cubicBezTo>
                    <a:pt x="263" y="810"/>
                    <a:pt x="262" y="810"/>
                    <a:pt x="262" y="810"/>
                  </a:cubicBezTo>
                  <a:lnTo>
                    <a:pt x="262" y="810"/>
                  </a:lnTo>
                  <a:cubicBezTo>
                    <a:pt x="262" y="810"/>
                    <a:pt x="263" y="810"/>
                    <a:pt x="265" y="811"/>
                  </a:cubicBezTo>
                  <a:lnTo>
                    <a:pt x="265" y="811"/>
                  </a:lnTo>
                  <a:cubicBezTo>
                    <a:pt x="262" y="804"/>
                    <a:pt x="259" y="786"/>
                    <a:pt x="259" y="758"/>
                  </a:cubicBezTo>
                  <a:lnTo>
                    <a:pt x="250" y="625"/>
                  </a:lnTo>
                  <a:lnTo>
                    <a:pt x="222" y="229"/>
                  </a:lnTo>
                  <a:lnTo>
                    <a:pt x="222" y="229"/>
                  </a:lnTo>
                  <a:cubicBezTo>
                    <a:pt x="619" y="218"/>
                    <a:pt x="1010" y="193"/>
                    <a:pt x="1401" y="161"/>
                  </a:cubicBezTo>
                  <a:cubicBezTo>
                    <a:pt x="1606" y="143"/>
                    <a:pt x="1820" y="116"/>
                    <a:pt x="2034" y="89"/>
                  </a:cubicBezTo>
                  <a:cubicBezTo>
                    <a:pt x="2248" y="63"/>
                    <a:pt x="2462" y="36"/>
                    <a:pt x="2676" y="0"/>
                  </a:cubicBezTo>
                  <a:close/>
                  <a:moveTo>
                    <a:pt x="2025" y="0"/>
                  </a:moveTo>
                  <a:lnTo>
                    <a:pt x="1392" y="9"/>
                  </a:lnTo>
                  <a:cubicBezTo>
                    <a:pt x="1089" y="15"/>
                    <a:pt x="786" y="22"/>
                    <a:pt x="483" y="22"/>
                  </a:cubicBezTo>
                  <a:cubicBezTo>
                    <a:pt x="358" y="22"/>
                    <a:pt x="233" y="21"/>
                    <a:pt x="107" y="18"/>
                  </a:cubicBezTo>
                  <a:lnTo>
                    <a:pt x="0" y="18"/>
                  </a:lnTo>
                  <a:lnTo>
                    <a:pt x="0" y="134"/>
                  </a:lnTo>
                  <a:lnTo>
                    <a:pt x="36" y="642"/>
                  </a:lnTo>
                  <a:lnTo>
                    <a:pt x="36" y="767"/>
                  </a:lnTo>
                  <a:cubicBezTo>
                    <a:pt x="45" y="803"/>
                    <a:pt x="36" y="874"/>
                    <a:pt x="89" y="955"/>
                  </a:cubicBezTo>
                  <a:cubicBezTo>
                    <a:pt x="161" y="1026"/>
                    <a:pt x="232" y="1026"/>
                    <a:pt x="268" y="1044"/>
                  </a:cubicBezTo>
                  <a:cubicBezTo>
                    <a:pt x="312" y="1053"/>
                    <a:pt x="357" y="1062"/>
                    <a:pt x="410" y="1062"/>
                  </a:cubicBezTo>
                  <a:cubicBezTo>
                    <a:pt x="466" y="1067"/>
                    <a:pt x="521" y="1069"/>
                    <a:pt x="576" y="1069"/>
                  </a:cubicBezTo>
                  <a:cubicBezTo>
                    <a:pt x="698" y="1069"/>
                    <a:pt x="817" y="1059"/>
                    <a:pt x="928" y="1053"/>
                  </a:cubicBezTo>
                  <a:lnTo>
                    <a:pt x="1436" y="1008"/>
                  </a:lnTo>
                  <a:cubicBezTo>
                    <a:pt x="1775" y="981"/>
                    <a:pt x="2105" y="946"/>
                    <a:pt x="2444" y="910"/>
                  </a:cubicBezTo>
                  <a:cubicBezTo>
                    <a:pt x="2489" y="901"/>
                    <a:pt x="2534" y="901"/>
                    <a:pt x="2587" y="883"/>
                  </a:cubicBezTo>
                  <a:cubicBezTo>
                    <a:pt x="2632" y="865"/>
                    <a:pt x="2685" y="830"/>
                    <a:pt x="2703" y="776"/>
                  </a:cubicBezTo>
                  <a:cubicBezTo>
                    <a:pt x="2730" y="723"/>
                    <a:pt x="2739" y="678"/>
                    <a:pt x="2739" y="634"/>
                  </a:cubicBezTo>
                  <a:lnTo>
                    <a:pt x="2739" y="500"/>
                  </a:lnTo>
                  <a:cubicBezTo>
                    <a:pt x="2730" y="330"/>
                    <a:pt x="2712" y="161"/>
                    <a:pt x="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4"/>
            <p:cNvSpPr/>
            <p:nvPr/>
          </p:nvSpPr>
          <p:spPr>
            <a:xfrm>
              <a:off x="6345448" y="2355142"/>
              <a:ext cx="715537" cy="352600"/>
            </a:xfrm>
            <a:custGeom>
              <a:avLst/>
              <a:gdLst/>
              <a:ahLst/>
              <a:cxnLst/>
              <a:rect l="l" t="t" r="r" b="b"/>
              <a:pathLst>
                <a:path w="10938" h="5390" extrusionOk="0">
                  <a:moveTo>
                    <a:pt x="10706" y="0"/>
                  </a:moveTo>
                  <a:lnTo>
                    <a:pt x="5326" y="330"/>
                  </a:lnTo>
                  <a:lnTo>
                    <a:pt x="1" y="660"/>
                  </a:lnTo>
                  <a:cubicBezTo>
                    <a:pt x="54" y="1856"/>
                    <a:pt x="170" y="3542"/>
                    <a:pt x="277" y="4737"/>
                  </a:cubicBezTo>
                  <a:cubicBezTo>
                    <a:pt x="295" y="4916"/>
                    <a:pt x="322" y="5112"/>
                    <a:pt x="465" y="5228"/>
                  </a:cubicBezTo>
                  <a:cubicBezTo>
                    <a:pt x="545" y="5299"/>
                    <a:pt x="652" y="5326"/>
                    <a:pt x="759" y="5344"/>
                  </a:cubicBezTo>
                  <a:cubicBezTo>
                    <a:pt x="955" y="5378"/>
                    <a:pt x="1151" y="5390"/>
                    <a:pt x="1348" y="5390"/>
                  </a:cubicBezTo>
                  <a:cubicBezTo>
                    <a:pt x="1563" y="5390"/>
                    <a:pt x="1780" y="5376"/>
                    <a:pt x="1999" y="5362"/>
                  </a:cubicBezTo>
                  <a:cubicBezTo>
                    <a:pt x="4702" y="5201"/>
                    <a:pt x="7405" y="5023"/>
                    <a:pt x="10108" y="4827"/>
                  </a:cubicBezTo>
                  <a:cubicBezTo>
                    <a:pt x="10349" y="4818"/>
                    <a:pt x="10608" y="4782"/>
                    <a:pt x="10768" y="4612"/>
                  </a:cubicBezTo>
                  <a:cubicBezTo>
                    <a:pt x="10938" y="4434"/>
                    <a:pt x="10929" y="4006"/>
                    <a:pt x="10929" y="3765"/>
                  </a:cubicBezTo>
                  <a:cubicBezTo>
                    <a:pt x="10902" y="2650"/>
                    <a:pt x="10831" y="1106"/>
                    <a:pt x="10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4"/>
            <p:cNvSpPr/>
            <p:nvPr/>
          </p:nvSpPr>
          <p:spPr>
            <a:xfrm>
              <a:off x="6339626" y="2348731"/>
              <a:ext cx="729536" cy="367516"/>
            </a:xfrm>
            <a:custGeom>
              <a:avLst/>
              <a:gdLst/>
              <a:ahLst/>
              <a:cxnLst/>
              <a:rect l="l" t="t" r="r" b="b"/>
              <a:pathLst>
                <a:path w="11152" h="5618" extrusionOk="0">
                  <a:moveTo>
                    <a:pt x="10875" y="0"/>
                  </a:moveTo>
                  <a:lnTo>
                    <a:pt x="10786" y="9"/>
                  </a:lnTo>
                  <a:cubicBezTo>
                    <a:pt x="9894" y="72"/>
                    <a:pt x="8993" y="134"/>
                    <a:pt x="8101" y="214"/>
                  </a:cubicBezTo>
                  <a:cubicBezTo>
                    <a:pt x="7209" y="286"/>
                    <a:pt x="6317" y="348"/>
                    <a:pt x="5415" y="428"/>
                  </a:cubicBezTo>
                  <a:cubicBezTo>
                    <a:pt x="6317" y="393"/>
                    <a:pt x="7209" y="357"/>
                    <a:pt x="8110" y="321"/>
                  </a:cubicBezTo>
                  <a:cubicBezTo>
                    <a:pt x="8975" y="278"/>
                    <a:pt x="9848" y="235"/>
                    <a:pt x="10714" y="192"/>
                  </a:cubicBezTo>
                  <a:lnTo>
                    <a:pt x="10714" y="192"/>
                  </a:lnTo>
                  <a:cubicBezTo>
                    <a:pt x="10788" y="976"/>
                    <a:pt x="10823" y="1768"/>
                    <a:pt x="10857" y="2560"/>
                  </a:cubicBezTo>
                  <a:lnTo>
                    <a:pt x="10884" y="3783"/>
                  </a:lnTo>
                  <a:cubicBezTo>
                    <a:pt x="10893" y="3988"/>
                    <a:pt x="10893" y="4193"/>
                    <a:pt x="10857" y="4371"/>
                  </a:cubicBezTo>
                  <a:cubicBezTo>
                    <a:pt x="10848" y="4461"/>
                    <a:pt x="10822" y="4550"/>
                    <a:pt x="10777" y="4603"/>
                  </a:cubicBezTo>
                  <a:cubicBezTo>
                    <a:pt x="10741" y="4657"/>
                    <a:pt x="10670" y="4702"/>
                    <a:pt x="10590" y="4728"/>
                  </a:cubicBezTo>
                  <a:cubicBezTo>
                    <a:pt x="10429" y="4791"/>
                    <a:pt x="10224" y="4791"/>
                    <a:pt x="10019" y="4809"/>
                  </a:cubicBezTo>
                  <a:lnTo>
                    <a:pt x="9403" y="4844"/>
                  </a:lnTo>
                  <a:lnTo>
                    <a:pt x="8172" y="4925"/>
                  </a:lnTo>
                  <a:lnTo>
                    <a:pt x="5719" y="5076"/>
                  </a:lnTo>
                  <a:lnTo>
                    <a:pt x="3266" y="5246"/>
                  </a:lnTo>
                  <a:lnTo>
                    <a:pt x="2043" y="5326"/>
                  </a:lnTo>
                  <a:cubicBezTo>
                    <a:pt x="1838" y="5339"/>
                    <a:pt x="1635" y="5351"/>
                    <a:pt x="1436" y="5351"/>
                  </a:cubicBezTo>
                  <a:cubicBezTo>
                    <a:pt x="1236" y="5351"/>
                    <a:pt x="1040" y="5339"/>
                    <a:pt x="848" y="5308"/>
                  </a:cubicBezTo>
                  <a:cubicBezTo>
                    <a:pt x="652" y="5272"/>
                    <a:pt x="562" y="5201"/>
                    <a:pt x="527" y="5023"/>
                  </a:cubicBezTo>
                  <a:cubicBezTo>
                    <a:pt x="509" y="4933"/>
                    <a:pt x="500" y="4835"/>
                    <a:pt x="491" y="4728"/>
                  </a:cubicBezTo>
                  <a:lnTo>
                    <a:pt x="464" y="4425"/>
                  </a:lnTo>
                  <a:lnTo>
                    <a:pt x="375" y="3203"/>
                  </a:lnTo>
                  <a:lnTo>
                    <a:pt x="186" y="841"/>
                  </a:lnTo>
                  <a:lnTo>
                    <a:pt x="186" y="841"/>
                  </a:lnTo>
                  <a:cubicBezTo>
                    <a:pt x="1041" y="780"/>
                    <a:pt x="1903" y="711"/>
                    <a:pt x="2757" y="642"/>
                  </a:cubicBezTo>
                  <a:cubicBezTo>
                    <a:pt x="3649" y="571"/>
                    <a:pt x="4532" y="509"/>
                    <a:pt x="5415" y="428"/>
                  </a:cubicBezTo>
                  <a:lnTo>
                    <a:pt x="5415" y="428"/>
                  </a:lnTo>
                  <a:cubicBezTo>
                    <a:pt x="4532" y="464"/>
                    <a:pt x="3640" y="500"/>
                    <a:pt x="2748" y="535"/>
                  </a:cubicBezTo>
                  <a:cubicBezTo>
                    <a:pt x="1865" y="580"/>
                    <a:pt x="973" y="616"/>
                    <a:pt x="90" y="669"/>
                  </a:cubicBezTo>
                  <a:lnTo>
                    <a:pt x="0" y="669"/>
                  </a:lnTo>
                  <a:lnTo>
                    <a:pt x="0" y="758"/>
                  </a:lnTo>
                  <a:lnTo>
                    <a:pt x="143" y="3221"/>
                  </a:lnTo>
                  <a:lnTo>
                    <a:pt x="215" y="4452"/>
                  </a:lnTo>
                  <a:lnTo>
                    <a:pt x="232" y="4755"/>
                  </a:lnTo>
                  <a:cubicBezTo>
                    <a:pt x="241" y="4853"/>
                    <a:pt x="250" y="4960"/>
                    <a:pt x="277" y="5076"/>
                  </a:cubicBezTo>
                  <a:cubicBezTo>
                    <a:pt x="295" y="5192"/>
                    <a:pt x="348" y="5317"/>
                    <a:pt x="455" y="5415"/>
                  </a:cubicBezTo>
                  <a:cubicBezTo>
                    <a:pt x="562" y="5513"/>
                    <a:pt x="687" y="5540"/>
                    <a:pt x="794" y="5567"/>
                  </a:cubicBezTo>
                  <a:cubicBezTo>
                    <a:pt x="1018" y="5604"/>
                    <a:pt x="1240" y="5617"/>
                    <a:pt x="1459" y="5617"/>
                  </a:cubicBezTo>
                  <a:cubicBezTo>
                    <a:pt x="1659" y="5617"/>
                    <a:pt x="1857" y="5606"/>
                    <a:pt x="2052" y="5594"/>
                  </a:cubicBezTo>
                  <a:lnTo>
                    <a:pt x="3283" y="5522"/>
                  </a:lnTo>
                  <a:lnTo>
                    <a:pt x="5737" y="5371"/>
                  </a:lnTo>
                  <a:lnTo>
                    <a:pt x="8199" y="5201"/>
                  </a:lnTo>
                  <a:lnTo>
                    <a:pt x="9421" y="5112"/>
                  </a:lnTo>
                  <a:lnTo>
                    <a:pt x="10037" y="5076"/>
                  </a:lnTo>
                  <a:cubicBezTo>
                    <a:pt x="10233" y="5058"/>
                    <a:pt x="10456" y="5058"/>
                    <a:pt x="10679" y="4978"/>
                  </a:cubicBezTo>
                  <a:cubicBezTo>
                    <a:pt x="10795" y="4933"/>
                    <a:pt x="10902" y="4871"/>
                    <a:pt x="10991" y="4755"/>
                  </a:cubicBezTo>
                  <a:cubicBezTo>
                    <a:pt x="11071" y="4648"/>
                    <a:pt x="11098" y="4532"/>
                    <a:pt x="11116" y="4416"/>
                  </a:cubicBezTo>
                  <a:cubicBezTo>
                    <a:pt x="11152" y="4193"/>
                    <a:pt x="11143" y="3988"/>
                    <a:pt x="11143" y="3783"/>
                  </a:cubicBezTo>
                  <a:cubicBezTo>
                    <a:pt x="11125" y="3372"/>
                    <a:pt x="11107" y="2962"/>
                    <a:pt x="11089" y="2552"/>
                  </a:cubicBezTo>
                  <a:cubicBezTo>
                    <a:pt x="11045" y="1731"/>
                    <a:pt x="10982" y="910"/>
                    <a:pt x="10884" y="89"/>
                  </a:cubicBezTo>
                  <a:lnTo>
                    <a:pt x="10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4"/>
            <p:cNvSpPr/>
            <p:nvPr/>
          </p:nvSpPr>
          <p:spPr>
            <a:xfrm>
              <a:off x="5546504" y="1109069"/>
              <a:ext cx="2240484" cy="1292519"/>
            </a:xfrm>
            <a:custGeom>
              <a:avLst/>
              <a:gdLst/>
              <a:ahLst/>
              <a:cxnLst/>
              <a:rect l="l" t="t" r="r" b="b"/>
              <a:pathLst>
                <a:path w="34249" h="19758" extrusionOk="0">
                  <a:moveTo>
                    <a:pt x="32541" y="1"/>
                  </a:moveTo>
                  <a:cubicBezTo>
                    <a:pt x="32524" y="1"/>
                    <a:pt x="32508" y="1"/>
                    <a:pt x="32491" y="2"/>
                  </a:cubicBezTo>
                  <a:lnTo>
                    <a:pt x="15862" y="1028"/>
                  </a:lnTo>
                  <a:lnTo>
                    <a:pt x="857" y="1947"/>
                  </a:lnTo>
                  <a:cubicBezTo>
                    <a:pt x="375" y="1973"/>
                    <a:pt x="1" y="2393"/>
                    <a:pt x="27" y="2875"/>
                  </a:cubicBezTo>
                  <a:lnTo>
                    <a:pt x="821" y="16916"/>
                  </a:lnTo>
                  <a:cubicBezTo>
                    <a:pt x="848" y="17389"/>
                    <a:pt x="1169" y="17808"/>
                    <a:pt x="1624" y="17960"/>
                  </a:cubicBezTo>
                  <a:cubicBezTo>
                    <a:pt x="5608" y="19304"/>
                    <a:pt x="9767" y="19757"/>
                    <a:pt x="13973" y="19757"/>
                  </a:cubicBezTo>
                  <a:cubicBezTo>
                    <a:pt x="15239" y="19757"/>
                    <a:pt x="16509" y="19716"/>
                    <a:pt x="17780" y="19646"/>
                  </a:cubicBezTo>
                  <a:cubicBezTo>
                    <a:pt x="23954" y="19298"/>
                    <a:pt x="28236" y="18192"/>
                    <a:pt x="33499" y="15971"/>
                  </a:cubicBezTo>
                  <a:cubicBezTo>
                    <a:pt x="33954" y="15783"/>
                    <a:pt x="34249" y="15319"/>
                    <a:pt x="34222" y="14829"/>
                  </a:cubicBezTo>
                  <a:lnTo>
                    <a:pt x="33428" y="841"/>
                  </a:lnTo>
                  <a:cubicBezTo>
                    <a:pt x="33402" y="366"/>
                    <a:pt x="33010" y="1"/>
                    <a:pt x="325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4"/>
            <p:cNvSpPr/>
            <p:nvPr/>
          </p:nvSpPr>
          <p:spPr>
            <a:xfrm>
              <a:off x="5542448" y="1103443"/>
              <a:ext cx="2250951" cy="1307238"/>
            </a:xfrm>
            <a:custGeom>
              <a:avLst/>
              <a:gdLst/>
              <a:ahLst/>
              <a:cxnLst/>
              <a:rect l="l" t="t" r="r" b="b"/>
              <a:pathLst>
                <a:path w="34409" h="19983" extrusionOk="0">
                  <a:moveTo>
                    <a:pt x="32642" y="1"/>
                  </a:moveTo>
                  <a:cubicBezTo>
                    <a:pt x="32607" y="1"/>
                    <a:pt x="32571" y="3"/>
                    <a:pt x="32535" y="8"/>
                  </a:cubicBezTo>
                  <a:lnTo>
                    <a:pt x="32348" y="17"/>
                  </a:lnTo>
                  <a:lnTo>
                    <a:pt x="31964" y="43"/>
                  </a:lnTo>
                  <a:lnTo>
                    <a:pt x="31197" y="88"/>
                  </a:lnTo>
                  <a:lnTo>
                    <a:pt x="28146" y="284"/>
                  </a:lnTo>
                  <a:lnTo>
                    <a:pt x="15924" y="1114"/>
                  </a:lnTo>
                  <a:lnTo>
                    <a:pt x="15924" y="1114"/>
                  </a:lnTo>
                  <a:lnTo>
                    <a:pt x="28155" y="436"/>
                  </a:lnTo>
                  <a:lnTo>
                    <a:pt x="31215" y="257"/>
                  </a:lnTo>
                  <a:lnTo>
                    <a:pt x="31973" y="213"/>
                  </a:lnTo>
                  <a:lnTo>
                    <a:pt x="32357" y="186"/>
                  </a:lnTo>
                  <a:lnTo>
                    <a:pt x="32544" y="177"/>
                  </a:lnTo>
                  <a:cubicBezTo>
                    <a:pt x="32607" y="177"/>
                    <a:pt x="32660" y="177"/>
                    <a:pt x="32723" y="186"/>
                  </a:cubicBezTo>
                  <a:cubicBezTo>
                    <a:pt x="32946" y="222"/>
                    <a:pt x="33160" y="356"/>
                    <a:pt x="33276" y="552"/>
                  </a:cubicBezTo>
                  <a:cubicBezTo>
                    <a:pt x="33338" y="650"/>
                    <a:pt x="33374" y="757"/>
                    <a:pt x="33392" y="873"/>
                  </a:cubicBezTo>
                  <a:cubicBezTo>
                    <a:pt x="33401" y="989"/>
                    <a:pt x="33401" y="1123"/>
                    <a:pt x="33410" y="1248"/>
                  </a:cubicBezTo>
                  <a:lnTo>
                    <a:pt x="33740" y="7367"/>
                  </a:lnTo>
                  <a:lnTo>
                    <a:pt x="34070" y="13478"/>
                  </a:lnTo>
                  <a:lnTo>
                    <a:pt x="34114" y="14237"/>
                  </a:lnTo>
                  <a:lnTo>
                    <a:pt x="34132" y="14620"/>
                  </a:lnTo>
                  <a:lnTo>
                    <a:pt x="34141" y="14817"/>
                  </a:lnTo>
                  <a:cubicBezTo>
                    <a:pt x="34150" y="14879"/>
                    <a:pt x="34150" y="14941"/>
                    <a:pt x="34150" y="14995"/>
                  </a:cubicBezTo>
                  <a:cubicBezTo>
                    <a:pt x="34150" y="15227"/>
                    <a:pt x="34070" y="15450"/>
                    <a:pt x="33927" y="15628"/>
                  </a:cubicBezTo>
                  <a:cubicBezTo>
                    <a:pt x="33856" y="15718"/>
                    <a:pt x="33766" y="15789"/>
                    <a:pt x="33677" y="15851"/>
                  </a:cubicBezTo>
                  <a:cubicBezTo>
                    <a:pt x="33624" y="15887"/>
                    <a:pt x="33579" y="15914"/>
                    <a:pt x="33526" y="15932"/>
                  </a:cubicBezTo>
                  <a:lnTo>
                    <a:pt x="33347" y="16003"/>
                  </a:lnTo>
                  <a:cubicBezTo>
                    <a:pt x="32410" y="16396"/>
                    <a:pt x="31465" y="16761"/>
                    <a:pt x="30501" y="17109"/>
                  </a:cubicBezTo>
                  <a:cubicBezTo>
                    <a:pt x="28592" y="17796"/>
                    <a:pt x="26630" y="18367"/>
                    <a:pt x="24631" y="18760"/>
                  </a:cubicBezTo>
                  <a:cubicBezTo>
                    <a:pt x="24141" y="18858"/>
                    <a:pt x="23632" y="18947"/>
                    <a:pt x="23133" y="19027"/>
                  </a:cubicBezTo>
                  <a:cubicBezTo>
                    <a:pt x="22633" y="19108"/>
                    <a:pt x="22133" y="19188"/>
                    <a:pt x="21625" y="19241"/>
                  </a:cubicBezTo>
                  <a:cubicBezTo>
                    <a:pt x="21116" y="19313"/>
                    <a:pt x="20617" y="19357"/>
                    <a:pt x="20108" y="19411"/>
                  </a:cubicBezTo>
                  <a:cubicBezTo>
                    <a:pt x="19600" y="19455"/>
                    <a:pt x="19091" y="19500"/>
                    <a:pt x="18583" y="19536"/>
                  </a:cubicBezTo>
                  <a:cubicBezTo>
                    <a:pt x="17049" y="19637"/>
                    <a:pt x="15508" y="19699"/>
                    <a:pt x="13969" y="19699"/>
                  </a:cubicBezTo>
                  <a:cubicBezTo>
                    <a:pt x="11436" y="19699"/>
                    <a:pt x="8906" y="19531"/>
                    <a:pt x="6414" y="19099"/>
                  </a:cubicBezTo>
                  <a:cubicBezTo>
                    <a:pt x="5406" y="18929"/>
                    <a:pt x="4416" y="18697"/>
                    <a:pt x="3435" y="18438"/>
                  </a:cubicBezTo>
                  <a:lnTo>
                    <a:pt x="2703" y="18233"/>
                  </a:lnTo>
                  <a:lnTo>
                    <a:pt x="1972" y="18001"/>
                  </a:lnTo>
                  <a:cubicBezTo>
                    <a:pt x="1856" y="17966"/>
                    <a:pt x="1722" y="17930"/>
                    <a:pt x="1624" y="17885"/>
                  </a:cubicBezTo>
                  <a:cubicBezTo>
                    <a:pt x="1526" y="17841"/>
                    <a:pt x="1428" y="17778"/>
                    <a:pt x="1347" y="17698"/>
                  </a:cubicBezTo>
                  <a:cubicBezTo>
                    <a:pt x="1178" y="17546"/>
                    <a:pt x="1062" y="17332"/>
                    <a:pt x="1026" y="17109"/>
                  </a:cubicBezTo>
                  <a:lnTo>
                    <a:pt x="660" y="11007"/>
                  </a:lnTo>
                  <a:lnTo>
                    <a:pt x="295" y="4896"/>
                  </a:lnTo>
                  <a:lnTo>
                    <a:pt x="205" y="3371"/>
                  </a:lnTo>
                  <a:lnTo>
                    <a:pt x="179" y="2987"/>
                  </a:lnTo>
                  <a:cubicBezTo>
                    <a:pt x="170" y="2871"/>
                    <a:pt x="188" y="2755"/>
                    <a:pt x="223" y="2648"/>
                  </a:cubicBezTo>
                  <a:cubicBezTo>
                    <a:pt x="295" y="2425"/>
                    <a:pt x="473" y="2247"/>
                    <a:pt x="687" y="2167"/>
                  </a:cubicBezTo>
                  <a:cubicBezTo>
                    <a:pt x="794" y="2122"/>
                    <a:pt x="910" y="2113"/>
                    <a:pt x="1035" y="2104"/>
                  </a:cubicBezTo>
                  <a:lnTo>
                    <a:pt x="1419" y="2077"/>
                  </a:lnTo>
                  <a:lnTo>
                    <a:pt x="2186" y="2033"/>
                  </a:lnTo>
                  <a:lnTo>
                    <a:pt x="3711" y="1935"/>
                  </a:lnTo>
                  <a:lnTo>
                    <a:pt x="15924" y="1114"/>
                  </a:lnTo>
                  <a:lnTo>
                    <a:pt x="15924" y="1114"/>
                  </a:lnTo>
                  <a:lnTo>
                    <a:pt x="3702" y="1783"/>
                  </a:lnTo>
                  <a:lnTo>
                    <a:pt x="2177" y="1872"/>
                  </a:lnTo>
                  <a:lnTo>
                    <a:pt x="1410" y="1917"/>
                  </a:lnTo>
                  <a:lnTo>
                    <a:pt x="1026" y="1944"/>
                  </a:lnTo>
                  <a:cubicBezTo>
                    <a:pt x="910" y="1944"/>
                    <a:pt x="759" y="1952"/>
                    <a:pt x="625" y="2006"/>
                  </a:cubicBezTo>
                  <a:cubicBezTo>
                    <a:pt x="366" y="2104"/>
                    <a:pt x="152" y="2327"/>
                    <a:pt x="63" y="2586"/>
                  </a:cubicBezTo>
                  <a:cubicBezTo>
                    <a:pt x="9" y="2720"/>
                    <a:pt x="0" y="2862"/>
                    <a:pt x="9" y="2996"/>
                  </a:cubicBezTo>
                  <a:lnTo>
                    <a:pt x="27" y="3380"/>
                  </a:lnTo>
                  <a:lnTo>
                    <a:pt x="107" y="4914"/>
                  </a:lnTo>
                  <a:lnTo>
                    <a:pt x="437" y="11025"/>
                  </a:lnTo>
                  <a:lnTo>
                    <a:pt x="598" y="14085"/>
                  </a:lnTo>
                  <a:lnTo>
                    <a:pt x="678" y="15610"/>
                  </a:lnTo>
                  <a:lnTo>
                    <a:pt x="723" y="16369"/>
                  </a:lnTo>
                  <a:lnTo>
                    <a:pt x="741" y="16752"/>
                  </a:lnTo>
                  <a:cubicBezTo>
                    <a:pt x="750" y="16886"/>
                    <a:pt x="750" y="17002"/>
                    <a:pt x="776" y="17154"/>
                  </a:cubicBezTo>
                  <a:cubicBezTo>
                    <a:pt x="821" y="17430"/>
                    <a:pt x="964" y="17689"/>
                    <a:pt x="1169" y="17885"/>
                  </a:cubicBezTo>
                  <a:cubicBezTo>
                    <a:pt x="1276" y="17983"/>
                    <a:pt x="1392" y="18064"/>
                    <a:pt x="1517" y="18117"/>
                  </a:cubicBezTo>
                  <a:cubicBezTo>
                    <a:pt x="1660" y="18180"/>
                    <a:pt x="1776" y="18206"/>
                    <a:pt x="1892" y="18251"/>
                  </a:cubicBezTo>
                  <a:lnTo>
                    <a:pt x="2632" y="18483"/>
                  </a:lnTo>
                  <a:lnTo>
                    <a:pt x="3363" y="18688"/>
                  </a:lnTo>
                  <a:cubicBezTo>
                    <a:pt x="4354" y="18956"/>
                    <a:pt x="5353" y="19188"/>
                    <a:pt x="6370" y="19366"/>
                  </a:cubicBezTo>
                  <a:cubicBezTo>
                    <a:pt x="8920" y="19812"/>
                    <a:pt x="11510" y="19983"/>
                    <a:pt x="14100" y="19983"/>
                  </a:cubicBezTo>
                  <a:cubicBezTo>
                    <a:pt x="15606" y="19983"/>
                    <a:pt x="17111" y="19925"/>
                    <a:pt x="18610" y="19830"/>
                  </a:cubicBezTo>
                  <a:cubicBezTo>
                    <a:pt x="19118" y="19794"/>
                    <a:pt x="19627" y="19750"/>
                    <a:pt x="20135" y="19705"/>
                  </a:cubicBezTo>
                  <a:cubicBezTo>
                    <a:pt x="20644" y="19652"/>
                    <a:pt x="21152" y="19598"/>
                    <a:pt x="21661" y="19536"/>
                  </a:cubicBezTo>
                  <a:cubicBezTo>
                    <a:pt x="22169" y="19473"/>
                    <a:pt x="22678" y="19393"/>
                    <a:pt x="23177" y="19313"/>
                  </a:cubicBezTo>
                  <a:cubicBezTo>
                    <a:pt x="23686" y="19223"/>
                    <a:pt x="24194" y="19143"/>
                    <a:pt x="24694" y="19036"/>
                  </a:cubicBezTo>
                  <a:cubicBezTo>
                    <a:pt x="26701" y="18635"/>
                    <a:pt x="28672" y="18055"/>
                    <a:pt x="30599" y="17368"/>
                  </a:cubicBezTo>
                  <a:cubicBezTo>
                    <a:pt x="31554" y="17020"/>
                    <a:pt x="32509" y="16645"/>
                    <a:pt x="33454" y="16244"/>
                  </a:cubicBezTo>
                  <a:lnTo>
                    <a:pt x="33633" y="16173"/>
                  </a:lnTo>
                  <a:cubicBezTo>
                    <a:pt x="33695" y="16146"/>
                    <a:pt x="33757" y="16110"/>
                    <a:pt x="33820" y="16074"/>
                  </a:cubicBezTo>
                  <a:cubicBezTo>
                    <a:pt x="33936" y="15994"/>
                    <a:pt x="34043" y="15896"/>
                    <a:pt x="34132" y="15789"/>
                  </a:cubicBezTo>
                  <a:cubicBezTo>
                    <a:pt x="34311" y="15566"/>
                    <a:pt x="34409" y="15280"/>
                    <a:pt x="34409" y="15004"/>
                  </a:cubicBezTo>
                  <a:cubicBezTo>
                    <a:pt x="34409" y="14924"/>
                    <a:pt x="34409" y="14861"/>
                    <a:pt x="34400" y="14799"/>
                  </a:cubicBezTo>
                  <a:lnTo>
                    <a:pt x="34391" y="14611"/>
                  </a:lnTo>
                  <a:lnTo>
                    <a:pt x="34373" y="14228"/>
                  </a:lnTo>
                  <a:lnTo>
                    <a:pt x="34328" y="13461"/>
                  </a:lnTo>
                  <a:lnTo>
                    <a:pt x="33963" y="7350"/>
                  </a:lnTo>
                  <a:lnTo>
                    <a:pt x="33597" y="1239"/>
                  </a:lnTo>
                  <a:cubicBezTo>
                    <a:pt x="33588" y="1105"/>
                    <a:pt x="33588" y="989"/>
                    <a:pt x="33570" y="855"/>
                  </a:cubicBezTo>
                  <a:cubicBezTo>
                    <a:pt x="33552" y="712"/>
                    <a:pt x="33508" y="579"/>
                    <a:pt x="33427" y="454"/>
                  </a:cubicBezTo>
                  <a:cubicBezTo>
                    <a:pt x="33285" y="222"/>
                    <a:pt x="33026" y="52"/>
                    <a:pt x="32749" y="8"/>
                  </a:cubicBezTo>
                  <a:cubicBezTo>
                    <a:pt x="32714" y="3"/>
                    <a:pt x="32678" y="1"/>
                    <a:pt x="32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4"/>
            <p:cNvSpPr/>
            <p:nvPr/>
          </p:nvSpPr>
          <p:spPr>
            <a:xfrm>
              <a:off x="6158092" y="1289491"/>
              <a:ext cx="984599" cy="895369"/>
            </a:xfrm>
            <a:custGeom>
              <a:avLst/>
              <a:gdLst/>
              <a:ahLst/>
              <a:cxnLst/>
              <a:rect l="l" t="t" r="r" b="b"/>
              <a:pathLst>
                <a:path w="15051" h="13687" extrusionOk="0">
                  <a:moveTo>
                    <a:pt x="14113" y="0"/>
                  </a:moveTo>
                  <a:cubicBezTo>
                    <a:pt x="14107" y="0"/>
                    <a:pt x="14102" y="0"/>
                    <a:pt x="14096" y="1"/>
                  </a:cubicBezTo>
                  <a:cubicBezTo>
                    <a:pt x="12794" y="45"/>
                    <a:pt x="11384" y="81"/>
                    <a:pt x="10055" y="170"/>
                  </a:cubicBezTo>
                  <a:cubicBezTo>
                    <a:pt x="9056" y="241"/>
                    <a:pt x="8066" y="304"/>
                    <a:pt x="7066" y="366"/>
                  </a:cubicBezTo>
                  <a:cubicBezTo>
                    <a:pt x="4792" y="500"/>
                    <a:pt x="2517" y="634"/>
                    <a:pt x="260" y="786"/>
                  </a:cubicBezTo>
                  <a:cubicBezTo>
                    <a:pt x="108" y="795"/>
                    <a:pt x="1" y="919"/>
                    <a:pt x="1" y="1062"/>
                  </a:cubicBezTo>
                  <a:cubicBezTo>
                    <a:pt x="72" y="5175"/>
                    <a:pt x="313" y="9359"/>
                    <a:pt x="759" y="13444"/>
                  </a:cubicBezTo>
                  <a:cubicBezTo>
                    <a:pt x="777" y="13578"/>
                    <a:pt x="893" y="13685"/>
                    <a:pt x="1036" y="13685"/>
                  </a:cubicBezTo>
                  <a:cubicBezTo>
                    <a:pt x="1173" y="13686"/>
                    <a:pt x="1309" y="13687"/>
                    <a:pt x="1446" y="13687"/>
                  </a:cubicBezTo>
                  <a:cubicBezTo>
                    <a:pt x="5898" y="13687"/>
                    <a:pt x="10396" y="13271"/>
                    <a:pt x="14801" y="12838"/>
                  </a:cubicBezTo>
                  <a:cubicBezTo>
                    <a:pt x="14944" y="12820"/>
                    <a:pt x="15051" y="12695"/>
                    <a:pt x="15042" y="12552"/>
                  </a:cubicBezTo>
                  <a:cubicBezTo>
                    <a:pt x="14944" y="8458"/>
                    <a:pt x="14676" y="4613"/>
                    <a:pt x="14382" y="259"/>
                  </a:cubicBezTo>
                  <a:cubicBezTo>
                    <a:pt x="14364" y="113"/>
                    <a:pt x="14256" y="0"/>
                    <a:pt x="14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4"/>
            <p:cNvSpPr/>
            <p:nvPr/>
          </p:nvSpPr>
          <p:spPr>
            <a:xfrm>
              <a:off x="6153447" y="1284846"/>
              <a:ext cx="996832" cy="908126"/>
            </a:xfrm>
            <a:custGeom>
              <a:avLst/>
              <a:gdLst/>
              <a:ahLst/>
              <a:cxnLst/>
              <a:rect l="l" t="t" r="r" b="b"/>
              <a:pathLst>
                <a:path w="15238" h="13882" extrusionOk="0">
                  <a:moveTo>
                    <a:pt x="14203" y="0"/>
                  </a:moveTo>
                  <a:cubicBezTo>
                    <a:pt x="14149" y="0"/>
                    <a:pt x="14123" y="9"/>
                    <a:pt x="14087" y="9"/>
                  </a:cubicBezTo>
                  <a:lnTo>
                    <a:pt x="13873" y="18"/>
                  </a:lnTo>
                  <a:cubicBezTo>
                    <a:pt x="12749" y="63"/>
                    <a:pt x="11625" y="107"/>
                    <a:pt x="10501" y="188"/>
                  </a:cubicBezTo>
                  <a:lnTo>
                    <a:pt x="7137" y="437"/>
                  </a:lnTo>
                  <a:lnTo>
                    <a:pt x="7137" y="437"/>
                  </a:lnTo>
                  <a:lnTo>
                    <a:pt x="10510" y="250"/>
                  </a:lnTo>
                  <a:cubicBezTo>
                    <a:pt x="11634" y="196"/>
                    <a:pt x="12758" y="179"/>
                    <a:pt x="13882" y="143"/>
                  </a:cubicBezTo>
                  <a:lnTo>
                    <a:pt x="14096" y="143"/>
                  </a:lnTo>
                  <a:cubicBezTo>
                    <a:pt x="14122" y="140"/>
                    <a:pt x="14146" y="138"/>
                    <a:pt x="14167" y="138"/>
                  </a:cubicBezTo>
                  <a:cubicBezTo>
                    <a:pt x="14205" y="138"/>
                    <a:pt x="14237" y="144"/>
                    <a:pt x="14265" y="161"/>
                  </a:cubicBezTo>
                  <a:cubicBezTo>
                    <a:pt x="14310" y="188"/>
                    <a:pt x="14355" y="223"/>
                    <a:pt x="14363" y="277"/>
                  </a:cubicBezTo>
                  <a:cubicBezTo>
                    <a:pt x="14381" y="321"/>
                    <a:pt x="14381" y="393"/>
                    <a:pt x="14390" y="464"/>
                  </a:cubicBezTo>
                  <a:lnTo>
                    <a:pt x="14444" y="1312"/>
                  </a:lnTo>
                  <a:lnTo>
                    <a:pt x="14542" y="2998"/>
                  </a:lnTo>
                  <a:lnTo>
                    <a:pt x="14738" y="6361"/>
                  </a:lnTo>
                  <a:cubicBezTo>
                    <a:pt x="14801" y="7485"/>
                    <a:pt x="14854" y="8609"/>
                    <a:pt x="14908" y="9733"/>
                  </a:cubicBezTo>
                  <a:lnTo>
                    <a:pt x="14961" y="11419"/>
                  </a:lnTo>
                  <a:lnTo>
                    <a:pt x="14988" y="12267"/>
                  </a:lnTo>
                  <a:lnTo>
                    <a:pt x="14988" y="12472"/>
                  </a:lnTo>
                  <a:lnTo>
                    <a:pt x="14997" y="12579"/>
                  </a:lnTo>
                  <a:lnTo>
                    <a:pt x="14997" y="12632"/>
                  </a:lnTo>
                  <a:cubicBezTo>
                    <a:pt x="14997" y="12641"/>
                    <a:pt x="14997" y="12650"/>
                    <a:pt x="14997" y="12659"/>
                  </a:cubicBezTo>
                  <a:cubicBezTo>
                    <a:pt x="14988" y="12695"/>
                    <a:pt x="14961" y="12739"/>
                    <a:pt x="14934" y="12757"/>
                  </a:cubicBezTo>
                  <a:cubicBezTo>
                    <a:pt x="14890" y="12784"/>
                    <a:pt x="14872" y="12784"/>
                    <a:pt x="14792" y="12793"/>
                  </a:cubicBezTo>
                  <a:cubicBezTo>
                    <a:pt x="12552" y="13007"/>
                    <a:pt x="10304" y="13212"/>
                    <a:pt x="8065" y="13373"/>
                  </a:cubicBezTo>
                  <a:cubicBezTo>
                    <a:pt x="5904" y="13527"/>
                    <a:pt x="3752" y="13632"/>
                    <a:pt x="1592" y="13632"/>
                  </a:cubicBezTo>
                  <a:cubicBezTo>
                    <a:pt x="1505" y="13632"/>
                    <a:pt x="1417" y="13632"/>
                    <a:pt x="1330" y="13631"/>
                  </a:cubicBezTo>
                  <a:cubicBezTo>
                    <a:pt x="1274" y="13634"/>
                    <a:pt x="1227" y="13636"/>
                    <a:pt x="1187" y="13636"/>
                  </a:cubicBezTo>
                  <a:cubicBezTo>
                    <a:pt x="961" y="13636"/>
                    <a:pt x="951" y="13577"/>
                    <a:pt x="928" y="13275"/>
                  </a:cubicBezTo>
                  <a:lnTo>
                    <a:pt x="839" y="12436"/>
                  </a:lnTo>
                  <a:cubicBezTo>
                    <a:pt x="786" y="11874"/>
                    <a:pt x="732" y="11321"/>
                    <a:pt x="679" y="10759"/>
                  </a:cubicBezTo>
                  <a:cubicBezTo>
                    <a:pt x="580" y="9635"/>
                    <a:pt x="491" y="8520"/>
                    <a:pt x="420" y="7396"/>
                  </a:cubicBezTo>
                  <a:cubicBezTo>
                    <a:pt x="340" y="6272"/>
                    <a:pt x="286" y="5148"/>
                    <a:pt x="233" y="4024"/>
                  </a:cubicBezTo>
                  <a:lnTo>
                    <a:pt x="170" y="2337"/>
                  </a:lnTo>
                  <a:lnTo>
                    <a:pt x="152" y="1499"/>
                  </a:lnTo>
                  <a:lnTo>
                    <a:pt x="143" y="1285"/>
                  </a:lnTo>
                  <a:cubicBezTo>
                    <a:pt x="143" y="1213"/>
                    <a:pt x="134" y="1133"/>
                    <a:pt x="143" y="1089"/>
                  </a:cubicBezTo>
                  <a:cubicBezTo>
                    <a:pt x="152" y="1035"/>
                    <a:pt x="188" y="990"/>
                    <a:pt x="233" y="955"/>
                  </a:cubicBezTo>
                  <a:cubicBezTo>
                    <a:pt x="277" y="928"/>
                    <a:pt x="322" y="919"/>
                    <a:pt x="402" y="919"/>
                  </a:cubicBezTo>
                  <a:lnTo>
                    <a:pt x="7137" y="437"/>
                  </a:lnTo>
                  <a:lnTo>
                    <a:pt x="7137" y="437"/>
                  </a:lnTo>
                  <a:lnTo>
                    <a:pt x="393" y="785"/>
                  </a:lnTo>
                  <a:cubicBezTo>
                    <a:pt x="331" y="785"/>
                    <a:pt x="224" y="794"/>
                    <a:pt x="152" y="848"/>
                  </a:cubicBezTo>
                  <a:cubicBezTo>
                    <a:pt x="81" y="901"/>
                    <a:pt x="27" y="973"/>
                    <a:pt x="10" y="1062"/>
                  </a:cubicBezTo>
                  <a:cubicBezTo>
                    <a:pt x="1" y="1106"/>
                    <a:pt x="1" y="1151"/>
                    <a:pt x="1" y="1178"/>
                  </a:cubicBezTo>
                  <a:lnTo>
                    <a:pt x="10" y="1285"/>
                  </a:lnTo>
                  <a:lnTo>
                    <a:pt x="10" y="1499"/>
                  </a:lnTo>
                  <a:lnTo>
                    <a:pt x="27" y="2346"/>
                  </a:lnTo>
                  <a:lnTo>
                    <a:pt x="63" y="4032"/>
                  </a:lnTo>
                  <a:cubicBezTo>
                    <a:pt x="99" y="5157"/>
                    <a:pt x="152" y="6281"/>
                    <a:pt x="215" y="7405"/>
                  </a:cubicBezTo>
                  <a:cubicBezTo>
                    <a:pt x="277" y="8529"/>
                    <a:pt x="349" y="9653"/>
                    <a:pt x="447" y="10777"/>
                  </a:cubicBezTo>
                  <a:cubicBezTo>
                    <a:pt x="500" y="11339"/>
                    <a:pt x="545" y="11901"/>
                    <a:pt x="607" y="12463"/>
                  </a:cubicBezTo>
                  <a:lnTo>
                    <a:pt x="688" y="13301"/>
                  </a:lnTo>
                  <a:lnTo>
                    <a:pt x="714" y="13515"/>
                  </a:lnTo>
                  <a:cubicBezTo>
                    <a:pt x="723" y="13605"/>
                    <a:pt x="768" y="13712"/>
                    <a:pt x="839" y="13774"/>
                  </a:cubicBezTo>
                  <a:cubicBezTo>
                    <a:pt x="911" y="13846"/>
                    <a:pt x="1018" y="13881"/>
                    <a:pt x="1116" y="13881"/>
                  </a:cubicBezTo>
                  <a:lnTo>
                    <a:pt x="1330" y="13881"/>
                  </a:lnTo>
                  <a:cubicBezTo>
                    <a:pt x="1424" y="13882"/>
                    <a:pt x="1519" y="13882"/>
                    <a:pt x="1614" y="13882"/>
                  </a:cubicBezTo>
                  <a:cubicBezTo>
                    <a:pt x="3768" y="13882"/>
                    <a:pt x="5930" y="13786"/>
                    <a:pt x="8083" y="13640"/>
                  </a:cubicBezTo>
                  <a:cubicBezTo>
                    <a:pt x="10331" y="13480"/>
                    <a:pt x="12570" y="13257"/>
                    <a:pt x="14810" y="13034"/>
                  </a:cubicBezTo>
                  <a:cubicBezTo>
                    <a:pt x="14845" y="13034"/>
                    <a:pt x="14881" y="13034"/>
                    <a:pt x="14934" y="13016"/>
                  </a:cubicBezTo>
                  <a:cubicBezTo>
                    <a:pt x="14988" y="13007"/>
                    <a:pt x="15033" y="12989"/>
                    <a:pt x="15068" y="12953"/>
                  </a:cubicBezTo>
                  <a:cubicBezTo>
                    <a:pt x="15157" y="12900"/>
                    <a:pt x="15211" y="12802"/>
                    <a:pt x="15229" y="12704"/>
                  </a:cubicBezTo>
                  <a:cubicBezTo>
                    <a:pt x="15238" y="12677"/>
                    <a:pt x="15238" y="12659"/>
                    <a:pt x="15238" y="12632"/>
                  </a:cubicBezTo>
                  <a:lnTo>
                    <a:pt x="15238" y="12579"/>
                  </a:lnTo>
                  <a:lnTo>
                    <a:pt x="15238" y="12472"/>
                  </a:lnTo>
                  <a:lnTo>
                    <a:pt x="15229" y="12258"/>
                  </a:lnTo>
                  <a:lnTo>
                    <a:pt x="15202" y="11410"/>
                  </a:lnTo>
                  <a:lnTo>
                    <a:pt x="15131" y="9724"/>
                  </a:lnTo>
                  <a:cubicBezTo>
                    <a:pt x="15086" y="8600"/>
                    <a:pt x="15024" y="7476"/>
                    <a:pt x="14952" y="6352"/>
                  </a:cubicBezTo>
                  <a:lnTo>
                    <a:pt x="14711" y="2980"/>
                  </a:lnTo>
                  <a:lnTo>
                    <a:pt x="14595" y="1294"/>
                  </a:lnTo>
                  <a:lnTo>
                    <a:pt x="14533" y="455"/>
                  </a:lnTo>
                  <a:lnTo>
                    <a:pt x="14524" y="348"/>
                  </a:lnTo>
                  <a:cubicBezTo>
                    <a:pt x="14524" y="321"/>
                    <a:pt x="14515" y="268"/>
                    <a:pt x="14497" y="232"/>
                  </a:cubicBezTo>
                  <a:cubicBezTo>
                    <a:pt x="14471" y="143"/>
                    <a:pt x="14408" y="72"/>
                    <a:pt x="14328" y="36"/>
                  </a:cubicBezTo>
                  <a:cubicBezTo>
                    <a:pt x="14283" y="18"/>
                    <a:pt x="14247" y="9"/>
                    <a:pt x="14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4"/>
            <p:cNvSpPr/>
            <p:nvPr/>
          </p:nvSpPr>
          <p:spPr>
            <a:xfrm>
              <a:off x="6245686" y="1358899"/>
              <a:ext cx="792533" cy="598897"/>
            </a:xfrm>
            <a:custGeom>
              <a:avLst/>
              <a:gdLst/>
              <a:ahLst/>
              <a:cxnLst/>
              <a:rect l="l" t="t" r="r" b="b"/>
              <a:pathLst>
                <a:path w="12115" h="9155" extrusionOk="0">
                  <a:moveTo>
                    <a:pt x="11086" y="0"/>
                  </a:moveTo>
                  <a:cubicBezTo>
                    <a:pt x="11075" y="0"/>
                    <a:pt x="11064" y="1"/>
                    <a:pt x="11053" y="1"/>
                  </a:cubicBezTo>
                  <a:cubicBezTo>
                    <a:pt x="9242" y="108"/>
                    <a:pt x="7521" y="188"/>
                    <a:pt x="5799" y="287"/>
                  </a:cubicBezTo>
                  <a:cubicBezTo>
                    <a:pt x="4077" y="376"/>
                    <a:pt x="2355" y="483"/>
                    <a:pt x="553" y="635"/>
                  </a:cubicBezTo>
                  <a:cubicBezTo>
                    <a:pt x="241" y="661"/>
                    <a:pt x="0" y="929"/>
                    <a:pt x="9" y="1241"/>
                  </a:cubicBezTo>
                  <a:cubicBezTo>
                    <a:pt x="71" y="3712"/>
                    <a:pt x="250" y="6174"/>
                    <a:pt x="526" y="8628"/>
                  </a:cubicBezTo>
                  <a:cubicBezTo>
                    <a:pt x="561" y="8934"/>
                    <a:pt x="820" y="9154"/>
                    <a:pt x="1124" y="9154"/>
                  </a:cubicBezTo>
                  <a:cubicBezTo>
                    <a:pt x="1130" y="9154"/>
                    <a:pt x="1136" y="9154"/>
                    <a:pt x="1142" y="9154"/>
                  </a:cubicBezTo>
                  <a:cubicBezTo>
                    <a:pt x="2962" y="9083"/>
                    <a:pt x="8877" y="8824"/>
                    <a:pt x="11571" y="8547"/>
                  </a:cubicBezTo>
                  <a:cubicBezTo>
                    <a:pt x="11883" y="8521"/>
                    <a:pt x="12115" y="8244"/>
                    <a:pt x="12097" y="7923"/>
                  </a:cubicBezTo>
                  <a:cubicBezTo>
                    <a:pt x="11954" y="5452"/>
                    <a:pt x="11865" y="3150"/>
                    <a:pt x="11678" y="554"/>
                  </a:cubicBezTo>
                  <a:cubicBezTo>
                    <a:pt x="11652" y="244"/>
                    <a:pt x="11393" y="0"/>
                    <a:pt x="1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4"/>
            <p:cNvSpPr/>
            <p:nvPr/>
          </p:nvSpPr>
          <p:spPr>
            <a:xfrm>
              <a:off x="6240976" y="1354647"/>
              <a:ext cx="803719" cy="610803"/>
            </a:xfrm>
            <a:custGeom>
              <a:avLst/>
              <a:gdLst/>
              <a:ahLst/>
              <a:cxnLst/>
              <a:rect l="l" t="t" r="r" b="b"/>
              <a:pathLst>
                <a:path w="12286" h="9337" extrusionOk="0">
                  <a:moveTo>
                    <a:pt x="11163" y="1"/>
                  </a:moveTo>
                  <a:cubicBezTo>
                    <a:pt x="11138" y="1"/>
                    <a:pt x="11114" y="2"/>
                    <a:pt x="11090" y="4"/>
                  </a:cubicBezTo>
                  <a:lnTo>
                    <a:pt x="10777" y="22"/>
                  </a:lnTo>
                  <a:cubicBezTo>
                    <a:pt x="9145" y="129"/>
                    <a:pt x="7503" y="227"/>
                    <a:pt x="5871" y="352"/>
                  </a:cubicBezTo>
                  <a:cubicBezTo>
                    <a:pt x="7512" y="289"/>
                    <a:pt x="9145" y="218"/>
                    <a:pt x="10786" y="155"/>
                  </a:cubicBezTo>
                  <a:lnTo>
                    <a:pt x="11099" y="138"/>
                  </a:lnTo>
                  <a:cubicBezTo>
                    <a:pt x="11115" y="136"/>
                    <a:pt x="11132" y="135"/>
                    <a:pt x="11148" y="135"/>
                  </a:cubicBezTo>
                  <a:cubicBezTo>
                    <a:pt x="11224" y="135"/>
                    <a:pt x="11292" y="153"/>
                    <a:pt x="11366" y="182"/>
                  </a:cubicBezTo>
                  <a:cubicBezTo>
                    <a:pt x="11527" y="253"/>
                    <a:pt x="11652" y="414"/>
                    <a:pt x="11669" y="592"/>
                  </a:cubicBezTo>
                  <a:lnTo>
                    <a:pt x="11732" y="1815"/>
                  </a:lnTo>
                  <a:lnTo>
                    <a:pt x="11857" y="4277"/>
                  </a:lnTo>
                  <a:lnTo>
                    <a:pt x="11982" y="6730"/>
                  </a:lnTo>
                  <a:lnTo>
                    <a:pt x="12044" y="7961"/>
                  </a:lnTo>
                  <a:cubicBezTo>
                    <a:pt x="12071" y="8140"/>
                    <a:pt x="11991" y="8300"/>
                    <a:pt x="11866" y="8398"/>
                  </a:cubicBezTo>
                  <a:cubicBezTo>
                    <a:pt x="11794" y="8452"/>
                    <a:pt x="11723" y="8479"/>
                    <a:pt x="11643" y="8488"/>
                  </a:cubicBezTo>
                  <a:lnTo>
                    <a:pt x="11339" y="8523"/>
                  </a:lnTo>
                  <a:cubicBezTo>
                    <a:pt x="9707" y="8666"/>
                    <a:pt x="8074" y="8755"/>
                    <a:pt x="6433" y="8844"/>
                  </a:cubicBezTo>
                  <a:cubicBezTo>
                    <a:pt x="4800" y="8934"/>
                    <a:pt x="3159" y="9014"/>
                    <a:pt x="1517" y="9085"/>
                  </a:cubicBezTo>
                  <a:lnTo>
                    <a:pt x="1214" y="9094"/>
                  </a:lnTo>
                  <a:cubicBezTo>
                    <a:pt x="1200" y="9096"/>
                    <a:pt x="1186" y="9096"/>
                    <a:pt x="1172" y="9096"/>
                  </a:cubicBezTo>
                  <a:cubicBezTo>
                    <a:pt x="1104" y="9096"/>
                    <a:pt x="1032" y="9079"/>
                    <a:pt x="973" y="9050"/>
                  </a:cubicBezTo>
                  <a:cubicBezTo>
                    <a:pt x="830" y="8969"/>
                    <a:pt x="723" y="8827"/>
                    <a:pt x="714" y="8648"/>
                  </a:cubicBezTo>
                  <a:lnTo>
                    <a:pt x="581" y="7426"/>
                  </a:lnTo>
                  <a:cubicBezTo>
                    <a:pt x="500" y="6614"/>
                    <a:pt x="429" y="5802"/>
                    <a:pt x="358" y="4982"/>
                  </a:cubicBezTo>
                  <a:cubicBezTo>
                    <a:pt x="295" y="4161"/>
                    <a:pt x="242" y="3349"/>
                    <a:pt x="206" y="2528"/>
                  </a:cubicBezTo>
                  <a:cubicBezTo>
                    <a:pt x="188" y="2118"/>
                    <a:pt x="170" y="1708"/>
                    <a:pt x="152" y="1306"/>
                  </a:cubicBezTo>
                  <a:cubicBezTo>
                    <a:pt x="152" y="1119"/>
                    <a:pt x="242" y="940"/>
                    <a:pt x="402" y="851"/>
                  </a:cubicBezTo>
                  <a:cubicBezTo>
                    <a:pt x="474" y="798"/>
                    <a:pt x="563" y="771"/>
                    <a:pt x="661" y="771"/>
                  </a:cubicBezTo>
                  <a:lnTo>
                    <a:pt x="964" y="744"/>
                  </a:lnTo>
                  <a:cubicBezTo>
                    <a:pt x="2597" y="610"/>
                    <a:pt x="4238" y="485"/>
                    <a:pt x="5871" y="352"/>
                  </a:cubicBezTo>
                  <a:lnTo>
                    <a:pt x="5871" y="352"/>
                  </a:lnTo>
                  <a:cubicBezTo>
                    <a:pt x="4229" y="432"/>
                    <a:pt x="2597" y="530"/>
                    <a:pt x="955" y="610"/>
                  </a:cubicBezTo>
                  <a:lnTo>
                    <a:pt x="652" y="628"/>
                  </a:lnTo>
                  <a:cubicBezTo>
                    <a:pt x="545" y="637"/>
                    <a:pt x="420" y="673"/>
                    <a:pt x="322" y="726"/>
                  </a:cubicBezTo>
                  <a:cubicBezTo>
                    <a:pt x="126" y="842"/>
                    <a:pt x="1" y="1074"/>
                    <a:pt x="1" y="1306"/>
                  </a:cubicBezTo>
                  <a:cubicBezTo>
                    <a:pt x="10" y="1717"/>
                    <a:pt x="28" y="2127"/>
                    <a:pt x="36" y="2537"/>
                  </a:cubicBezTo>
                  <a:cubicBezTo>
                    <a:pt x="63" y="3358"/>
                    <a:pt x="108" y="4179"/>
                    <a:pt x="161" y="4999"/>
                  </a:cubicBezTo>
                  <a:cubicBezTo>
                    <a:pt x="206" y="5811"/>
                    <a:pt x="268" y="6632"/>
                    <a:pt x="349" y="7453"/>
                  </a:cubicBezTo>
                  <a:lnTo>
                    <a:pt x="482" y="8675"/>
                  </a:lnTo>
                  <a:cubicBezTo>
                    <a:pt x="491" y="8791"/>
                    <a:pt x="527" y="8916"/>
                    <a:pt x="598" y="9014"/>
                  </a:cubicBezTo>
                  <a:cubicBezTo>
                    <a:pt x="661" y="9121"/>
                    <a:pt x="759" y="9210"/>
                    <a:pt x="866" y="9264"/>
                  </a:cubicBezTo>
                  <a:cubicBezTo>
                    <a:pt x="960" y="9310"/>
                    <a:pt x="1073" y="9337"/>
                    <a:pt x="1178" y="9337"/>
                  </a:cubicBezTo>
                  <a:cubicBezTo>
                    <a:pt x="1193" y="9337"/>
                    <a:pt x="1208" y="9336"/>
                    <a:pt x="1223" y="9335"/>
                  </a:cubicBezTo>
                  <a:lnTo>
                    <a:pt x="1526" y="9326"/>
                  </a:lnTo>
                  <a:cubicBezTo>
                    <a:pt x="3168" y="9264"/>
                    <a:pt x="4809" y="9192"/>
                    <a:pt x="6451" y="9112"/>
                  </a:cubicBezTo>
                  <a:cubicBezTo>
                    <a:pt x="8083" y="9014"/>
                    <a:pt x="9725" y="8916"/>
                    <a:pt x="11357" y="8764"/>
                  </a:cubicBezTo>
                  <a:lnTo>
                    <a:pt x="11669" y="8728"/>
                  </a:lnTo>
                  <a:cubicBezTo>
                    <a:pt x="11794" y="8720"/>
                    <a:pt x="11910" y="8666"/>
                    <a:pt x="12008" y="8595"/>
                  </a:cubicBezTo>
                  <a:cubicBezTo>
                    <a:pt x="12107" y="8514"/>
                    <a:pt x="12187" y="8416"/>
                    <a:pt x="12231" y="8300"/>
                  </a:cubicBezTo>
                  <a:cubicBezTo>
                    <a:pt x="12258" y="8247"/>
                    <a:pt x="12267" y="8184"/>
                    <a:pt x="12285" y="8122"/>
                  </a:cubicBezTo>
                  <a:cubicBezTo>
                    <a:pt x="12285" y="8068"/>
                    <a:pt x="12285" y="7997"/>
                    <a:pt x="12285" y="7943"/>
                  </a:cubicBezTo>
                  <a:lnTo>
                    <a:pt x="12214" y="6721"/>
                  </a:lnTo>
                  <a:lnTo>
                    <a:pt x="12062" y="4259"/>
                  </a:lnTo>
                  <a:lnTo>
                    <a:pt x="11901" y="1806"/>
                  </a:lnTo>
                  <a:lnTo>
                    <a:pt x="11821" y="575"/>
                  </a:lnTo>
                  <a:cubicBezTo>
                    <a:pt x="11794" y="343"/>
                    <a:pt x="11634" y="138"/>
                    <a:pt x="11420" y="48"/>
                  </a:cubicBezTo>
                  <a:cubicBezTo>
                    <a:pt x="11337" y="14"/>
                    <a:pt x="11248" y="1"/>
                    <a:pt x="1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4"/>
            <p:cNvSpPr/>
            <p:nvPr/>
          </p:nvSpPr>
          <p:spPr>
            <a:xfrm>
              <a:off x="6294095" y="2015429"/>
              <a:ext cx="105715" cy="102771"/>
            </a:xfrm>
            <a:custGeom>
              <a:avLst/>
              <a:gdLst/>
              <a:ahLst/>
              <a:cxnLst/>
              <a:rect l="l" t="t" r="r" b="b"/>
              <a:pathLst>
                <a:path w="1616" h="1571" extrusionOk="0">
                  <a:moveTo>
                    <a:pt x="804" y="1"/>
                  </a:moveTo>
                  <a:cubicBezTo>
                    <a:pt x="487" y="1"/>
                    <a:pt x="168" y="188"/>
                    <a:pt x="72" y="519"/>
                  </a:cubicBezTo>
                  <a:cubicBezTo>
                    <a:pt x="1" y="795"/>
                    <a:pt x="90" y="1107"/>
                    <a:pt x="286" y="1322"/>
                  </a:cubicBezTo>
                  <a:cubicBezTo>
                    <a:pt x="366" y="1411"/>
                    <a:pt x="464" y="1482"/>
                    <a:pt x="580" y="1527"/>
                  </a:cubicBezTo>
                  <a:cubicBezTo>
                    <a:pt x="655" y="1557"/>
                    <a:pt x="734" y="1571"/>
                    <a:pt x="813" y="1571"/>
                  </a:cubicBezTo>
                  <a:cubicBezTo>
                    <a:pt x="1064" y="1571"/>
                    <a:pt x="1317" y="1429"/>
                    <a:pt x="1446" y="1206"/>
                  </a:cubicBezTo>
                  <a:cubicBezTo>
                    <a:pt x="1615" y="920"/>
                    <a:pt x="1571" y="537"/>
                    <a:pt x="1374" y="269"/>
                  </a:cubicBezTo>
                  <a:cubicBezTo>
                    <a:pt x="1231" y="86"/>
                    <a:pt x="1018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4"/>
            <p:cNvSpPr/>
            <p:nvPr/>
          </p:nvSpPr>
          <p:spPr>
            <a:xfrm>
              <a:off x="6291740" y="2011765"/>
              <a:ext cx="115658" cy="112976"/>
            </a:xfrm>
            <a:custGeom>
              <a:avLst/>
              <a:gdLst/>
              <a:ahLst/>
              <a:cxnLst/>
              <a:rect l="l" t="t" r="r" b="b"/>
              <a:pathLst>
                <a:path w="1768" h="1727" extrusionOk="0">
                  <a:moveTo>
                    <a:pt x="918" y="1"/>
                  </a:moveTo>
                  <a:cubicBezTo>
                    <a:pt x="546" y="1"/>
                    <a:pt x="200" y="239"/>
                    <a:pt x="108" y="575"/>
                  </a:cubicBezTo>
                  <a:cubicBezTo>
                    <a:pt x="144" y="485"/>
                    <a:pt x="188" y="387"/>
                    <a:pt x="260" y="316"/>
                  </a:cubicBezTo>
                  <a:cubicBezTo>
                    <a:pt x="322" y="245"/>
                    <a:pt x="411" y="191"/>
                    <a:pt x="500" y="155"/>
                  </a:cubicBezTo>
                  <a:cubicBezTo>
                    <a:pt x="590" y="120"/>
                    <a:pt x="688" y="102"/>
                    <a:pt x="786" y="102"/>
                  </a:cubicBezTo>
                  <a:cubicBezTo>
                    <a:pt x="884" y="111"/>
                    <a:pt x="973" y="129"/>
                    <a:pt x="1054" y="164"/>
                  </a:cubicBezTo>
                  <a:cubicBezTo>
                    <a:pt x="1223" y="245"/>
                    <a:pt x="1330" y="387"/>
                    <a:pt x="1393" y="548"/>
                  </a:cubicBezTo>
                  <a:cubicBezTo>
                    <a:pt x="1455" y="708"/>
                    <a:pt x="1455" y="887"/>
                    <a:pt x="1419" y="1047"/>
                  </a:cubicBezTo>
                  <a:cubicBezTo>
                    <a:pt x="1375" y="1199"/>
                    <a:pt x="1277" y="1342"/>
                    <a:pt x="1125" y="1431"/>
                  </a:cubicBezTo>
                  <a:cubicBezTo>
                    <a:pt x="1024" y="1494"/>
                    <a:pt x="905" y="1531"/>
                    <a:pt x="784" y="1531"/>
                  </a:cubicBezTo>
                  <a:cubicBezTo>
                    <a:pt x="734" y="1531"/>
                    <a:pt x="684" y="1524"/>
                    <a:pt x="634" y="1511"/>
                  </a:cubicBezTo>
                  <a:cubicBezTo>
                    <a:pt x="277" y="1413"/>
                    <a:pt x="1" y="976"/>
                    <a:pt x="108" y="575"/>
                  </a:cubicBezTo>
                  <a:lnTo>
                    <a:pt x="108" y="575"/>
                  </a:lnTo>
                  <a:cubicBezTo>
                    <a:pt x="54" y="771"/>
                    <a:pt x="81" y="985"/>
                    <a:pt x="161" y="1172"/>
                  </a:cubicBezTo>
                  <a:cubicBezTo>
                    <a:pt x="242" y="1360"/>
                    <a:pt x="376" y="1538"/>
                    <a:pt x="572" y="1645"/>
                  </a:cubicBezTo>
                  <a:cubicBezTo>
                    <a:pt x="677" y="1700"/>
                    <a:pt x="795" y="1727"/>
                    <a:pt x="914" y="1727"/>
                  </a:cubicBezTo>
                  <a:cubicBezTo>
                    <a:pt x="1027" y="1727"/>
                    <a:pt x="1141" y="1702"/>
                    <a:pt x="1241" y="1654"/>
                  </a:cubicBezTo>
                  <a:cubicBezTo>
                    <a:pt x="1348" y="1601"/>
                    <a:pt x="1455" y="1538"/>
                    <a:pt x="1526" y="1440"/>
                  </a:cubicBezTo>
                  <a:cubicBezTo>
                    <a:pt x="1607" y="1351"/>
                    <a:pt x="1669" y="1244"/>
                    <a:pt x="1705" y="1128"/>
                  </a:cubicBezTo>
                  <a:cubicBezTo>
                    <a:pt x="1767" y="896"/>
                    <a:pt x="1732" y="646"/>
                    <a:pt x="1625" y="441"/>
                  </a:cubicBezTo>
                  <a:cubicBezTo>
                    <a:pt x="1571" y="343"/>
                    <a:pt x="1500" y="254"/>
                    <a:pt x="1410" y="173"/>
                  </a:cubicBezTo>
                  <a:cubicBezTo>
                    <a:pt x="1321" y="102"/>
                    <a:pt x="1214" y="48"/>
                    <a:pt x="1107" y="22"/>
                  </a:cubicBezTo>
                  <a:cubicBezTo>
                    <a:pt x="1044" y="7"/>
                    <a:pt x="981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4"/>
            <p:cNvSpPr/>
            <p:nvPr/>
          </p:nvSpPr>
          <p:spPr>
            <a:xfrm>
              <a:off x="6937803" y="1976048"/>
              <a:ext cx="106303" cy="102509"/>
            </a:xfrm>
            <a:custGeom>
              <a:avLst/>
              <a:gdLst/>
              <a:ahLst/>
              <a:cxnLst/>
              <a:rect l="l" t="t" r="r" b="b"/>
              <a:pathLst>
                <a:path w="1625" h="1567" extrusionOk="0">
                  <a:moveTo>
                    <a:pt x="805" y="1"/>
                  </a:moveTo>
                  <a:cubicBezTo>
                    <a:pt x="489" y="1"/>
                    <a:pt x="171" y="187"/>
                    <a:pt x="81" y="523"/>
                  </a:cubicBezTo>
                  <a:cubicBezTo>
                    <a:pt x="0" y="800"/>
                    <a:pt x="99" y="1103"/>
                    <a:pt x="286" y="1317"/>
                  </a:cubicBezTo>
                  <a:cubicBezTo>
                    <a:pt x="366" y="1406"/>
                    <a:pt x="473" y="1486"/>
                    <a:pt x="589" y="1522"/>
                  </a:cubicBezTo>
                  <a:cubicBezTo>
                    <a:pt x="662" y="1552"/>
                    <a:pt x="740" y="1566"/>
                    <a:pt x="818" y="1566"/>
                  </a:cubicBezTo>
                  <a:cubicBezTo>
                    <a:pt x="1065" y="1566"/>
                    <a:pt x="1317" y="1427"/>
                    <a:pt x="1446" y="1210"/>
                  </a:cubicBezTo>
                  <a:cubicBezTo>
                    <a:pt x="1624" y="924"/>
                    <a:pt x="1579" y="532"/>
                    <a:pt x="1374" y="264"/>
                  </a:cubicBezTo>
                  <a:cubicBezTo>
                    <a:pt x="1231" y="85"/>
                    <a:pt x="1018" y="1"/>
                    <a:pt x="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4"/>
            <p:cNvSpPr/>
            <p:nvPr/>
          </p:nvSpPr>
          <p:spPr>
            <a:xfrm>
              <a:off x="6938719" y="1972646"/>
              <a:ext cx="112387" cy="112387"/>
            </a:xfrm>
            <a:custGeom>
              <a:avLst/>
              <a:gdLst/>
              <a:ahLst/>
              <a:cxnLst/>
              <a:rect l="l" t="t" r="r" b="b"/>
              <a:pathLst>
                <a:path w="1718" h="1718" extrusionOk="0">
                  <a:moveTo>
                    <a:pt x="67" y="575"/>
                  </a:moveTo>
                  <a:cubicBezTo>
                    <a:pt x="56" y="610"/>
                    <a:pt x="49" y="645"/>
                    <a:pt x="45" y="681"/>
                  </a:cubicBezTo>
                  <a:lnTo>
                    <a:pt x="45" y="681"/>
                  </a:lnTo>
                  <a:cubicBezTo>
                    <a:pt x="50" y="645"/>
                    <a:pt x="57" y="610"/>
                    <a:pt x="67" y="575"/>
                  </a:cubicBezTo>
                  <a:close/>
                  <a:moveTo>
                    <a:pt x="864" y="1"/>
                  </a:moveTo>
                  <a:cubicBezTo>
                    <a:pt x="494" y="1"/>
                    <a:pt x="150" y="233"/>
                    <a:pt x="67" y="575"/>
                  </a:cubicBezTo>
                  <a:cubicBezTo>
                    <a:pt x="94" y="477"/>
                    <a:pt x="138" y="388"/>
                    <a:pt x="209" y="316"/>
                  </a:cubicBezTo>
                  <a:cubicBezTo>
                    <a:pt x="281" y="245"/>
                    <a:pt x="361" y="182"/>
                    <a:pt x="450" y="147"/>
                  </a:cubicBezTo>
                  <a:cubicBezTo>
                    <a:pt x="548" y="111"/>
                    <a:pt x="647" y="102"/>
                    <a:pt x="736" y="102"/>
                  </a:cubicBezTo>
                  <a:cubicBezTo>
                    <a:pt x="834" y="102"/>
                    <a:pt x="923" y="129"/>
                    <a:pt x="1012" y="165"/>
                  </a:cubicBezTo>
                  <a:cubicBezTo>
                    <a:pt x="1173" y="245"/>
                    <a:pt x="1289" y="379"/>
                    <a:pt x="1342" y="548"/>
                  </a:cubicBezTo>
                  <a:cubicBezTo>
                    <a:pt x="1405" y="709"/>
                    <a:pt x="1414" y="887"/>
                    <a:pt x="1369" y="1039"/>
                  </a:cubicBezTo>
                  <a:cubicBezTo>
                    <a:pt x="1325" y="1199"/>
                    <a:pt x="1226" y="1333"/>
                    <a:pt x="1084" y="1422"/>
                  </a:cubicBezTo>
                  <a:cubicBezTo>
                    <a:pt x="983" y="1485"/>
                    <a:pt x="861" y="1526"/>
                    <a:pt x="738" y="1526"/>
                  </a:cubicBezTo>
                  <a:cubicBezTo>
                    <a:pt x="686" y="1526"/>
                    <a:pt x="634" y="1519"/>
                    <a:pt x="584" y="1503"/>
                  </a:cubicBezTo>
                  <a:cubicBezTo>
                    <a:pt x="259" y="1413"/>
                    <a:pt x="1" y="1043"/>
                    <a:pt x="45" y="681"/>
                  </a:cubicBezTo>
                  <a:lnTo>
                    <a:pt x="45" y="681"/>
                  </a:lnTo>
                  <a:cubicBezTo>
                    <a:pt x="22" y="844"/>
                    <a:pt x="45" y="1011"/>
                    <a:pt x="111" y="1173"/>
                  </a:cubicBezTo>
                  <a:cubicBezTo>
                    <a:pt x="192" y="1360"/>
                    <a:pt x="325" y="1530"/>
                    <a:pt x="531" y="1637"/>
                  </a:cubicBezTo>
                  <a:cubicBezTo>
                    <a:pt x="631" y="1691"/>
                    <a:pt x="747" y="1718"/>
                    <a:pt x="866" y="1718"/>
                  </a:cubicBezTo>
                  <a:cubicBezTo>
                    <a:pt x="980" y="1718"/>
                    <a:pt x="1095" y="1693"/>
                    <a:pt x="1200" y="1645"/>
                  </a:cubicBezTo>
                  <a:cubicBezTo>
                    <a:pt x="1307" y="1601"/>
                    <a:pt x="1405" y="1530"/>
                    <a:pt x="1485" y="1440"/>
                  </a:cubicBezTo>
                  <a:cubicBezTo>
                    <a:pt x="1565" y="1351"/>
                    <a:pt x="1619" y="1235"/>
                    <a:pt x="1655" y="1119"/>
                  </a:cubicBezTo>
                  <a:cubicBezTo>
                    <a:pt x="1717" y="887"/>
                    <a:pt x="1681" y="646"/>
                    <a:pt x="1583" y="441"/>
                  </a:cubicBezTo>
                  <a:cubicBezTo>
                    <a:pt x="1530" y="334"/>
                    <a:pt x="1450" y="245"/>
                    <a:pt x="1360" y="174"/>
                  </a:cubicBezTo>
                  <a:cubicBezTo>
                    <a:pt x="1271" y="93"/>
                    <a:pt x="1164" y="49"/>
                    <a:pt x="1057" y="22"/>
                  </a:cubicBezTo>
                  <a:cubicBezTo>
                    <a:pt x="993" y="7"/>
                    <a:pt x="928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4"/>
            <p:cNvSpPr/>
            <p:nvPr/>
          </p:nvSpPr>
          <p:spPr>
            <a:xfrm>
              <a:off x="6777923" y="1985729"/>
              <a:ext cx="106238" cy="102705"/>
            </a:xfrm>
            <a:custGeom>
              <a:avLst/>
              <a:gdLst/>
              <a:ahLst/>
              <a:cxnLst/>
              <a:rect l="l" t="t" r="r" b="b"/>
              <a:pathLst>
                <a:path w="1624" h="1570" extrusionOk="0">
                  <a:moveTo>
                    <a:pt x="810" y="1"/>
                  </a:moveTo>
                  <a:cubicBezTo>
                    <a:pt x="493" y="1"/>
                    <a:pt x="171" y="190"/>
                    <a:pt x="80" y="527"/>
                  </a:cubicBezTo>
                  <a:cubicBezTo>
                    <a:pt x="0" y="794"/>
                    <a:pt x="98" y="1106"/>
                    <a:pt x="286" y="1321"/>
                  </a:cubicBezTo>
                  <a:cubicBezTo>
                    <a:pt x="375" y="1410"/>
                    <a:pt x="473" y="1481"/>
                    <a:pt x="589" y="1526"/>
                  </a:cubicBezTo>
                  <a:cubicBezTo>
                    <a:pt x="664" y="1556"/>
                    <a:pt x="743" y="1570"/>
                    <a:pt x="823" y="1570"/>
                  </a:cubicBezTo>
                  <a:cubicBezTo>
                    <a:pt x="1073" y="1570"/>
                    <a:pt x="1326" y="1430"/>
                    <a:pt x="1454" y="1214"/>
                  </a:cubicBezTo>
                  <a:cubicBezTo>
                    <a:pt x="1624" y="919"/>
                    <a:pt x="1579" y="536"/>
                    <a:pt x="1374" y="268"/>
                  </a:cubicBezTo>
                  <a:cubicBezTo>
                    <a:pt x="1234" y="85"/>
                    <a:pt x="1023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4"/>
            <p:cNvSpPr/>
            <p:nvPr/>
          </p:nvSpPr>
          <p:spPr>
            <a:xfrm>
              <a:off x="6776157" y="1982393"/>
              <a:ext cx="115593" cy="112584"/>
            </a:xfrm>
            <a:custGeom>
              <a:avLst/>
              <a:gdLst/>
              <a:ahLst/>
              <a:cxnLst/>
              <a:rect l="l" t="t" r="r" b="b"/>
              <a:pathLst>
                <a:path w="1767" h="1721" extrusionOk="0">
                  <a:moveTo>
                    <a:pt x="900" y="0"/>
                  </a:moveTo>
                  <a:cubicBezTo>
                    <a:pt x="538" y="0"/>
                    <a:pt x="198" y="238"/>
                    <a:pt x="107" y="578"/>
                  </a:cubicBezTo>
                  <a:cubicBezTo>
                    <a:pt x="134" y="479"/>
                    <a:pt x="188" y="390"/>
                    <a:pt x="250" y="310"/>
                  </a:cubicBezTo>
                  <a:cubicBezTo>
                    <a:pt x="322" y="239"/>
                    <a:pt x="411" y="185"/>
                    <a:pt x="500" y="149"/>
                  </a:cubicBezTo>
                  <a:cubicBezTo>
                    <a:pt x="589" y="114"/>
                    <a:pt x="687" y="96"/>
                    <a:pt x="785" y="96"/>
                  </a:cubicBezTo>
                  <a:cubicBezTo>
                    <a:pt x="875" y="105"/>
                    <a:pt x="973" y="123"/>
                    <a:pt x="1053" y="158"/>
                  </a:cubicBezTo>
                  <a:cubicBezTo>
                    <a:pt x="1223" y="239"/>
                    <a:pt x="1330" y="381"/>
                    <a:pt x="1392" y="542"/>
                  </a:cubicBezTo>
                  <a:cubicBezTo>
                    <a:pt x="1446" y="711"/>
                    <a:pt x="1454" y="881"/>
                    <a:pt x="1410" y="1042"/>
                  </a:cubicBezTo>
                  <a:cubicBezTo>
                    <a:pt x="1365" y="1202"/>
                    <a:pt x="1267" y="1336"/>
                    <a:pt x="1124" y="1425"/>
                  </a:cubicBezTo>
                  <a:cubicBezTo>
                    <a:pt x="1023" y="1488"/>
                    <a:pt x="904" y="1525"/>
                    <a:pt x="780" y="1525"/>
                  </a:cubicBezTo>
                  <a:cubicBezTo>
                    <a:pt x="729" y="1525"/>
                    <a:pt x="677" y="1518"/>
                    <a:pt x="625" y="1505"/>
                  </a:cubicBezTo>
                  <a:cubicBezTo>
                    <a:pt x="277" y="1407"/>
                    <a:pt x="0" y="970"/>
                    <a:pt x="107" y="578"/>
                  </a:cubicBezTo>
                  <a:lnTo>
                    <a:pt x="107" y="578"/>
                  </a:lnTo>
                  <a:cubicBezTo>
                    <a:pt x="54" y="765"/>
                    <a:pt x="72" y="979"/>
                    <a:pt x="152" y="1166"/>
                  </a:cubicBezTo>
                  <a:cubicBezTo>
                    <a:pt x="232" y="1363"/>
                    <a:pt x="375" y="1532"/>
                    <a:pt x="571" y="1639"/>
                  </a:cubicBezTo>
                  <a:cubicBezTo>
                    <a:pt x="676" y="1694"/>
                    <a:pt x="793" y="1721"/>
                    <a:pt x="910" y="1721"/>
                  </a:cubicBezTo>
                  <a:cubicBezTo>
                    <a:pt x="1022" y="1721"/>
                    <a:pt x="1136" y="1696"/>
                    <a:pt x="1240" y="1648"/>
                  </a:cubicBezTo>
                  <a:cubicBezTo>
                    <a:pt x="1347" y="1604"/>
                    <a:pt x="1446" y="1532"/>
                    <a:pt x="1526" y="1443"/>
                  </a:cubicBezTo>
                  <a:cubicBezTo>
                    <a:pt x="1606" y="1345"/>
                    <a:pt x="1669" y="1238"/>
                    <a:pt x="1695" y="1122"/>
                  </a:cubicBezTo>
                  <a:cubicBezTo>
                    <a:pt x="1767" y="890"/>
                    <a:pt x="1731" y="640"/>
                    <a:pt x="1624" y="444"/>
                  </a:cubicBezTo>
                  <a:cubicBezTo>
                    <a:pt x="1570" y="337"/>
                    <a:pt x="1490" y="248"/>
                    <a:pt x="1410" y="167"/>
                  </a:cubicBezTo>
                  <a:cubicBezTo>
                    <a:pt x="1312" y="96"/>
                    <a:pt x="1214" y="51"/>
                    <a:pt x="1098" y="25"/>
                  </a:cubicBezTo>
                  <a:cubicBezTo>
                    <a:pt x="1032" y="8"/>
                    <a:pt x="966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4"/>
            <p:cNvSpPr/>
            <p:nvPr/>
          </p:nvSpPr>
          <p:spPr>
            <a:xfrm>
              <a:off x="6615687" y="1995673"/>
              <a:ext cx="106238" cy="102705"/>
            </a:xfrm>
            <a:custGeom>
              <a:avLst/>
              <a:gdLst/>
              <a:ahLst/>
              <a:cxnLst/>
              <a:rect l="l" t="t" r="r" b="b"/>
              <a:pathLst>
                <a:path w="1624" h="1570" extrusionOk="0">
                  <a:moveTo>
                    <a:pt x="810" y="0"/>
                  </a:moveTo>
                  <a:cubicBezTo>
                    <a:pt x="492" y="0"/>
                    <a:pt x="171" y="190"/>
                    <a:pt x="80" y="526"/>
                  </a:cubicBezTo>
                  <a:cubicBezTo>
                    <a:pt x="0" y="803"/>
                    <a:pt x="98" y="1106"/>
                    <a:pt x="286" y="1320"/>
                  </a:cubicBezTo>
                  <a:cubicBezTo>
                    <a:pt x="375" y="1409"/>
                    <a:pt x="473" y="1481"/>
                    <a:pt x="589" y="1525"/>
                  </a:cubicBezTo>
                  <a:cubicBezTo>
                    <a:pt x="664" y="1556"/>
                    <a:pt x="743" y="1570"/>
                    <a:pt x="823" y="1570"/>
                  </a:cubicBezTo>
                  <a:cubicBezTo>
                    <a:pt x="1073" y="1570"/>
                    <a:pt x="1325" y="1430"/>
                    <a:pt x="1454" y="1213"/>
                  </a:cubicBezTo>
                  <a:cubicBezTo>
                    <a:pt x="1624" y="919"/>
                    <a:pt x="1579" y="535"/>
                    <a:pt x="1374" y="268"/>
                  </a:cubicBezTo>
                  <a:cubicBezTo>
                    <a:pt x="1234" y="85"/>
                    <a:pt x="1023" y="0"/>
                    <a:pt x="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4"/>
            <p:cNvSpPr/>
            <p:nvPr/>
          </p:nvSpPr>
          <p:spPr>
            <a:xfrm>
              <a:off x="6613921" y="1992271"/>
              <a:ext cx="115593" cy="112649"/>
            </a:xfrm>
            <a:custGeom>
              <a:avLst/>
              <a:gdLst/>
              <a:ahLst/>
              <a:cxnLst/>
              <a:rect l="l" t="t" r="r" b="b"/>
              <a:pathLst>
                <a:path w="1767" h="1722" extrusionOk="0">
                  <a:moveTo>
                    <a:pt x="900" y="1"/>
                  </a:moveTo>
                  <a:cubicBezTo>
                    <a:pt x="538" y="1"/>
                    <a:pt x="198" y="238"/>
                    <a:pt x="107" y="578"/>
                  </a:cubicBezTo>
                  <a:cubicBezTo>
                    <a:pt x="134" y="480"/>
                    <a:pt x="188" y="391"/>
                    <a:pt x="250" y="311"/>
                  </a:cubicBezTo>
                  <a:cubicBezTo>
                    <a:pt x="321" y="239"/>
                    <a:pt x="411" y="186"/>
                    <a:pt x="500" y="150"/>
                  </a:cubicBezTo>
                  <a:cubicBezTo>
                    <a:pt x="589" y="114"/>
                    <a:pt x="687" y="97"/>
                    <a:pt x="785" y="97"/>
                  </a:cubicBezTo>
                  <a:cubicBezTo>
                    <a:pt x="875" y="105"/>
                    <a:pt x="973" y="123"/>
                    <a:pt x="1053" y="168"/>
                  </a:cubicBezTo>
                  <a:cubicBezTo>
                    <a:pt x="1222" y="239"/>
                    <a:pt x="1330" y="382"/>
                    <a:pt x="1392" y="543"/>
                  </a:cubicBezTo>
                  <a:cubicBezTo>
                    <a:pt x="1446" y="712"/>
                    <a:pt x="1454" y="891"/>
                    <a:pt x="1410" y="1042"/>
                  </a:cubicBezTo>
                  <a:cubicBezTo>
                    <a:pt x="1365" y="1203"/>
                    <a:pt x="1267" y="1337"/>
                    <a:pt x="1124" y="1426"/>
                  </a:cubicBezTo>
                  <a:cubicBezTo>
                    <a:pt x="1023" y="1489"/>
                    <a:pt x="904" y="1525"/>
                    <a:pt x="780" y="1525"/>
                  </a:cubicBezTo>
                  <a:cubicBezTo>
                    <a:pt x="729" y="1525"/>
                    <a:pt x="677" y="1519"/>
                    <a:pt x="625" y="1506"/>
                  </a:cubicBezTo>
                  <a:cubicBezTo>
                    <a:pt x="277" y="1408"/>
                    <a:pt x="0" y="971"/>
                    <a:pt x="107" y="578"/>
                  </a:cubicBezTo>
                  <a:lnTo>
                    <a:pt x="107" y="578"/>
                  </a:lnTo>
                  <a:cubicBezTo>
                    <a:pt x="54" y="766"/>
                    <a:pt x="72" y="980"/>
                    <a:pt x="152" y="1167"/>
                  </a:cubicBezTo>
                  <a:cubicBezTo>
                    <a:pt x="232" y="1363"/>
                    <a:pt x="375" y="1533"/>
                    <a:pt x="571" y="1640"/>
                  </a:cubicBezTo>
                  <a:cubicBezTo>
                    <a:pt x="676" y="1695"/>
                    <a:pt x="793" y="1721"/>
                    <a:pt x="910" y="1721"/>
                  </a:cubicBezTo>
                  <a:cubicBezTo>
                    <a:pt x="1022" y="1721"/>
                    <a:pt x="1136" y="1697"/>
                    <a:pt x="1240" y="1649"/>
                  </a:cubicBezTo>
                  <a:cubicBezTo>
                    <a:pt x="1347" y="1604"/>
                    <a:pt x="1446" y="1533"/>
                    <a:pt x="1526" y="1444"/>
                  </a:cubicBezTo>
                  <a:cubicBezTo>
                    <a:pt x="1606" y="1345"/>
                    <a:pt x="1669" y="1238"/>
                    <a:pt x="1695" y="1122"/>
                  </a:cubicBezTo>
                  <a:cubicBezTo>
                    <a:pt x="1767" y="891"/>
                    <a:pt x="1731" y="641"/>
                    <a:pt x="1624" y="444"/>
                  </a:cubicBezTo>
                  <a:cubicBezTo>
                    <a:pt x="1570" y="337"/>
                    <a:pt x="1490" y="248"/>
                    <a:pt x="1410" y="168"/>
                  </a:cubicBezTo>
                  <a:cubicBezTo>
                    <a:pt x="1312" y="97"/>
                    <a:pt x="1205" y="52"/>
                    <a:pt x="1098" y="25"/>
                  </a:cubicBezTo>
                  <a:cubicBezTo>
                    <a:pt x="1032" y="9"/>
                    <a:pt x="965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4"/>
            <p:cNvSpPr/>
            <p:nvPr/>
          </p:nvSpPr>
          <p:spPr>
            <a:xfrm>
              <a:off x="6455153" y="2005551"/>
              <a:ext cx="105715" cy="102771"/>
            </a:xfrm>
            <a:custGeom>
              <a:avLst/>
              <a:gdLst/>
              <a:ahLst/>
              <a:cxnLst/>
              <a:rect l="l" t="t" r="r" b="b"/>
              <a:pathLst>
                <a:path w="1616" h="1571" extrusionOk="0">
                  <a:moveTo>
                    <a:pt x="802" y="1"/>
                  </a:moveTo>
                  <a:cubicBezTo>
                    <a:pt x="484" y="1"/>
                    <a:pt x="163" y="190"/>
                    <a:pt x="72" y="527"/>
                  </a:cubicBezTo>
                  <a:cubicBezTo>
                    <a:pt x="1" y="795"/>
                    <a:pt x="90" y="1107"/>
                    <a:pt x="286" y="1321"/>
                  </a:cubicBezTo>
                  <a:cubicBezTo>
                    <a:pt x="367" y="1410"/>
                    <a:pt x="465" y="1481"/>
                    <a:pt x="581" y="1526"/>
                  </a:cubicBezTo>
                  <a:cubicBezTo>
                    <a:pt x="656" y="1556"/>
                    <a:pt x="735" y="1570"/>
                    <a:pt x="815" y="1570"/>
                  </a:cubicBezTo>
                  <a:cubicBezTo>
                    <a:pt x="1065" y="1570"/>
                    <a:pt x="1317" y="1431"/>
                    <a:pt x="1446" y="1214"/>
                  </a:cubicBezTo>
                  <a:cubicBezTo>
                    <a:pt x="1615" y="919"/>
                    <a:pt x="1571" y="536"/>
                    <a:pt x="1366" y="268"/>
                  </a:cubicBezTo>
                  <a:cubicBezTo>
                    <a:pt x="1226" y="86"/>
                    <a:pt x="1015" y="1"/>
                    <a:pt x="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4"/>
            <p:cNvSpPr/>
            <p:nvPr/>
          </p:nvSpPr>
          <p:spPr>
            <a:xfrm>
              <a:off x="6452863" y="2002215"/>
              <a:ext cx="115593" cy="112584"/>
            </a:xfrm>
            <a:custGeom>
              <a:avLst/>
              <a:gdLst/>
              <a:ahLst/>
              <a:cxnLst/>
              <a:rect l="l" t="t" r="r" b="b"/>
              <a:pathLst>
                <a:path w="1767" h="1721" extrusionOk="0">
                  <a:moveTo>
                    <a:pt x="905" y="1"/>
                  </a:moveTo>
                  <a:cubicBezTo>
                    <a:pt x="538" y="1"/>
                    <a:pt x="198" y="238"/>
                    <a:pt x="107" y="578"/>
                  </a:cubicBezTo>
                  <a:cubicBezTo>
                    <a:pt x="143" y="480"/>
                    <a:pt x="187" y="391"/>
                    <a:pt x="250" y="310"/>
                  </a:cubicBezTo>
                  <a:cubicBezTo>
                    <a:pt x="321" y="239"/>
                    <a:pt x="410" y="185"/>
                    <a:pt x="500" y="150"/>
                  </a:cubicBezTo>
                  <a:cubicBezTo>
                    <a:pt x="589" y="114"/>
                    <a:pt x="687" y="96"/>
                    <a:pt x="785" y="96"/>
                  </a:cubicBezTo>
                  <a:cubicBezTo>
                    <a:pt x="883" y="105"/>
                    <a:pt x="972" y="123"/>
                    <a:pt x="1053" y="159"/>
                  </a:cubicBezTo>
                  <a:cubicBezTo>
                    <a:pt x="1222" y="239"/>
                    <a:pt x="1329" y="382"/>
                    <a:pt x="1392" y="542"/>
                  </a:cubicBezTo>
                  <a:cubicBezTo>
                    <a:pt x="1445" y="703"/>
                    <a:pt x="1454" y="881"/>
                    <a:pt x="1410" y="1042"/>
                  </a:cubicBezTo>
                  <a:cubicBezTo>
                    <a:pt x="1365" y="1202"/>
                    <a:pt x="1276" y="1336"/>
                    <a:pt x="1124" y="1425"/>
                  </a:cubicBezTo>
                  <a:cubicBezTo>
                    <a:pt x="1023" y="1489"/>
                    <a:pt x="904" y="1525"/>
                    <a:pt x="780" y="1525"/>
                  </a:cubicBezTo>
                  <a:cubicBezTo>
                    <a:pt x="729" y="1525"/>
                    <a:pt x="677" y="1519"/>
                    <a:pt x="625" y="1506"/>
                  </a:cubicBezTo>
                  <a:cubicBezTo>
                    <a:pt x="277" y="1408"/>
                    <a:pt x="0" y="970"/>
                    <a:pt x="107" y="578"/>
                  </a:cubicBezTo>
                  <a:lnTo>
                    <a:pt x="107" y="578"/>
                  </a:lnTo>
                  <a:cubicBezTo>
                    <a:pt x="54" y="765"/>
                    <a:pt x="80" y="979"/>
                    <a:pt x="161" y="1167"/>
                  </a:cubicBezTo>
                  <a:cubicBezTo>
                    <a:pt x="241" y="1363"/>
                    <a:pt x="375" y="1532"/>
                    <a:pt x="571" y="1640"/>
                  </a:cubicBezTo>
                  <a:cubicBezTo>
                    <a:pt x="676" y="1694"/>
                    <a:pt x="792" y="1721"/>
                    <a:pt x="910" y="1721"/>
                  </a:cubicBezTo>
                  <a:cubicBezTo>
                    <a:pt x="1022" y="1721"/>
                    <a:pt x="1135" y="1696"/>
                    <a:pt x="1240" y="1648"/>
                  </a:cubicBezTo>
                  <a:cubicBezTo>
                    <a:pt x="1347" y="1595"/>
                    <a:pt x="1445" y="1532"/>
                    <a:pt x="1526" y="1443"/>
                  </a:cubicBezTo>
                  <a:cubicBezTo>
                    <a:pt x="1606" y="1345"/>
                    <a:pt x="1668" y="1238"/>
                    <a:pt x="1695" y="1122"/>
                  </a:cubicBezTo>
                  <a:cubicBezTo>
                    <a:pt x="1766" y="890"/>
                    <a:pt x="1731" y="640"/>
                    <a:pt x="1624" y="435"/>
                  </a:cubicBezTo>
                  <a:cubicBezTo>
                    <a:pt x="1570" y="337"/>
                    <a:pt x="1499" y="248"/>
                    <a:pt x="1410" y="168"/>
                  </a:cubicBezTo>
                  <a:cubicBezTo>
                    <a:pt x="1311" y="96"/>
                    <a:pt x="1213" y="52"/>
                    <a:pt x="1106" y="25"/>
                  </a:cubicBezTo>
                  <a:cubicBezTo>
                    <a:pt x="1039" y="8"/>
                    <a:pt x="972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4"/>
            <p:cNvSpPr/>
            <p:nvPr/>
          </p:nvSpPr>
          <p:spPr>
            <a:xfrm>
              <a:off x="7358569" y="1233297"/>
              <a:ext cx="109771" cy="107023"/>
            </a:xfrm>
            <a:custGeom>
              <a:avLst/>
              <a:gdLst/>
              <a:ahLst/>
              <a:cxnLst/>
              <a:rect l="l" t="t" r="r" b="b"/>
              <a:pathLst>
                <a:path w="1678" h="1636" extrusionOk="0">
                  <a:moveTo>
                    <a:pt x="781" y="1"/>
                  </a:moveTo>
                  <a:cubicBezTo>
                    <a:pt x="338" y="1"/>
                    <a:pt x="18" y="389"/>
                    <a:pt x="9" y="842"/>
                  </a:cubicBezTo>
                  <a:cubicBezTo>
                    <a:pt x="1" y="1074"/>
                    <a:pt x="99" y="1315"/>
                    <a:pt x="277" y="1466"/>
                  </a:cubicBezTo>
                  <a:cubicBezTo>
                    <a:pt x="417" y="1581"/>
                    <a:pt x="594" y="1636"/>
                    <a:pt x="774" y="1636"/>
                  </a:cubicBezTo>
                  <a:cubicBezTo>
                    <a:pt x="985" y="1636"/>
                    <a:pt x="1198" y="1561"/>
                    <a:pt x="1357" y="1422"/>
                  </a:cubicBezTo>
                  <a:cubicBezTo>
                    <a:pt x="1562" y="1234"/>
                    <a:pt x="1678" y="949"/>
                    <a:pt x="1642" y="672"/>
                  </a:cubicBezTo>
                  <a:cubicBezTo>
                    <a:pt x="1606" y="396"/>
                    <a:pt x="1410" y="137"/>
                    <a:pt x="1151" y="57"/>
                  </a:cubicBezTo>
                  <a:cubicBezTo>
                    <a:pt x="1053" y="21"/>
                    <a:pt x="946" y="12"/>
                    <a:pt x="839" y="3"/>
                  </a:cubicBezTo>
                  <a:cubicBezTo>
                    <a:pt x="819" y="2"/>
                    <a:pt x="800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4"/>
            <p:cNvSpPr/>
            <p:nvPr/>
          </p:nvSpPr>
          <p:spPr>
            <a:xfrm>
              <a:off x="7358569" y="1228456"/>
              <a:ext cx="118537" cy="116574"/>
            </a:xfrm>
            <a:custGeom>
              <a:avLst/>
              <a:gdLst/>
              <a:ahLst/>
              <a:cxnLst/>
              <a:rect l="l" t="t" r="r" b="b"/>
              <a:pathLst>
                <a:path w="1812" h="1782" extrusionOk="0">
                  <a:moveTo>
                    <a:pt x="937" y="0"/>
                  </a:moveTo>
                  <a:cubicBezTo>
                    <a:pt x="896" y="0"/>
                    <a:pt x="855" y="2"/>
                    <a:pt x="812" y="6"/>
                  </a:cubicBezTo>
                  <a:cubicBezTo>
                    <a:pt x="571" y="15"/>
                    <a:pt x="357" y="131"/>
                    <a:pt x="224" y="309"/>
                  </a:cubicBezTo>
                  <a:cubicBezTo>
                    <a:pt x="81" y="487"/>
                    <a:pt x="9" y="702"/>
                    <a:pt x="9" y="916"/>
                  </a:cubicBezTo>
                  <a:cubicBezTo>
                    <a:pt x="9" y="702"/>
                    <a:pt x="99" y="487"/>
                    <a:pt x="250" y="336"/>
                  </a:cubicBezTo>
                  <a:cubicBezTo>
                    <a:pt x="379" y="207"/>
                    <a:pt x="553" y="142"/>
                    <a:pt x="723" y="142"/>
                  </a:cubicBezTo>
                  <a:cubicBezTo>
                    <a:pt x="753" y="142"/>
                    <a:pt x="783" y="144"/>
                    <a:pt x="812" y="148"/>
                  </a:cubicBezTo>
                  <a:cubicBezTo>
                    <a:pt x="910" y="166"/>
                    <a:pt x="1018" y="184"/>
                    <a:pt x="1098" y="220"/>
                  </a:cubicBezTo>
                  <a:cubicBezTo>
                    <a:pt x="1187" y="256"/>
                    <a:pt x="1258" y="309"/>
                    <a:pt x="1321" y="372"/>
                  </a:cubicBezTo>
                  <a:cubicBezTo>
                    <a:pt x="1446" y="505"/>
                    <a:pt x="1508" y="684"/>
                    <a:pt x="1499" y="853"/>
                  </a:cubicBezTo>
                  <a:cubicBezTo>
                    <a:pt x="1499" y="1032"/>
                    <a:pt x="1428" y="1210"/>
                    <a:pt x="1312" y="1353"/>
                  </a:cubicBezTo>
                  <a:cubicBezTo>
                    <a:pt x="1196" y="1496"/>
                    <a:pt x="1018" y="1603"/>
                    <a:pt x="821" y="1629"/>
                  </a:cubicBezTo>
                  <a:cubicBezTo>
                    <a:pt x="780" y="1637"/>
                    <a:pt x="737" y="1641"/>
                    <a:pt x="694" y="1641"/>
                  </a:cubicBezTo>
                  <a:cubicBezTo>
                    <a:pt x="539" y="1641"/>
                    <a:pt x="376" y="1591"/>
                    <a:pt x="250" y="1487"/>
                  </a:cubicBezTo>
                  <a:cubicBezTo>
                    <a:pt x="90" y="1344"/>
                    <a:pt x="1" y="1130"/>
                    <a:pt x="9" y="916"/>
                  </a:cubicBezTo>
                  <a:lnTo>
                    <a:pt x="9" y="916"/>
                  </a:lnTo>
                  <a:cubicBezTo>
                    <a:pt x="1" y="1130"/>
                    <a:pt x="72" y="1353"/>
                    <a:pt x="224" y="1513"/>
                  </a:cubicBezTo>
                  <a:cubicBezTo>
                    <a:pt x="375" y="1683"/>
                    <a:pt x="598" y="1781"/>
                    <a:pt x="839" y="1781"/>
                  </a:cubicBezTo>
                  <a:cubicBezTo>
                    <a:pt x="850" y="1781"/>
                    <a:pt x="860" y="1782"/>
                    <a:pt x="871" y="1782"/>
                  </a:cubicBezTo>
                  <a:cubicBezTo>
                    <a:pt x="1093" y="1782"/>
                    <a:pt x="1320" y="1693"/>
                    <a:pt x="1499" y="1531"/>
                  </a:cubicBezTo>
                  <a:cubicBezTo>
                    <a:pt x="1678" y="1362"/>
                    <a:pt x="1794" y="1121"/>
                    <a:pt x="1803" y="862"/>
                  </a:cubicBezTo>
                  <a:cubicBezTo>
                    <a:pt x="1812" y="603"/>
                    <a:pt x="1687" y="354"/>
                    <a:pt x="1499" y="184"/>
                  </a:cubicBezTo>
                  <a:cubicBezTo>
                    <a:pt x="1401" y="104"/>
                    <a:pt x="1285" y="50"/>
                    <a:pt x="1160" y="24"/>
                  </a:cubicBezTo>
                  <a:cubicBezTo>
                    <a:pt x="1081" y="7"/>
                    <a:pt x="1009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4"/>
            <p:cNvSpPr/>
            <p:nvPr/>
          </p:nvSpPr>
          <p:spPr>
            <a:xfrm>
              <a:off x="7520215" y="1222307"/>
              <a:ext cx="110359" cy="106958"/>
            </a:xfrm>
            <a:custGeom>
              <a:avLst/>
              <a:gdLst/>
              <a:ahLst/>
              <a:cxnLst/>
              <a:rect l="l" t="t" r="r" b="b"/>
              <a:pathLst>
                <a:path w="1687" h="1635" extrusionOk="0">
                  <a:moveTo>
                    <a:pt x="794" y="0"/>
                  </a:moveTo>
                  <a:cubicBezTo>
                    <a:pt x="344" y="0"/>
                    <a:pt x="18" y="383"/>
                    <a:pt x="10" y="840"/>
                  </a:cubicBezTo>
                  <a:cubicBezTo>
                    <a:pt x="1" y="1072"/>
                    <a:pt x="99" y="1313"/>
                    <a:pt x="277" y="1465"/>
                  </a:cubicBezTo>
                  <a:cubicBezTo>
                    <a:pt x="417" y="1580"/>
                    <a:pt x="595" y="1634"/>
                    <a:pt x="774" y="1634"/>
                  </a:cubicBezTo>
                  <a:cubicBezTo>
                    <a:pt x="985" y="1634"/>
                    <a:pt x="1198" y="1560"/>
                    <a:pt x="1357" y="1420"/>
                  </a:cubicBezTo>
                  <a:cubicBezTo>
                    <a:pt x="1571" y="1233"/>
                    <a:pt x="1687" y="947"/>
                    <a:pt x="1651" y="671"/>
                  </a:cubicBezTo>
                  <a:cubicBezTo>
                    <a:pt x="1615" y="394"/>
                    <a:pt x="1419" y="135"/>
                    <a:pt x="1151" y="55"/>
                  </a:cubicBezTo>
                  <a:cubicBezTo>
                    <a:pt x="1053" y="19"/>
                    <a:pt x="946" y="11"/>
                    <a:pt x="839" y="2"/>
                  </a:cubicBezTo>
                  <a:cubicBezTo>
                    <a:pt x="824" y="1"/>
                    <a:pt x="809" y="0"/>
                    <a:pt x="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4"/>
            <p:cNvSpPr/>
            <p:nvPr/>
          </p:nvSpPr>
          <p:spPr>
            <a:xfrm>
              <a:off x="7520215" y="1217335"/>
              <a:ext cx="118537" cy="116639"/>
            </a:xfrm>
            <a:custGeom>
              <a:avLst/>
              <a:gdLst/>
              <a:ahLst/>
              <a:cxnLst/>
              <a:rect l="l" t="t" r="r" b="b"/>
              <a:pathLst>
                <a:path w="1812" h="1783" extrusionOk="0">
                  <a:moveTo>
                    <a:pt x="31" y="733"/>
                  </a:moveTo>
                  <a:cubicBezTo>
                    <a:pt x="17" y="793"/>
                    <a:pt x="10" y="855"/>
                    <a:pt x="10" y="916"/>
                  </a:cubicBezTo>
                  <a:cubicBezTo>
                    <a:pt x="12" y="855"/>
                    <a:pt x="19" y="794"/>
                    <a:pt x="31" y="733"/>
                  </a:cubicBezTo>
                  <a:close/>
                  <a:moveTo>
                    <a:pt x="940" y="1"/>
                  </a:moveTo>
                  <a:cubicBezTo>
                    <a:pt x="897" y="1"/>
                    <a:pt x="855" y="3"/>
                    <a:pt x="812" y="6"/>
                  </a:cubicBezTo>
                  <a:cubicBezTo>
                    <a:pt x="581" y="15"/>
                    <a:pt x="358" y="140"/>
                    <a:pt x="224" y="310"/>
                  </a:cubicBezTo>
                  <a:cubicBezTo>
                    <a:pt x="122" y="437"/>
                    <a:pt x="61" y="582"/>
                    <a:pt x="31" y="733"/>
                  </a:cubicBezTo>
                  <a:lnTo>
                    <a:pt x="31" y="733"/>
                  </a:lnTo>
                  <a:cubicBezTo>
                    <a:pt x="66" y="584"/>
                    <a:pt x="142" y="444"/>
                    <a:pt x="250" y="336"/>
                  </a:cubicBezTo>
                  <a:cubicBezTo>
                    <a:pt x="381" y="213"/>
                    <a:pt x="558" y="143"/>
                    <a:pt x="730" y="143"/>
                  </a:cubicBezTo>
                  <a:cubicBezTo>
                    <a:pt x="758" y="143"/>
                    <a:pt x="785" y="145"/>
                    <a:pt x="812" y="149"/>
                  </a:cubicBezTo>
                  <a:cubicBezTo>
                    <a:pt x="911" y="167"/>
                    <a:pt x="1018" y="185"/>
                    <a:pt x="1107" y="220"/>
                  </a:cubicBezTo>
                  <a:cubicBezTo>
                    <a:pt x="1187" y="256"/>
                    <a:pt x="1259" y="310"/>
                    <a:pt x="1321" y="381"/>
                  </a:cubicBezTo>
                  <a:cubicBezTo>
                    <a:pt x="1446" y="506"/>
                    <a:pt x="1508" y="684"/>
                    <a:pt x="1508" y="863"/>
                  </a:cubicBezTo>
                  <a:cubicBezTo>
                    <a:pt x="1499" y="1032"/>
                    <a:pt x="1437" y="1220"/>
                    <a:pt x="1312" y="1362"/>
                  </a:cubicBezTo>
                  <a:cubicBezTo>
                    <a:pt x="1205" y="1496"/>
                    <a:pt x="1027" y="1603"/>
                    <a:pt x="830" y="1639"/>
                  </a:cubicBezTo>
                  <a:cubicBezTo>
                    <a:pt x="788" y="1647"/>
                    <a:pt x="744" y="1651"/>
                    <a:pt x="700" y="1651"/>
                  </a:cubicBezTo>
                  <a:cubicBezTo>
                    <a:pt x="540" y="1651"/>
                    <a:pt x="376" y="1599"/>
                    <a:pt x="250" y="1487"/>
                  </a:cubicBezTo>
                  <a:cubicBezTo>
                    <a:pt x="99" y="1353"/>
                    <a:pt x="1" y="1131"/>
                    <a:pt x="10" y="917"/>
                  </a:cubicBezTo>
                  <a:lnTo>
                    <a:pt x="10" y="917"/>
                  </a:lnTo>
                  <a:cubicBezTo>
                    <a:pt x="1" y="1131"/>
                    <a:pt x="72" y="1353"/>
                    <a:pt x="224" y="1514"/>
                  </a:cubicBezTo>
                  <a:cubicBezTo>
                    <a:pt x="375" y="1683"/>
                    <a:pt x="607" y="1782"/>
                    <a:pt x="839" y="1782"/>
                  </a:cubicBezTo>
                  <a:cubicBezTo>
                    <a:pt x="851" y="1782"/>
                    <a:pt x="862" y="1782"/>
                    <a:pt x="874" y="1782"/>
                  </a:cubicBezTo>
                  <a:cubicBezTo>
                    <a:pt x="1096" y="1782"/>
                    <a:pt x="1330" y="1701"/>
                    <a:pt x="1499" y="1532"/>
                  </a:cubicBezTo>
                  <a:cubicBezTo>
                    <a:pt x="1678" y="1362"/>
                    <a:pt x="1794" y="1121"/>
                    <a:pt x="1803" y="863"/>
                  </a:cubicBezTo>
                  <a:cubicBezTo>
                    <a:pt x="1812" y="604"/>
                    <a:pt x="1687" y="354"/>
                    <a:pt x="1499" y="194"/>
                  </a:cubicBezTo>
                  <a:cubicBezTo>
                    <a:pt x="1401" y="104"/>
                    <a:pt x="1285" y="51"/>
                    <a:pt x="1160" y="24"/>
                  </a:cubicBezTo>
                  <a:cubicBezTo>
                    <a:pt x="1087" y="7"/>
                    <a:pt x="1013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4"/>
            <p:cNvSpPr/>
            <p:nvPr/>
          </p:nvSpPr>
          <p:spPr>
            <a:xfrm>
              <a:off x="7618276" y="3654595"/>
              <a:ext cx="251007" cy="161189"/>
            </a:xfrm>
            <a:custGeom>
              <a:avLst/>
              <a:gdLst/>
              <a:ahLst/>
              <a:cxnLst/>
              <a:rect l="l" t="t" r="r" b="b"/>
              <a:pathLst>
                <a:path w="3837" h="2464" extrusionOk="0">
                  <a:moveTo>
                    <a:pt x="2019" y="1"/>
                  </a:moveTo>
                  <a:cubicBezTo>
                    <a:pt x="1861" y="1"/>
                    <a:pt x="1704" y="22"/>
                    <a:pt x="1553" y="66"/>
                  </a:cubicBezTo>
                  <a:cubicBezTo>
                    <a:pt x="0" y="503"/>
                    <a:pt x="2311" y="1413"/>
                    <a:pt x="2677" y="1904"/>
                  </a:cubicBezTo>
                  <a:cubicBezTo>
                    <a:pt x="2784" y="2055"/>
                    <a:pt x="2882" y="2216"/>
                    <a:pt x="3016" y="2332"/>
                  </a:cubicBezTo>
                  <a:cubicBezTo>
                    <a:pt x="3111" y="2410"/>
                    <a:pt x="3235" y="2463"/>
                    <a:pt x="3355" y="2463"/>
                  </a:cubicBezTo>
                  <a:cubicBezTo>
                    <a:pt x="3414" y="2463"/>
                    <a:pt x="3471" y="2450"/>
                    <a:pt x="3524" y="2421"/>
                  </a:cubicBezTo>
                  <a:cubicBezTo>
                    <a:pt x="3685" y="2341"/>
                    <a:pt x="3747" y="2144"/>
                    <a:pt x="3765" y="1975"/>
                  </a:cubicBezTo>
                  <a:cubicBezTo>
                    <a:pt x="3836" y="1404"/>
                    <a:pt x="3613" y="797"/>
                    <a:pt x="3176" y="423"/>
                  </a:cubicBezTo>
                  <a:cubicBezTo>
                    <a:pt x="2859" y="150"/>
                    <a:pt x="2438" y="1"/>
                    <a:pt x="2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4"/>
            <p:cNvSpPr/>
            <p:nvPr/>
          </p:nvSpPr>
          <p:spPr>
            <a:xfrm>
              <a:off x="7680684" y="3653418"/>
              <a:ext cx="189776" cy="163675"/>
            </a:xfrm>
            <a:custGeom>
              <a:avLst/>
              <a:gdLst/>
              <a:ahLst/>
              <a:cxnLst/>
              <a:rect l="l" t="t" r="r" b="b"/>
              <a:pathLst>
                <a:path w="2901" h="2502" extrusionOk="0">
                  <a:moveTo>
                    <a:pt x="1054" y="39"/>
                  </a:moveTo>
                  <a:cubicBezTo>
                    <a:pt x="1473" y="39"/>
                    <a:pt x="1892" y="182"/>
                    <a:pt x="2204" y="458"/>
                  </a:cubicBezTo>
                  <a:cubicBezTo>
                    <a:pt x="2633" y="824"/>
                    <a:pt x="2865" y="1422"/>
                    <a:pt x="2793" y="1984"/>
                  </a:cubicBezTo>
                  <a:cubicBezTo>
                    <a:pt x="2775" y="2145"/>
                    <a:pt x="2722" y="2341"/>
                    <a:pt x="2561" y="2421"/>
                  </a:cubicBezTo>
                  <a:cubicBezTo>
                    <a:pt x="2510" y="2449"/>
                    <a:pt x="2456" y="2461"/>
                    <a:pt x="2401" y="2461"/>
                  </a:cubicBezTo>
                  <a:cubicBezTo>
                    <a:pt x="2284" y="2461"/>
                    <a:pt x="2165" y="2405"/>
                    <a:pt x="2080" y="2332"/>
                  </a:cubicBezTo>
                  <a:cubicBezTo>
                    <a:pt x="1973" y="2243"/>
                    <a:pt x="1892" y="2127"/>
                    <a:pt x="1812" y="2020"/>
                  </a:cubicBezTo>
                  <a:cubicBezTo>
                    <a:pt x="1785" y="1984"/>
                    <a:pt x="1767" y="1948"/>
                    <a:pt x="1741" y="1913"/>
                  </a:cubicBezTo>
                  <a:cubicBezTo>
                    <a:pt x="1634" y="1761"/>
                    <a:pt x="1348" y="1583"/>
                    <a:pt x="1054" y="1386"/>
                  </a:cubicBezTo>
                  <a:cubicBezTo>
                    <a:pt x="581" y="1074"/>
                    <a:pt x="46" y="726"/>
                    <a:pt x="90" y="450"/>
                  </a:cubicBezTo>
                  <a:cubicBezTo>
                    <a:pt x="108" y="307"/>
                    <a:pt x="286" y="191"/>
                    <a:pt x="608" y="102"/>
                  </a:cubicBezTo>
                  <a:cubicBezTo>
                    <a:pt x="750" y="57"/>
                    <a:pt x="902" y="39"/>
                    <a:pt x="1054" y="39"/>
                  </a:cubicBezTo>
                  <a:close/>
                  <a:moveTo>
                    <a:pt x="1067" y="1"/>
                  </a:moveTo>
                  <a:cubicBezTo>
                    <a:pt x="908" y="1"/>
                    <a:pt x="750" y="22"/>
                    <a:pt x="599" y="66"/>
                  </a:cubicBezTo>
                  <a:cubicBezTo>
                    <a:pt x="251" y="155"/>
                    <a:pt x="72" y="280"/>
                    <a:pt x="54" y="441"/>
                  </a:cubicBezTo>
                  <a:cubicBezTo>
                    <a:pt x="1" y="744"/>
                    <a:pt x="554" y="1101"/>
                    <a:pt x="1027" y="1413"/>
                  </a:cubicBezTo>
                  <a:cubicBezTo>
                    <a:pt x="1321" y="1609"/>
                    <a:pt x="1607" y="1797"/>
                    <a:pt x="1705" y="1939"/>
                  </a:cubicBezTo>
                  <a:cubicBezTo>
                    <a:pt x="1732" y="1966"/>
                    <a:pt x="1758" y="2002"/>
                    <a:pt x="1785" y="2037"/>
                  </a:cubicBezTo>
                  <a:cubicBezTo>
                    <a:pt x="1865" y="2153"/>
                    <a:pt x="1946" y="2269"/>
                    <a:pt x="2053" y="2359"/>
                  </a:cubicBezTo>
                  <a:cubicBezTo>
                    <a:pt x="2151" y="2439"/>
                    <a:pt x="2276" y="2501"/>
                    <a:pt x="2410" y="2501"/>
                  </a:cubicBezTo>
                  <a:cubicBezTo>
                    <a:pt x="2463" y="2501"/>
                    <a:pt x="2526" y="2484"/>
                    <a:pt x="2579" y="2457"/>
                  </a:cubicBezTo>
                  <a:cubicBezTo>
                    <a:pt x="2749" y="2368"/>
                    <a:pt x="2811" y="2153"/>
                    <a:pt x="2829" y="1993"/>
                  </a:cubicBezTo>
                  <a:cubicBezTo>
                    <a:pt x="2900" y="1422"/>
                    <a:pt x="2668" y="806"/>
                    <a:pt x="2231" y="423"/>
                  </a:cubicBezTo>
                  <a:cubicBezTo>
                    <a:pt x="1914" y="151"/>
                    <a:pt x="148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4"/>
            <p:cNvSpPr/>
            <p:nvPr/>
          </p:nvSpPr>
          <p:spPr>
            <a:xfrm>
              <a:off x="7566923" y="1406523"/>
              <a:ext cx="136592" cy="652147"/>
            </a:xfrm>
            <a:custGeom>
              <a:avLst/>
              <a:gdLst/>
              <a:ahLst/>
              <a:cxnLst/>
              <a:rect l="l" t="t" r="r" b="b"/>
              <a:pathLst>
                <a:path w="2088" h="9969" extrusionOk="0">
                  <a:moveTo>
                    <a:pt x="961" y="0"/>
                  </a:moveTo>
                  <a:cubicBezTo>
                    <a:pt x="0" y="0"/>
                    <a:pt x="369" y="1911"/>
                    <a:pt x="429" y="2601"/>
                  </a:cubicBezTo>
                  <a:cubicBezTo>
                    <a:pt x="571" y="4260"/>
                    <a:pt x="714" y="5919"/>
                    <a:pt x="857" y="7579"/>
                  </a:cubicBezTo>
                  <a:cubicBezTo>
                    <a:pt x="919" y="8257"/>
                    <a:pt x="919" y="8979"/>
                    <a:pt x="1151" y="9604"/>
                  </a:cubicBezTo>
                  <a:cubicBezTo>
                    <a:pt x="1214" y="9773"/>
                    <a:pt x="1374" y="9916"/>
                    <a:pt x="1517" y="9960"/>
                  </a:cubicBezTo>
                  <a:cubicBezTo>
                    <a:pt x="1538" y="9966"/>
                    <a:pt x="1559" y="9968"/>
                    <a:pt x="1580" y="9968"/>
                  </a:cubicBezTo>
                  <a:cubicBezTo>
                    <a:pt x="1663" y="9968"/>
                    <a:pt x="1738" y="9928"/>
                    <a:pt x="1802" y="9871"/>
                  </a:cubicBezTo>
                  <a:cubicBezTo>
                    <a:pt x="2079" y="9621"/>
                    <a:pt x="2088" y="9131"/>
                    <a:pt x="2070" y="8712"/>
                  </a:cubicBezTo>
                  <a:cubicBezTo>
                    <a:pt x="2017" y="6981"/>
                    <a:pt x="1927" y="5259"/>
                    <a:pt x="1811" y="3537"/>
                  </a:cubicBezTo>
                  <a:cubicBezTo>
                    <a:pt x="1758" y="2743"/>
                    <a:pt x="1749" y="121"/>
                    <a:pt x="1107" y="14"/>
                  </a:cubicBezTo>
                  <a:cubicBezTo>
                    <a:pt x="1055" y="5"/>
                    <a:pt x="1007" y="0"/>
                    <a:pt x="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4"/>
            <p:cNvSpPr/>
            <p:nvPr/>
          </p:nvSpPr>
          <p:spPr>
            <a:xfrm>
              <a:off x="7577979" y="1405084"/>
              <a:ext cx="126714" cy="654829"/>
            </a:xfrm>
            <a:custGeom>
              <a:avLst/>
              <a:gdLst/>
              <a:ahLst/>
              <a:cxnLst/>
              <a:rect l="l" t="t" r="r" b="b"/>
              <a:pathLst>
                <a:path w="1937" h="10010" extrusionOk="0">
                  <a:moveTo>
                    <a:pt x="795" y="36"/>
                  </a:moveTo>
                  <a:cubicBezTo>
                    <a:pt x="839" y="36"/>
                    <a:pt x="884" y="44"/>
                    <a:pt x="929" y="53"/>
                  </a:cubicBezTo>
                  <a:cubicBezTo>
                    <a:pt x="1473" y="143"/>
                    <a:pt x="1553" y="2078"/>
                    <a:pt x="1607" y="3113"/>
                  </a:cubicBezTo>
                  <a:cubicBezTo>
                    <a:pt x="1607" y="3292"/>
                    <a:pt x="1616" y="3443"/>
                    <a:pt x="1624" y="3559"/>
                  </a:cubicBezTo>
                  <a:cubicBezTo>
                    <a:pt x="1740" y="5272"/>
                    <a:pt x="1830" y="7012"/>
                    <a:pt x="1883" y="8734"/>
                  </a:cubicBezTo>
                  <a:cubicBezTo>
                    <a:pt x="1901" y="9189"/>
                    <a:pt x="1883" y="9643"/>
                    <a:pt x="1624" y="9875"/>
                  </a:cubicBezTo>
                  <a:cubicBezTo>
                    <a:pt x="1553" y="9940"/>
                    <a:pt x="1475" y="9970"/>
                    <a:pt x="1406" y="9970"/>
                  </a:cubicBezTo>
                  <a:cubicBezTo>
                    <a:pt x="1389" y="9970"/>
                    <a:pt x="1373" y="9968"/>
                    <a:pt x="1357" y="9965"/>
                  </a:cubicBezTo>
                  <a:cubicBezTo>
                    <a:pt x="1205" y="9920"/>
                    <a:pt x="1062" y="9777"/>
                    <a:pt x="1000" y="9617"/>
                  </a:cubicBezTo>
                  <a:cubicBezTo>
                    <a:pt x="813" y="9126"/>
                    <a:pt x="777" y="8564"/>
                    <a:pt x="741" y="8011"/>
                  </a:cubicBezTo>
                  <a:cubicBezTo>
                    <a:pt x="732" y="7877"/>
                    <a:pt x="723" y="7734"/>
                    <a:pt x="706" y="7601"/>
                  </a:cubicBezTo>
                  <a:lnTo>
                    <a:pt x="277" y="2623"/>
                  </a:lnTo>
                  <a:cubicBezTo>
                    <a:pt x="277" y="2533"/>
                    <a:pt x="260" y="2417"/>
                    <a:pt x="242" y="2293"/>
                  </a:cubicBezTo>
                  <a:cubicBezTo>
                    <a:pt x="170" y="1641"/>
                    <a:pt x="37" y="544"/>
                    <a:pt x="429" y="169"/>
                  </a:cubicBezTo>
                  <a:cubicBezTo>
                    <a:pt x="527" y="80"/>
                    <a:pt x="643" y="36"/>
                    <a:pt x="795" y="36"/>
                  </a:cubicBezTo>
                  <a:close/>
                  <a:moveTo>
                    <a:pt x="777" y="1"/>
                  </a:moveTo>
                  <a:cubicBezTo>
                    <a:pt x="628" y="1"/>
                    <a:pt x="504" y="49"/>
                    <a:pt x="411" y="143"/>
                  </a:cubicBezTo>
                  <a:cubicBezTo>
                    <a:pt x="1" y="535"/>
                    <a:pt x="126" y="1588"/>
                    <a:pt x="206" y="2293"/>
                  </a:cubicBezTo>
                  <a:cubicBezTo>
                    <a:pt x="224" y="2417"/>
                    <a:pt x="233" y="2533"/>
                    <a:pt x="242" y="2623"/>
                  </a:cubicBezTo>
                  <a:lnTo>
                    <a:pt x="670" y="7601"/>
                  </a:lnTo>
                  <a:cubicBezTo>
                    <a:pt x="688" y="7743"/>
                    <a:pt x="697" y="7877"/>
                    <a:pt x="706" y="8020"/>
                  </a:cubicBezTo>
                  <a:cubicBezTo>
                    <a:pt x="741" y="8564"/>
                    <a:pt x="777" y="9135"/>
                    <a:pt x="964" y="9635"/>
                  </a:cubicBezTo>
                  <a:cubicBezTo>
                    <a:pt x="1027" y="9804"/>
                    <a:pt x="1187" y="9956"/>
                    <a:pt x="1348" y="10000"/>
                  </a:cubicBezTo>
                  <a:cubicBezTo>
                    <a:pt x="1366" y="10000"/>
                    <a:pt x="1393" y="10009"/>
                    <a:pt x="1410" y="10009"/>
                  </a:cubicBezTo>
                  <a:cubicBezTo>
                    <a:pt x="1491" y="10009"/>
                    <a:pt x="1571" y="9974"/>
                    <a:pt x="1642" y="9902"/>
                  </a:cubicBezTo>
                  <a:cubicBezTo>
                    <a:pt x="1919" y="9661"/>
                    <a:pt x="1937" y="9197"/>
                    <a:pt x="1919" y="8734"/>
                  </a:cubicBezTo>
                  <a:cubicBezTo>
                    <a:pt x="1865" y="7012"/>
                    <a:pt x="1776" y="5272"/>
                    <a:pt x="1660" y="3550"/>
                  </a:cubicBezTo>
                  <a:cubicBezTo>
                    <a:pt x="1651" y="3443"/>
                    <a:pt x="1651" y="3292"/>
                    <a:pt x="1642" y="3113"/>
                  </a:cubicBezTo>
                  <a:cubicBezTo>
                    <a:pt x="1598" y="2070"/>
                    <a:pt x="1509" y="116"/>
                    <a:pt x="938" y="18"/>
                  </a:cubicBezTo>
                  <a:cubicBezTo>
                    <a:pt x="881" y="6"/>
                    <a:pt x="827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4"/>
            <p:cNvSpPr/>
            <p:nvPr/>
          </p:nvSpPr>
          <p:spPr>
            <a:xfrm>
              <a:off x="6807688" y="1393832"/>
              <a:ext cx="165768" cy="180618"/>
            </a:xfrm>
            <a:custGeom>
              <a:avLst/>
              <a:gdLst/>
              <a:ahLst/>
              <a:cxnLst/>
              <a:rect l="l" t="t" r="r" b="b"/>
              <a:pathLst>
                <a:path w="2534" h="2761" extrusionOk="0">
                  <a:moveTo>
                    <a:pt x="566" y="0"/>
                  </a:moveTo>
                  <a:cubicBezTo>
                    <a:pt x="295" y="0"/>
                    <a:pt x="83" y="116"/>
                    <a:pt x="45" y="440"/>
                  </a:cubicBezTo>
                  <a:cubicBezTo>
                    <a:pt x="0" y="787"/>
                    <a:pt x="268" y="966"/>
                    <a:pt x="509" y="1135"/>
                  </a:cubicBezTo>
                  <a:cubicBezTo>
                    <a:pt x="910" y="1412"/>
                    <a:pt x="1249" y="1671"/>
                    <a:pt x="1481" y="2117"/>
                  </a:cubicBezTo>
                  <a:cubicBezTo>
                    <a:pt x="1570" y="2277"/>
                    <a:pt x="1642" y="2465"/>
                    <a:pt x="1775" y="2598"/>
                  </a:cubicBezTo>
                  <a:cubicBezTo>
                    <a:pt x="1864" y="2693"/>
                    <a:pt x="1997" y="2761"/>
                    <a:pt x="2127" y="2761"/>
                  </a:cubicBezTo>
                  <a:cubicBezTo>
                    <a:pt x="2181" y="2761"/>
                    <a:pt x="2234" y="2749"/>
                    <a:pt x="2284" y="2723"/>
                  </a:cubicBezTo>
                  <a:cubicBezTo>
                    <a:pt x="2453" y="2634"/>
                    <a:pt x="2498" y="2411"/>
                    <a:pt x="2507" y="2224"/>
                  </a:cubicBezTo>
                  <a:cubicBezTo>
                    <a:pt x="2534" y="1626"/>
                    <a:pt x="2328" y="1010"/>
                    <a:pt x="1918" y="582"/>
                  </a:cubicBezTo>
                  <a:cubicBezTo>
                    <a:pt x="1702" y="360"/>
                    <a:pt x="1043" y="0"/>
                    <a:pt x="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4"/>
            <p:cNvSpPr/>
            <p:nvPr/>
          </p:nvSpPr>
          <p:spPr>
            <a:xfrm>
              <a:off x="6806510" y="1392851"/>
              <a:ext cx="168123" cy="182646"/>
            </a:xfrm>
            <a:custGeom>
              <a:avLst/>
              <a:gdLst/>
              <a:ahLst/>
              <a:cxnLst/>
              <a:rect l="l" t="t" r="r" b="b"/>
              <a:pathLst>
                <a:path w="2570" h="2792" extrusionOk="0">
                  <a:moveTo>
                    <a:pt x="584" y="39"/>
                  </a:moveTo>
                  <a:cubicBezTo>
                    <a:pt x="1045" y="39"/>
                    <a:pt x="1690" y="379"/>
                    <a:pt x="1918" y="615"/>
                  </a:cubicBezTo>
                  <a:cubicBezTo>
                    <a:pt x="2320" y="1025"/>
                    <a:pt x="2534" y="1614"/>
                    <a:pt x="2507" y="2239"/>
                  </a:cubicBezTo>
                  <a:cubicBezTo>
                    <a:pt x="2489" y="2489"/>
                    <a:pt x="2418" y="2649"/>
                    <a:pt x="2293" y="2720"/>
                  </a:cubicBezTo>
                  <a:cubicBezTo>
                    <a:pt x="2248" y="2746"/>
                    <a:pt x="2199" y="2757"/>
                    <a:pt x="2149" y="2757"/>
                  </a:cubicBezTo>
                  <a:cubicBezTo>
                    <a:pt x="2023" y="2757"/>
                    <a:pt x="1892" y="2685"/>
                    <a:pt x="1802" y="2596"/>
                  </a:cubicBezTo>
                  <a:cubicBezTo>
                    <a:pt x="1704" y="2497"/>
                    <a:pt x="1642" y="2364"/>
                    <a:pt x="1579" y="2239"/>
                  </a:cubicBezTo>
                  <a:cubicBezTo>
                    <a:pt x="1561" y="2194"/>
                    <a:pt x="1535" y="2158"/>
                    <a:pt x="1517" y="2123"/>
                  </a:cubicBezTo>
                  <a:cubicBezTo>
                    <a:pt x="1276" y="1677"/>
                    <a:pt x="937" y="1409"/>
                    <a:pt x="535" y="1133"/>
                  </a:cubicBezTo>
                  <a:cubicBezTo>
                    <a:pt x="304" y="972"/>
                    <a:pt x="45" y="794"/>
                    <a:pt x="81" y="455"/>
                  </a:cubicBezTo>
                  <a:cubicBezTo>
                    <a:pt x="107" y="258"/>
                    <a:pt x="196" y="124"/>
                    <a:pt x="366" y="71"/>
                  </a:cubicBezTo>
                  <a:cubicBezTo>
                    <a:pt x="431" y="49"/>
                    <a:pt x="505" y="39"/>
                    <a:pt x="584" y="39"/>
                  </a:cubicBezTo>
                  <a:close/>
                  <a:moveTo>
                    <a:pt x="587" y="0"/>
                  </a:moveTo>
                  <a:cubicBezTo>
                    <a:pt x="503" y="0"/>
                    <a:pt x="426" y="11"/>
                    <a:pt x="357" y="35"/>
                  </a:cubicBezTo>
                  <a:cubicBezTo>
                    <a:pt x="170" y="98"/>
                    <a:pt x="72" y="231"/>
                    <a:pt x="45" y="455"/>
                  </a:cubicBezTo>
                  <a:cubicBezTo>
                    <a:pt x="0" y="811"/>
                    <a:pt x="277" y="999"/>
                    <a:pt x="518" y="1168"/>
                  </a:cubicBezTo>
                  <a:cubicBezTo>
                    <a:pt x="910" y="1436"/>
                    <a:pt x="1249" y="1695"/>
                    <a:pt x="1481" y="2141"/>
                  </a:cubicBezTo>
                  <a:cubicBezTo>
                    <a:pt x="1508" y="2176"/>
                    <a:pt x="1526" y="2212"/>
                    <a:pt x="1544" y="2257"/>
                  </a:cubicBezTo>
                  <a:cubicBezTo>
                    <a:pt x="1606" y="2381"/>
                    <a:pt x="1677" y="2515"/>
                    <a:pt x="1776" y="2622"/>
                  </a:cubicBezTo>
                  <a:cubicBezTo>
                    <a:pt x="1865" y="2720"/>
                    <a:pt x="2007" y="2792"/>
                    <a:pt x="2150" y="2792"/>
                  </a:cubicBezTo>
                  <a:cubicBezTo>
                    <a:pt x="2204" y="2792"/>
                    <a:pt x="2257" y="2783"/>
                    <a:pt x="2311" y="2756"/>
                  </a:cubicBezTo>
                  <a:cubicBezTo>
                    <a:pt x="2454" y="2676"/>
                    <a:pt x="2534" y="2506"/>
                    <a:pt x="2543" y="2239"/>
                  </a:cubicBezTo>
                  <a:cubicBezTo>
                    <a:pt x="2569" y="1605"/>
                    <a:pt x="2355" y="1008"/>
                    <a:pt x="1945" y="588"/>
                  </a:cubicBezTo>
                  <a:cubicBezTo>
                    <a:pt x="1718" y="346"/>
                    <a:pt x="1059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4"/>
            <p:cNvSpPr/>
            <p:nvPr/>
          </p:nvSpPr>
          <p:spPr>
            <a:xfrm>
              <a:off x="5754859" y="1283015"/>
              <a:ext cx="18121" cy="15373"/>
            </a:xfrm>
            <a:custGeom>
              <a:avLst/>
              <a:gdLst/>
              <a:ahLst/>
              <a:cxnLst/>
              <a:rect l="l" t="t" r="r" b="b"/>
              <a:pathLst>
                <a:path w="277" h="235" extrusionOk="0">
                  <a:moveTo>
                    <a:pt x="145" y="1"/>
                  </a:moveTo>
                  <a:cubicBezTo>
                    <a:pt x="142" y="1"/>
                    <a:pt x="138" y="1"/>
                    <a:pt x="134" y="1"/>
                  </a:cubicBezTo>
                  <a:lnTo>
                    <a:pt x="54" y="28"/>
                  </a:lnTo>
                  <a:cubicBezTo>
                    <a:pt x="1" y="82"/>
                    <a:pt x="9" y="180"/>
                    <a:pt x="72" y="216"/>
                  </a:cubicBezTo>
                  <a:cubicBezTo>
                    <a:pt x="90" y="229"/>
                    <a:pt x="112" y="235"/>
                    <a:pt x="134" y="235"/>
                  </a:cubicBezTo>
                  <a:cubicBezTo>
                    <a:pt x="186" y="235"/>
                    <a:pt x="240" y="201"/>
                    <a:pt x="259" y="144"/>
                  </a:cubicBezTo>
                  <a:cubicBezTo>
                    <a:pt x="276" y="76"/>
                    <a:pt x="21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4"/>
            <p:cNvSpPr/>
            <p:nvPr/>
          </p:nvSpPr>
          <p:spPr>
            <a:xfrm>
              <a:off x="5787567" y="1341367"/>
              <a:ext cx="19887" cy="21784"/>
            </a:xfrm>
            <a:custGeom>
              <a:avLst/>
              <a:gdLst/>
              <a:ahLst/>
              <a:cxnLst/>
              <a:rect l="l" t="t" r="r" b="b"/>
              <a:pathLst>
                <a:path w="304" h="333" extrusionOk="0">
                  <a:moveTo>
                    <a:pt x="132" y="1"/>
                  </a:moveTo>
                  <a:cubicBezTo>
                    <a:pt x="66" y="1"/>
                    <a:pt x="17" y="77"/>
                    <a:pt x="9" y="144"/>
                  </a:cubicBezTo>
                  <a:cubicBezTo>
                    <a:pt x="0" y="207"/>
                    <a:pt x="0" y="269"/>
                    <a:pt x="45" y="305"/>
                  </a:cubicBezTo>
                  <a:cubicBezTo>
                    <a:pt x="71" y="323"/>
                    <a:pt x="98" y="332"/>
                    <a:pt x="116" y="332"/>
                  </a:cubicBezTo>
                  <a:cubicBezTo>
                    <a:pt x="121" y="332"/>
                    <a:pt x="126" y="332"/>
                    <a:pt x="131" y="332"/>
                  </a:cubicBezTo>
                  <a:cubicBezTo>
                    <a:pt x="223" y="332"/>
                    <a:pt x="303" y="256"/>
                    <a:pt x="303" y="171"/>
                  </a:cubicBezTo>
                  <a:cubicBezTo>
                    <a:pt x="303" y="89"/>
                    <a:pt x="235" y="20"/>
                    <a:pt x="161" y="20"/>
                  </a:cubicBezTo>
                  <a:cubicBezTo>
                    <a:pt x="146" y="20"/>
                    <a:pt x="131" y="22"/>
                    <a:pt x="116" y="28"/>
                  </a:cubicBezTo>
                  <a:lnTo>
                    <a:pt x="143" y="2"/>
                  </a:lnTo>
                  <a:cubicBezTo>
                    <a:pt x="139" y="1"/>
                    <a:pt x="136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4"/>
            <p:cNvSpPr/>
            <p:nvPr/>
          </p:nvSpPr>
          <p:spPr>
            <a:xfrm>
              <a:off x="7069685" y="3979262"/>
              <a:ext cx="768656" cy="47886"/>
            </a:xfrm>
            <a:custGeom>
              <a:avLst/>
              <a:gdLst/>
              <a:ahLst/>
              <a:cxnLst/>
              <a:rect l="l" t="t" r="r" b="b"/>
              <a:pathLst>
                <a:path w="11750" h="732" extrusionOk="0">
                  <a:moveTo>
                    <a:pt x="11750" y="0"/>
                  </a:moveTo>
                  <a:lnTo>
                    <a:pt x="10278" y="72"/>
                  </a:lnTo>
                  <a:lnTo>
                    <a:pt x="8806" y="152"/>
                  </a:lnTo>
                  <a:lnTo>
                    <a:pt x="5871" y="339"/>
                  </a:lnTo>
                  <a:lnTo>
                    <a:pt x="1" y="732"/>
                  </a:lnTo>
                  <a:lnTo>
                    <a:pt x="1473" y="687"/>
                  </a:lnTo>
                  <a:lnTo>
                    <a:pt x="2945" y="616"/>
                  </a:lnTo>
                  <a:cubicBezTo>
                    <a:pt x="3926" y="571"/>
                    <a:pt x="4898" y="509"/>
                    <a:pt x="5880" y="446"/>
                  </a:cubicBezTo>
                  <a:lnTo>
                    <a:pt x="8815" y="241"/>
                  </a:lnTo>
                  <a:lnTo>
                    <a:pt x="10278" y="125"/>
                  </a:lnTo>
                  <a:lnTo>
                    <a:pt x="11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4"/>
            <p:cNvSpPr/>
            <p:nvPr/>
          </p:nvSpPr>
          <p:spPr>
            <a:xfrm>
              <a:off x="6670507" y="1154077"/>
              <a:ext cx="771599" cy="47362"/>
            </a:xfrm>
            <a:custGeom>
              <a:avLst/>
              <a:gdLst/>
              <a:ahLst/>
              <a:cxnLst/>
              <a:rect l="l" t="t" r="r" b="b"/>
              <a:pathLst>
                <a:path w="11795" h="724" extrusionOk="0">
                  <a:moveTo>
                    <a:pt x="11794" y="1"/>
                  </a:moveTo>
                  <a:lnTo>
                    <a:pt x="10313" y="54"/>
                  </a:lnTo>
                  <a:lnTo>
                    <a:pt x="8841" y="117"/>
                  </a:lnTo>
                  <a:lnTo>
                    <a:pt x="5889" y="260"/>
                  </a:lnTo>
                  <a:cubicBezTo>
                    <a:pt x="4907" y="322"/>
                    <a:pt x="3926" y="376"/>
                    <a:pt x="2945" y="456"/>
                  </a:cubicBezTo>
                  <a:cubicBezTo>
                    <a:pt x="1963" y="527"/>
                    <a:pt x="982" y="607"/>
                    <a:pt x="1" y="723"/>
                  </a:cubicBezTo>
                  <a:cubicBezTo>
                    <a:pt x="500" y="697"/>
                    <a:pt x="991" y="670"/>
                    <a:pt x="1482" y="643"/>
                  </a:cubicBezTo>
                  <a:lnTo>
                    <a:pt x="2953" y="563"/>
                  </a:lnTo>
                  <a:lnTo>
                    <a:pt x="5897" y="411"/>
                  </a:lnTo>
                  <a:cubicBezTo>
                    <a:pt x="6879" y="349"/>
                    <a:pt x="7869" y="295"/>
                    <a:pt x="8850" y="233"/>
                  </a:cubicBezTo>
                  <a:cubicBezTo>
                    <a:pt x="9832" y="161"/>
                    <a:pt x="10813" y="90"/>
                    <a:pt x="11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4"/>
            <p:cNvSpPr/>
            <p:nvPr/>
          </p:nvSpPr>
          <p:spPr>
            <a:xfrm>
              <a:off x="7051630" y="2295023"/>
              <a:ext cx="609887" cy="126714"/>
            </a:xfrm>
            <a:custGeom>
              <a:avLst/>
              <a:gdLst/>
              <a:ahLst/>
              <a:cxnLst/>
              <a:rect l="l" t="t" r="r" b="b"/>
              <a:pathLst>
                <a:path w="9323" h="1937" extrusionOk="0">
                  <a:moveTo>
                    <a:pt x="9305" y="0"/>
                  </a:moveTo>
                  <a:cubicBezTo>
                    <a:pt x="6396" y="1232"/>
                    <a:pt x="3176" y="1892"/>
                    <a:pt x="0" y="1901"/>
                  </a:cubicBezTo>
                  <a:lnTo>
                    <a:pt x="0" y="1936"/>
                  </a:lnTo>
                  <a:cubicBezTo>
                    <a:pt x="3185" y="1927"/>
                    <a:pt x="6405" y="1267"/>
                    <a:pt x="9323" y="36"/>
                  </a:cubicBezTo>
                  <a:lnTo>
                    <a:pt x="9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4"/>
            <p:cNvSpPr/>
            <p:nvPr/>
          </p:nvSpPr>
          <p:spPr>
            <a:xfrm>
              <a:off x="7049275" y="2357235"/>
              <a:ext cx="28653" cy="35325"/>
            </a:xfrm>
            <a:custGeom>
              <a:avLst/>
              <a:gdLst/>
              <a:ahLst/>
              <a:cxnLst/>
              <a:rect l="l" t="t" r="r" b="b"/>
              <a:pathLst>
                <a:path w="438" h="540" extrusionOk="0">
                  <a:moveTo>
                    <a:pt x="421" y="0"/>
                  </a:moveTo>
                  <a:cubicBezTo>
                    <a:pt x="414" y="0"/>
                    <a:pt x="408" y="7"/>
                    <a:pt x="402" y="13"/>
                  </a:cubicBezTo>
                  <a:cubicBezTo>
                    <a:pt x="277" y="182"/>
                    <a:pt x="143" y="343"/>
                    <a:pt x="9" y="504"/>
                  </a:cubicBezTo>
                  <a:cubicBezTo>
                    <a:pt x="0" y="512"/>
                    <a:pt x="9" y="530"/>
                    <a:pt x="9" y="530"/>
                  </a:cubicBezTo>
                  <a:cubicBezTo>
                    <a:pt x="18" y="539"/>
                    <a:pt x="18" y="539"/>
                    <a:pt x="27" y="539"/>
                  </a:cubicBezTo>
                  <a:cubicBezTo>
                    <a:pt x="27" y="539"/>
                    <a:pt x="36" y="539"/>
                    <a:pt x="36" y="530"/>
                  </a:cubicBezTo>
                  <a:cubicBezTo>
                    <a:pt x="179" y="370"/>
                    <a:pt x="304" y="200"/>
                    <a:pt x="429" y="31"/>
                  </a:cubicBezTo>
                  <a:cubicBezTo>
                    <a:pt x="438" y="22"/>
                    <a:pt x="438" y="13"/>
                    <a:pt x="429" y="4"/>
                  </a:cubicBezTo>
                  <a:cubicBezTo>
                    <a:pt x="426" y="1"/>
                    <a:pt x="423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4"/>
            <p:cNvSpPr/>
            <p:nvPr/>
          </p:nvSpPr>
          <p:spPr>
            <a:xfrm>
              <a:off x="7059218" y="2357628"/>
              <a:ext cx="37942" cy="47755"/>
            </a:xfrm>
            <a:custGeom>
              <a:avLst/>
              <a:gdLst/>
              <a:ahLst/>
              <a:cxnLst/>
              <a:rect l="l" t="t" r="r" b="b"/>
              <a:pathLst>
                <a:path w="580" h="730" extrusionOk="0">
                  <a:moveTo>
                    <a:pt x="554" y="0"/>
                  </a:moveTo>
                  <a:cubicBezTo>
                    <a:pt x="549" y="0"/>
                    <a:pt x="544" y="2"/>
                    <a:pt x="544" y="7"/>
                  </a:cubicBezTo>
                  <a:cubicBezTo>
                    <a:pt x="375" y="248"/>
                    <a:pt x="196" y="480"/>
                    <a:pt x="9" y="703"/>
                  </a:cubicBezTo>
                  <a:cubicBezTo>
                    <a:pt x="0" y="712"/>
                    <a:pt x="0" y="721"/>
                    <a:pt x="9" y="729"/>
                  </a:cubicBezTo>
                  <a:lnTo>
                    <a:pt x="36" y="729"/>
                  </a:lnTo>
                  <a:cubicBezTo>
                    <a:pt x="223" y="498"/>
                    <a:pt x="401" y="266"/>
                    <a:pt x="571" y="25"/>
                  </a:cubicBezTo>
                  <a:cubicBezTo>
                    <a:pt x="580" y="16"/>
                    <a:pt x="580" y="7"/>
                    <a:pt x="571" y="7"/>
                  </a:cubicBezTo>
                  <a:cubicBezTo>
                    <a:pt x="567" y="2"/>
                    <a:pt x="560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4"/>
            <p:cNvSpPr/>
            <p:nvPr/>
          </p:nvSpPr>
          <p:spPr>
            <a:xfrm>
              <a:off x="7072629" y="2352918"/>
              <a:ext cx="46708" cy="58876"/>
            </a:xfrm>
            <a:custGeom>
              <a:avLst/>
              <a:gdLst/>
              <a:ahLst/>
              <a:cxnLst/>
              <a:rect l="l" t="t" r="r" b="b"/>
              <a:pathLst>
                <a:path w="714" h="900" extrusionOk="0">
                  <a:moveTo>
                    <a:pt x="692" y="1"/>
                  </a:moveTo>
                  <a:cubicBezTo>
                    <a:pt x="687" y="1"/>
                    <a:pt x="683" y="3"/>
                    <a:pt x="678" y="8"/>
                  </a:cubicBezTo>
                  <a:lnTo>
                    <a:pt x="9" y="873"/>
                  </a:lnTo>
                  <a:cubicBezTo>
                    <a:pt x="0" y="882"/>
                    <a:pt x="0" y="891"/>
                    <a:pt x="9" y="900"/>
                  </a:cubicBezTo>
                  <a:lnTo>
                    <a:pt x="18" y="900"/>
                  </a:lnTo>
                  <a:cubicBezTo>
                    <a:pt x="27" y="900"/>
                    <a:pt x="36" y="900"/>
                    <a:pt x="36" y="891"/>
                  </a:cubicBezTo>
                  <a:lnTo>
                    <a:pt x="714" y="34"/>
                  </a:lnTo>
                  <a:cubicBezTo>
                    <a:pt x="714" y="25"/>
                    <a:pt x="714" y="8"/>
                    <a:pt x="705" y="8"/>
                  </a:cubicBezTo>
                  <a:cubicBezTo>
                    <a:pt x="701" y="3"/>
                    <a:pt x="696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4"/>
            <p:cNvSpPr/>
            <p:nvPr/>
          </p:nvSpPr>
          <p:spPr>
            <a:xfrm>
              <a:off x="7089506" y="2340292"/>
              <a:ext cx="57306" cy="76735"/>
            </a:xfrm>
            <a:custGeom>
              <a:avLst/>
              <a:gdLst/>
              <a:ahLst/>
              <a:cxnLst/>
              <a:rect l="l" t="t" r="r" b="b"/>
              <a:pathLst>
                <a:path w="876" h="1173" extrusionOk="0">
                  <a:moveTo>
                    <a:pt x="857" y="1"/>
                  </a:moveTo>
                  <a:cubicBezTo>
                    <a:pt x="848" y="1"/>
                    <a:pt x="840" y="7"/>
                    <a:pt x="840" y="13"/>
                  </a:cubicBezTo>
                  <a:cubicBezTo>
                    <a:pt x="581" y="352"/>
                    <a:pt x="260" y="798"/>
                    <a:pt x="10" y="1146"/>
                  </a:cubicBezTo>
                  <a:cubicBezTo>
                    <a:pt x="1" y="1146"/>
                    <a:pt x="10" y="1164"/>
                    <a:pt x="19" y="1164"/>
                  </a:cubicBezTo>
                  <a:cubicBezTo>
                    <a:pt x="19" y="1173"/>
                    <a:pt x="19" y="1173"/>
                    <a:pt x="28" y="1173"/>
                  </a:cubicBezTo>
                  <a:cubicBezTo>
                    <a:pt x="28" y="1173"/>
                    <a:pt x="37" y="1173"/>
                    <a:pt x="37" y="1164"/>
                  </a:cubicBezTo>
                  <a:cubicBezTo>
                    <a:pt x="295" y="816"/>
                    <a:pt x="616" y="379"/>
                    <a:pt x="866" y="31"/>
                  </a:cubicBezTo>
                  <a:cubicBezTo>
                    <a:pt x="875" y="22"/>
                    <a:pt x="866" y="13"/>
                    <a:pt x="866" y="4"/>
                  </a:cubicBezTo>
                  <a:cubicBezTo>
                    <a:pt x="864" y="2"/>
                    <a:pt x="860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4"/>
            <p:cNvSpPr/>
            <p:nvPr/>
          </p:nvSpPr>
          <p:spPr>
            <a:xfrm>
              <a:off x="7114627" y="2344021"/>
              <a:ext cx="48474" cy="72417"/>
            </a:xfrm>
            <a:custGeom>
              <a:avLst/>
              <a:gdLst/>
              <a:ahLst/>
              <a:cxnLst/>
              <a:rect l="l" t="t" r="r" b="b"/>
              <a:pathLst>
                <a:path w="741" h="1107" extrusionOk="0">
                  <a:moveTo>
                    <a:pt x="732" y="1"/>
                  </a:moveTo>
                  <a:cubicBezTo>
                    <a:pt x="723" y="1"/>
                    <a:pt x="714" y="1"/>
                    <a:pt x="705" y="10"/>
                  </a:cubicBezTo>
                  <a:cubicBezTo>
                    <a:pt x="598" y="161"/>
                    <a:pt x="473" y="358"/>
                    <a:pt x="357" y="545"/>
                  </a:cubicBezTo>
                  <a:cubicBezTo>
                    <a:pt x="232" y="732"/>
                    <a:pt x="117" y="929"/>
                    <a:pt x="9" y="1080"/>
                  </a:cubicBezTo>
                  <a:cubicBezTo>
                    <a:pt x="1" y="1089"/>
                    <a:pt x="1" y="1098"/>
                    <a:pt x="9" y="1107"/>
                  </a:cubicBezTo>
                  <a:lnTo>
                    <a:pt x="27" y="1107"/>
                  </a:lnTo>
                  <a:cubicBezTo>
                    <a:pt x="27" y="1107"/>
                    <a:pt x="36" y="1107"/>
                    <a:pt x="36" y="1098"/>
                  </a:cubicBezTo>
                  <a:cubicBezTo>
                    <a:pt x="143" y="946"/>
                    <a:pt x="268" y="750"/>
                    <a:pt x="384" y="563"/>
                  </a:cubicBezTo>
                  <a:cubicBezTo>
                    <a:pt x="509" y="375"/>
                    <a:pt x="634" y="188"/>
                    <a:pt x="732" y="28"/>
                  </a:cubicBezTo>
                  <a:cubicBezTo>
                    <a:pt x="741" y="19"/>
                    <a:pt x="741" y="10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4"/>
            <p:cNvSpPr/>
            <p:nvPr/>
          </p:nvSpPr>
          <p:spPr>
            <a:xfrm>
              <a:off x="7136803" y="2338788"/>
              <a:ext cx="54362" cy="81183"/>
            </a:xfrm>
            <a:custGeom>
              <a:avLst/>
              <a:gdLst/>
              <a:ahLst/>
              <a:cxnLst/>
              <a:rect l="l" t="t" r="r" b="b"/>
              <a:pathLst>
                <a:path w="831" h="1241" extrusionOk="0">
                  <a:moveTo>
                    <a:pt x="821" y="0"/>
                  </a:moveTo>
                  <a:cubicBezTo>
                    <a:pt x="812" y="0"/>
                    <a:pt x="803" y="0"/>
                    <a:pt x="795" y="9"/>
                  </a:cubicBezTo>
                  <a:lnTo>
                    <a:pt x="1" y="1205"/>
                  </a:lnTo>
                  <a:cubicBezTo>
                    <a:pt x="1" y="1214"/>
                    <a:pt x="1" y="1232"/>
                    <a:pt x="9" y="1232"/>
                  </a:cubicBezTo>
                  <a:cubicBezTo>
                    <a:pt x="9" y="1232"/>
                    <a:pt x="18" y="1241"/>
                    <a:pt x="18" y="1241"/>
                  </a:cubicBezTo>
                  <a:cubicBezTo>
                    <a:pt x="27" y="1241"/>
                    <a:pt x="36" y="1232"/>
                    <a:pt x="36" y="1232"/>
                  </a:cubicBezTo>
                  <a:lnTo>
                    <a:pt x="830" y="27"/>
                  </a:lnTo>
                  <a:cubicBezTo>
                    <a:pt x="830" y="18"/>
                    <a:pt x="830" y="9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4"/>
            <p:cNvSpPr/>
            <p:nvPr/>
          </p:nvSpPr>
          <p:spPr>
            <a:xfrm>
              <a:off x="7161335" y="2336040"/>
              <a:ext cx="54297" cy="79875"/>
            </a:xfrm>
            <a:custGeom>
              <a:avLst/>
              <a:gdLst/>
              <a:ahLst/>
              <a:cxnLst/>
              <a:rect l="l" t="t" r="r" b="b"/>
              <a:pathLst>
                <a:path w="830" h="1221" extrusionOk="0">
                  <a:moveTo>
                    <a:pt x="808" y="0"/>
                  </a:moveTo>
                  <a:cubicBezTo>
                    <a:pt x="803" y="0"/>
                    <a:pt x="799" y="2"/>
                    <a:pt x="794" y="7"/>
                  </a:cubicBezTo>
                  <a:cubicBezTo>
                    <a:pt x="518" y="390"/>
                    <a:pt x="250" y="792"/>
                    <a:pt x="0" y="1193"/>
                  </a:cubicBezTo>
                  <a:cubicBezTo>
                    <a:pt x="0" y="1202"/>
                    <a:pt x="0" y="1211"/>
                    <a:pt x="9" y="1220"/>
                  </a:cubicBezTo>
                  <a:lnTo>
                    <a:pt x="18" y="1220"/>
                  </a:lnTo>
                  <a:cubicBezTo>
                    <a:pt x="27" y="1220"/>
                    <a:pt x="36" y="1220"/>
                    <a:pt x="36" y="1211"/>
                  </a:cubicBezTo>
                  <a:cubicBezTo>
                    <a:pt x="286" y="810"/>
                    <a:pt x="553" y="417"/>
                    <a:pt x="821" y="34"/>
                  </a:cubicBezTo>
                  <a:cubicBezTo>
                    <a:pt x="830" y="25"/>
                    <a:pt x="830" y="7"/>
                    <a:pt x="821" y="7"/>
                  </a:cubicBezTo>
                  <a:cubicBezTo>
                    <a:pt x="817" y="2"/>
                    <a:pt x="812" y="0"/>
                    <a:pt x="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4"/>
            <p:cNvSpPr/>
            <p:nvPr/>
          </p:nvSpPr>
          <p:spPr>
            <a:xfrm>
              <a:off x="7188156" y="2328452"/>
              <a:ext cx="54362" cy="82753"/>
            </a:xfrm>
            <a:custGeom>
              <a:avLst/>
              <a:gdLst/>
              <a:ahLst/>
              <a:cxnLst/>
              <a:rect l="l" t="t" r="r" b="b"/>
              <a:pathLst>
                <a:path w="831" h="1265" extrusionOk="0">
                  <a:moveTo>
                    <a:pt x="805" y="0"/>
                  </a:moveTo>
                  <a:cubicBezTo>
                    <a:pt x="799" y="0"/>
                    <a:pt x="795" y="2"/>
                    <a:pt x="795" y="7"/>
                  </a:cubicBezTo>
                  <a:cubicBezTo>
                    <a:pt x="509" y="390"/>
                    <a:pt x="206" y="881"/>
                    <a:pt x="1" y="1238"/>
                  </a:cubicBezTo>
                  <a:cubicBezTo>
                    <a:pt x="1" y="1247"/>
                    <a:pt x="1" y="1256"/>
                    <a:pt x="10" y="1256"/>
                  </a:cubicBezTo>
                  <a:cubicBezTo>
                    <a:pt x="10" y="1265"/>
                    <a:pt x="18" y="1265"/>
                    <a:pt x="18" y="1265"/>
                  </a:cubicBezTo>
                  <a:cubicBezTo>
                    <a:pt x="27" y="1265"/>
                    <a:pt x="36" y="1256"/>
                    <a:pt x="36" y="1256"/>
                  </a:cubicBezTo>
                  <a:cubicBezTo>
                    <a:pt x="241" y="908"/>
                    <a:pt x="545" y="408"/>
                    <a:pt x="821" y="34"/>
                  </a:cubicBezTo>
                  <a:cubicBezTo>
                    <a:pt x="830" y="25"/>
                    <a:pt x="821" y="16"/>
                    <a:pt x="821" y="7"/>
                  </a:cubicBezTo>
                  <a:cubicBezTo>
                    <a:pt x="817" y="2"/>
                    <a:pt x="81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4"/>
            <p:cNvSpPr/>
            <p:nvPr/>
          </p:nvSpPr>
          <p:spPr>
            <a:xfrm>
              <a:off x="7206865" y="2323938"/>
              <a:ext cx="55474" cy="87856"/>
            </a:xfrm>
            <a:custGeom>
              <a:avLst/>
              <a:gdLst/>
              <a:ahLst/>
              <a:cxnLst/>
              <a:rect l="l" t="t" r="r" b="b"/>
              <a:pathLst>
                <a:path w="848" h="1343" extrusionOk="0">
                  <a:moveTo>
                    <a:pt x="822" y="1"/>
                  </a:moveTo>
                  <a:cubicBezTo>
                    <a:pt x="816" y="1"/>
                    <a:pt x="809" y="7"/>
                    <a:pt x="803" y="13"/>
                  </a:cubicBezTo>
                  <a:cubicBezTo>
                    <a:pt x="589" y="424"/>
                    <a:pt x="277" y="932"/>
                    <a:pt x="0" y="1316"/>
                  </a:cubicBezTo>
                  <a:cubicBezTo>
                    <a:pt x="0" y="1325"/>
                    <a:pt x="0" y="1334"/>
                    <a:pt x="9" y="1343"/>
                  </a:cubicBezTo>
                  <a:lnTo>
                    <a:pt x="18" y="1343"/>
                  </a:lnTo>
                  <a:cubicBezTo>
                    <a:pt x="27" y="1343"/>
                    <a:pt x="27" y="1343"/>
                    <a:pt x="36" y="1334"/>
                  </a:cubicBezTo>
                  <a:cubicBezTo>
                    <a:pt x="303" y="959"/>
                    <a:pt x="625" y="442"/>
                    <a:pt x="839" y="31"/>
                  </a:cubicBezTo>
                  <a:cubicBezTo>
                    <a:pt x="848" y="22"/>
                    <a:pt x="839" y="4"/>
                    <a:pt x="830" y="4"/>
                  </a:cubicBezTo>
                  <a:cubicBezTo>
                    <a:pt x="827" y="2"/>
                    <a:pt x="825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4"/>
            <p:cNvSpPr/>
            <p:nvPr/>
          </p:nvSpPr>
          <p:spPr>
            <a:xfrm>
              <a:off x="7233098" y="2320274"/>
              <a:ext cx="53184" cy="89164"/>
            </a:xfrm>
            <a:custGeom>
              <a:avLst/>
              <a:gdLst/>
              <a:ahLst/>
              <a:cxnLst/>
              <a:rect l="l" t="t" r="r" b="b"/>
              <a:pathLst>
                <a:path w="813" h="1363" extrusionOk="0">
                  <a:moveTo>
                    <a:pt x="787" y="0"/>
                  </a:moveTo>
                  <a:cubicBezTo>
                    <a:pt x="781" y="0"/>
                    <a:pt x="777" y="2"/>
                    <a:pt x="777" y="7"/>
                  </a:cubicBezTo>
                  <a:cubicBezTo>
                    <a:pt x="607" y="275"/>
                    <a:pt x="420" y="605"/>
                    <a:pt x="250" y="899"/>
                  </a:cubicBezTo>
                  <a:cubicBezTo>
                    <a:pt x="161" y="1060"/>
                    <a:pt x="81" y="1211"/>
                    <a:pt x="9" y="1336"/>
                  </a:cubicBezTo>
                  <a:cubicBezTo>
                    <a:pt x="1" y="1345"/>
                    <a:pt x="1" y="1354"/>
                    <a:pt x="9" y="1363"/>
                  </a:cubicBezTo>
                  <a:lnTo>
                    <a:pt x="18" y="1363"/>
                  </a:lnTo>
                  <a:cubicBezTo>
                    <a:pt x="27" y="1363"/>
                    <a:pt x="36" y="1363"/>
                    <a:pt x="36" y="1354"/>
                  </a:cubicBezTo>
                  <a:cubicBezTo>
                    <a:pt x="108" y="1229"/>
                    <a:pt x="197" y="1077"/>
                    <a:pt x="286" y="917"/>
                  </a:cubicBezTo>
                  <a:cubicBezTo>
                    <a:pt x="447" y="631"/>
                    <a:pt x="634" y="292"/>
                    <a:pt x="803" y="34"/>
                  </a:cubicBezTo>
                  <a:cubicBezTo>
                    <a:pt x="812" y="25"/>
                    <a:pt x="812" y="7"/>
                    <a:pt x="803" y="7"/>
                  </a:cubicBezTo>
                  <a:cubicBezTo>
                    <a:pt x="799" y="2"/>
                    <a:pt x="792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4"/>
            <p:cNvSpPr/>
            <p:nvPr/>
          </p:nvSpPr>
          <p:spPr>
            <a:xfrm>
              <a:off x="7256452" y="2311966"/>
              <a:ext cx="57829" cy="94594"/>
            </a:xfrm>
            <a:custGeom>
              <a:avLst/>
              <a:gdLst/>
              <a:ahLst/>
              <a:cxnLst/>
              <a:rect l="l" t="t" r="r" b="b"/>
              <a:pathLst>
                <a:path w="884" h="1446" extrusionOk="0">
                  <a:moveTo>
                    <a:pt x="875" y="0"/>
                  </a:moveTo>
                  <a:cubicBezTo>
                    <a:pt x="866" y="0"/>
                    <a:pt x="848" y="0"/>
                    <a:pt x="848" y="9"/>
                  </a:cubicBezTo>
                  <a:cubicBezTo>
                    <a:pt x="714" y="223"/>
                    <a:pt x="562" y="473"/>
                    <a:pt x="429" y="714"/>
                  </a:cubicBezTo>
                  <a:cubicBezTo>
                    <a:pt x="286" y="955"/>
                    <a:pt x="143" y="1204"/>
                    <a:pt x="9" y="1419"/>
                  </a:cubicBezTo>
                  <a:cubicBezTo>
                    <a:pt x="0" y="1427"/>
                    <a:pt x="0" y="1436"/>
                    <a:pt x="9" y="1445"/>
                  </a:cubicBezTo>
                  <a:lnTo>
                    <a:pt x="18" y="1445"/>
                  </a:lnTo>
                  <a:cubicBezTo>
                    <a:pt x="27" y="1445"/>
                    <a:pt x="36" y="1445"/>
                    <a:pt x="36" y="1436"/>
                  </a:cubicBezTo>
                  <a:cubicBezTo>
                    <a:pt x="170" y="1222"/>
                    <a:pt x="313" y="973"/>
                    <a:pt x="455" y="732"/>
                  </a:cubicBezTo>
                  <a:cubicBezTo>
                    <a:pt x="598" y="491"/>
                    <a:pt x="741" y="241"/>
                    <a:pt x="875" y="27"/>
                  </a:cubicBezTo>
                  <a:cubicBezTo>
                    <a:pt x="884" y="18"/>
                    <a:pt x="884" y="9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4"/>
            <p:cNvSpPr/>
            <p:nvPr/>
          </p:nvSpPr>
          <p:spPr>
            <a:xfrm>
              <a:off x="7280395" y="2301172"/>
              <a:ext cx="60119" cy="98977"/>
            </a:xfrm>
            <a:custGeom>
              <a:avLst/>
              <a:gdLst/>
              <a:ahLst/>
              <a:cxnLst/>
              <a:rect l="l" t="t" r="r" b="b"/>
              <a:pathLst>
                <a:path w="919" h="1513" extrusionOk="0">
                  <a:moveTo>
                    <a:pt x="901" y="1"/>
                  </a:moveTo>
                  <a:cubicBezTo>
                    <a:pt x="892" y="1"/>
                    <a:pt x="883" y="7"/>
                    <a:pt x="883" y="13"/>
                  </a:cubicBezTo>
                  <a:cubicBezTo>
                    <a:pt x="625" y="477"/>
                    <a:pt x="286" y="1039"/>
                    <a:pt x="0" y="1485"/>
                  </a:cubicBezTo>
                  <a:cubicBezTo>
                    <a:pt x="0" y="1494"/>
                    <a:pt x="0" y="1503"/>
                    <a:pt x="9" y="1512"/>
                  </a:cubicBezTo>
                  <a:lnTo>
                    <a:pt x="18" y="1512"/>
                  </a:lnTo>
                  <a:cubicBezTo>
                    <a:pt x="27" y="1512"/>
                    <a:pt x="27" y="1512"/>
                    <a:pt x="36" y="1503"/>
                  </a:cubicBezTo>
                  <a:cubicBezTo>
                    <a:pt x="321" y="1057"/>
                    <a:pt x="660" y="495"/>
                    <a:pt x="910" y="31"/>
                  </a:cubicBezTo>
                  <a:cubicBezTo>
                    <a:pt x="919" y="22"/>
                    <a:pt x="919" y="13"/>
                    <a:pt x="910" y="5"/>
                  </a:cubicBezTo>
                  <a:cubicBezTo>
                    <a:pt x="907" y="2"/>
                    <a:pt x="904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4"/>
            <p:cNvSpPr/>
            <p:nvPr/>
          </p:nvSpPr>
          <p:spPr>
            <a:xfrm>
              <a:off x="7304861" y="2296201"/>
              <a:ext cx="64894" cy="100416"/>
            </a:xfrm>
            <a:custGeom>
              <a:avLst/>
              <a:gdLst/>
              <a:ahLst/>
              <a:cxnLst/>
              <a:rect l="l" t="t" r="r" b="b"/>
              <a:pathLst>
                <a:path w="992" h="1535" extrusionOk="0">
                  <a:moveTo>
                    <a:pt x="982" y="0"/>
                  </a:moveTo>
                  <a:cubicBezTo>
                    <a:pt x="973" y="0"/>
                    <a:pt x="964" y="0"/>
                    <a:pt x="955" y="9"/>
                  </a:cubicBezTo>
                  <a:lnTo>
                    <a:pt x="1" y="1508"/>
                  </a:lnTo>
                  <a:cubicBezTo>
                    <a:pt x="1" y="1517"/>
                    <a:pt x="1" y="1526"/>
                    <a:pt x="10" y="1535"/>
                  </a:cubicBezTo>
                  <a:lnTo>
                    <a:pt x="19" y="1535"/>
                  </a:lnTo>
                  <a:cubicBezTo>
                    <a:pt x="28" y="1535"/>
                    <a:pt x="28" y="1535"/>
                    <a:pt x="36" y="1526"/>
                  </a:cubicBezTo>
                  <a:lnTo>
                    <a:pt x="991" y="27"/>
                  </a:lnTo>
                  <a:cubicBezTo>
                    <a:pt x="991" y="18"/>
                    <a:pt x="991" y="9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4"/>
            <p:cNvSpPr/>
            <p:nvPr/>
          </p:nvSpPr>
          <p:spPr>
            <a:xfrm>
              <a:off x="7335215" y="2288612"/>
              <a:ext cx="60773" cy="99238"/>
            </a:xfrm>
            <a:custGeom>
              <a:avLst/>
              <a:gdLst/>
              <a:ahLst/>
              <a:cxnLst/>
              <a:rect l="l" t="t" r="r" b="b"/>
              <a:pathLst>
                <a:path w="929" h="1517" extrusionOk="0">
                  <a:moveTo>
                    <a:pt x="920" y="0"/>
                  </a:moveTo>
                  <a:cubicBezTo>
                    <a:pt x="911" y="0"/>
                    <a:pt x="902" y="0"/>
                    <a:pt x="893" y="9"/>
                  </a:cubicBezTo>
                  <a:cubicBezTo>
                    <a:pt x="598" y="455"/>
                    <a:pt x="224" y="1089"/>
                    <a:pt x="1" y="1490"/>
                  </a:cubicBezTo>
                  <a:cubicBezTo>
                    <a:pt x="1" y="1499"/>
                    <a:pt x="1" y="1508"/>
                    <a:pt x="10" y="1517"/>
                  </a:cubicBezTo>
                  <a:lnTo>
                    <a:pt x="19" y="1517"/>
                  </a:lnTo>
                  <a:cubicBezTo>
                    <a:pt x="27" y="1517"/>
                    <a:pt x="27" y="1517"/>
                    <a:pt x="36" y="1508"/>
                  </a:cubicBezTo>
                  <a:cubicBezTo>
                    <a:pt x="259" y="1106"/>
                    <a:pt x="625" y="482"/>
                    <a:pt x="928" y="27"/>
                  </a:cubicBezTo>
                  <a:cubicBezTo>
                    <a:pt x="928" y="18"/>
                    <a:pt x="928" y="9"/>
                    <a:pt x="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4"/>
            <p:cNvSpPr/>
            <p:nvPr/>
          </p:nvSpPr>
          <p:spPr>
            <a:xfrm>
              <a:off x="7358569" y="2280762"/>
              <a:ext cx="62539" cy="105976"/>
            </a:xfrm>
            <a:custGeom>
              <a:avLst/>
              <a:gdLst/>
              <a:ahLst/>
              <a:cxnLst/>
              <a:rect l="l" t="t" r="r" b="b"/>
              <a:pathLst>
                <a:path w="956" h="1620" extrusionOk="0">
                  <a:moveTo>
                    <a:pt x="937" y="1"/>
                  </a:moveTo>
                  <a:cubicBezTo>
                    <a:pt x="928" y="1"/>
                    <a:pt x="919" y="7"/>
                    <a:pt x="919" y="13"/>
                  </a:cubicBezTo>
                  <a:cubicBezTo>
                    <a:pt x="634" y="495"/>
                    <a:pt x="286" y="1102"/>
                    <a:pt x="9" y="1583"/>
                  </a:cubicBezTo>
                  <a:cubicBezTo>
                    <a:pt x="1" y="1592"/>
                    <a:pt x="1" y="1610"/>
                    <a:pt x="9" y="1610"/>
                  </a:cubicBezTo>
                  <a:cubicBezTo>
                    <a:pt x="18" y="1619"/>
                    <a:pt x="18" y="1619"/>
                    <a:pt x="27" y="1619"/>
                  </a:cubicBezTo>
                  <a:cubicBezTo>
                    <a:pt x="27" y="1619"/>
                    <a:pt x="36" y="1610"/>
                    <a:pt x="36" y="1610"/>
                  </a:cubicBezTo>
                  <a:cubicBezTo>
                    <a:pt x="313" y="1119"/>
                    <a:pt x="670" y="513"/>
                    <a:pt x="955" y="31"/>
                  </a:cubicBezTo>
                  <a:cubicBezTo>
                    <a:pt x="955" y="22"/>
                    <a:pt x="955" y="4"/>
                    <a:pt x="946" y="4"/>
                  </a:cubicBezTo>
                  <a:cubicBezTo>
                    <a:pt x="944" y="2"/>
                    <a:pt x="940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4"/>
            <p:cNvSpPr/>
            <p:nvPr/>
          </p:nvSpPr>
          <p:spPr>
            <a:xfrm>
              <a:off x="7383100" y="2276118"/>
              <a:ext cx="63062" cy="107088"/>
            </a:xfrm>
            <a:custGeom>
              <a:avLst/>
              <a:gdLst/>
              <a:ahLst/>
              <a:cxnLst/>
              <a:rect l="l" t="t" r="r" b="b"/>
              <a:pathLst>
                <a:path w="964" h="1637" extrusionOk="0">
                  <a:moveTo>
                    <a:pt x="945" y="0"/>
                  </a:moveTo>
                  <a:cubicBezTo>
                    <a:pt x="937" y="0"/>
                    <a:pt x="928" y="7"/>
                    <a:pt x="928" y="13"/>
                  </a:cubicBezTo>
                  <a:cubicBezTo>
                    <a:pt x="785" y="263"/>
                    <a:pt x="625" y="539"/>
                    <a:pt x="464" y="807"/>
                  </a:cubicBezTo>
                  <a:cubicBezTo>
                    <a:pt x="312" y="1074"/>
                    <a:pt x="152" y="1360"/>
                    <a:pt x="9" y="1610"/>
                  </a:cubicBezTo>
                  <a:cubicBezTo>
                    <a:pt x="0" y="1619"/>
                    <a:pt x="9" y="1628"/>
                    <a:pt x="18" y="1636"/>
                  </a:cubicBezTo>
                  <a:lnTo>
                    <a:pt x="27" y="1636"/>
                  </a:lnTo>
                  <a:cubicBezTo>
                    <a:pt x="27" y="1636"/>
                    <a:pt x="36" y="1636"/>
                    <a:pt x="36" y="1628"/>
                  </a:cubicBezTo>
                  <a:cubicBezTo>
                    <a:pt x="179" y="1378"/>
                    <a:pt x="339" y="1092"/>
                    <a:pt x="500" y="825"/>
                  </a:cubicBezTo>
                  <a:cubicBezTo>
                    <a:pt x="660" y="557"/>
                    <a:pt x="821" y="280"/>
                    <a:pt x="955" y="31"/>
                  </a:cubicBezTo>
                  <a:cubicBezTo>
                    <a:pt x="964" y="22"/>
                    <a:pt x="964" y="4"/>
                    <a:pt x="955" y="4"/>
                  </a:cubicBezTo>
                  <a:cubicBezTo>
                    <a:pt x="952" y="1"/>
                    <a:pt x="949" y="0"/>
                    <a:pt x="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4"/>
            <p:cNvSpPr/>
            <p:nvPr/>
          </p:nvSpPr>
          <p:spPr>
            <a:xfrm>
              <a:off x="7409333" y="2265847"/>
              <a:ext cx="60773" cy="110359"/>
            </a:xfrm>
            <a:custGeom>
              <a:avLst/>
              <a:gdLst/>
              <a:ahLst/>
              <a:cxnLst/>
              <a:rect l="l" t="t" r="r" b="b"/>
              <a:pathLst>
                <a:path w="929" h="1687" extrusionOk="0">
                  <a:moveTo>
                    <a:pt x="920" y="0"/>
                  </a:moveTo>
                  <a:cubicBezTo>
                    <a:pt x="911" y="0"/>
                    <a:pt x="902" y="0"/>
                    <a:pt x="893" y="9"/>
                  </a:cubicBezTo>
                  <a:cubicBezTo>
                    <a:pt x="625" y="553"/>
                    <a:pt x="313" y="1133"/>
                    <a:pt x="1" y="1651"/>
                  </a:cubicBezTo>
                  <a:cubicBezTo>
                    <a:pt x="1" y="1660"/>
                    <a:pt x="1" y="1678"/>
                    <a:pt x="10" y="1678"/>
                  </a:cubicBezTo>
                  <a:cubicBezTo>
                    <a:pt x="10" y="1678"/>
                    <a:pt x="19" y="1686"/>
                    <a:pt x="19" y="1686"/>
                  </a:cubicBezTo>
                  <a:cubicBezTo>
                    <a:pt x="27" y="1686"/>
                    <a:pt x="36" y="1678"/>
                    <a:pt x="36" y="1678"/>
                  </a:cubicBezTo>
                  <a:cubicBezTo>
                    <a:pt x="349" y="1151"/>
                    <a:pt x="661" y="571"/>
                    <a:pt x="928" y="27"/>
                  </a:cubicBezTo>
                  <a:cubicBezTo>
                    <a:pt x="928" y="18"/>
                    <a:pt x="928" y="9"/>
                    <a:pt x="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4"/>
            <p:cNvSpPr/>
            <p:nvPr/>
          </p:nvSpPr>
          <p:spPr>
            <a:xfrm>
              <a:off x="7437331" y="2259174"/>
              <a:ext cx="58418" cy="109443"/>
            </a:xfrm>
            <a:custGeom>
              <a:avLst/>
              <a:gdLst/>
              <a:ahLst/>
              <a:cxnLst/>
              <a:rect l="l" t="t" r="r" b="b"/>
              <a:pathLst>
                <a:path w="893" h="1673" extrusionOk="0">
                  <a:moveTo>
                    <a:pt x="876" y="1"/>
                  </a:moveTo>
                  <a:cubicBezTo>
                    <a:pt x="870" y="1"/>
                    <a:pt x="864" y="7"/>
                    <a:pt x="857" y="13"/>
                  </a:cubicBezTo>
                  <a:lnTo>
                    <a:pt x="10" y="1646"/>
                  </a:lnTo>
                  <a:cubicBezTo>
                    <a:pt x="1" y="1655"/>
                    <a:pt x="1" y="1664"/>
                    <a:pt x="10" y="1672"/>
                  </a:cubicBezTo>
                  <a:lnTo>
                    <a:pt x="19" y="1672"/>
                  </a:lnTo>
                  <a:cubicBezTo>
                    <a:pt x="28" y="1672"/>
                    <a:pt x="37" y="1672"/>
                    <a:pt x="37" y="1664"/>
                  </a:cubicBezTo>
                  <a:lnTo>
                    <a:pt x="893" y="22"/>
                  </a:lnTo>
                  <a:cubicBezTo>
                    <a:pt x="893" y="13"/>
                    <a:pt x="893" y="4"/>
                    <a:pt x="884" y="4"/>
                  </a:cubicBezTo>
                  <a:cubicBezTo>
                    <a:pt x="881" y="2"/>
                    <a:pt x="879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4"/>
            <p:cNvSpPr/>
            <p:nvPr/>
          </p:nvSpPr>
          <p:spPr>
            <a:xfrm>
              <a:off x="7455452" y="2236998"/>
              <a:ext cx="75950" cy="130442"/>
            </a:xfrm>
            <a:custGeom>
              <a:avLst/>
              <a:gdLst/>
              <a:ahLst/>
              <a:cxnLst/>
              <a:rect l="l" t="t" r="r" b="b"/>
              <a:pathLst>
                <a:path w="1161" h="1994" extrusionOk="0">
                  <a:moveTo>
                    <a:pt x="1134" y="1"/>
                  </a:moveTo>
                  <a:cubicBezTo>
                    <a:pt x="1128" y="1"/>
                    <a:pt x="1122" y="7"/>
                    <a:pt x="1116" y="13"/>
                  </a:cubicBezTo>
                  <a:cubicBezTo>
                    <a:pt x="732" y="647"/>
                    <a:pt x="357" y="1298"/>
                    <a:pt x="9" y="1958"/>
                  </a:cubicBezTo>
                  <a:cubicBezTo>
                    <a:pt x="0" y="1976"/>
                    <a:pt x="9" y="1985"/>
                    <a:pt x="18" y="1985"/>
                  </a:cubicBezTo>
                  <a:cubicBezTo>
                    <a:pt x="18" y="1985"/>
                    <a:pt x="18" y="1994"/>
                    <a:pt x="27" y="1994"/>
                  </a:cubicBezTo>
                  <a:cubicBezTo>
                    <a:pt x="36" y="1994"/>
                    <a:pt x="36" y="1985"/>
                    <a:pt x="45" y="1976"/>
                  </a:cubicBezTo>
                  <a:cubicBezTo>
                    <a:pt x="384" y="1316"/>
                    <a:pt x="759" y="664"/>
                    <a:pt x="1151" y="31"/>
                  </a:cubicBezTo>
                  <a:cubicBezTo>
                    <a:pt x="1160" y="22"/>
                    <a:pt x="1151" y="13"/>
                    <a:pt x="1142" y="4"/>
                  </a:cubicBezTo>
                  <a:cubicBezTo>
                    <a:pt x="1140" y="2"/>
                    <a:pt x="1137" y="1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4"/>
            <p:cNvSpPr/>
            <p:nvPr/>
          </p:nvSpPr>
          <p:spPr>
            <a:xfrm>
              <a:off x="7483451" y="2225746"/>
              <a:ext cx="76538" cy="134106"/>
            </a:xfrm>
            <a:custGeom>
              <a:avLst/>
              <a:gdLst/>
              <a:ahLst/>
              <a:cxnLst/>
              <a:rect l="l" t="t" r="r" b="b"/>
              <a:pathLst>
                <a:path w="1170" h="2050" extrusionOk="0">
                  <a:moveTo>
                    <a:pt x="1138" y="0"/>
                  </a:moveTo>
                  <a:cubicBezTo>
                    <a:pt x="1134" y="0"/>
                    <a:pt x="1129" y="2"/>
                    <a:pt x="1125" y="7"/>
                  </a:cubicBezTo>
                  <a:cubicBezTo>
                    <a:pt x="1035" y="167"/>
                    <a:pt x="946" y="328"/>
                    <a:pt x="857" y="480"/>
                  </a:cubicBezTo>
                  <a:cubicBezTo>
                    <a:pt x="554" y="988"/>
                    <a:pt x="268" y="1470"/>
                    <a:pt x="10" y="2023"/>
                  </a:cubicBezTo>
                  <a:cubicBezTo>
                    <a:pt x="1" y="2032"/>
                    <a:pt x="1" y="2041"/>
                    <a:pt x="10" y="2050"/>
                  </a:cubicBezTo>
                  <a:lnTo>
                    <a:pt x="18" y="2050"/>
                  </a:lnTo>
                  <a:cubicBezTo>
                    <a:pt x="27" y="2050"/>
                    <a:pt x="36" y="2041"/>
                    <a:pt x="36" y="2041"/>
                  </a:cubicBezTo>
                  <a:cubicBezTo>
                    <a:pt x="304" y="1488"/>
                    <a:pt x="589" y="1006"/>
                    <a:pt x="884" y="497"/>
                  </a:cubicBezTo>
                  <a:cubicBezTo>
                    <a:pt x="973" y="346"/>
                    <a:pt x="1071" y="185"/>
                    <a:pt x="1160" y="25"/>
                  </a:cubicBezTo>
                  <a:cubicBezTo>
                    <a:pt x="1169" y="16"/>
                    <a:pt x="1160" y="7"/>
                    <a:pt x="1151" y="7"/>
                  </a:cubicBezTo>
                  <a:cubicBezTo>
                    <a:pt x="1147" y="2"/>
                    <a:pt x="1143" y="0"/>
                    <a:pt x="1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4"/>
            <p:cNvSpPr/>
            <p:nvPr/>
          </p:nvSpPr>
          <p:spPr>
            <a:xfrm>
              <a:off x="7511449" y="2229409"/>
              <a:ext cx="60773" cy="115854"/>
            </a:xfrm>
            <a:custGeom>
              <a:avLst/>
              <a:gdLst/>
              <a:ahLst/>
              <a:cxnLst/>
              <a:rect l="l" t="t" r="r" b="b"/>
              <a:pathLst>
                <a:path w="929" h="1771" extrusionOk="0">
                  <a:moveTo>
                    <a:pt x="912" y="1"/>
                  </a:moveTo>
                  <a:cubicBezTo>
                    <a:pt x="906" y="1"/>
                    <a:pt x="899" y="7"/>
                    <a:pt x="893" y="13"/>
                  </a:cubicBezTo>
                  <a:cubicBezTo>
                    <a:pt x="625" y="602"/>
                    <a:pt x="331" y="1182"/>
                    <a:pt x="10" y="1744"/>
                  </a:cubicBezTo>
                  <a:cubicBezTo>
                    <a:pt x="1" y="1753"/>
                    <a:pt x="1" y="1762"/>
                    <a:pt x="10" y="1771"/>
                  </a:cubicBezTo>
                  <a:lnTo>
                    <a:pt x="19" y="1771"/>
                  </a:lnTo>
                  <a:cubicBezTo>
                    <a:pt x="28" y="1771"/>
                    <a:pt x="37" y="1771"/>
                    <a:pt x="37" y="1762"/>
                  </a:cubicBezTo>
                  <a:cubicBezTo>
                    <a:pt x="358" y="1200"/>
                    <a:pt x="661" y="620"/>
                    <a:pt x="929" y="31"/>
                  </a:cubicBezTo>
                  <a:cubicBezTo>
                    <a:pt x="929" y="13"/>
                    <a:pt x="929" y="4"/>
                    <a:pt x="920" y="4"/>
                  </a:cubicBezTo>
                  <a:cubicBezTo>
                    <a:pt x="917" y="2"/>
                    <a:pt x="915" y="1"/>
                    <a:pt x="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4"/>
            <p:cNvSpPr/>
            <p:nvPr/>
          </p:nvSpPr>
          <p:spPr>
            <a:xfrm>
              <a:off x="7535392" y="2222083"/>
              <a:ext cx="59007" cy="114415"/>
            </a:xfrm>
            <a:custGeom>
              <a:avLst/>
              <a:gdLst/>
              <a:ahLst/>
              <a:cxnLst/>
              <a:rect l="l" t="t" r="r" b="b"/>
              <a:pathLst>
                <a:path w="902" h="1749" extrusionOk="0">
                  <a:moveTo>
                    <a:pt x="884" y="0"/>
                  </a:moveTo>
                  <a:cubicBezTo>
                    <a:pt x="875" y="0"/>
                    <a:pt x="866" y="0"/>
                    <a:pt x="866" y="18"/>
                  </a:cubicBezTo>
                  <a:cubicBezTo>
                    <a:pt x="616" y="598"/>
                    <a:pt x="331" y="1178"/>
                    <a:pt x="10" y="1722"/>
                  </a:cubicBezTo>
                  <a:cubicBezTo>
                    <a:pt x="1" y="1731"/>
                    <a:pt x="1" y="1740"/>
                    <a:pt x="10" y="1749"/>
                  </a:cubicBezTo>
                  <a:lnTo>
                    <a:pt x="18" y="1749"/>
                  </a:lnTo>
                  <a:cubicBezTo>
                    <a:pt x="27" y="1749"/>
                    <a:pt x="36" y="1749"/>
                    <a:pt x="36" y="1740"/>
                  </a:cubicBezTo>
                  <a:cubicBezTo>
                    <a:pt x="366" y="1196"/>
                    <a:pt x="652" y="616"/>
                    <a:pt x="902" y="27"/>
                  </a:cubicBezTo>
                  <a:cubicBezTo>
                    <a:pt x="902" y="18"/>
                    <a:pt x="902" y="9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4"/>
            <p:cNvSpPr/>
            <p:nvPr/>
          </p:nvSpPr>
          <p:spPr>
            <a:xfrm>
              <a:off x="7560512" y="2213055"/>
              <a:ext cx="57829" cy="117032"/>
            </a:xfrm>
            <a:custGeom>
              <a:avLst/>
              <a:gdLst/>
              <a:ahLst/>
              <a:cxnLst/>
              <a:rect l="l" t="t" r="r" b="b"/>
              <a:pathLst>
                <a:path w="884" h="1789" extrusionOk="0">
                  <a:moveTo>
                    <a:pt x="861" y="1"/>
                  </a:moveTo>
                  <a:cubicBezTo>
                    <a:pt x="852" y="1"/>
                    <a:pt x="848" y="7"/>
                    <a:pt x="848" y="13"/>
                  </a:cubicBezTo>
                  <a:cubicBezTo>
                    <a:pt x="643" y="504"/>
                    <a:pt x="223" y="1343"/>
                    <a:pt x="9" y="1762"/>
                  </a:cubicBezTo>
                  <a:cubicBezTo>
                    <a:pt x="0" y="1771"/>
                    <a:pt x="9" y="1780"/>
                    <a:pt x="18" y="1789"/>
                  </a:cubicBezTo>
                  <a:lnTo>
                    <a:pt x="27" y="1789"/>
                  </a:lnTo>
                  <a:cubicBezTo>
                    <a:pt x="27" y="1789"/>
                    <a:pt x="36" y="1789"/>
                    <a:pt x="36" y="1780"/>
                  </a:cubicBezTo>
                  <a:cubicBezTo>
                    <a:pt x="259" y="1360"/>
                    <a:pt x="678" y="513"/>
                    <a:pt x="883" y="22"/>
                  </a:cubicBezTo>
                  <a:cubicBezTo>
                    <a:pt x="883" y="13"/>
                    <a:pt x="883" y="4"/>
                    <a:pt x="874" y="4"/>
                  </a:cubicBezTo>
                  <a:cubicBezTo>
                    <a:pt x="869" y="2"/>
                    <a:pt x="865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4"/>
            <p:cNvSpPr/>
            <p:nvPr/>
          </p:nvSpPr>
          <p:spPr>
            <a:xfrm>
              <a:off x="7582100" y="2203766"/>
              <a:ext cx="59007" cy="119910"/>
            </a:xfrm>
            <a:custGeom>
              <a:avLst/>
              <a:gdLst/>
              <a:ahLst/>
              <a:cxnLst/>
              <a:rect l="l" t="t" r="r" b="b"/>
              <a:pathLst>
                <a:path w="902" h="1833" extrusionOk="0">
                  <a:moveTo>
                    <a:pt x="876" y="0"/>
                  </a:moveTo>
                  <a:cubicBezTo>
                    <a:pt x="870" y="0"/>
                    <a:pt x="866" y="6"/>
                    <a:pt x="866" y="13"/>
                  </a:cubicBezTo>
                  <a:cubicBezTo>
                    <a:pt x="580" y="610"/>
                    <a:pt x="295" y="1208"/>
                    <a:pt x="9" y="1806"/>
                  </a:cubicBezTo>
                  <a:cubicBezTo>
                    <a:pt x="0" y="1815"/>
                    <a:pt x="9" y="1824"/>
                    <a:pt x="18" y="1833"/>
                  </a:cubicBezTo>
                  <a:lnTo>
                    <a:pt x="27" y="1833"/>
                  </a:lnTo>
                  <a:cubicBezTo>
                    <a:pt x="36" y="1833"/>
                    <a:pt x="36" y="1824"/>
                    <a:pt x="45" y="1824"/>
                  </a:cubicBezTo>
                  <a:cubicBezTo>
                    <a:pt x="330" y="1226"/>
                    <a:pt x="616" y="628"/>
                    <a:pt x="892" y="31"/>
                  </a:cubicBezTo>
                  <a:cubicBezTo>
                    <a:pt x="901" y="22"/>
                    <a:pt x="901" y="4"/>
                    <a:pt x="883" y="4"/>
                  </a:cubicBezTo>
                  <a:cubicBezTo>
                    <a:pt x="881" y="1"/>
                    <a:pt x="878" y="0"/>
                    <a:pt x="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4"/>
            <p:cNvSpPr/>
            <p:nvPr/>
          </p:nvSpPr>
          <p:spPr>
            <a:xfrm>
              <a:off x="7607155" y="2192056"/>
              <a:ext cx="62539" cy="121677"/>
            </a:xfrm>
            <a:custGeom>
              <a:avLst/>
              <a:gdLst/>
              <a:ahLst/>
              <a:cxnLst/>
              <a:rect l="l" t="t" r="r" b="b"/>
              <a:pathLst>
                <a:path w="956" h="1860" extrusionOk="0">
                  <a:moveTo>
                    <a:pt x="930" y="1"/>
                  </a:moveTo>
                  <a:cubicBezTo>
                    <a:pt x="924" y="1"/>
                    <a:pt x="920" y="7"/>
                    <a:pt x="920" y="13"/>
                  </a:cubicBezTo>
                  <a:lnTo>
                    <a:pt x="10" y="1833"/>
                  </a:lnTo>
                  <a:cubicBezTo>
                    <a:pt x="1" y="1842"/>
                    <a:pt x="1" y="1851"/>
                    <a:pt x="10" y="1851"/>
                  </a:cubicBezTo>
                  <a:cubicBezTo>
                    <a:pt x="19" y="1860"/>
                    <a:pt x="19" y="1860"/>
                    <a:pt x="19" y="1860"/>
                  </a:cubicBezTo>
                  <a:cubicBezTo>
                    <a:pt x="28" y="1860"/>
                    <a:pt x="37" y="1851"/>
                    <a:pt x="37" y="1851"/>
                  </a:cubicBezTo>
                  <a:lnTo>
                    <a:pt x="947" y="31"/>
                  </a:lnTo>
                  <a:cubicBezTo>
                    <a:pt x="955" y="22"/>
                    <a:pt x="947" y="4"/>
                    <a:pt x="938" y="4"/>
                  </a:cubicBezTo>
                  <a:cubicBezTo>
                    <a:pt x="935" y="2"/>
                    <a:pt x="932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4"/>
            <p:cNvSpPr/>
            <p:nvPr/>
          </p:nvSpPr>
          <p:spPr>
            <a:xfrm>
              <a:off x="7627042" y="2204289"/>
              <a:ext cx="53708" cy="106565"/>
            </a:xfrm>
            <a:custGeom>
              <a:avLst/>
              <a:gdLst/>
              <a:ahLst/>
              <a:cxnLst/>
              <a:rect l="l" t="t" r="r" b="b"/>
              <a:pathLst>
                <a:path w="821" h="1629" extrusionOk="0">
                  <a:moveTo>
                    <a:pt x="804" y="1"/>
                  </a:moveTo>
                  <a:cubicBezTo>
                    <a:pt x="798" y="1"/>
                    <a:pt x="792" y="7"/>
                    <a:pt x="785" y="14"/>
                  </a:cubicBezTo>
                  <a:lnTo>
                    <a:pt x="0" y="1602"/>
                  </a:lnTo>
                  <a:cubicBezTo>
                    <a:pt x="0" y="1610"/>
                    <a:pt x="0" y="1628"/>
                    <a:pt x="9" y="1628"/>
                  </a:cubicBezTo>
                  <a:lnTo>
                    <a:pt x="18" y="1628"/>
                  </a:lnTo>
                  <a:cubicBezTo>
                    <a:pt x="27" y="1628"/>
                    <a:pt x="36" y="1628"/>
                    <a:pt x="36" y="1619"/>
                  </a:cubicBezTo>
                  <a:lnTo>
                    <a:pt x="821" y="31"/>
                  </a:lnTo>
                  <a:cubicBezTo>
                    <a:pt x="821" y="23"/>
                    <a:pt x="821" y="5"/>
                    <a:pt x="812" y="5"/>
                  </a:cubicBezTo>
                  <a:cubicBezTo>
                    <a:pt x="809" y="2"/>
                    <a:pt x="807" y="1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4"/>
            <p:cNvSpPr/>
            <p:nvPr/>
          </p:nvSpPr>
          <p:spPr>
            <a:xfrm>
              <a:off x="7653274" y="2240530"/>
              <a:ext cx="28064" cy="55147"/>
            </a:xfrm>
            <a:custGeom>
              <a:avLst/>
              <a:gdLst/>
              <a:ahLst/>
              <a:cxnLst/>
              <a:rect l="l" t="t" r="r" b="b"/>
              <a:pathLst>
                <a:path w="429" h="843" extrusionOk="0">
                  <a:moveTo>
                    <a:pt x="403" y="0"/>
                  </a:moveTo>
                  <a:cubicBezTo>
                    <a:pt x="398" y="0"/>
                    <a:pt x="393" y="6"/>
                    <a:pt x="393" y="13"/>
                  </a:cubicBezTo>
                  <a:cubicBezTo>
                    <a:pt x="268" y="280"/>
                    <a:pt x="134" y="548"/>
                    <a:pt x="10" y="816"/>
                  </a:cubicBezTo>
                  <a:cubicBezTo>
                    <a:pt x="1" y="824"/>
                    <a:pt x="10" y="833"/>
                    <a:pt x="19" y="842"/>
                  </a:cubicBezTo>
                  <a:lnTo>
                    <a:pt x="27" y="842"/>
                  </a:lnTo>
                  <a:cubicBezTo>
                    <a:pt x="36" y="842"/>
                    <a:pt x="36" y="842"/>
                    <a:pt x="45" y="833"/>
                  </a:cubicBezTo>
                  <a:cubicBezTo>
                    <a:pt x="170" y="566"/>
                    <a:pt x="304" y="298"/>
                    <a:pt x="420" y="22"/>
                  </a:cubicBezTo>
                  <a:cubicBezTo>
                    <a:pt x="429" y="13"/>
                    <a:pt x="420" y="4"/>
                    <a:pt x="411" y="4"/>
                  </a:cubicBezTo>
                  <a:cubicBezTo>
                    <a:pt x="408" y="1"/>
                    <a:pt x="406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4"/>
            <p:cNvSpPr/>
            <p:nvPr/>
          </p:nvSpPr>
          <p:spPr>
            <a:xfrm>
              <a:off x="7673096" y="2267025"/>
              <a:ext cx="12364" cy="22831"/>
            </a:xfrm>
            <a:custGeom>
              <a:avLst/>
              <a:gdLst/>
              <a:ahLst/>
              <a:cxnLst/>
              <a:rect l="l" t="t" r="r" b="b"/>
              <a:pathLst>
                <a:path w="189" h="349" extrusionOk="0">
                  <a:moveTo>
                    <a:pt x="179" y="0"/>
                  </a:moveTo>
                  <a:cubicBezTo>
                    <a:pt x="170" y="0"/>
                    <a:pt x="153" y="0"/>
                    <a:pt x="153" y="9"/>
                  </a:cubicBezTo>
                  <a:cubicBezTo>
                    <a:pt x="108" y="116"/>
                    <a:pt x="63" y="223"/>
                    <a:pt x="1" y="321"/>
                  </a:cubicBezTo>
                  <a:cubicBezTo>
                    <a:pt x="1" y="330"/>
                    <a:pt x="1" y="339"/>
                    <a:pt x="10" y="348"/>
                  </a:cubicBezTo>
                  <a:lnTo>
                    <a:pt x="19" y="348"/>
                  </a:lnTo>
                  <a:cubicBezTo>
                    <a:pt x="28" y="348"/>
                    <a:pt x="37" y="348"/>
                    <a:pt x="37" y="339"/>
                  </a:cubicBezTo>
                  <a:cubicBezTo>
                    <a:pt x="99" y="241"/>
                    <a:pt x="144" y="134"/>
                    <a:pt x="188" y="27"/>
                  </a:cubicBezTo>
                  <a:cubicBezTo>
                    <a:pt x="188" y="18"/>
                    <a:pt x="18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4"/>
            <p:cNvSpPr/>
            <p:nvPr/>
          </p:nvSpPr>
          <p:spPr>
            <a:xfrm>
              <a:off x="5988268" y="3726554"/>
              <a:ext cx="586010" cy="354301"/>
            </a:xfrm>
            <a:custGeom>
              <a:avLst/>
              <a:gdLst/>
              <a:ahLst/>
              <a:cxnLst/>
              <a:rect l="l" t="t" r="r" b="b"/>
              <a:pathLst>
                <a:path w="8958" h="5416" extrusionOk="0">
                  <a:moveTo>
                    <a:pt x="37" y="1"/>
                  </a:moveTo>
                  <a:lnTo>
                    <a:pt x="1" y="10"/>
                  </a:lnTo>
                  <a:cubicBezTo>
                    <a:pt x="768" y="1687"/>
                    <a:pt x="2062" y="3141"/>
                    <a:pt x="3650" y="4095"/>
                  </a:cubicBezTo>
                  <a:cubicBezTo>
                    <a:pt x="5077" y="4952"/>
                    <a:pt x="6763" y="5416"/>
                    <a:pt x="8431" y="5416"/>
                  </a:cubicBezTo>
                  <a:cubicBezTo>
                    <a:pt x="8610" y="5416"/>
                    <a:pt x="8779" y="5416"/>
                    <a:pt x="8958" y="5398"/>
                  </a:cubicBezTo>
                  <a:lnTo>
                    <a:pt x="8958" y="5362"/>
                  </a:lnTo>
                  <a:cubicBezTo>
                    <a:pt x="8784" y="5372"/>
                    <a:pt x="8610" y="5377"/>
                    <a:pt x="8436" y="5377"/>
                  </a:cubicBezTo>
                  <a:cubicBezTo>
                    <a:pt x="6767" y="5377"/>
                    <a:pt x="5089" y="4916"/>
                    <a:pt x="3667" y="4060"/>
                  </a:cubicBezTo>
                  <a:cubicBezTo>
                    <a:pt x="2088" y="3114"/>
                    <a:pt x="804" y="1669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4"/>
            <p:cNvSpPr/>
            <p:nvPr/>
          </p:nvSpPr>
          <p:spPr>
            <a:xfrm>
              <a:off x="5641621" y="3745853"/>
              <a:ext cx="77716" cy="108004"/>
            </a:xfrm>
            <a:custGeom>
              <a:avLst/>
              <a:gdLst/>
              <a:ahLst/>
              <a:cxnLst/>
              <a:rect l="l" t="t" r="r" b="b"/>
              <a:pathLst>
                <a:path w="1188" h="1651" extrusionOk="0">
                  <a:moveTo>
                    <a:pt x="1169" y="0"/>
                  </a:moveTo>
                  <a:cubicBezTo>
                    <a:pt x="1161" y="0"/>
                    <a:pt x="1152" y="0"/>
                    <a:pt x="1152" y="9"/>
                  </a:cubicBezTo>
                  <a:cubicBezTo>
                    <a:pt x="1036" y="161"/>
                    <a:pt x="911" y="339"/>
                    <a:pt x="786" y="517"/>
                  </a:cubicBezTo>
                  <a:cubicBezTo>
                    <a:pt x="518" y="901"/>
                    <a:pt x="242" y="1302"/>
                    <a:pt x="10" y="1624"/>
                  </a:cubicBezTo>
                  <a:cubicBezTo>
                    <a:pt x="1" y="1633"/>
                    <a:pt x="1" y="1641"/>
                    <a:pt x="10" y="1650"/>
                  </a:cubicBezTo>
                  <a:lnTo>
                    <a:pt x="37" y="1650"/>
                  </a:lnTo>
                  <a:cubicBezTo>
                    <a:pt x="268" y="1320"/>
                    <a:pt x="554" y="928"/>
                    <a:pt x="822" y="544"/>
                  </a:cubicBezTo>
                  <a:cubicBezTo>
                    <a:pt x="946" y="357"/>
                    <a:pt x="1071" y="187"/>
                    <a:pt x="1178" y="27"/>
                  </a:cubicBezTo>
                  <a:cubicBezTo>
                    <a:pt x="1187" y="18"/>
                    <a:pt x="1178" y="9"/>
                    <a:pt x="1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4"/>
            <p:cNvSpPr/>
            <p:nvPr/>
          </p:nvSpPr>
          <p:spPr>
            <a:xfrm>
              <a:off x="5628210" y="3727732"/>
              <a:ext cx="141891" cy="200832"/>
            </a:xfrm>
            <a:custGeom>
              <a:avLst/>
              <a:gdLst/>
              <a:ahLst/>
              <a:cxnLst/>
              <a:rect l="l" t="t" r="r" b="b"/>
              <a:pathLst>
                <a:path w="2169" h="3070" extrusionOk="0">
                  <a:moveTo>
                    <a:pt x="2160" y="0"/>
                  </a:moveTo>
                  <a:cubicBezTo>
                    <a:pt x="2151" y="0"/>
                    <a:pt x="2142" y="0"/>
                    <a:pt x="2133" y="9"/>
                  </a:cubicBezTo>
                  <a:cubicBezTo>
                    <a:pt x="1392" y="991"/>
                    <a:pt x="679" y="2008"/>
                    <a:pt x="10" y="3043"/>
                  </a:cubicBezTo>
                  <a:cubicBezTo>
                    <a:pt x="1" y="3051"/>
                    <a:pt x="10" y="3069"/>
                    <a:pt x="18" y="3069"/>
                  </a:cubicBezTo>
                  <a:lnTo>
                    <a:pt x="45" y="3069"/>
                  </a:lnTo>
                  <a:cubicBezTo>
                    <a:pt x="705" y="2034"/>
                    <a:pt x="1419" y="1009"/>
                    <a:pt x="2160" y="27"/>
                  </a:cubicBezTo>
                  <a:cubicBezTo>
                    <a:pt x="2168" y="18"/>
                    <a:pt x="2168" y="9"/>
                    <a:pt x="2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4"/>
            <p:cNvSpPr/>
            <p:nvPr/>
          </p:nvSpPr>
          <p:spPr>
            <a:xfrm>
              <a:off x="5625855" y="3728909"/>
              <a:ext cx="172833" cy="255063"/>
            </a:xfrm>
            <a:custGeom>
              <a:avLst/>
              <a:gdLst/>
              <a:ahLst/>
              <a:cxnLst/>
              <a:rect l="l" t="t" r="r" b="b"/>
              <a:pathLst>
                <a:path w="2642" h="3899" extrusionOk="0">
                  <a:moveTo>
                    <a:pt x="2633" y="0"/>
                  </a:moveTo>
                  <a:cubicBezTo>
                    <a:pt x="2624" y="0"/>
                    <a:pt x="2615" y="0"/>
                    <a:pt x="2606" y="9"/>
                  </a:cubicBezTo>
                  <a:cubicBezTo>
                    <a:pt x="1714" y="1267"/>
                    <a:pt x="840" y="2570"/>
                    <a:pt x="1" y="3872"/>
                  </a:cubicBezTo>
                  <a:cubicBezTo>
                    <a:pt x="1" y="3881"/>
                    <a:pt x="1" y="3890"/>
                    <a:pt x="10" y="3899"/>
                  </a:cubicBezTo>
                  <a:lnTo>
                    <a:pt x="19" y="3899"/>
                  </a:lnTo>
                  <a:cubicBezTo>
                    <a:pt x="28" y="3899"/>
                    <a:pt x="28" y="3899"/>
                    <a:pt x="37" y="3890"/>
                  </a:cubicBezTo>
                  <a:cubicBezTo>
                    <a:pt x="866" y="2587"/>
                    <a:pt x="1741" y="1285"/>
                    <a:pt x="2642" y="27"/>
                  </a:cubicBezTo>
                  <a:cubicBezTo>
                    <a:pt x="2642" y="18"/>
                    <a:pt x="2642" y="9"/>
                    <a:pt x="2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4"/>
            <p:cNvSpPr/>
            <p:nvPr/>
          </p:nvSpPr>
          <p:spPr>
            <a:xfrm>
              <a:off x="5627622" y="3737087"/>
              <a:ext cx="204364" cy="303537"/>
            </a:xfrm>
            <a:custGeom>
              <a:avLst/>
              <a:gdLst/>
              <a:ahLst/>
              <a:cxnLst/>
              <a:rect l="l" t="t" r="r" b="b"/>
              <a:pathLst>
                <a:path w="3124" h="4640" extrusionOk="0">
                  <a:moveTo>
                    <a:pt x="3114" y="0"/>
                  </a:moveTo>
                  <a:cubicBezTo>
                    <a:pt x="3105" y="0"/>
                    <a:pt x="3096" y="0"/>
                    <a:pt x="3087" y="9"/>
                  </a:cubicBezTo>
                  <a:cubicBezTo>
                    <a:pt x="1999" y="1481"/>
                    <a:pt x="955" y="3033"/>
                    <a:pt x="10" y="4603"/>
                  </a:cubicBezTo>
                  <a:cubicBezTo>
                    <a:pt x="1" y="4612"/>
                    <a:pt x="10" y="4630"/>
                    <a:pt x="19" y="4630"/>
                  </a:cubicBezTo>
                  <a:cubicBezTo>
                    <a:pt x="19" y="4630"/>
                    <a:pt x="19" y="4639"/>
                    <a:pt x="27" y="4639"/>
                  </a:cubicBezTo>
                  <a:cubicBezTo>
                    <a:pt x="36" y="4639"/>
                    <a:pt x="36" y="4630"/>
                    <a:pt x="45" y="4630"/>
                  </a:cubicBezTo>
                  <a:cubicBezTo>
                    <a:pt x="991" y="3051"/>
                    <a:pt x="2026" y="1508"/>
                    <a:pt x="3114" y="27"/>
                  </a:cubicBezTo>
                  <a:cubicBezTo>
                    <a:pt x="3123" y="18"/>
                    <a:pt x="3123" y="9"/>
                    <a:pt x="3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4"/>
            <p:cNvSpPr/>
            <p:nvPr/>
          </p:nvSpPr>
          <p:spPr>
            <a:xfrm>
              <a:off x="5631154" y="3728452"/>
              <a:ext cx="241063" cy="359993"/>
            </a:xfrm>
            <a:custGeom>
              <a:avLst/>
              <a:gdLst/>
              <a:ahLst/>
              <a:cxnLst/>
              <a:rect l="l" t="t" r="r" b="b"/>
              <a:pathLst>
                <a:path w="3685" h="5503" extrusionOk="0">
                  <a:moveTo>
                    <a:pt x="3662" y="1"/>
                  </a:moveTo>
                  <a:cubicBezTo>
                    <a:pt x="3658" y="1"/>
                    <a:pt x="3653" y="3"/>
                    <a:pt x="3649" y="7"/>
                  </a:cubicBezTo>
                  <a:cubicBezTo>
                    <a:pt x="2391" y="1783"/>
                    <a:pt x="1160" y="3629"/>
                    <a:pt x="0" y="5476"/>
                  </a:cubicBezTo>
                  <a:cubicBezTo>
                    <a:pt x="0" y="5485"/>
                    <a:pt x="0" y="5494"/>
                    <a:pt x="9" y="5503"/>
                  </a:cubicBezTo>
                  <a:lnTo>
                    <a:pt x="18" y="5503"/>
                  </a:lnTo>
                  <a:cubicBezTo>
                    <a:pt x="27" y="5503"/>
                    <a:pt x="27" y="5503"/>
                    <a:pt x="36" y="5494"/>
                  </a:cubicBezTo>
                  <a:cubicBezTo>
                    <a:pt x="1196" y="3647"/>
                    <a:pt x="2418" y="1809"/>
                    <a:pt x="3685" y="34"/>
                  </a:cubicBezTo>
                  <a:cubicBezTo>
                    <a:pt x="3685" y="25"/>
                    <a:pt x="3685" y="7"/>
                    <a:pt x="3676" y="7"/>
                  </a:cubicBezTo>
                  <a:cubicBezTo>
                    <a:pt x="3671" y="3"/>
                    <a:pt x="3667" y="1"/>
                    <a:pt x="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4"/>
            <p:cNvSpPr/>
            <p:nvPr/>
          </p:nvSpPr>
          <p:spPr>
            <a:xfrm>
              <a:off x="5652742" y="3721321"/>
              <a:ext cx="269062" cy="392832"/>
            </a:xfrm>
            <a:custGeom>
              <a:avLst/>
              <a:gdLst/>
              <a:ahLst/>
              <a:cxnLst/>
              <a:rect l="l" t="t" r="r" b="b"/>
              <a:pathLst>
                <a:path w="4113" h="6005" extrusionOk="0">
                  <a:moveTo>
                    <a:pt x="4104" y="0"/>
                  </a:moveTo>
                  <a:cubicBezTo>
                    <a:pt x="4095" y="0"/>
                    <a:pt x="4086" y="0"/>
                    <a:pt x="4077" y="9"/>
                  </a:cubicBezTo>
                  <a:cubicBezTo>
                    <a:pt x="2454" y="2052"/>
                    <a:pt x="964" y="4229"/>
                    <a:pt x="9" y="5977"/>
                  </a:cubicBezTo>
                  <a:cubicBezTo>
                    <a:pt x="0" y="5986"/>
                    <a:pt x="0" y="5995"/>
                    <a:pt x="9" y="5995"/>
                  </a:cubicBezTo>
                  <a:cubicBezTo>
                    <a:pt x="18" y="6004"/>
                    <a:pt x="18" y="6004"/>
                    <a:pt x="18" y="6004"/>
                  </a:cubicBezTo>
                  <a:cubicBezTo>
                    <a:pt x="27" y="6004"/>
                    <a:pt x="36" y="5995"/>
                    <a:pt x="36" y="5995"/>
                  </a:cubicBezTo>
                  <a:cubicBezTo>
                    <a:pt x="999" y="4247"/>
                    <a:pt x="2480" y="2079"/>
                    <a:pt x="4104" y="27"/>
                  </a:cubicBezTo>
                  <a:cubicBezTo>
                    <a:pt x="4113" y="18"/>
                    <a:pt x="4113" y="9"/>
                    <a:pt x="4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4"/>
            <p:cNvSpPr/>
            <p:nvPr/>
          </p:nvSpPr>
          <p:spPr>
            <a:xfrm>
              <a:off x="5684796" y="3710789"/>
              <a:ext cx="288949" cy="420831"/>
            </a:xfrm>
            <a:custGeom>
              <a:avLst/>
              <a:gdLst/>
              <a:ahLst/>
              <a:cxnLst/>
              <a:rect l="l" t="t" r="r" b="b"/>
              <a:pathLst>
                <a:path w="4417" h="6433" extrusionOk="0">
                  <a:moveTo>
                    <a:pt x="4408" y="1"/>
                  </a:moveTo>
                  <a:cubicBezTo>
                    <a:pt x="4399" y="1"/>
                    <a:pt x="4390" y="1"/>
                    <a:pt x="4381" y="10"/>
                  </a:cubicBezTo>
                  <a:cubicBezTo>
                    <a:pt x="2865" y="2079"/>
                    <a:pt x="1393" y="4229"/>
                    <a:pt x="1" y="6397"/>
                  </a:cubicBezTo>
                  <a:cubicBezTo>
                    <a:pt x="1" y="6406"/>
                    <a:pt x="1" y="6424"/>
                    <a:pt x="10" y="6424"/>
                  </a:cubicBezTo>
                  <a:cubicBezTo>
                    <a:pt x="10" y="6424"/>
                    <a:pt x="19" y="6433"/>
                    <a:pt x="19" y="6433"/>
                  </a:cubicBezTo>
                  <a:cubicBezTo>
                    <a:pt x="28" y="6433"/>
                    <a:pt x="28" y="6424"/>
                    <a:pt x="37" y="6424"/>
                  </a:cubicBezTo>
                  <a:cubicBezTo>
                    <a:pt x="1419" y="4256"/>
                    <a:pt x="2891" y="2106"/>
                    <a:pt x="4417" y="28"/>
                  </a:cubicBezTo>
                  <a:cubicBezTo>
                    <a:pt x="4417" y="19"/>
                    <a:pt x="4417" y="10"/>
                    <a:pt x="4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4"/>
            <p:cNvSpPr/>
            <p:nvPr/>
          </p:nvSpPr>
          <p:spPr>
            <a:xfrm>
              <a:off x="5721627" y="3734862"/>
              <a:ext cx="276062" cy="390346"/>
            </a:xfrm>
            <a:custGeom>
              <a:avLst/>
              <a:gdLst/>
              <a:ahLst/>
              <a:cxnLst/>
              <a:rect l="l" t="t" r="r" b="b"/>
              <a:pathLst>
                <a:path w="4220" h="5967" extrusionOk="0">
                  <a:moveTo>
                    <a:pt x="4194" y="1"/>
                  </a:moveTo>
                  <a:cubicBezTo>
                    <a:pt x="4188" y="1"/>
                    <a:pt x="4184" y="3"/>
                    <a:pt x="4184" y="7"/>
                  </a:cubicBezTo>
                  <a:cubicBezTo>
                    <a:pt x="2819" y="1801"/>
                    <a:pt x="1374" y="3736"/>
                    <a:pt x="45" y="5931"/>
                  </a:cubicBezTo>
                  <a:lnTo>
                    <a:pt x="18" y="5931"/>
                  </a:lnTo>
                  <a:cubicBezTo>
                    <a:pt x="9" y="5931"/>
                    <a:pt x="0" y="5940"/>
                    <a:pt x="0" y="5949"/>
                  </a:cubicBezTo>
                  <a:cubicBezTo>
                    <a:pt x="0" y="5958"/>
                    <a:pt x="9" y="5967"/>
                    <a:pt x="18" y="5967"/>
                  </a:cubicBezTo>
                  <a:lnTo>
                    <a:pt x="54" y="5967"/>
                  </a:lnTo>
                  <a:cubicBezTo>
                    <a:pt x="62" y="5967"/>
                    <a:pt x="62" y="5958"/>
                    <a:pt x="71" y="5958"/>
                  </a:cubicBezTo>
                  <a:cubicBezTo>
                    <a:pt x="1401" y="3763"/>
                    <a:pt x="2846" y="1827"/>
                    <a:pt x="4211" y="34"/>
                  </a:cubicBezTo>
                  <a:cubicBezTo>
                    <a:pt x="4220" y="25"/>
                    <a:pt x="4220" y="16"/>
                    <a:pt x="4211" y="7"/>
                  </a:cubicBezTo>
                  <a:cubicBezTo>
                    <a:pt x="4206" y="3"/>
                    <a:pt x="4200" y="1"/>
                    <a:pt x="4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4"/>
            <p:cNvSpPr/>
            <p:nvPr/>
          </p:nvSpPr>
          <p:spPr>
            <a:xfrm>
              <a:off x="5770624" y="3773590"/>
              <a:ext cx="238774" cy="348741"/>
            </a:xfrm>
            <a:custGeom>
              <a:avLst/>
              <a:gdLst/>
              <a:ahLst/>
              <a:cxnLst/>
              <a:rect l="l" t="t" r="r" b="b"/>
              <a:pathLst>
                <a:path w="3650" h="5331" extrusionOk="0">
                  <a:moveTo>
                    <a:pt x="3628" y="1"/>
                  </a:moveTo>
                  <a:cubicBezTo>
                    <a:pt x="3622" y="1"/>
                    <a:pt x="3613" y="7"/>
                    <a:pt x="3613" y="13"/>
                  </a:cubicBezTo>
                  <a:cubicBezTo>
                    <a:pt x="2382" y="1637"/>
                    <a:pt x="1062" y="3564"/>
                    <a:pt x="9" y="5303"/>
                  </a:cubicBezTo>
                  <a:cubicBezTo>
                    <a:pt x="0" y="5312"/>
                    <a:pt x="0" y="5321"/>
                    <a:pt x="9" y="5330"/>
                  </a:cubicBezTo>
                  <a:lnTo>
                    <a:pt x="18" y="5330"/>
                  </a:lnTo>
                  <a:cubicBezTo>
                    <a:pt x="27" y="5330"/>
                    <a:pt x="36" y="5330"/>
                    <a:pt x="36" y="5321"/>
                  </a:cubicBezTo>
                  <a:cubicBezTo>
                    <a:pt x="1098" y="3582"/>
                    <a:pt x="2409" y="1655"/>
                    <a:pt x="3640" y="31"/>
                  </a:cubicBezTo>
                  <a:cubicBezTo>
                    <a:pt x="3649" y="22"/>
                    <a:pt x="3640" y="13"/>
                    <a:pt x="3631" y="4"/>
                  </a:cubicBezTo>
                  <a:cubicBezTo>
                    <a:pt x="3631" y="2"/>
                    <a:pt x="3630" y="1"/>
                    <a:pt x="3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4"/>
            <p:cNvSpPr/>
            <p:nvPr/>
          </p:nvSpPr>
          <p:spPr>
            <a:xfrm>
              <a:off x="5818444" y="3803616"/>
              <a:ext cx="211953" cy="312238"/>
            </a:xfrm>
            <a:custGeom>
              <a:avLst/>
              <a:gdLst/>
              <a:ahLst/>
              <a:cxnLst/>
              <a:rect l="l" t="t" r="r" b="b"/>
              <a:pathLst>
                <a:path w="3240" h="4773" extrusionOk="0">
                  <a:moveTo>
                    <a:pt x="3230" y="0"/>
                  </a:moveTo>
                  <a:cubicBezTo>
                    <a:pt x="3221" y="0"/>
                    <a:pt x="3204" y="0"/>
                    <a:pt x="3204" y="9"/>
                  </a:cubicBezTo>
                  <a:cubicBezTo>
                    <a:pt x="2062" y="1490"/>
                    <a:pt x="955" y="3131"/>
                    <a:pt x="1" y="4746"/>
                  </a:cubicBezTo>
                  <a:cubicBezTo>
                    <a:pt x="1" y="4755"/>
                    <a:pt x="1" y="4764"/>
                    <a:pt x="10" y="4764"/>
                  </a:cubicBezTo>
                  <a:cubicBezTo>
                    <a:pt x="19" y="4773"/>
                    <a:pt x="19" y="4773"/>
                    <a:pt x="19" y="4773"/>
                  </a:cubicBezTo>
                  <a:cubicBezTo>
                    <a:pt x="28" y="4773"/>
                    <a:pt x="37" y="4764"/>
                    <a:pt x="37" y="4764"/>
                  </a:cubicBezTo>
                  <a:cubicBezTo>
                    <a:pt x="982" y="3149"/>
                    <a:pt x="2088" y="1517"/>
                    <a:pt x="3230" y="27"/>
                  </a:cubicBezTo>
                  <a:cubicBezTo>
                    <a:pt x="3239" y="18"/>
                    <a:pt x="3239" y="9"/>
                    <a:pt x="3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4"/>
            <p:cNvSpPr/>
            <p:nvPr/>
          </p:nvSpPr>
          <p:spPr>
            <a:xfrm>
              <a:off x="5856975" y="3826709"/>
              <a:ext cx="193243" cy="292089"/>
            </a:xfrm>
            <a:custGeom>
              <a:avLst/>
              <a:gdLst/>
              <a:ahLst/>
              <a:cxnLst/>
              <a:rect l="l" t="t" r="r" b="b"/>
              <a:pathLst>
                <a:path w="2954" h="4465" extrusionOk="0">
                  <a:moveTo>
                    <a:pt x="2928" y="0"/>
                  </a:moveTo>
                  <a:cubicBezTo>
                    <a:pt x="2922" y="0"/>
                    <a:pt x="2915" y="7"/>
                    <a:pt x="2909" y="13"/>
                  </a:cubicBezTo>
                  <a:cubicBezTo>
                    <a:pt x="1972" y="1306"/>
                    <a:pt x="973" y="2743"/>
                    <a:pt x="10" y="4438"/>
                  </a:cubicBezTo>
                  <a:cubicBezTo>
                    <a:pt x="1" y="4447"/>
                    <a:pt x="1" y="4456"/>
                    <a:pt x="10" y="4456"/>
                  </a:cubicBezTo>
                  <a:cubicBezTo>
                    <a:pt x="19" y="4465"/>
                    <a:pt x="19" y="4465"/>
                    <a:pt x="27" y="4465"/>
                  </a:cubicBezTo>
                  <a:cubicBezTo>
                    <a:pt x="27" y="4465"/>
                    <a:pt x="36" y="4456"/>
                    <a:pt x="36" y="4456"/>
                  </a:cubicBezTo>
                  <a:cubicBezTo>
                    <a:pt x="1000" y="2761"/>
                    <a:pt x="2008" y="1324"/>
                    <a:pt x="2945" y="31"/>
                  </a:cubicBezTo>
                  <a:cubicBezTo>
                    <a:pt x="2954" y="22"/>
                    <a:pt x="2945" y="13"/>
                    <a:pt x="2936" y="4"/>
                  </a:cubicBezTo>
                  <a:cubicBezTo>
                    <a:pt x="2933" y="1"/>
                    <a:pt x="2930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4"/>
            <p:cNvSpPr/>
            <p:nvPr/>
          </p:nvSpPr>
          <p:spPr>
            <a:xfrm>
              <a:off x="5899039" y="3850259"/>
              <a:ext cx="173945" cy="267361"/>
            </a:xfrm>
            <a:custGeom>
              <a:avLst/>
              <a:gdLst/>
              <a:ahLst/>
              <a:cxnLst/>
              <a:rect l="l" t="t" r="r" b="b"/>
              <a:pathLst>
                <a:path w="2659" h="4087" extrusionOk="0">
                  <a:moveTo>
                    <a:pt x="2650" y="1"/>
                  </a:moveTo>
                  <a:cubicBezTo>
                    <a:pt x="2641" y="1"/>
                    <a:pt x="2623" y="1"/>
                    <a:pt x="2623" y="10"/>
                  </a:cubicBezTo>
                  <a:lnTo>
                    <a:pt x="2507" y="170"/>
                  </a:lnTo>
                  <a:cubicBezTo>
                    <a:pt x="1615" y="1455"/>
                    <a:pt x="776" y="2677"/>
                    <a:pt x="0" y="4051"/>
                  </a:cubicBezTo>
                  <a:cubicBezTo>
                    <a:pt x="0" y="4060"/>
                    <a:pt x="0" y="4078"/>
                    <a:pt x="9" y="4078"/>
                  </a:cubicBezTo>
                  <a:cubicBezTo>
                    <a:pt x="18" y="4087"/>
                    <a:pt x="18" y="4087"/>
                    <a:pt x="18" y="4087"/>
                  </a:cubicBezTo>
                  <a:cubicBezTo>
                    <a:pt x="27" y="4087"/>
                    <a:pt x="36" y="4078"/>
                    <a:pt x="36" y="4078"/>
                  </a:cubicBezTo>
                  <a:cubicBezTo>
                    <a:pt x="803" y="2695"/>
                    <a:pt x="1650" y="1482"/>
                    <a:pt x="2534" y="188"/>
                  </a:cubicBezTo>
                  <a:lnTo>
                    <a:pt x="2650" y="28"/>
                  </a:lnTo>
                  <a:cubicBezTo>
                    <a:pt x="2658" y="19"/>
                    <a:pt x="2658" y="10"/>
                    <a:pt x="2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4"/>
            <p:cNvSpPr/>
            <p:nvPr/>
          </p:nvSpPr>
          <p:spPr>
            <a:xfrm>
              <a:off x="5939859" y="3879828"/>
              <a:ext cx="151245" cy="236026"/>
            </a:xfrm>
            <a:custGeom>
              <a:avLst/>
              <a:gdLst/>
              <a:ahLst/>
              <a:cxnLst/>
              <a:rect l="l" t="t" r="r" b="b"/>
              <a:pathLst>
                <a:path w="2312" h="3608" extrusionOk="0">
                  <a:moveTo>
                    <a:pt x="2294" y="0"/>
                  </a:moveTo>
                  <a:cubicBezTo>
                    <a:pt x="2288" y="0"/>
                    <a:pt x="2282" y="6"/>
                    <a:pt x="2275" y="13"/>
                  </a:cubicBezTo>
                  <a:cubicBezTo>
                    <a:pt x="1490" y="1172"/>
                    <a:pt x="723" y="2368"/>
                    <a:pt x="9" y="3581"/>
                  </a:cubicBezTo>
                  <a:cubicBezTo>
                    <a:pt x="0" y="3581"/>
                    <a:pt x="9" y="3599"/>
                    <a:pt x="18" y="3599"/>
                  </a:cubicBezTo>
                  <a:cubicBezTo>
                    <a:pt x="18" y="3608"/>
                    <a:pt x="18" y="3608"/>
                    <a:pt x="27" y="3608"/>
                  </a:cubicBezTo>
                  <a:cubicBezTo>
                    <a:pt x="27" y="3608"/>
                    <a:pt x="36" y="3599"/>
                    <a:pt x="36" y="3599"/>
                  </a:cubicBezTo>
                  <a:cubicBezTo>
                    <a:pt x="759" y="2386"/>
                    <a:pt x="1517" y="1190"/>
                    <a:pt x="2302" y="31"/>
                  </a:cubicBezTo>
                  <a:cubicBezTo>
                    <a:pt x="2311" y="22"/>
                    <a:pt x="2311" y="13"/>
                    <a:pt x="2302" y="4"/>
                  </a:cubicBezTo>
                  <a:cubicBezTo>
                    <a:pt x="2300" y="1"/>
                    <a:pt x="2297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4"/>
            <p:cNvSpPr/>
            <p:nvPr/>
          </p:nvSpPr>
          <p:spPr>
            <a:xfrm>
              <a:off x="5981269" y="3902397"/>
              <a:ext cx="130835" cy="208813"/>
            </a:xfrm>
            <a:custGeom>
              <a:avLst/>
              <a:gdLst/>
              <a:ahLst/>
              <a:cxnLst/>
              <a:rect l="l" t="t" r="r" b="b"/>
              <a:pathLst>
                <a:path w="2000" h="3192" extrusionOk="0">
                  <a:moveTo>
                    <a:pt x="1974" y="0"/>
                  </a:moveTo>
                  <a:cubicBezTo>
                    <a:pt x="1968" y="0"/>
                    <a:pt x="1964" y="2"/>
                    <a:pt x="1964" y="7"/>
                  </a:cubicBezTo>
                  <a:cubicBezTo>
                    <a:pt x="1250" y="1095"/>
                    <a:pt x="661" y="2041"/>
                    <a:pt x="10" y="3165"/>
                  </a:cubicBezTo>
                  <a:cubicBezTo>
                    <a:pt x="1" y="3174"/>
                    <a:pt x="10" y="3192"/>
                    <a:pt x="19" y="3192"/>
                  </a:cubicBezTo>
                  <a:lnTo>
                    <a:pt x="28" y="3192"/>
                  </a:lnTo>
                  <a:cubicBezTo>
                    <a:pt x="28" y="3192"/>
                    <a:pt x="37" y="3192"/>
                    <a:pt x="37" y="3183"/>
                  </a:cubicBezTo>
                  <a:cubicBezTo>
                    <a:pt x="697" y="2059"/>
                    <a:pt x="1277" y="1122"/>
                    <a:pt x="1990" y="25"/>
                  </a:cubicBezTo>
                  <a:cubicBezTo>
                    <a:pt x="1999" y="25"/>
                    <a:pt x="1999" y="7"/>
                    <a:pt x="1990" y="7"/>
                  </a:cubicBezTo>
                  <a:cubicBezTo>
                    <a:pt x="1986" y="2"/>
                    <a:pt x="1979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4"/>
            <p:cNvSpPr/>
            <p:nvPr/>
          </p:nvSpPr>
          <p:spPr>
            <a:xfrm>
              <a:off x="6022743" y="3925293"/>
              <a:ext cx="113826" cy="179506"/>
            </a:xfrm>
            <a:custGeom>
              <a:avLst/>
              <a:gdLst/>
              <a:ahLst/>
              <a:cxnLst/>
              <a:rect l="l" t="t" r="r" b="b"/>
              <a:pathLst>
                <a:path w="1740" h="2744" extrusionOk="0">
                  <a:moveTo>
                    <a:pt x="1714" y="1"/>
                  </a:moveTo>
                  <a:cubicBezTo>
                    <a:pt x="1709" y="1"/>
                    <a:pt x="1704" y="7"/>
                    <a:pt x="1704" y="14"/>
                  </a:cubicBezTo>
                  <a:cubicBezTo>
                    <a:pt x="1115" y="888"/>
                    <a:pt x="544" y="1798"/>
                    <a:pt x="9" y="2717"/>
                  </a:cubicBezTo>
                  <a:cubicBezTo>
                    <a:pt x="0" y="2726"/>
                    <a:pt x="0" y="2735"/>
                    <a:pt x="9" y="2735"/>
                  </a:cubicBezTo>
                  <a:cubicBezTo>
                    <a:pt x="18" y="2743"/>
                    <a:pt x="18" y="2743"/>
                    <a:pt x="18" y="2743"/>
                  </a:cubicBezTo>
                  <a:cubicBezTo>
                    <a:pt x="27" y="2743"/>
                    <a:pt x="36" y="2735"/>
                    <a:pt x="36" y="2735"/>
                  </a:cubicBezTo>
                  <a:cubicBezTo>
                    <a:pt x="571" y="1825"/>
                    <a:pt x="1142" y="915"/>
                    <a:pt x="1731" y="31"/>
                  </a:cubicBezTo>
                  <a:cubicBezTo>
                    <a:pt x="1740" y="23"/>
                    <a:pt x="1731" y="14"/>
                    <a:pt x="1722" y="5"/>
                  </a:cubicBezTo>
                  <a:cubicBezTo>
                    <a:pt x="1719" y="2"/>
                    <a:pt x="1717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6057742" y="3949628"/>
              <a:ext cx="103948" cy="160404"/>
            </a:xfrm>
            <a:custGeom>
              <a:avLst/>
              <a:gdLst/>
              <a:ahLst/>
              <a:cxnLst/>
              <a:rect l="l" t="t" r="r" b="b"/>
              <a:pathLst>
                <a:path w="1589" h="2452" extrusionOk="0">
                  <a:moveTo>
                    <a:pt x="1557" y="1"/>
                  </a:moveTo>
                  <a:cubicBezTo>
                    <a:pt x="1553" y="1"/>
                    <a:pt x="1548" y="3"/>
                    <a:pt x="1544" y="7"/>
                  </a:cubicBezTo>
                  <a:lnTo>
                    <a:pt x="1" y="2425"/>
                  </a:lnTo>
                  <a:cubicBezTo>
                    <a:pt x="1" y="2434"/>
                    <a:pt x="1" y="2443"/>
                    <a:pt x="9" y="2452"/>
                  </a:cubicBezTo>
                  <a:lnTo>
                    <a:pt x="18" y="2452"/>
                  </a:lnTo>
                  <a:cubicBezTo>
                    <a:pt x="27" y="2452"/>
                    <a:pt x="27" y="2452"/>
                    <a:pt x="36" y="2443"/>
                  </a:cubicBezTo>
                  <a:lnTo>
                    <a:pt x="1580" y="34"/>
                  </a:lnTo>
                  <a:cubicBezTo>
                    <a:pt x="1588" y="25"/>
                    <a:pt x="1580" y="7"/>
                    <a:pt x="1571" y="7"/>
                  </a:cubicBezTo>
                  <a:cubicBezTo>
                    <a:pt x="1566" y="3"/>
                    <a:pt x="1562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6106739" y="3969908"/>
              <a:ext cx="87659" cy="134891"/>
            </a:xfrm>
            <a:custGeom>
              <a:avLst/>
              <a:gdLst/>
              <a:ahLst/>
              <a:cxnLst/>
              <a:rect l="l" t="t" r="r" b="b"/>
              <a:pathLst>
                <a:path w="1340" h="2062" extrusionOk="0">
                  <a:moveTo>
                    <a:pt x="1330" y="1"/>
                  </a:moveTo>
                  <a:cubicBezTo>
                    <a:pt x="1321" y="1"/>
                    <a:pt x="1312" y="1"/>
                    <a:pt x="1303" y="10"/>
                  </a:cubicBezTo>
                  <a:cubicBezTo>
                    <a:pt x="813" y="697"/>
                    <a:pt x="420" y="1294"/>
                    <a:pt x="1" y="2035"/>
                  </a:cubicBezTo>
                  <a:cubicBezTo>
                    <a:pt x="1" y="2044"/>
                    <a:pt x="1" y="2053"/>
                    <a:pt x="10" y="2061"/>
                  </a:cubicBezTo>
                  <a:lnTo>
                    <a:pt x="19" y="2061"/>
                  </a:lnTo>
                  <a:cubicBezTo>
                    <a:pt x="28" y="2061"/>
                    <a:pt x="37" y="2061"/>
                    <a:pt x="37" y="2053"/>
                  </a:cubicBezTo>
                  <a:cubicBezTo>
                    <a:pt x="456" y="1321"/>
                    <a:pt x="839" y="714"/>
                    <a:pt x="1339" y="27"/>
                  </a:cubicBezTo>
                  <a:cubicBezTo>
                    <a:pt x="1339" y="19"/>
                    <a:pt x="1339" y="10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6149392" y="3985804"/>
              <a:ext cx="70062" cy="118994"/>
            </a:xfrm>
            <a:custGeom>
              <a:avLst/>
              <a:gdLst/>
              <a:ahLst/>
              <a:cxnLst/>
              <a:rect l="l" t="t" r="r" b="b"/>
              <a:pathLst>
                <a:path w="1071" h="1819" extrusionOk="0">
                  <a:moveTo>
                    <a:pt x="1039" y="1"/>
                  </a:moveTo>
                  <a:cubicBezTo>
                    <a:pt x="1035" y="1"/>
                    <a:pt x="1031" y="3"/>
                    <a:pt x="1026" y="7"/>
                  </a:cubicBezTo>
                  <a:cubicBezTo>
                    <a:pt x="642" y="632"/>
                    <a:pt x="348" y="1149"/>
                    <a:pt x="9" y="1792"/>
                  </a:cubicBezTo>
                  <a:cubicBezTo>
                    <a:pt x="0" y="1801"/>
                    <a:pt x="0" y="1810"/>
                    <a:pt x="9" y="1818"/>
                  </a:cubicBezTo>
                  <a:lnTo>
                    <a:pt x="18" y="1818"/>
                  </a:lnTo>
                  <a:cubicBezTo>
                    <a:pt x="27" y="1818"/>
                    <a:pt x="36" y="1818"/>
                    <a:pt x="36" y="1810"/>
                  </a:cubicBezTo>
                  <a:cubicBezTo>
                    <a:pt x="375" y="1167"/>
                    <a:pt x="669" y="650"/>
                    <a:pt x="1062" y="34"/>
                  </a:cubicBezTo>
                  <a:cubicBezTo>
                    <a:pt x="1071" y="25"/>
                    <a:pt x="1062" y="7"/>
                    <a:pt x="1053" y="7"/>
                  </a:cubicBezTo>
                  <a:cubicBezTo>
                    <a:pt x="1048" y="3"/>
                    <a:pt x="104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6187334" y="4005691"/>
              <a:ext cx="66006" cy="99108"/>
            </a:xfrm>
            <a:custGeom>
              <a:avLst/>
              <a:gdLst/>
              <a:ahLst/>
              <a:cxnLst/>
              <a:rect l="l" t="t" r="r" b="b"/>
              <a:pathLst>
                <a:path w="1009" h="1515" extrusionOk="0">
                  <a:moveTo>
                    <a:pt x="986" y="0"/>
                  </a:moveTo>
                  <a:cubicBezTo>
                    <a:pt x="981" y="0"/>
                    <a:pt x="977" y="2"/>
                    <a:pt x="972" y="7"/>
                  </a:cubicBezTo>
                  <a:lnTo>
                    <a:pt x="910" y="96"/>
                  </a:lnTo>
                  <a:cubicBezTo>
                    <a:pt x="562" y="569"/>
                    <a:pt x="259" y="970"/>
                    <a:pt x="0" y="1488"/>
                  </a:cubicBezTo>
                  <a:cubicBezTo>
                    <a:pt x="0" y="1497"/>
                    <a:pt x="0" y="1506"/>
                    <a:pt x="9" y="1514"/>
                  </a:cubicBezTo>
                  <a:lnTo>
                    <a:pt x="18" y="1514"/>
                  </a:lnTo>
                  <a:cubicBezTo>
                    <a:pt x="27" y="1514"/>
                    <a:pt x="27" y="1514"/>
                    <a:pt x="36" y="1506"/>
                  </a:cubicBezTo>
                  <a:cubicBezTo>
                    <a:pt x="294" y="988"/>
                    <a:pt x="589" y="587"/>
                    <a:pt x="937" y="123"/>
                  </a:cubicBezTo>
                  <a:lnTo>
                    <a:pt x="999" y="34"/>
                  </a:lnTo>
                  <a:cubicBezTo>
                    <a:pt x="1008" y="25"/>
                    <a:pt x="1008" y="16"/>
                    <a:pt x="999" y="7"/>
                  </a:cubicBezTo>
                  <a:cubicBezTo>
                    <a:pt x="995" y="2"/>
                    <a:pt x="990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6225210" y="4018120"/>
              <a:ext cx="57306" cy="82557"/>
            </a:xfrm>
            <a:custGeom>
              <a:avLst/>
              <a:gdLst/>
              <a:ahLst/>
              <a:cxnLst/>
              <a:rect l="l" t="t" r="r" b="b"/>
              <a:pathLst>
                <a:path w="876" h="1262" extrusionOk="0">
                  <a:moveTo>
                    <a:pt x="857" y="0"/>
                  </a:moveTo>
                  <a:cubicBezTo>
                    <a:pt x="848" y="0"/>
                    <a:pt x="839" y="7"/>
                    <a:pt x="839" y="13"/>
                  </a:cubicBezTo>
                  <a:cubicBezTo>
                    <a:pt x="661" y="281"/>
                    <a:pt x="509" y="504"/>
                    <a:pt x="349" y="736"/>
                  </a:cubicBezTo>
                  <a:cubicBezTo>
                    <a:pt x="242" y="896"/>
                    <a:pt x="135" y="1048"/>
                    <a:pt x="10" y="1235"/>
                  </a:cubicBezTo>
                  <a:cubicBezTo>
                    <a:pt x="1" y="1244"/>
                    <a:pt x="1" y="1253"/>
                    <a:pt x="10" y="1262"/>
                  </a:cubicBezTo>
                  <a:lnTo>
                    <a:pt x="19" y="1262"/>
                  </a:lnTo>
                  <a:cubicBezTo>
                    <a:pt x="28" y="1262"/>
                    <a:pt x="37" y="1262"/>
                    <a:pt x="37" y="1253"/>
                  </a:cubicBezTo>
                  <a:cubicBezTo>
                    <a:pt x="161" y="1075"/>
                    <a:pt x="269" y="914"/>
                    <a:pt x="376" y="762"/>
                  </a:cubicBezTo>
                  <a:cubicBezTo>
                    <a:pt x="536" y="530"/>
                    <a:pt x="697" y="307"/>
                    <a:pt x="866" y="31"/>
                  </a:cubicBezTo>
                  <a:cubicBezTo>
                    <a:pt x="875" y="22"/>
                    <a:pt x="875" y="13"/>
                    <a:pt x="866" y="4"/>
                  </a:cubicBezTo>
                  <a:cubicBezTo>
                    <a:pt x="864" y="2"/>
                    <a:pt x="860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6267863" y="4027867"/>
              <a:ext cx="47297" cy="70520"/>
            </a:xfrm>
            <a:custGeom>
              <a:avLst/>
              <a:gdLst/>
              <a:ahLst/>
              <a:cxnLst/>
              <a:rect l="l" t="t" r="r" b="b"/>
              <a:pathLst>
                <a:path w="723" h="1078" extrusionOk="0">
                  <a:moveTo>
                    <a:pt x="697" y="0"/>
                  </a:moveTo>
                  <a:cubicBezTo>
                    <a:pt x="691" y="0"/>
                    <a:pt x="687" y="2"/>
                    <a:pt x="687" y="7"/>
                  </a:cubicBezTo>
                  <a:cubicBezTo>
                    <a:pt x="446" y="346"/>
                    <a:pt x="214" y="703"/>
                    <a:pt x="0" y="1051"/>
                  </a:cubicBezTo>
                  <a:cubicBezTo>
                    <a:pt x="0" y="1059"/>
                    <a:pt x="0" y="1077"/>
                    <a:pt x="9" y="1077"/>
                  </a:cubicBezTo>
                  <a:lnTo>
                    <a:pt x="18" y="1077"/>
                  </a:lnTo>
                  <a:cubicBezTo>
                    <a:pt x="27" y="1077"/>
                    <a:pt x="27" y="1077"/>
                    <a:pt x="36" y="1068"/>
                  </a:cubicBezTo>
                  <a:cubicBezTo>
                    <a:pt x="250" y="720"/>
                    <a:pt x="473" y="364"/>
                    <a:pt x="714" y="34"/>
                  </a:cubicBezTo>
                  <a:cubicBezTo>
                    <a:pt x="723" y="25"/>
                    <a:pt x="723" y="7"/>
                    <a:pt x="714" y="7"/>
                  </a:cubicBezTo>
                  <a:cubicBezTo>
                    <a:pt x="709" y="2"/>
                    <a:pt x="703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6307506" y="4042456"/>
              <a:ext cx="34540" cy="53577"/>
            </a:xfrm>
            <a:custGeom>
              <a:avLst/>
              <a:gdLst/>
              <a:ahLst/>
              <a:cxnLst/>
              <a:rect l="l" t="t" r="r" b="b"/>
              <a:pathLst>
                <a:path w="528" h="819" extrusionOk="0">
                  <a:moveTo>
                    <a:pt x="501" y="0"/>
                  </a:moveTo>
                  <a:cubicBezTo>
                    <a:pt x="496" y="0"/>
                    <a:pt x="491" y="2"/>
                    <a:pt x="491" y="7"/>
                  </a:cubicBezTo>
                  <a:lnTo>
                    <a:pt x="10" y="792"/>
                  </a:lnTo>
                  <a:cubicBezTo>
                    <a:pt x="1" y="801"/>
                    <a:pt x="10" y="819"/>
                    <a:pt x="19" y="819"/>
                  </a:cubicBezTo>
                  <a:lnTo>
                    <a:pt x="28" y="819"/>
                  </a:lnTo>
                  <a:cubicBezTo>
                    <a:pt x="28" y="819"/>
                    <a:pt x="36" y="819"/>
                    <a:pt x="45" y="810"/>
                  </a:cubicBezTo>
                  <a:lnTo>
                    <a:pt x="518" y="25"/>
                  </a:lnTo>
                  <a:cubicBezTo>
                    <a:pt x="527" y="16"/>
                    <a:pt x="527" y="7"/>
                    <a:pt x="518" y="7"/>
                  </a:cubicBezTo>
                  <a:cubicBezTo>
                    <a:pt x="514" y="2"/>
                    <a:pt x="507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6346037" y="4057044"/>
              <a:ext cx="26887" cy="37811"/>
            </a:xfrm>
            <a:custGeom>
              <a:avLst/>
              <a:gdLst/>
              <a:ahLst/>
              <a:cxnLst/>
              <a:rect l="l" t="t" r="r" b="b"/>
              <a:pathLst>
                <a:path w="411" h="578" extrusionOk="0">
                  <a:moveTo>
                    <a:pt x="385" y="0"/>
                  </a:moveTo>
                  <a:cubicBezTo>
                    <a:pt x="380" y="0"/>
                    <a:pt x="375" y="2"/>
                    <a:pt x="375" y="7"/>
                  </a:cubicBezTo>
                  <a:lnTo>
                    <a:pt x="1" y="542"/>
                  </a:lnTo>
                  <a:cubicBezTo>
                    <a:pt x="1" y="551"/>
                    <a:pt x="1" y="569"/>
                    <a:pt x="9" y="569"/>
                  </a:cubicBezTo>
                  <a:cubicBezTo>
                    <a:pt x="9" y="569"/>
                    <a:pt x="18" y="578"/>
                    <a:pt x="18" y="578"/>
                  </a:cubicBezTo>
                  <a:cubicBezTo>
                    <a:pt x="27" y="578"/>
                    <a:pt x="27" y="569"/>
                    <a:pt x="36" y="569"/>
                  </a:cubicBezTo>
                  <a:lnTo>
                    <a:pt x="402" y="34"/>
                  </a:lnTo>
                  <a:cubicBezTo>
                    <a:pt x="411" y="25"/>
                    <a:pt x="411" y="7"/>
                    <a:pt x="402" y="7"/>
                  </a:cubicBezTo>
                  <a:cubicBezTo>
                    <a:pt x="398" y="2"/>
                    <a:pt x="391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6383390" y="4060707"/>
              <a:ext cx="18709" cy="28326"/>
            </a:xfrm>
            <a:custGeom>
              <a:avLst/>
              <a:gdLst/>
              <a:ahLst/>
              <a:cxnLst/>
              <a:rect l="l" t="t" r="r" b="b"/>
              <a:pathLst>
                <a:path w="286" h="433" extrusionOk="0">
                  <a:moveTo>
                    <a:pt x="268" y="0"/>
                  </a:moveTo>
                  <a:cubicBezTo>
                    <a:pt x="262" y="0"/>
                    <a:pt x="256" y="4"/>
                    <a:pt x="250" y="4"/>
                  </a:cubicBezTo>
                  <a:cubicBezTo>
                    <a:pt x="161" y="129"/>
                    <a:pt x="72" y="263"/>
                    <a:pt x="0" y="406"/>
                  </a:cubicBezTo>
                  <a:cubicBezTo>
                    <a:pt x="0" y="415"/>
                    <a:pt x="0" y="424"/>
                    <a:pt x="9" y="424"/>
                  </a:cubicBezTo>
                  <a:cubicBezTo>
                    <a:pt x="18" y="433"/>
                    <a:pt x="18" y="433"/>
                    <a:pt x="18" y="433"/>
                  </a:cubicBezTo>
                  <a:cubicBezTo>
                    <a:pt x="27" y="433"/>
                    <a:pt x="36" y="424"/>
                    <a:pt x="36" y="424"/>
                  </a:cubicBezTo>
                  <a:cubicBezTo>
                    <a:pt x="108" y="281"/>
                    <a:pt x="188" y="156"/>
                    <a:pt x="286" y="31"/>
                  </a:cubicBezTo>
                  <a:cubicBezTo>
                    <a:pt x="286" y="22"/>
                    <a:pt x="286" y="13"/>
                    <a:pt x="277" y="4"/>
                  </a:cubicBezTo>
                  <a:cubicBezTo>
                    <a:pt x="274" y="1"/>
                    <a:pt x="27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6410800" y="4065221"/>
              <a:ext cx="17597" cy="23812"/>
            </a:xfrm>
            <a:custGeom>
              <a:avLst/>
              <a:gdLst/>
              <a:ahLst/>
              <a:cxnLst/>
              <a:rect l="l" t="t" r="r" b="b"/>
              <a:pathLst>
                <a:path w="269" h="364" extrusionOk="0">
                  <a:moveTo>
                    <a:pt x="246" y="0"/>
                  </a:moveTo>
                  <a:cubicBezTo>
                    <a:pt x="242" y="0"/>
                    <a:pt x="237" y="2"/>
                    <a:pt x="233" y="7"/>
                  </a:cubicBezTo>
                  <a:lnTo>
                    <a:pt x="10" y="337"/>
                  </a:lnTo>
                  <a:cubicBezTo>
                    <a:pt x="1" y="346"/>
                    <a:pt x="1" y="355"/>
                    <a:pt x="10" y="364"/>
                  </a:cubicBezTo>
                  <a:lnTo>
                    <a:pt x="36" y="364"/>
                  </a:lnTo>
                  <a:lnTo>
                    <a:pt x="268" y="33"/>
                  </a:lnTo>
                  <a:cubicBezTo>
                    <a:pt x="268" y="25"/>
                    <a:pt x="268" y="7"/>
                    <a:pt x="259" y="7"/>
                  </a:cubicBezTo>
                  <a:cubicBezTo>
                    <a:pt x="255" y="2"/>
                    <a:pt x="251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6437098" y="4070062"/>
              <a:ext cx="15831" cy="18971"/>
            </a:xfrm>
            <a:custGeom>
              <a:avLst/>
              <a:gdLst/>
              <a:ahLst/>
              <a:cxnLst/>
              <a:rect l="l" t="t" r="r" b="b"/>
              <a:pathLst>
                <a:path w="242" h="290" extrusionOk="0">
                  <a:moveTo>
                    <a:pt x="216" y="0"/>
                  </a:moveTo>
                  <a:cubicBezTo>
                    <a:pt x="210" y="0"/>
                    <a:pt x="205" y="7"/>
                    <a:pt x="205" y="13"/>
                  </a:cubicBezTo>
                  <a:cubicBezTo>
                    <a:pt x="179" y="75"/>
                    <a:pt x="72" y="209"/>
                    <a:pt x="18" y="254"/>
                  </a:cubicBezTo>
                  <a:cubicBezTo>
                    <a:pt x="9" y="263"/>
                    <a:pt x="0" y="272"/>
                    <a:pt x="9" y="281"/>
                  </a:cubicBezTo>
                  <a:cubicBezTo>
                    <a:pt x="18" y="290"/>
                    <a:pt x="18" y="290"/>
                    <a:pt x="27" y="290"/>
                  </a:cubicBezTo>
                  <a:lnTo>
                    <a:pt x="36" y="290"/>
                  </a:lnTo>
                  <a:cubicBezTo>
                    <a:pt x="98" y="236"/>
                    <a:pt x="205" y="102"/>
                    <a:pt x="241" y="22"/>
                  </a:cubicBezTo>
                  <a:cubicBezTo>
                    <a:pt x="241" y="13"/>
                    <a:pt x="241" y="4"/>
                    <a:pt x="223" y="4"/>
                  </a:cubicBezTo>
                  <a:cubicBezTo>
                    <a:pt x="221" y="1"/>
                    <a:pt x="21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6070563" y="2402962"/>
              <a:ext cx="1084426" cy="1231484"/>
            </a:xfrm>
            <a:custGeom>
              <a:avLst/>
              <a:gdLst/>
              <a:ahLst/>
              <a:cxnLst/>
              <a:rect l="l" t="t" r="r" b="b"/>
              <a:pathLst>
                <a:path w="16577" h="18825" extrusionOk="0">
                  <a:moveTo>
                    <a:pt x="54" y="1"/>
                  </a:moveTo>
                  <a:cubicBezTo>
                    <a:pt x="1" y="1723"/>
                    <a:pt x="465" y="3489"/>
                    <a:pt x="1366" y="4970"/>
                  </a:cubicBezTo>
                  <a:cubicBezTo>
                    <a:pt x="2686" y="7155"/>
                    <a:pt x="4890" y="8654"/>
                    <a:pt x="6424" y="9582"/>
                  </a:cubicBezTo>
                  <a:cubicBezTo>
                    <a:pt x="7147" y="10019"/>
                    <a:pt x="7887" y="10429"/>
                    <a:pt x="8610" y="10831"/>
                  </a:cubicBezTo>
                  <a:cubicBezTo>
                    <a:pt x="9867" y="11536"/>
                    <a:pt x="11179" y="12258"/>
                    <a:pt x="12365" y="13115"/>
                  </a:cubicBezTo>
                  <a:cubicBezTo>
                    <a:pt x="14239" y="14453"/>
                    <a:pt x="16308" y="16647"/>
                    <a:pt x="16540" y="18824"/>
                  </a:cubicBezTo>
                  <a:lnTo>
                    <a:pt x="16576" y="18824"/>
                  </a:lnTo>
                  <a:cubicBezTo>
                    <a:pt x="16344" y="16638"/>
                    <a:pt x="14266" y="14426"/>
                    <a:pt x="12392" y="13088"/>
                  </a:cubicBezTo>
                  <a:cubicBezTo>
                    <a:pt x="11197" y="12231"/>
                    <a:pt x="9885" y="11500"/>
                    <a:pt x="8627" y="10804"/>
                  </a:cubicBezTo>
                  <a:cubicBezTo>
                    <a:pt x="7905" y="10403"/>
                    <a:pt x="7164" y="9983"/>
                    <a:pt x="6451" y="9555"/>
                  </a:cubicBezTo>
                  <a:cubicBezTo>
                    <a:pt x="4907" y="8618"/>
                    <a:pt x="2713" y="7129"/>
                    <a:pt x="1392" y="4952"/>
                  </a:cubicBezTo>
                  <a:cubicBezTo>
                    <a:pt x="500" y="3480"/>
                    <a:pt x="45" y="1723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5722739" y="2327143"/>
              <a:ext cx="25186" cy="24532"/>
            </a:xfrm>
            <a:custGeom>
              <a:avLst/>
              <a:gdLst/>
              <a:ahLst/>
              <a:cxnLst/>
              <a:rect l="l" t="t" r="r" b="b"/>
              <a:pathLst>
                <a:path w="385" h="375" extrusionOk="0">
                  <a:moveTo>
                    <a:pt x="349" y="0"/>
                  </a:moveTo>
                  <a:cubicBezTo>
                    <a:pt x="251" y="125"/>
                    <a:pt x="135" y="241"/>
                    <a:pt x="1" y="339"/>
                  </a:cubicBezTo>
                  <a:lnTo>
                    <a:pt x="19" y="375"/>
                  </a:lnTo>
                  <a:cubicBezTo>
                    <a:pt x="153" y="277"/>
                    <a:pt x="277" y="152"/>
                    <a:pt x="384" y="27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5717505" y="2326554"/>
              <a:ext cx="73006" cy="80006"/>
            </a:xfrm>
            <a:custGeom>
              <a:avLst/>
              <a:gdLst/>
              <a:ahLst/>
              <a:cxnLst/>
              <a:rect l="l" t="t" r="r" b="b"/>
              <a:pathLst>
                <a:path w="1116" h="1223" extrusionOk="0">
                  <a:moveTo>
                    <a:pt x="1089" y="0"/>
                  </a:moveTo>
                  <a:lnTo>
                    <a:pt x="1" y="1196"/>
                  </a:lnTo>
                  <a:lnTo>
                    <a:pt x="27" y="1222"/>
                  </a:lnTo>
                  <a:lnTo>
                    <a:pt x="1116" y="27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5711094" y="2345198"/>
              <a:ext cx="117359" cy="125536"/>
            </a:xfrm>
            <a:custGeom>
              <a:avLst/>
              <a:gdLst/>
              <a:ahLst/>
              <a:cxnLst/>
              <a:rect l="l" t="t" r="r" b="b"/>
              <a:pathLst>
                <a:path w="1794" h="1919" extrusionOk="0">
                  <a:moveTo>
                    <a:pt x="1767" y="1"/>
                  </a:moveTo>
                  <a:lnTo>
                    <a:pt x="0" y="1892"/>
                  </a:lnTo>
                  <a:lnTo>
                    <a:pt x="27" y="1919"/>
                  </a:lnTo>
                  <a:lnTo>
                    <a:pt x="1794" y="2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5730916" y="2360375"/>
              <a:ext cx="138947" cy="152946"/>
            </a:xfrm>
            <a:custGeom>
              <a:avLst/>
              <a:gdLst/>
              <a:ahLst/>
              <a:cxnLst/>
              <a:rect l="l" t="t" r="r" b="b"/>
              <a:pathLst>
                <a:path w="2124" h="2338" extrusionOk="0">
                  <a:moveTo>
                    <a:pt x="2097" y="1"/>
                  </a:moveTo>
                  <a:cubicBezTo>
                    <a:pt x="1410" y="777"/>
                    <a:pt x="706" y="1553"/>
                    <a:pt x="1" y="2311"/>
                  </a:cubicBezTo>
                  <a:lnTo>
                    <a:pt x="28" y="2338"/>
                  </a:lnTo>
                  <a:cubicBezTo>
                    <a:pt x="732" y="1580"/>
                    <a:pt x="1437" y="803"/>
                    <a:pt x="2124" y="18"/>
                  </a:cubicBezTo>
                  <a:lnTo>
                    <a:pt x="20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5725682" y="2369730"/>
              <a:ext cx="197888" cy="213654"/>
            </a:xfrm>
            <a:custGeom>
              <a:avLst/>
              <a:gdLst/>
              <a:ahLst/>
              <a:cxnLst/>
              <a:rect l="l" t="t" r="r" b="b"/>
              <a:pathLst>
                <a:path w="3025" h="3266" extrusionOk="0">
                  <a:moveTo>
                    <a:pt x="2998" y="0"/>
                  </a:moveTo>
                  <a:cubicBezTo>
                    <a:pt x="1927" y="1008"/>
                    <a:pt x="919" y="2097"/>
                    <a:pt x="0" y="3248"/>
                  </a:cubicBezTo>
                  <a:lnTo>
                    <a:pt x="27" y="3265"/>
                  </a:lnTo>
                  <a:cubicBezTo>
                    <a:pt x="946" y="2123"/>
                    <a:pt x="1954" y="1035"/>
                    <a:pt x="3025" y="27"/>
                  </a:cubicBezTo>
                  <a:lnTo>
                    <a:pt x="2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5735037" y="2373786"/>
              <a:ext cx="246297" cy="262717"/>
            </a:xfrm>
            <a:custGeom>
              <a:avLst/>
              <a:gdLst/>
              <a:ahLst/>
              <a:cxnLst/>
              <a:rect l="l" t="t" r="r" b="b"/>
              <a:pathLst>
                <a:path w="3765" h="4016" extrusionOk="0">
                  <a:moveTo>
                    <a:pt x="3738" y="1"/>
                  </a:moveTo>
                  <a:lnTo>
                    <a:pt x="0" y="3988"/>
                  </a:lnTo>
                  <a:lnTo>
                    <a:pt x="27" y="4015"/>
                  </a:lnTo>
                  <a:lnTo>
                    <a:pt x="3765" y="28"/>
                  </a:lnTo>
                  <a:lnTo>
                    <a:pt x="37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5735626" y="2386084"/>
              <a:ext cx="293594" cy="312238"/>
            </a:xfrm>
            <a:custGeom>
              <a:avLst/>
              <a:gdLst/>
              <a:ahLst/>
              <a:cxnLst/>
              <a:rect l="l" t="t" r="r" b="b"/>
              <a:pathLst>
                <a:path w="4488" h="4773" extrusionOk="0">
                  <a:moveTo>
                    <a:pt x="4461" y="0"/>
                  </a:moveTo>
                  <a:cubicBezTo>
                    <a:pt x="3033" y="1454"/>
                    <a:pt x="1356" y="3229"/>
                    <a:pt x="0" y="4755"/>
                  </a:cubicBezTo>
                  <a:lnTo>
                    <a:pt x="27" y="4773"/>
                  </a:lnTo>
                  <a:cubicBezTo>
                    <a:pt x="1392" y="3256"/>
                    <a:pt x="3060" y="1481"/>
                    <a:pt x="4487" y="27"/>
                  </a:cubicBezTo>
                  <a:lnTo>
                    <a:pt x="4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5735037" y="2411728"/>
              <a:ext cx="336181" cy="353124"/>
            </a:xfrm>
            <a:custGeom>
              <a:avLst/>
              <a:gdLst/>
              <a:ahLst/>
              <a:cxnLst/>
              <a:rect l="l" t="t" r="r" b="b"/>
              <a:pathLst>
                <a:path w="5139" h="5398" extrusionOk="0">
                  <a:moveTo>
                    <a:pt x="5112" y="1"/>
                  </a:moveTo>
                  <a:cubicBezTo>
                    <a:pt x="3355" y="1731"/>
                    <a:pt x="1633" y="3533"/>
                    <a:pt x="0" y="5371"/>
                  </a:cubicBezTo>
                  <a:lnTo>
                    <a:pt x="27" y="5398"/>
                  </a:lnTo>
                  <a:cubicBezTo>
                    <a:pt x="1660" y="3560"/>
                    <a:pt x="3381" y="1758"/>
                    <a:pt x="5139" y="27"/>
                  </a:cubicBezTo>
                  <a:lnTo>
                    <a:pt x="5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5744326" y="2483491"/>
              <a:ext cx="312303" cy="336246"/>
            </a:xfrm>
            <a:custGeom>
              <a:avLst/>
              <a:gdLst/>
              <a:ahLst/>
              <a:cxnLst/>
              <a:rect l="l" t="t" r="r" b="b"/>
              <a:pathLst>
                <a:path w="4774" h="5140" extrusionOk="0">
                  <a:moveTo>
                    <a:pt x="4747" y="1"/>
                  </a:moveTo>
                  <a:lnTo>
                    <a:pt x="1" y="5113"/>
                  </a:lnTo>
                  <a:lnTo>
                    <a:pt x="28" y="5139"/>
                  </a:lnTo>
                  <a:lnTo>
                    <a:pt x="4774" y="19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5747859" y="2526143"/>
              <a:ext cx="325714" cy="351357"/>
            </a:xfrm>
            <a:custGeom>
              <a:avLst/>
              <a:gdLst/>
              <a:ahLst/>
              <a:cxnLst/>
              <a:rect l="l" t="t" r="r" b="b"/>
              <a:pathLst>
                <a:path w="4979" h="5371" extrusionOk="0">
                  <a:moveTo>
                    <a:pt x="4952" y="0"/>
                  </a:moveTo>
                  <a:lnTo>
                    <a:pt x="0" y="5344"/>
                  </a:lnTo>
                  <a:lnTo>
                    <a:pt x="27" y="5371"/>
                  </a:lnTo>
                  <a:lnTo>
                    <a:pt x="4978" y="18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5747859" y="2571085"/>
              <a:ext cx="343246" cy="369478"/>
            </a:xfrm>
            <a:custGeom>
              <a:avLst/>
              <a:gdLst/>
              <a:ahLst/>
              <a:cxnLst/>
              <a:rect l="l" t="t" r="r" b="b"/>
              <a:pathLst>
                <a:path w="5247" h="5648" extrusionOk="0">
                  <a:moveTo>
                    <a:pt x="5219" y="0"/>
                  </a:moveTo>
                  <a:cubicBezTo>
                    <a:pt x="3462" y="1784"/>
                    <a:pt x="1651" y="3738"/>
                    <a:pt x="0" y="5629"/>
                  </a:cubicBezTo>
                  <a:lnTo>
                    <a:pt x="36" y="5647"/>
                  </a:lnTo>
                  <a:cubicBezTo>
                    <a:pt x="1678" y="3756"/>
                    <a:pt x="3489" y="1811"/>
                    <a:pt x="5246" y="27"/>
                  </a:cubicBezTo>
                  <a:lnTo>
                    <a:pt x="52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5760092" y="2616550"/>
              <a:ext cx="357245" cy="384655"/>
            </a:xfrm>
            <a:custGeom>
              <a:avLst/>
              <a:gdLst/>
              <a:ahLst/>
              <a:cxnLst/>
              <a:rect l="l" t="t" r="r" b="b"/>
              <a:pathLst>
                <a:path w="5461" h="5880" extrusionOk="0">
                  <a:moveTo>
                    <a:pt x="5434" y="1"/>
                  </a:moveTo>
                  <a:cubicBezTo>
                    <a:pt x="3480" y="1901"/>
                    <a:pt x="1749" y="3766"/>
                    <a:pt x="1" y="5853"/>
                  </a:cubicBezTo>
                  <a:lnTo>
                    <a:pt x="28" y="5880"/>
                  </a:lnTo>
                  <a:cubicBezTo>
                    <a:pt x="1776" y="3792"/>
                    <a:pt x="3507" y="1928"/>
                    <a:pt x="5460" y="28"/>
                  </a:cubicBezTo>
                  <a:lnTo>
                    <a:pt x="54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5758391" y="2673202"/>
              <a:ext cx="368301" cy="391066"/>
            </a:xfrm>
            <a:custGeom>
              <a:avLst/>
              <a:gdLst/>
              <a:ahLst/>
              <a:cxnLst/>
              <a:rect l="l" t="t" r="r" b="b"/>
              <a:pathLst>
                <a:path w="5630" h="5978" extrusionOk="0">
                  <a:moveTo>
                    <a:pt x="5602" y="0"/>
                  </a:moveTo>
                  <a:cubicBezTo>
                    <a:pt x="3747" y="1874"/>
                    <a:pt x="1757" y="3988"/>
                    <a:pt x="0" y="5959"/>
                  </a:cubicBezTo>
                  <a:lnTo>
                    <a:pt x="27" y="5977"/>
                  </a:lnTo>
                  <a:cubicBezTo>
                    <a:pt x="1784" y="4015"/>
                    <a:pt x="3774" y="1900"/>
                    <a:pt x="5629" y="27"/>
                  </a:cubicBezTo>
                  <a:lnTo>
                    <a:pt x="5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5763036" y="2707611"/>
              <a:ext cx="387533" cy="417887"/>
            </a:xfrm>
            <a:custGeom>
              <a:avLst/>
              <a:gdLst/>
              <a:ahLst/>
              <a:cxnLst/>
              <a:rect l="l" t="t" r="r" b="b"/>
              <a:pathLst>
                <a:path w="5924" h="6388" extrusionOk="0">
                  <a:moveTo>
                    <a:pt x="5897" y="1"/>
                  </a:moveTo>
                  <a:cubicBezTo>
                    <a:pt x="5478" y="447"/>
                    <a:pt x="5059" y="884"/>
                    <a:pt x="4613" y="1348"/>
                  </a:cubicBezTo>
                  <a:cubicBezTo>
                    <a:pt x="3025" y="2989"/>
                    <a:pt x="1392" y="4684"/>
                    <a:pt x="0" y="6370"/>
                  </a:cubicBezTo>
                  <a:lnTo>
                    <a:pt x="27" y="6388"/>
                  </a:lnTo>
                  <a:cubicBezTo>
                    <a:pt x="1419" y="4711"/>
                    <a:pt x="3051" y="3016"/>
                    <a:pt x="4639" y="1374"/>
                  </a:cubicBezTo>
                  <a:cubicBezTo>
                    <a:pt x="5085" y="910"/>
                    <a:pt x="5505" y="473"/>
                    <a:pt x="5924" y="27"/>
                  </a:cubicBezTo>
                  <a:lnTo>
                    <a:pt x="5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5764802" y="2750787"/>
              <a:ext cx="405065" cy="440718"/>
            </a:xfrm>
            <a:custGeom>
              <a:avLst/>
              <a:gdLst/>
              <a:ahLst/>
              <a:cxnLst/>
              <a:rect l="l" t="t" r="r" b="b"/>
              <a:pathLst>
                <a:path w="6192" h="6737" extrusionOk="0">
                  <a:moveTo>
                    <a:pt x="6165" y="1"/>
                  </a:moveTo>
                  <a:cubicBezTo>
                    <a:pt x="4050" y="2044"/>
                    <a:pt x="1856" y="4434"/>
                    <a:pt x="0" y="6718"/>
                  </a:cubicBezTo>
                  <a:lnTo>
                    <a:pt x="27" y="6736"/>
                  </a:lnTo>
                  <a:cubicBezTo>
                    <a:pt x="1883" y="4452"/>
                    <a:pt x="4077" y="2070"/>
                    <a:pt x="6191" y="27"/>
                  </a:cubicBezTo>
                  <a:lnTo>
                    <a:pt x="61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5758914" y="2785785"/>
              <a:ext cx="435484" cy="466950"/>
            </a:xfrm>
            <a:custGeom>
              <a:avLst/>
              <a:gdLst/>
              <a:ahLst/>
              <a:cxnLst/>
              <a:rect l="l" t="t" r="r" b="b"/>
              <a:pathLst>
                <a:path w="6657" h="7138" extrusionOk="0">
                  <a:moveTo>
                    <a:pt x="6629" y="1"/>
                  </a:moveTo>
                  <a:cubicBezTo>
                    <a:pt x="4435" y="2240"/>
                    <a:pt x="2080" y="4765"/>
                    <a:pt x="1" y="7111"/>
                  </a:cubicBezTo>
                  <a:lnTo>
                    <a:pt x="28" y="7138"/>
                  </a:lnTo>
                  <a:cubicBezTo>
                    <a:pt x="2106" y="4792"/>
                    <a:pt x="4461" y="2258"/>
                    <a:pt x="6656" y="28"/>
                  </a:cubicBezTo>
                  <a:lnTo>
                    <a:pt x="6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5764802" y="2823139"/>
              <a:ext cx="450007" cy="486248"/>
            </a:xfrm>
            <a:custGeom>
              <a:avLst/>
              <a:gdLst/>
              <a:ahLst/>
              <a:cxnLst/>
              <a:rect l="l" t="t" r="r" b="b"/>
              <a:pathLst>
                <a:path w="6879" h="7433" extrusionOk="0">
                  <a:moveTo>
                    <a:pt x="6852" y="1"/>
                  </a:moveTo>
                  <a:cubicBezTo>
                    <a:pt x="4586" y="2311"/>
                    <a:pt x="2311" y="4836"/>
                    <a:pt x="116" y="7272"/>
                  </a:cubicBezTo>
                  <a:lnTo>
                    <a:pt x="0" y="7405"/>
                  </a:lnTo>
                  <a:lnTo>
                    <a:pt x="27" y="7432"/>
                  </a:lnTo>
                  <a:lnTo>
                    <a:pt x="143" y="7298"/>
                  </a:lnTo>
                  <a:cubicBezTo>
                    <a:pt x="2346" y="4863"/>
                    <a:pt x="4612" y="2338"/>
                    <a:pt x="6878" y="28"/>
                  </a:cubicBezTo>
                  <a:lnTo>
                    <a:pt x="6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5767680" y="2838904"/>
              <a:ext cx="501948" cy="533480"/>
            </a:xfrm>
            <a:custGeom>
              <a:avLst/>
              <a:gdLst/>
              <a:ahLst/>
              <a:cxnLst/>
              <a:rect l="l" t="t" r="r" b="b"/>
              <a:pathLst>
                <a:path w="7673" h="8155" extrusionOk="0">
                  <a:moveTo>
                    <a:pt x="7646" y="1"/>
                  </a:moveTo>
                  <a:cubicBezTo>
                    <a:pt x="5005" y="2597"/>
                    <a:pt x="2427" y="5327"/>
                    <a:pt x="1" y="8128"/>
                  </a:cubicBezTo>
                  <a:lnTo>
                    <a:pt x="28" y="8155"/>
                  </a:lnTo>
                  <a:cubicBezTo>
                    <a:pt x="2463" y="5353"/>
                    <a:pt x="5032" y="2624"/>
                    <a:pt x="7673" y="28"/>
                  </a:cubicBezTo>
                  <a:lnTo>
                    <a:pt x="7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5776446" y="2883846"/>
              <a:ext cx="503715" cy="549245"/>
            </a:xfrm>
            <a:custGeom>
              <a:avLst/>
              <a:gdLst/>
              <a:ahLst/>
              <a:cxnLst/>
              <a:rect l="l" t="t" r="r" b="b"/>
              <a:pathLst>
                <a:path w="7700" h="8396" extrusionOk="0">
                  <a:moveTo>
                    <a:pt x="7673" y="1"/>
                  </a:moveTo>
                  <a:cubicBezTo>
                    <a:pt x="5219" y="2436"/>
                    <a:pt x="2204" y="5719"/>
                    <a:pt x="1" y="8378"/>
                  </a:cubicBezTo>
                  <a:lnTo>
                    <a:pt x="27" y="8395"/>
                  </a:lnTo>
                  <a:cubicBezTo>
                    <a:pt x="2240" y="5746"/>
                    <a:pt x="5246" y="2463"/>
                    <a:pt x="7699" y="27"/>
                  </a:cubicBez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5775269" y="2920022"/>
              <a:ext cx="544012" cy="569656"/>
            </a:xfrm>
            <a:custGeom>
              <a:avLst/>
              <a:gdLst/>
              <a:ahLst/>
              <a:cxnLst/>
              <a:rect l="l" t="t" r="r" b="b"/>
              <a:pathLst>
                <a:path w="8316" h="8708" extrusionOk="0">
                  <a:moveTo>
                    <a:pt x="8297" y="1"/>
                  </a:moveTo>
                  <a:cubicBezTo>
                    <a:pt x="5576" y="2525"/>
                    <a:pt x="2401" y="5853"/>
                    <a:pt x="1" y="8681"/>
                  </a:cubicBezTo>
                  <a:lnTo>
                    <a:pt x="28" y="8708"/>
                  </a:lnTo>
                  <a:cubicBezTo>
                    <a:pt x="2427" y="5880"/>
                    <a:pt x="5603" y="2552"/>
                    <a:pt x="8315" y="28"/>
                  </a:cubicBezTo>
                  <a:lnTo>
                    <a:pt x="8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5782857" y="2970263"/>
              <a:ext cx="539891" cy="580122"/>
            </a:xfrm>
            <a:custGeom>
              <a:avLst/>
              <a:gdLst/>
              <a:ahLst/>
              <a:cxnLst/>
              <a:rect l="l" t="t" r="r" b="b"/>
              <a:pathLst>
                <a:path w="8253" h="8868" extrusionOk="0">
                  <a:moveTo>
                    <a:pt x="8226" y="0"/>
                  </a:moveTo>
                  <a:cubicBezTo>
                    <a:pt x="5871" y="2355"/>
                    <a:pt x="2186" y="6325"/>
                    <a:pt x="1" y="8841"/>
                  </a:cubicBezTo>
                  <a:lnTo>
                    <a:pt x="27" y="8867"/>
                  </a:lnTo>
                  <a:cubicBezTo>
                    <a:pt x="2213" y="6352"/>
                    <a:pt x="5898" y="2382"/>
                    <a:pt x="8253" y="27"/>
                  </a:cubicBezTo>
                  <a:lnTo>
                    <a:pt x="8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5777624" y="3105611"/>
              <a:ext cx="473950" cy="513069"/>
            </a:xfrm>
            <a:custGeom>
              <a:avLst/>
              <a:gdLst/>
              <a:ahLst/>
              <a:cxnLst/>
              <a:rect l="l" t="t" r="r" b="b"/>
              <a:pathLst>
                <a:path w="7245" h="7843" extrusionOk="0">
                  <a:moveTo>
                    <a:pt x="7218" y="1"/>
                  </a:moveTo>
                  <a:cubicBezTo>
                    <a:pt x="4952" y="2374"/>
                    <a:pt x="2186" y="5371"/>
                    <a:pt x="0" y="7815"/>
                  </a:cubicBezTo>
                  <a:lnTo>
                    <a:pt x="27" y="7842"/>
                  </a:lnTo>
                  <a:cubicBezTo>
                    <a:pt x="2213" y="5398"/>
                    <a:pt x="4978" y="2400"/>
                    <a:pt x="7244" y="27"/>
                  </a:cubicBezTo>
                  <a:lnTo>
                    <a:pt x="7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5786390" y="3169786"/>
              <a:ext cx="469240" cy="503715"/>
            </a:xfrm>
            <a:custGeom>
              <a:avLst/>
              <a:gdLst/>
              <a:ahLst/>
              <a:cxnLst/>
              <a:rect l="l" t="t" r="r" b="b"/>
              <a:pathLst>
                <a:path w="7173" h="7700" extrusionOk="0">
                  <a:moveTo>
                    <a:pt x="7146" y="1"/>
                  </a:moveTo>
                  <a:cubicBezTo>
                    <a:pt x="4871" y="2303"/>
                    <a:pt x="2132" y="5238"/>
                    <a:pt x="0" y="7673"/>
                  </a:cubicBezTo>
                  <a:lnTo>
                    <a:pt x="36" y="7700"/>
                  </a:lnTo>
                  <a:cubicBezTo>
                    <a:pt x="2159" y="5264"/>
                    <a:pt x="4898" y="2329"/>
                    <a:pt x="7173" y="28"/>
                  </a:cubicBezTo>
                  <a:lnTo>
                    <a:pt x="7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5802744" y="3226438"/>
              <a:ext cx="461063" cy="492594"/>
            </a:xfrm>
            <a:custGeom>
              <a:avLst/>
              <a:gdLst/>
              <a:ahLst/>
              <a:cxnLst/>
              <a:rect l="l" t="t" r="r" b="b"/>
              <a:pathLst>
                <a:path w="7048" h="7530" extrusionOk="0">
                  <a:moveTo>
                    <a:pt x="7021" y="0"/>
                  </a:moveTo>
                  <a:cubicBezTo>
                    <a:pt x="4639" y="2427"/>
                    <a:pt x="2141" y="5005"/>
                    <a:pt x="0" y="7503"/>
                  </a:cubicBezTo>
                  <a:lnTo>
                    <a:pt x="27" y="7530"/>
                  </a:lnTo>
                  <a:cubicBezTo>
                    <a:pt x="2168" y="5023"/>
                    <a:pt x="4666" y="2454"/>
                    <a:pt x="7048" y="27"/>
                  </a:cubicBezTo>
                  <a:lnTo>
                    <a:pt x="70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5847621" y="3281846"/>
              <a:ext cx="420307" cy="437185"/>
            </a:xfrm>
            <a:custGeom>
              <a:avLst/>
              <a:gdLst/>
              <a:ahLst/>
              <a:cxnLst/>
              <a:rect l="l" t="t" r="r" b="b"/>
              <a:pathLst>
                <a:path w="6425" h="6683" extrusionOk="0">
                  <a:moveTo>
                    <a:pt x="6406" y="1"/>
                  </a:moveTo>
                  <a:cubicBezTo>
                    <a:pt x="4372" y="1999"/>
                    <a:pt x="1919" y="4551"/>
                    <a:pt x="1" y="6656"/>
                  </a:cubicBezTo>
                  <a:lnTo>
                    <a:pt x="28" y="6683"/>
                  </a:lnTo>
                  <a:cubicBezTo>
                    <a:pt x="1946" y="4577"/>
                    <a:pt x="4399" y="2026"/>
                    <a:pt x="6424" y="28"/>
                  </a:cubicBezTo>
                  <a:lnTo>
                    <a:pt x="6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5922916" y="3333199"/>
              <a:ext cx="360189" cy="364245"/>
            </a:xfrm>
            <a:custGeom>
              <a:avLst/>
              <a:gdLst/>
              <a:ahLst/>
              <a:cxnLst/>
              <a:rect l="l" t="t" r="r" b="b"/>
              <a:pathLst>
                <a:path w="5506" h="5568" extrusionOk="0">
                  <a:moveTo>
                    <a:pt x="5478" y="1"/>
                  </a:moveTo>
                  <a:cubicBezTo>
                    <a:pt x="3730" y="1651"/>
                    <a:pt x="1624" y="3774"/>
                    <a:pt x="1" y="5541"/>
                  </a:cubicBezTo>
                  <a:lnTo>
                    <a:pt x="28" y="5568"/>
                  </a:lnTo>
                  <a:cubicBezTo>
                    <a:pt x="1651" y="3801"/>
                    <a:pt x="3757" y="1678"/>
                    <a:pt x="5505" y="28"/>
                  </a:cubicBezTo>
                  <a:lnTo>
                    <a:pt x="5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5962625" y="3364141"/>
              <a:ext cx="350769" cy="342068"/>
            </a:xfrm>
            <a:custGeom>
              <a:avLst/>
              <a:gdLst/>
              <a:ahLst/>
              <a:cxnLst/>
              <a:rect l="l" t="t" r="r" b="b"/>
              <a:pathLst>
                <a:path w="5362" h="5229" extrusionOk="0">
                  <a:moveTo>
                    <a:pt x="5335" y="1"/>
                  </a:moveTo>
                  <a:cubicBezTo>
                    <a:pt x="3533" y="1687"/>
                    <a:pt x="1740" y="3444"/>
                    <a:pt x="0" y="5202"/>
                  </a:cubicBezTo>
                  <a:lnTo>
                    <a:pt x="27" y="5228"/>
                  </a:lnTo>
                  <a:cubicBezTo>
                    <a:pt x="1767" y="3471"/>
                    <a:pt x="3560" y="1714"/>
                    <a:pt x="5362" y="27"/>
                  </a:cubicBezTo>
                  <a:lnTo>
                    <a:pt x="5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6023332" y="3411438"/>
              <a:ext cx="309948" cy="298238"/>
            </a:xfrm>
            <a:custGeom>
              <a:avLst/>
              <a:gdLst/>
              <a:ahLst/>
              <a:cxnLst/>
              <a:rect l="l" t="t" r="r" b="b"/>
              <a:pathLst>
                <a:path w="4738" h="4559" extrusionOk="0">
                  <a:moveTo>
                    <a:pt x="4711" y="0"/>
                  </a:moveTo>
                  <a:cubicBezTo>
                    <a:pt x="3087" y="1437"/>
                    <a:pt x="1499" y="2962"/>
                    <a:pt x="0" y="4532"/>
                  </a:cubicBezTo>
                  <a:lnTo>
                    <a:pt x="27" y="4559"/>
                  </a:lnTo>
                  <a:cubicBezTo>
                    <a:pt x="1526" y="2989"/>
                    <a:pt x="3105" y="1463"/>
                    <a:pt x="4737" y="36"/>
                  </a:cubicBezTo>
                  <a:lnTo>
                    <a:pt x="4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6089862" y="3455203"/>
              <a:ext cx="251007" cy="256829"/>
            </a:xfrm>
            <a:custGeom>
              <a:avLst/>
              <a:gdLst/>
              <a:ahLst/>
              <a:cxnLst/>
              <a:rect l="l" t="t" r="r" b="b"/>
              <a:pathLst>
                <a:path w="3837" h="3926" extrusionOk="0">
                  <a:moveTo>
                    <a:pt x="3809" y="0"/>
                  </a:moveTo>
                  <a:cubicBezTo>
                    <a:pt x="2480" y="1231"/>
                    <a:pt x="1196" y="2543"/>
                    <a:pt x="0" y="3899"/>
                  </a:cubicBezTo>
                  <a:lnTo>
                    <a:pt x="27" y="3926"/>
                  </a:lnTo>
                  <a:cubicBezTo>
                    <a:pt x="1222" y="2570"/>
                    <a:pt x="2507" y="1258"/>
                    <a:pt x="3836" y="27"/>
                  </a:cubicBezTo>
                  <a:lnTo>
                    <a:pt x="38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6154625" y="3487846"/>
              <a:ext cx="211299" cy="215420"/>
            </a:xfrm>
            <a:custGeom>
              <a:avLst/>
              <a:gdLst/>
              <a:ahLst/>
              <a:cxnLst/>
              <a:rect l="l" t="t" r="r" b="b"/>
              <a:pathLst>
                <a:path w="3230" h="3293" extrusionOk="0">
                  <a:moveTo>
                    <a:pt x="3203" y="1"/>
                  </a:moveTo>
                  <a:cubicBezTo>
                    <a:pt x="2293" y="857"/>
                    <a:pt x="964" y="2142"/>
                    <a:pt x="0" y="3266"/>
                  </a:cubicBezTo>
                  <a:lnTo>
                    <a:pt x="36" y="3293"/>
                  </a:lnTo>
                  <a:cubicBezTo>
                    <a:pt x="991" y="2169"/>
                    <a:pt x="2320" y="884"/>
                    <a:pt x="3230" y="28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6217622" y="3529909"/>
              <a:ext cx="170478" cy="162301"/>
            </a:xfrm>
            <a:custGeom>
              <a:avLst/>
              <a:gdLst/>
              <a:ahLst/>
              <a:cxnLst/>
              <a:rect l="l" t="t" r="r" b="b"/>
              <a:pathLst>
                <a:path w="2606" h="2481" extrusionOk="0">
                  <a:moveTo>
                    <a:pt x="2579" y="0"/>
                  </a:moveTo>
                  <a:cubicBezTo>
                    <a:pt x="1696" y="794"/>
                    <a:pt x="831" y="1615"/>
                    <a:pt x="1" y="2454"/>
                  </a:cubicBezTo>
                  <a:lnTo>
                    <a:pt x="28" y="2480"/>
                  </a:lnTo>
                  <a:cubicBezTo>
                    <a:pt x="857" y="1642"/>
                    <a:pt x="1723" y="821"/>
                    <a:pt x="2606" y="36"/>
                  </a:cubicBezTo>
                  <a:lnTo>
                    <a:pt x="2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6274862" y="3557908"/>
              <a:ext cx="140713" cy="133125"/>
            </a:xfrm>
            <a:custGeom>
              <a:avLst/>
              <a:gdLst/>
              <a:ahLst/>
              <a:cxnLst/>
              <a:rect l="l" t="t" r="r" b="b"/>
              <a:pathLst>
                <a:path w="2151" h="2035" extrusionOk="0">
                  <a:moveTo>
                    <a:pt x="2123" y="0"/>
                  </a:moveTo>
                  <a:lnTo>
                    <a:pt x="0" y="2008"/>
                  </a:lnTo>
                  <a:lnTo>
                    <a:pt x="27" y="2034"/>
                  </a:lnTo>
                  <a:lnTo>
                    <a:pt x="2150" y="27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6338448" y="3560263"/>
              <a:ext cx="129069" cy="120237"/>
            </a:xfrm>
            <a:custGeom>
              <a:avLst/>
              <a:gdLst/>
              <a:ahLst/>
              <a:cxnLst/>
              <a:rect l="l" t="t" r="r" b="b"/>
              <a:pathLst>
                <a:path w="1973" h="1838" extrusionOk="0">
                  <a:moveTo>
                    <a:pt x="1945" y="0"/>
                  </a:moveTo>
                  <a:cubicBezTo>
                    <a:pt x="1267" y="571"/>
                    <a:pt x="616" y="1178"/>
                    <a:pt x="1" y="1811"/>
                  </a:cubicBezTo>
                  <a:lnTo>
                    <a:pt x="27" y="1838"/>
                  </a:lnTo>
                  <a:cubicBezTo>
                    <a:pt x="643" y="1204"/>
                    <a:pt x="1294" y="598"/>
                    <a:pt x="1972" y="27"/>
                  </a:cubicBezTo>
                  <a:lnTo>
                    <a:pt x="1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6407333" y="3605205"/>
              <a:ext cx="74772" cy="79417"/>
            </a:xfrm>
            <a:custGeom>
              <a:avLst/>
              <a:gdLst/>
              <a:ahLst/>
              <a:cxnLst/>
              <a:rect l="l" t="t" r="r" b="b"/>
              <a:pathLst>
                <a:path w="1143" h="1214" extrusionOk="0">
                  <a:moveTo>
                    <a:pt x="1124" y="0"/>
                  </a:moveTo>
                  <a:cubicBezTo>
                    <a:pt x="678" y="419"/>
                    <a:pt x="393" y="723"/>
                    <a:pt x="0" y="1187"/>
                  </a:cubicBezTo>
                  <a:lnTo>
                    <a:pt x="36" y="1213"/>
                  </a:lnTo>
                  <a:cubicBezTo>
                    <a:pt x="420" y="749"/>
                    <a:pt x="705" y="437"/>
                    <a:pt x="1142" y="27"/>
                  </a:cubicBez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6457508" y="3620905"/>
              <a:ext cx="59007" cy="61950"/>
            </a:xfrm>
            <a:custGeom>
              <a:avLst/>
              <a:gdLst/>
              <a:ahLst/>
              <a:cxnLst/>
              <a:rect l="l" t="t" r="r" b="b"/>
              <a:pathLst>
                <a:path w="902" h="947" extrusionOk="0">
                  <a:moveTo>
                    <a:pt x="875" y="1"/>
                  </a:moveTo>
                  <a:cubicBezTo>
                    <a:pt x="607" y="322"/>
                    <a:pt x="313" y="634"/>
                    <a:pt x="0" y="920"/>
                  </a:cubicBezTo>
                  <a:lnTo>
                    <a:pt x="27" y="947"/>
                  </a:lnTo>
                  <a:cubicBezTo>
                    <a:pt x="331" y="661"/>
                    <a:pt x="634" y="349"/>
                    <a:pt x="901" y="19"/>
                  </a:cubicBezTo>
                  <a:lnTo>
                    <a:pt x="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6512917" y="3621494"/>
              <a:ext cx="51418" cy="50829"/>
            </a:xfrm>
            <a:custGeom>
              <a:avLst/>
              <a:gdLst/>
              <a:ahLst/>
              <a:cxnLst/>
              <a:rect l="l" t="t" r="r" b="b"/>
              <a:pathLst>
                <a:path w="786" h="777" extrusionOk="0">
                  <a:moveTo>
                    <a:pt x="768" y="1"/>
                  </a:moveTo>
                  <a:cubicBezTo>
                    <a:pt x="483" y="215"/>
                    <a:pt x="224" y="474"/>
                    <a:pt x="1" y="750"/>
                  </a:cubicBezTo>
                  <a:lnTo>
                    <a:pt x="28" y="777"/>
                  </a:lnTo>
                  <a:cubicBezTo>
                    <a:pt x="251" y="500"/>
                    <a:pt x="509" y="242"/>
                    <a:pt x="786" y="28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6562568" y="3639615"/>
              <a:ext cx="26298" cy="29830"/>
            </a:xfrm>
            <a:custGeom>
              <a:avLst/>
              <a:gdLst/>
              <a:ahLst/>
              <a:cxnLst/>
              <a:rect l="l" t="t" r="r" b="b"/>
              <a:pathLst>
                <a:path w="402" h="456" extrusionOk="0">
                  <a:moveTo>
                    <a:pt x="366" y="0"/>
                  </a:moveTo>
                  <a:cubicBezTo>
                    <a:pt x="259" y="161"/>
                    <a:pt x="134" y="304"/>
                    <a:pt x="0" y="429"/>
                  </a:cubicBezTo>
                  <a:lnTo>
                    <a:pt x="27" y="455"/>
                  </a:lnTo>
                  <a:cubicBezTo>
                    <a:pt x="161" y="330"/>
                    <a:pt x="286" y="179"/>
                    <a:pt x="402" y="18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6932570" y="3559674"/>
              <a:ext cx="88772" cy="86417"/>
            </a:xfrm>
            <a:custGeom>
              <a:avLst/>
              <a:gdLst/>
              <a:ahLst/>
              <a:cxnLst/>
              <a:rect l="l" t="t" r="r" b="b"/>
              <a:pathLst>
                <a:path w="1357" h="1321" extrusionOk="0">
                  <a:moveTo>
                    <a:pt x="1329" y="0"/>
                  </a:moveTo>
                  <a:cubicBezTo>
                    <a:pt x="848" y="393"/>
                    <a:pt x="402" y="830"/>
                    <a:pt x="0" y="1294"/>
                  </a:cubicBezTo>
                  <a:lnTo>
                    <a:pt x="27" y="1321"/>
                  </a:lnTo>
                  <a:cubicBezTo>
                    <a:pt x="428" y="848"/>
                    <a:pt x="874" y="419"/>
                    <a:pt x="1356" y="27"/>
                  </a:cubicBezTo>
                  <a:lnTo>
                    <a:pt x="1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6981568" y="3505378"/>
              <a:ext cx="132536" cy="132536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1999" y="1"/>
                  </a:moveTo>
                  <a:cubicBezTo>
                    <a:pt x="1330" y="652"/>
                    <a:pt x="661" y="1330"/>
                    <a:pt x="1" y="2008"/>
                  </a:cubicBezTo>
                  <a:lnTo>
                    <a:pt x="27" y="2026"/>
                  </a:lnTo>
                  <a:cubicBezTo>
                    <a:pt x="687" y="1348"/>
                    <a:pt x="1357" y="679"/>
                    <a:pt x="2026" y="27"/>
                  </a:cubicBezTo>
                  <a:lnTo>
                    <a:pt x="19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7035275" y="3535143"/>
              <a:ext cx="106238" cy="103948"/>
            </a:xfrm>
            <a:custGeom>
              <a:avLst/>
              <a:gdLst/>
              <a:ahLst/>
              <a:cxnLst/>
              <a:rect l="l" t="t" r="r" b="b"/>
              <a:pathLst>
                <a:path w="1624" h="1589" extrusionOk="0">
                  <a:moveTo>
                    <a:pt x="1606" y="1"/>
                  </a:moveTo>
                  <a:cubicBezTo>
                    <a:pt x="1044" y="491"/>
                    <a:pt x="500" y="1018"/>
                    <a:pt x="0" y="1562"/>
                  </a:cubicBezTo>
                  <a:lnTo>
                    <a:pt x="27" y="1588"/>
                  </a:lnTo>
                  <a:cubicBezTo>
                    <a:pt x="527" y="1044"/>
                    <a:pt x="1071" y="518"/>
                    <a:pt x="1624" y="27"/>
                  </a:cubicBezTo>
                  <a:lnTo>
                    <a:pt x="1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7084273" y="3573085"/>
              <a:ext cx="63128" cy="64240"/>
            </a:xfrm>
            <a:custGeom>
              <a:avLst/>
              <a:gdLst/>
              <a:ahLst/>
              <a:cxnLst/>
              <a:rect l="l" t="t" r="r" b="b"/>
              <a:pathLst>
                <a:path w="965" h="982" extrusionOk="0">
                  <a:moveTo>
                    <a:pt x="937" y="0"/>
                  </a:moveTo>
                  <a:cubicBezTo>
                    <a:pt x="589" y="286"/>
                    <a:pt x="277" y="607"/>
                    <a:pt x="1" y="955"/>
                  </a:cubicBezTo>
                  <a:lnTo>
                    <a:pt x="27" y="982"/>
                  </a:lnTo>
                  <a:cubicBezTo>
                    <a:pt x="304" y="634"/>
                    <a:pt x="616" y="313"/>
                    <a:pt x="964" y="27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7124570" y="3604027"/>
              <a:ext cx="28653" cy="28653"/>
            </a:xfrm>
            <a:custGeom>
              <a:avLst/>
              <a:gdLst/>
              <a:ahLst/>
              <a:cxnLst/>
              <a:rect l="l" t="t" r="r" b="b"/>
              <a:pathLst>
                <a:path w="438" h="438" extrusionOk="0">
                  <a:moveTo>
                    <a:pt x="411" y="0"/>
                  </a:moveTo>
                  <a:cubicBezTo>
                    <a:pt x="277" y="143"/>
                    <a:pt x="143" y="277"/>
                    <a:pt x="0" y="411"/>
                  </a:cubicBezTo>
                  <a:lnTo>
                    <a:pt x="27" y="437"/>
                  </a:lnTo>
                  <a:cubicBezTo>
                    <a:pt x="170" y="304"/>
                    <a:pt x="304" y="170"/>
                    <a:pt x="437" y="18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4"/>
            <p:cNvSpPr/>
            <p:nvPr/>
          </p:nvSpPr>
          <p:spPr>
            <a:xfrm>
              <a:off x="5725682" y="1239904"/>
              <a:ext cx="186832" cy="1091949"/>
            </a:xfrm>
            <a:custGeom>
              <a:avLst/>
              <a:gdLst/>
              <a:ahLst/>
              <a:cxnLst/>
              <a:rect l="l" t="t" r="r" b="b"/>
              <a:pathLst>
                <a:path w="2856" h="16692" extrusionOk="0">
                  <a:moveTo>
                    <a:pt x="0" y="0"/>
                  </a:moveTo>
                  <a:cubicBezTo>
                    <a:pt x="99" y="3060"/>
                    <a:pt x="322" y="6147"/>
                    <a:pt x="670" y="9180"/>
                  </a:cubicBezTo>
                  <a:cubicBezTo>
                    <a:pt x="955" y="11758"/>
                    <a:pt x="1365" y="14461"/>
                    <a:pt x="2828" y="16691"/>
                  </a:cubicBezTo>
                  <a:lnTo>
                    <a:pt x="2855" y="16665"/>
                  </a:lnTo>
                  <a:cubicBezTo>
                    <a:pt x="1401" y="14452"/>
                    <a:pt x="991" y="11749"/>
                    <a:pt x="705" y="9180"/>
                  </a:cubicBezTo>
                  <a:cubicBezTo>
                    <a:pt x="357" y="6138"/>
                    <a:pt x="134" y="3051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4"/>
            <p:cNvSpPr/>
            <p:nvPr/>
          </p:nvSpPr>
          <p:spPr>
            <a:xfrm>
              <a:off x="5545915" y="1229961"/>
              <a:ext cx="68950" cy="78828"/>
            </a:xfrm>
            <a:custGeom>
              <a:avLst/>
              <a:gdLst/>
              <a:ahLst/>
              <a:cxnLst/>
              <a:rect l="l" t="t" r="r" b="b"/>
              <a:pathLst>
                <a:path w="1054" h="1205" extrusionOk="0">
                  <a:moveTo>
                    <a:pt x="1027" y="1"/>
                  </a:moveTo>
                  <a:cubicBezTo>
                    <a:pt x="661" y="366"/>
                    <a:pt x="313" y="768"/>
                    <a:pt x="1" y="1178"/>
                  </a:cubicBezTo>
                  <a:lnTo>
                    <a:pt x="28" y="1205"/>
                  </a:lnTo>
                  <a:cubicBezTo>
                    <a:pt x="340" y="795"/>
                    <a:pt x="688" y="393"/>
                    <a:pt x="1053" y="27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4"/>
            <p:cNvSpPr/>
            <p:nvPr/>
          </p:nvSpPr>
          <p:spPr>
            <a:xfrm>
              <a:off x="5558214" y="1236961"/>
              <a:ext cx="87005" cy="101005"/>
            </a:xfrm>
            <a:custGeom>
              <a:avLst/>
              <a:gdLst/>
              <a:ahLst/>
              <a:cxnLst/>
              <a:rect l="l" t="t" r="r" b="b"/>
              <a:pathLst>
                <a:path w="1330" h="1544" extrusionOk="0">
                  <a:moveTo>
                    <a:pt x="1303" y="1"/>
                  </a:moveTo>
                  <a:cubicBezTo>
                    <a:pt x="812" y="456"/>
                    <a:pt x="375" y="964"/>
                    <a:pt x="0" y="1526"/>
                  </a:cubicBezTo>
                  <a:lnTo>
                    <a:pt x="36" y="1544"/>
                  </a:lnTo>
                  <a:cubicBezTo>
                    <a:pt x="402" y="991"/>
                    <a:pt x="839" y="482"/>
                    <a:pt x="1329" y="27"/>
                  </a:cubicBezTo>
                  <a:lnTo>
                    <a:pt x="1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4"/>
            <p:cNvSpPr/>
            <p:nvPr/>
          </p:nvSpPr>
          <p:spPr>
            <a:xfrm>
              <a:off x="5567503" y="1248082"/>
              <a:ext cx="107481" cy="133125"/>
            </a:xfrm>
            <a:custGeom>
              <a:avLst/>
              <a:gdLst/>
              <a:ahLst/>
              <a:cxnLst/>
              <a:rect l="l" t="t" r="r" b="b"/>
              <a:pathLst>
                <a:path w="1643" h="2035" extrusionOk="0">
                  <a:moveTo>
                    <a:pt x="1607" y="0"/>
                  </a:moveTo>
                  <a:cubicBezTo>
                    <a:pt x="1036" y="642"/>
                    <a:pt x="492" y="1312"/>
                    <a:pt x="1" y="2016"/>
                  </a:cubicBezTo>
                  <a:lnTo>
                    <a:pt x="37" y="2034"/>
                  </a:lnTo>
                  <a:cubicBezTo>
                    <a:pt x="527" y="1338"/>
                    <a:pt x="1062" y="660"/>
                    <a:pt x="1642" y="27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4"/>
            <p:cNvSpPr/>
            <p:nvPr/>
          </p:nvSpPr>
          <p:spPr>
            <a:xfrm>
              <a:off x="5565213" y="1253904"/>
              <a:ext cx="142414" cy="183300"/>
            </a:xfrm>
            <a:custGeom>
              <a:avLst/>
              <a:gdLst/>
              <a:ahLst/>
              <a:cxnLst/>
              <a:rect l="l" t="t" r="r" b="b"/>
              <a:pathLst>
                <a:path w="2177" h="2802" extrusionOk="0">
                  <a:moveTo>
                    <a:pt x="2150" y="0"/>
                  </a:moveTo>
                  <a:cubicBezTo>
                    <a:pt x="1374" y="884"/>
                    <a:pt x="651" y="1820"/>
                    <a:pt x="0" y="2784"/>
                  </a:cubicBezTo>
                  <a:lnTo>
                    <a:pt x="27" y="2802"/>
                  </a:lnTo>
                  <a:cubicBezTo>
                    <a:pt x="687" y="1838"/>
                    <a:pt x="1401" y="901"/>
                    <a:pt x="2177" y="27"/>
                  </a:cubicBezTo>
                  <a:lnTo>
                    <a:pt x="2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4"/>
            <p:cNvSpPr/>
            <p:nvPr/>
          </p:nvSpPr>
          <p:spPr>
            <a:xfrm>
              <a:off x="5562269" y="1306434"/>
              <a:ext cx="145946" cy="185066"/>
            </a:xfrm>
            <a:custGeom>
              <a:avLst/>
              <a:gdLst/>
              <a:ahLst/>
              <a:cxnLst/>
              <a:rect l="l" t="t" r="r" b="b"/>
              <a:pathLst>
                <a:path w="2231" h="2829" extrusionOk="0">
                  <a:moveTo>
                    <a:pt x="2204" y="0"/>
                  </a:moveTo>
                  <a:cubicBezTo>
                    <a:pt x="1455" y="910"/>
                    <a:pt x="714" y="1856"/>
                    <a:pt x="1" y="2801"/>
                  </a:cubicBezTo>
                  <a:lnTo>
                    <a:pt x="27" y="2828"/>
                  </a:lnTo>
                  <a:cubicBezTo>
                    <a:pt x="741" y="1883"/>
                    <a:pt x="1481" y="937"/>
                    <a:pt x="2231" y="18"/>
                  </a:cubicBez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4"/>
            <p:cNvSpPr/>
            <p:nvPr/>
          </p:nvSpPr>
          <p:spPr>
            <a:xfrm>
              <a:off x="5561681" y="1351376"/>
              <a:ext cx="158245" cy="199654"/>
            </a:xfrm>
            <a:custGeom>
              <a:avLst/>
              <a:gdLst/>
              <a:ahLst/>
              <a:cxnLst/>
              <a:rect l="l" t="t" r="r" b="b"/>
              <a:pathLst>
                <a:path w="2419" h="3052" extrusionOk="0">
                  <a:moveTo>
                    <a:pt x="2391" y="0"/>
                  </a:moveTo>
                  <a:cubicBezTo>
                    <a:pt x="1562" y="981"/>
                    <a:pt x="759" y="1998"/>
                    <a:pt x="1" y="3024"/>
                  </a:cubicBezTo>
                  <a:lnTo>
                    <a:pt x="36" y="3051"/>
                  </a:lnTo>
                  <a:cubicBezTo>
                    <a:pt x="795" y="2016"/>
                    <a:pt x="1598" y="999"/>
                    <a:pt x="2418" y="27"/>
                  </a:cubicBezTo>
                  <a:lnTo>
                    <a:pt x="2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4"/>
            <p:cNvSpPr/>
            <p:nvPr/>
          </p:nvSpPr>
          <p:spPr>
            <a:xfrm>
              <a:off x="5565802" y="1406196"/>
              <a:ext cx="155824" cy="195010"/>
            </a:xfrm>
            <a:custGeom>
              <a:avLst/>
              <a:gdLst/>
              <a:ahLst/>
              <a:cxnLst/>
              <a:rect l="l" t="t" r="r" b="b"/>
              <a:pathLst>
                <a:path w="2382" h="2981" extrusionOk="0">
                  <a:moveTo>
                    <a:pt x="2355" y="1"/>
                  </a:moveTo>
                  <a:cubicBezTo>
                    <a:pt x="1535" y="946"/>
                    <a:pt x="741" y="1946"/>
                    <a:pt x="0" y="2954"/>
                  </a:cubicBezTo>
                  <a:lnTo>
                    <a:pt x="27" y="2980"/>
                  </a:lnTo>
                  <a:cubicBezTo>
                    <a:pt x="767" y="1963"/>
                    <a:pt x="1561" y="973"/>
                    <a:pt x="2382" y="19"/>
                  </a:cubicBezTo>
                  <a:lnTo>
                    <a:pt x="2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4"/>
            <p:cNvSpPr/>
            <p:nvPr/>
          </p:nvSpPr>
          <p:spPr>
            <a:xfrm>
              <a:off x="5582680" y="1447670"/>
              <a:ext cx="150068" cy="184477"/>
            </a:xfrm>
            <a:custGeom>
              <a:avLst/>
              <a:gdLst/>
              <a:ahLst/>
              <a:cxnLst/>
              <a:rect l="l" t="t" r="r" b="b"/>
              <a:pathLst>
                <a:path w="2294" h="2820" extrusionOk="0">
                  <a:moveTo>
                    <a:pt x="2267" y="0"/>
                  </a:moveTo>
                  <a:cubicBezTo>
                    <a:pt x="1473" y="892"/>
                    <a:pt x="706" y="1838"/>
                    <a:pt x="1" y="2801"/>
                  </a:cubicBezTo>
                  <a:lnTo>
                    <a:pt x="28" y="2819"/>
                  </a:lnTo>
                  <a:cubicBezTo>
                    <a:pt x="732" y="1856"/>
                    <a:pt x="1500" y="919"/>
                    <a:pt x="2294" y="27"/>
                  </a:cubicBezTo>
                  <a:lnTo>
                    <a:pt x="2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4"/>
            <p:cNvSpPr/>
            <p:nvPr/>
          </p:nvSpPr>
          <p:spPr>
            <a:xfrm>
              <a:off x="5576858" y="1490257"/>
              <a:ext cx="162890" cy="195533"/>
            </a:xfrm>
            <a:custGeom>
              <a:avLst/>
              <a:gdLst/>
              <a:ahLst/>
              <a:cxnLst/>
              <a:rect l="l" t="t" r="r" b="b"/>
              <a:pathLst>
                <a:path w="2490" h="2989" extrusionOk="0">
                  <a:moveTo>
                    <a:pt x="2463" y="0"/>
                  </a:moveTo>
                  <a:lnTo>
                    <a:pt x="1" y="2962"/>
                  </a:lnTo>
                  <a:lnTo>
                    <a:pt x="36" y="2989"/>
                  </a:lnTo>
                  <a:lnTo>
                    <a:pt x="2490" y="27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4"/>
            <p:cNvSpPr/>
            <p:nvPr/>
          </p:nvSpPr>
          <p:spPr>
            <a:xfrm>
              <a:off x="5575680" y="1539255"/>
              <a:ext cx="168712" cy="201420"/>
            </a:xfrm>
            <a:custGeom>
              <a:avLst/>
              <a:gdLst/>
              <a:ahLst/>
              <a:cxnLst/>
              <a:rect l="l" t="t" r="r" b="b"/>
              <a:pathLst>
                <a:path w="2579" h="3079" extrusionOk="0">
                  <a:moveTo>
                    <a:pt x="2543" y="1"/>
                  </a:moveTo>
                  <a:lnTo>
                    <a:pt x="1" y="3061"/>
                  </a:lnTo>
                  <a:lnTo>
                    <a:pt x="28" y="3078"/>
                  </a:lnTo>
                  <a:lnTo>
                    <a:pt x="2579" y="19"/>
                  </a:lnTo>
                  <a:lnTo>
                    <a:pt x="2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4"/>
            <p:cNvSpPr/>
            <p:nvPr/>
          </p:nvSpPr>
          <p:spPr>
            <a:xfrm>
              <a:off x="5587390" y="1580730"/>
              <a:ext cx="165768" cy="203710"/>
            </a:xfrm>
            <a:custGeom>
              <a:avLst/>
              <a:gdLst/>
              <a:ahLst/>
              <a:cxnLst/>
              <a:rect l="l" t="t" r="r" b="b"/>
              <a:pathLst>
                <a:path w="2534" h="3114" extrusionOk="0">
                  <a:moveTo>
                    <a:pt x="2507" y="0"/>
                  </a:moveTo>
                  <a:cubicBezTo>
                    <a:pt x="1651" y="1008"/>
                    <a:pt x="812" y="2043"/>
                    <a:pt x="0" y="3087"/>
                  </a:cubicBezTo>
                  <a:lnTo>
                    <a:pt x="27" y="3114"/>
                  </a:lnTo>
                  <a:cubicBezTo>
                    <a:pt x="839" y="2070"/>
                    <a:pt x="1686" y="1026"/>
                    <a:pt x="2534" y="18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4"/>
            <p:cNvSpPr/>
            <p:nvPr/>
          </p:nvSpPr>
          <p:spPr>
            <a:xfrm>
              <a:off x="5589091" y="1655960"/>
              <a:ext cx="151834" cy="189776"/>
            </a:xfrm>
            <a:custGeom>
              <a:avLst/>
              <a:gdLst/>
              <a:ahLst/>
              <a:cxnLst/>
              <a:rect l="l" t="t" r="r" b="b"/>
              <a:pathLst>
                <a:path w="2321" h="2901" extrusionOk="0">
                  <a:moveTo>
                    <a:pt x="2294" y="1"/>
                  </a:moveTo>
                  <a:cubicBezTo>
                    <a:pt x="1500" y="929"/>
                    <a:pt x="732" y="1901"/>
                    <a:pt x="1" y="2882"/>
                  </a:cubicBezTo>
                  <a:lnTo>
                    <a:pt x="28" y="2900"/>
                  </a:lnTo>
                  <a:cubicBezTo>
                    <a:pt x="759" y="1928"/>
                    <a:pt x="1535" y="955"/>
                    <a:pt x="2320" y="19"/>
                  </a:cubicBezTo>
                  <a:lnTo>
                    <a:pt x="2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4"/>
            <p:cNvSpPr/>
            <p:nvPr/>
          </p:nvSpPr>
          <p:spPr>
            <a:xfrm>
              <a:off x="5594389" y="1695668"/>
              <a:ext cx="150002" cy="186244"/>
            </a:xfrm>
            <a:custGeom>
              <a:avLst/>
              <a:gdLst/>
              <a:ahLst/>
              <a:cxnLst/>
              <a:rect l="l" t="t" r="r" b="b"/>
              <a:pathLst>
                <a:path w="2293" h="2847" extrusionOk="0">
                  <a:moveTo>
                    <a:pt x="2257" y="1"/>
                  </a:moveTo>
                  <a:cubicBezTo>
                    <a:pt x="1526" y="946"/>
                    <a:pt x="759" y="1901"/>
                    <a:pt x="0" y="2829"/>
                  </a:cubicBezTo>
                  <a:lnTo>
                    <a:pt x="27" y="2846"/>
                  </a:lnTo>
                  <a:cubicBezTo>
                    <a:pt x="794" y="1919"/>
                    <a:pt x="1552" y="973"/>
                    <a:pt x="2293" y="18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4"/>
            <p:cNvSpPr/>
            <p:nvPr/>
          </p:nvSpPr>
          <p:spPr>
            <a:xfrm>
              <a:off x="5597268" y="1741787"/>
              <a:ext cx="154124" cy="189711"/>
            </a:xfrm>
            <a:custGeom>
              <a:avLst/>
              <a:gdLst/>
              <a:ahLst/>
              <a:cxnLst/>
              <a:rect l="l" t="t" r="r" b="b"/>
              <a:pathLst>
                <a:path w="2356" h="2900" extrusionOk="0">
                  <a:moveTo>
                    <a:pt x="2329" y="0"/>
                  </a:moveTo>
                  <a:cubicBezTo>
                    <a:pt x="1535" y="937"/>
                    <a:pt x="750" y="1900"/>
                    <a:pt x="1" y="2873"/>
                  </a:cubicBezTo>
                  <a:lnTo>
                    <a:pt x="37" y="2900"/>
                  </a:lnTo>
                  <a:cubicBezTo>
                    <a:pt x="777" y="1927"/>
                    <a:pt x="1562" y="955"/>
                    <a:pt x="2356" y="27"/>
                  </a:cubicBezTo>
                  <a:lnTo>
                    <a:pt x="2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4"/>
            <p:cNvSpPr/>
            <p:nvPr/>
          </p:nvSpPr>
          <p:spPr>
            <a:xfrm>
              <a:off x="5599623" y="1806551"/>
              <a:ext cx="150068" cy="173422"/>
            </a:xfrm>
            <a:custGeom>
              <a:avLst/>
              <a:gdLst/>
              <a:ahLst/>
              <a:cxnLst/>
              <a:rect l="l" t="t" r="r" b="b"/>
              <a:pathLst>
                <a:path w="2294" h="2651" extrusionOk="0">
                  <a:moveTo>
                    <a:pt x="2266" y="1"/>
                  </a:moveTo>
                  <a:cubicBezTo>
                    <a:pt x="1490" y="848"/>
                    <a:pt x="723" y="1731"/>
                    <a:pt x="1" y="2632"/>
                  </a:cubicBezTo>
                  <a:lnTo>
                    <a:pt x="27" y="2650"/>
                  </a:lnTo>
                  <a:cubicBezTo>
                    <a:pt x="750" y="1758"/>
                    <a:pt x="1517" y="875"/>
                    <a:pt x="2293" y="27"/>
                  </a:cubicBezTo>
                  <a:lnTo>
                    <a:pt x="2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4"/>
            <p:cNvSpPr/>
            <p:nvPr/>
          </p:nvSpPr>
          <p:spPr>
            <a:xfrm>
              <a:off x="5598445" y="1858492"/>
              <a:ext cx="153535" cy="176889"/>
            </a:xfrm>
            <a:custGeom>
              <a:avLst/>
              <a:gdLst/>
              <a:ahLst/>
              <a:cxnLst/>
              <a:rect l="l" t="t" r="r" b="b"/>
              <a:pathLst>
                <a:path w="2347" h="2704" extrusionOk="0">
                  <a:moveTo>
                    <a:pt x="2320" y="1"/>
                  </a:moveTo>
                  <a:lnTo>
                    <a:pt x="1" y="2686"/>
                  </a:lnTo>
                  <a:lnTo>
                    <a:pt x="36" y="2704"/>
                  </a:lnTo>
                  <a:lnTo>
                    <a:pt x="2347" y="27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4"/>
            <p:cNvSpPr/>
            <p:nvPr/>
          </p:nvSpPr>
          <p:spPr>
            <a:xfrm>
              <a:off x="5606034" y="1888846"/>
              <a:ext cx="157656" cy="189711"/>
            </a:xfrm>
            <a:custGeom>
              <a:avLst/>
              <a:gdLst/>
              <a:ahLst/>
              <a:cxnLst/>
              <a:rect l="l" t="t" r="r" b="b"/>
              <a:pathLst>
                <a:path w="2410" h="2900" extrusionOk="0">
                  <a:moveTo>
                    <a:pt x="2383" y="0"/>
                  </a:moveTo>
                  <a:lnTo>
                    <a:pt x="1" y="2882"/>
                  </a:lnTo>
                  <a:lnTo>
                    <a:pt x="27" y="2900"/>
                  </a:lnTo>
                  <a:lnTo>
                    <a:pt x="2409" y="27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4"/>
            <p:cNvSpPr/>
            <p:nvPr/>
          </p:nvSpPr>
          <p:spPr>
            <a:xfrm>
              <a:off x="5610155" y="1940787"/>
              <a:ext cx="166945" cy="189711"/>
            </a:xfrm>
            <a:custGeom>
              <a:avLst/>
              <a:gdLst/>
              <a:ahLst/>
              <a:cxnLst/>
              <a:rect l="l" t="t" r="r" b="b"/>
              <a:pathLst>
                <a:path w="2552" h="2900" extrusionOk="0">
                  <a:moveTo>
                    <a:pt x="2525" y="0"/>
                  </a:moveTo>
                  <a:cubicBezTo>
                    <a:pt x="1633" y="901"/>
                    <a:pt x="776" y="1874"/>
                    <a:pt x="0" y="2873"/>
                  </a:cubicBezTo>
                  <a:lnTo>
                    <a:pt x="27" y="2900"/>
                  </a:lnTo>
                  <a:cubicBezTo>
                    <a:pt x="812" y="1901"/>
                    <a:pt x="1659" y="928"/>
                    <a:pt x="2552" y="27"/>
                  </a:cubicBezTo>
                  <a:lnTo>
                    <a:pt x="2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4"/>
            <p:cNvSpPr/>
            <p:nvPr/>
          </p:nvSpPr>
          <p:spPr>
            <a:xfrm>
              <a:off x="5613622" y="1994495"/>
              <a:ext cx="157067" cy="182122"/>
            </a:xfrm>
            <a:custGeom>
              <a:avLst/>
              <a:gdLst/>
              <a:ahLst/>
              <a:cxnLst/>
              <a:rect l="l" t="t" r="r" b="b"/>
              <a:pathLst>
                <a:path w="2401" h="2784" extrusionOk="0">
                  <a:moveTo>
                    <a:pt x="2365" y="0"/>
                  </a:moveTo>
                  <a:cubicBezTo>
                    <a:pt x="1606" y="946"/>
                    <a:pt x="812" y="1865"/>
                    <a:pt x="1" y="2757"/>
                  </a:cubicBezTo>
                  <a:lnTo>
                    <a:pt x="27" y="2783"/>
                  </a:lnTo>
                  <a:cubicBezTo>
                    <a:pt x="839" y="1891"/>
                    <a:pt x="1633" y="964"/>
                    <a:pt x="2400" y="27"/>
                  </a:cubicBezTo>
                  <a:lnTo>
                    <a:pt x="2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4"/>
            <p:cNvSpPr/>
            <p:nvPr/>
          </p:nvSpPr>
          <p:spPr>
            <a:xfrm>
              <a:off x="5614211" y="2033550"/>
              <a:ext cx="168123" cy="188599"/>
            </a:xfrm>
            <a:custGeom>
              <a:avLst/>
              <a:gdLst/>
              <a:ahLst/>
              <a:cxnLst/>
              <a:rect l="l" t="t" r="r" b="b"/>
              <a:pathLst>
                <a:path w="2570" h="2883" extrusionOk="0">
                  <a:moveTo>
                    <a:pt x="2543" y="1"/>
                  </a:moveTo>
                  <a:cubicBezTo>
                    <a:pt x="1696" y="946"/>
                    <a:pt x="839" y="1910"/>
                    <a:pt x="1" y="2856"/>
                  </a:cubicBezTo>
                  <a:lnTo>
                    <a:pt x="27" y="2882"/>
                  </a:lnTo>
                  <a:cubicBezTo>
                    <a:pt x="866" y="1937"/>
                    <a:pt x="1722" y="973"/>
                    <a:pt x="2570" y="28"/>
                  </a:cubicBezTo>
                  <a:lnTo>
                    <a:pt x="2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4"/>
            <p:cNvSpPr/>
            <p:nvPr/>
          </p:nvSpPr>
          <p:spPr>
            <a:xfrm>
              <a:off x="5633444" y="2060436"/>
              <a:ext cx="175777" cy="190300"/>
            </a:xfrm>
            <a:custGeom>
              <a:avLst/>
              <a:gdLst/>
              <a:ahLst/>
              <a:cxnLst/>
              <a:rect l="l" t="t" r="r" b="b"/>
              <a:pathLst>
                <a:path w="2687" h="2909" extrusionOk="0">
                  <a:moveTo>
                    <a:pt x="2659" y="0"/>
                  </a:moveTo>
                  <a:cubicBezTo>
                    <a:pt x="1749" y="937"/>
                    <a:pt x="857" y="1909"/>
                    <a:pt x="1" y="2891"/>
                  </a:cubicBezTo>
                  <a:lnTo>
                    <a:pt x="28" y="2908"/>
                  </a:lnTo>
                  <a:cubicBezTo>
                    <a:pt x="884" y="1936"/>
                    <a:pt x="1776" y="964"/>
                    <a:pt x="2686" y="27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4"/>
            <p:cNvSpPr/>
            <p:nvPr/>
          </p:nvSpPr>
          <p:spPr>
            <a:xfrm>
              <a:off x="5656209" y="2111200"/>
              <a:ext cx="157656" cy="169889"/>
            </a:xfrm>
            <a:custGeom>
              <a:avLst/>
              <a:gdLst/>
              <a:ahLst/>
              <a:cxnLst/>
              <a:rect l="l" t="t" r="r" b="b"/>
              <a:pathLst>
                <a:path w="2410" h="2597" extrusionOk="0">
                  <a:moveTo>
                    <a:pt x="2383" y="0"/>
                  </a:moveTo>
                  <a:lnTo>
                    <a:pt x="1" y="2570"/>
                  </a:lnTo>
                  <a:lnTo>
                    <a:pt x="28" y="2596"/>
                  </a:lnTo>
                  <a:lnTo>
                    <a:pt x="2410" y="27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4"/>
            <p:cNvSpPr/>
            <p:nvPr/>
          </p:nvSpPr>
          <p:spPr>
            <a:xfrm>
              <a:off x="5698861" y="2146198"/>
              <a:ext cx="133648" cy="142479"/>
            </a:xfrm>
            <a:custGeom>
              <a:avLst/>
              <a:gdLst/>
              <a:ahLst/>
              <a:cxnLst/>
              <a:rect l="l" t="t" r="r" b="b"/>
              <a:pathLst>
                <a:path w="2043" h="2178" extrusionOk="0">
                  <a:moveTo>
                    <a:pt x="2016" y="1"/>
                  </a:moveTo>
                  <a:lnTo>
                    <a:pt x="580" y="1553"/>
                  </a:lnTo>
                  <a:cubicBezTo>
                    <a:pt x="393" y="1758"/>
                    <a:pt x="205" y="1963"/>
                    <a:pt x="0" y="2151"/>
                  </a:cubicBezTo>
                  <a:lnTo>
                    <a:pt x="18" y="2177"/>
                  </a:lnTo>
                  <a:cubicBezTo>
                    <a:pt x="232" y="1990"/>
                    <a:pt x="419" y="1785"/>
                    <a:pt x="607" y="1580"/>
                  </a:cubicBezTo>
                  <a:lnTo>
                    <a:pt x="2043" y="27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4"/>
            <p:cNvSpPr/>
            <p:nvPr/>
          </p:nvSpPr>
          <p:spPr>
            <a:xfrm>
              <a:off x="5740859" y="2177141"/>
              <a:ext cx="109771" cy="122592"/>
            </a:xfrm>
            <a:custGeom>
              <a:avLst/>
              <a:gdLst/>
              <a:ahLst/>
              <a:cxnLst/>
              <a:rect l="l" t="t" r="r" b="b"/>
              <a:pathLst>
                <a:path w="1678" h="1874" extrusionOk="0">
                  <a:moveTo>
                    <a:pt x="1651" y="0"/>
                  </a:moveTo>
                  <a:cubicBezTo>
                    <a:pt x="1089" y="598"/>
                    <a:pt x="536" y="1214"/>
                    <a:pt x="0" y="1847"/>
                  </a:cubicBezTo>
                  <a:lnTo>
                    <a:pt x="27" y="1874"/>
                  </a:lnTo>
                  <a:cubicBezTo>
                    <a:pt x="562" y="1240"/>
                    <a:pt x="1116" y="625"/>
                    <a:pt x="1678" y="18"/>
                  </a:cubicBezTo>
                  <a:lnTo>
                    <a:pt x="16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4"/>
            <p:cNvSpPr/>
            <p:nvPr/>
          </p:nvSpPr>
          <p:spPr>
            <a:xfrm>
              <a:off x="5778213" y="2199317"/>
              <a:ext cx="93416" cy="106827"/>
            </a:xfrm>
            <a:custGeom>
              <a:avLst/>
              <a:gdLst/>
              <a:ahLst/>
              <a:cxnLst/>
              <a:rect l="l" t="t" r="r" b="b"/>
              <a:pathLst>
                <a:path w="1428" h="1633" extrusionOk="0">
                  <a:moveTo>
                    <a:pt x="1401" y="0"/>
                  </a:moveTo>
                  <a:cubicBezTo>
                    <a:pt x="928" y="518"/>
                    <a:pt x="455" y="1062"/>
                    <a:pt x="0" y="1606"/>
                  </a:cubicBezTo>
                  <a:lnTo>
                    <a:pt x="27" y="1633"/>
                  </a:lnTo>
                  <a:cubicBezTo>
                    <a:pt x="482" y="1089"/>
                    <a:pt x="955" y="545"/>
                    <a:pt x="1428" y="18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4"/>
            <p:cNvSpPr/>
            <p:nvPr/>
          </p:nvSpPr>
          <p:spPr>
            <a:xfrm>
              <a:off x="5845331" y="2277491"/>
              <a:ext cx="50829" cy="57306"/>
            </a:xfrm>
            <a:custGeom>
              <a:avLst/>
              <a:gdLst/>
              <a:ahLst/>
              <a:cxnLst/>
              <a:rect l="l" t="t" r="r" b="b"/>
              <a:pathLst>
                <a:path w="777" h="876" extrusionOk="0">
                  <a:moveTo>
                    <a:pt x="750" y="1"/>
                  </a:moveTo>
                  <a:cubicBezTo>
                    <a:pt x="491" y="277"/>
                    <a:pt x="241" y="563"/>
                    <a:pt x="0" y="857"/>
                  </a:cubicBezTo>
                  <a:lnTo>
                    <a:pt x="27" y="875"/>
                  </a:lnTo>
                  <a:cubicBezTo>
                    <a:pt x="268" y="590"/>
                    <a:pt x="518" y="295"/>
                    <a:pt x="776" y="19"/>
                  </a:cubicBezTo>
                  <a:lnTo>
                    <a:pt x="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4"/>
            <p:cNvSpPr/>
            <p:nvPr/>
          </p:nvSpPr>
          <p:spPr>
            <a:xfrm>
              <a:off x="5883862" y="2300845"/>
              <a:ext cx="29830" cy="35064"/>
            </a:xfrm>
            <a:custGeom>
              <a:avLst/>
              <a:gdLst/>
              <a:ahLst/>
              <a:cxnLst/>
              <a:rect l="l" t="t" r="r" b="b"/>
              <a:pathLst>
                <a:path w="456" h="536" extrusionOk="0">
                  <a:moveTo>
                    <a:pt x="428" y="1"/>
                  </a:moveTo>
                  <a:lnTo>
                    <a:pt x="0" y="509"/>
                  </a:lnTo>
                  <a:lnTo>
                    <a:pt x="27" y="536"/>
                  </a:lnTo>
                  <a:lnTo>
                    <a:pt x="455" y="27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4"/>
            <p:cNvSpPr/>
            <p:nvPr/>
          </p:nvSpPr>
          <p:spPr>
            <a:xfrm>
              <a:off x="5812034" y="2254726"/>
              <a:ext cx="54951" cy="66006"/>
            </a:xfrm>
            <a:custGeom>
              <a:avLst/>
              <a:gdLst/>
              <a:ahLst/>
              <a:cxnLst/>
              <a:rect l="l" t="t" r="r" b="b"/>
              <a:pathLst>
                <a:path w="840" h="1009" extrusionOk="0">
                  <a:moveTo>
                    <a:pt x="804" y="1"/>
                  </a:moveTo>
                  <a:lnTo>
                    <a:pt x="1" y="991"/>
                  </a:lnTo>
                  <a:lnTo>
                    <a:pt x="36" y="1009"/>
                  </a:lnTo>
                  <a:lnTo>
                    <a:pt x="839" y="19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4"/>
            <p:cNvSpPr/>
            <p:nvPr/>
          </p:nvSpPr>
          <p:spPr>
            <a:xfrm>
              <a:off x="6003445" y="1245138"/>
              <a:ext cx="18186" cy="171067"/>
            </a:xfrm>
            <a:custGeom>
              <a:avLst/>
              <a:gdLst/>
              <a:ahLst/>
              <a:cxnLst/>
              <a:rect l="l" t="t" r="r" b="b"/>
              <a:pathLst>
                <a:path w="278" h="2615" extrusionOk="0">
                  <a:moveTo>
                    <a:pt x="37" y="1"/>
                  </a:moveTo>
                  <a:cubicBezTo>
                    <a:pt x="28" y="1"/>
                    <a:pt x="19" y="9"/>
                    <a:pt x="19" y="18"/>
                  </a:cubicBezTo>
                  <a:cubicBezTo>
                    <a:pt x="1" y="884"/>
                    <a:pt x="72" y="1749"/>
                    <a:pt x="242" y="2605"/>
                  </a:cubicBezTo>
                  <a:cubicBezTo>
                    <a:pt x="242" y="2614"/>
                    <a:pt x="251" y="2614"/>
                    <a:pt x="260" y="2614"/>
                  </a:cubicBezTo>
                  <a:cubicBezTo>
                    <a:pt x="269" y="2614"/>
                    <a:pt x="277" y="2605"/>
                    <a:pt x="277" y="2597"/>
                  </a:cubicBezTo>
                  <a:cubicBezTo>
                    <a:pt x="117" y="1749"/>
                    <a:pt x="37" y="884"/>
                    <a:pt x="54" y="18"/>
                  </a:cubicBezTo>
                  <a:cubicBezTo>
                    <a:pt x="54" y="9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4"/>
            <p:cNvSpPr/>
            <p:nvPr/>
          </p:nvSpPr>
          <p:spPr>
            <a:xfrm>
              <a:off x="6388623" y="1419018"/>
              <a:ext cx="619831" cy="448895"/>
            </a:xfrm>
            <a:custGeom>
              <a:avLst/>
              <a:gdLst/>
              <a:ahLst/>
              <a:cxnLst/>
              <a:rect l="l" t="t" r="r" b="b"/>
              <a:pathLst>
                <a:path w="9475" h="6862" extrusionOk="0">
                  <a:moveTo>
                    <a:pt x="10" y="1"/>
                  </a:moveTo>
                  <a:cubicBezTo>
                    <a:pt x="1" y="1054"/>
                    <a:pt x="313" y="2124"/>
                    <a:pt x="902" y="3106"/>
                  </a:cubicBezTo>
                  <a:cubicBezTo>
                    <a:pt x="1455" y="4042"/>
                    <a:pt x="2249" y="4854"/>
                    <a:pt x="3168" y="5452"/>
                  </a:cubicBezTo>
                  <a:cubicBezTo>
                    <a:pt x="4595" y="6371"/>
                    <a:pt x="6406" y="6861"/>
                    <a:pt x="8342" y="6861"/>
                  </a:cubicBezTo>
                  <a:cubicBezTo>
                    <a:pt x="8717" y="6861"/>
                    <a:pt x="9091" y="6843"/>
                    <a:pt x="9475" y="6808"/>
                  </a:cubicBezTo>
                  <a:lnTo>
                    <a:pt x="9466" y="6772"/>
                  </a:lnTo>
                  <a:cubicBezTo>
                    <a:pt x="9089" y="6808"/>
                    <a:pt x="8715" y="6825"/>
                    <a:pt x="8347" y="6825"/>
                  </a:cubicBezTo>
                  <a:cubicBezTo>
                    <a:pt x="6411" y="6825"/>
                    <a:pt x="4611" y="6339"/>
                    <a:pt x="3195" y="5425"/>
                  </a:cubicBezTo>
                  <a:cubicBezTo>
                    <a:pt x="1250" y="4167"/>
                    <a:pt x="36" y="2089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4"/>
            <p:cNvSpPr/>
            <p:nvPr/>
          </p:nvSpPr>
          <p:spPr>
            <a:xfrm>
              <a:off x="6258508" y="1410448"/>
              <a:ext cx="29830" cy="37288"/>
            </a:xfrm>
            <a:custGeom>
              <a:avLst/>
              <a:gdLst/>
              <a:ahLst/>
              <a:cxnLst/>
              <a:rect l="l" t="t" r="r" b="b"/>
              <a:pathLst>
                <a:path w="456" h="570" extrusionOk="0">
                  <a:moveTo>
                    <a:pt x="433" y="0"/>
                  </a:moveTo>
                  <a:cubicBezTo>
                    <a:pt x="429" y="0"/>
                    <a:pt x="424" y="3"/>
                    <a:pt x="420" y="7"/>
                  </a:cubicBezTo>
                  <a:cubicBezTo>
                    <a:pt x="277" y="177"/>
                    <a:pt x="134" y="355"/>
                    <a:pt x="0" y="542"/>
                  </a:cubicBezTo>
                  <a:cubicBezTo>
                    <a:pt x="0" y="551"/>
                    <a:pt x="0" y="560"/>
                    <a:pt x="9" y="569"/>
                  </a:cubicBezTo>
                  <a:lnTo>
                    <a:pt x="18" y="569"/>
                  </a:lnTo>
                  <a:cubicBezTo>
                    <a:pt x="27" y="569"/>
                    <a:pt x="27" y="569"/>
                    <a:pt x="36" y="560"/>
                  </a:cubicBezTo>
                  <a:cubicBezTo>
                    <a:pt x="161" y="382"/>
                    <a:pt x="304" y="203"/>
                    <a:pt x="446" y="34"/>
                  </a:cubicBezTo>
                  <a:cubicBezTo>
                    <a:pt x="455" y="25"/>
                    <a:pt x="455" y="16"/>
                    <a:pt x="446" y="7"/>
                  </a:cubicBezTo>
                  <a:cubicBezTo>
                    <a:pt x="442" y="3"/>
                    <a:pt x="438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4"/>
            <p:cNvSpPr/>
            <p:nvPr/>
          </p:nvSpPr>
          <p:spPr>
            <a:xfrm>
              <a:off x="6256153" y="1404429"/>
              <a:ext cx="57829" cy="78305"/>
            </a:xfrm>
            <a:custGeom>
              <a:avLst/>
              <a:gdLst/>
              <a:ahLst/>
              <a:cxnLst/>
              <a:rect l="l" t="t" r="r" b="b"/>
              <a:pathLst>
                <a:path w="884" h="1197" extrusionOk="0">
                  <a:moveTo>
                    <a:pt x="875" y="1"/>
                  </a:moveTo>
                  <a:cubicBezTo>
                    <a:pt x="866" y="1"/>
                    <a:pt x="848" y="1"/>
                    <a:pt x="848" y="10"/>
                  </a:cubicBezTo>
                  <a:cubicBezTo>
                    <a:pt x="581" y="402"/>
                    <a:pt x="295" y="786"/>
                    <a:pt x="10" y="1161"/>
                  </a:cubicBezTo>
                  <a:cubicBezTo>
                    <a:pt x="1" y="1170"/>
                    <a:pt x="1" y="1179"/>
                    <a:pt x="10" y="1187"/>
                  </a:cubicBezTo>
                  <a:cubicBezTo>
                    <a:pt x="19" y="1187"/>
                    <a:pt x="19" y="1196"/>
                    <a:pt x="27" y="1196"/>
                  </a:cubicBezTo>
                  <a:cubicBezTo>
                    <a:pt x="27" y="1196"/>
                    <a:pt x="36" y="1187"/>
                    <a:pt x="36" y="1187"/>
                  </a:cubicBezTo>
                  <a:cubicBezTo>
                    <a:pt x="331" y="813"/>
                    <a:pt x="607" y="420"/>
                    <a:pt x="875" y="28"/>
                  </a:cubicBezTo>
                  <a:cubicBezTo>
                    <a:pt x="884" y="19"/>
                    <a:pt x="884" y="10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4"/>
            <p:cNvSpPr/>
            <p:nvPr/>
          </p:nvSpPr>
          <p:spPr>
            <a:xfrm>
              <a:off x="6259685" y="1407700"/>
              <a:ext cx="77062" cy="109443"/>
            </a:xfrm>
            <a:custGeom>
              <a:avLst/>
              <a:gdLst/>
              <a:ahLst/>
              <a:cxnLst/>
              <a:rect l="l" t="t" r="r" b="b"/>
              <a:pathLst>
                <a:path w="1178" h="1673" extrusionOk="0">
                  <a:moveTo>
                    <a:pt x="1159" y="1"/>
                  </a:moveTo>
                  <a:cubicBezTo>
                    <a:pt x="1151" y="1"/>
                    <a:pt x="1142" y="7"/>
                    <a:pt x="1142" y="13"/>
                  </a:cubicBezTo>
                  <a:lnTo>
                    <a:pt x="0" y="1646"/>
                  </a:lnTo>
                  <a:cubicBezTo>
                    <a:pt x="0" y="1655"/>
                    <a:pt x="0" y="1664"/>
                    <a:pt x="9" y="1673"/>
                  </a:cubicBezTo>
                  <a:lnTo>
                    <a:pt x="18" y="1673"/>
                  </a:lnTo>
                  <a:cubicBezTo>
                    <a:pt x="27" y="1673"/>
                    <a:pt x="27" y="1673"/>
                    <a:pt x="36" y="1664"/>
                  </a:cubicBezTo>
                  <a:lnTo>
                    <a:pt x="1169" y="31"/>
                  </a:lnTo>
                  <a:cubicBezTo>
                    <a:pt x="1178" y="22"/>
                    <a:pt x="1178" y="13"/>
                    <a:pt x="1169" y="4"/>
                  </a:cubicBezTo>
                  <a:cubicBezTo>
                    <a:pt x="1166" y="2"/>
                    <a:pt x="1163" y="1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4"/>
            <p:cNvSpPr/>
            <p:nvPr/>
          </p:nvSpPr>
          <p:spPr>
            <a:xfrm>
              <a:off x="6263153" y="1410317"/>
              <a:ext cx="106303" cy="147713"/>
            </a:xfrm>
            <a:custGeom>
              <a:avLst/>
              <a:gdLst/>
              <a:ahLst/>
              <a:cxnLst/>
              <a:rect l="l" t="t" r="r" b="b"/>
              <a:pathLst>
                <a:path w="1625" h="2258" extrusionOk="0">
                  <a:moveTo>
                    <a:pt x="1615" y="0"/>
                  </a:moveTo>
                  <a:cubicBezTo>
                    <a:pt x="1607" y="0"/>
                    <a:pt x="1598" y="0"/>
                    <a:pt x="1589" y="9"/>
                  </a:cubicBezTo>
                  <a:cubicBezTo>
                    <a:pt x="1018" y="714"/>
                    <a:pt x="491" y="1463"/>
                    <a:pt x="1" y="2230"/>
                  </a:cubicBezTo>
                  <a:cubicBezTo>
                    <a:pt x="1" y="2239"/>
                    <a:pt x="1" y="2248"/>
                    <a:pt x="10" y="2257"/>
                  </a:cubicBezTo>
                  <a:lnTo>
                    <a:pt x="19" y="2257"/>
                  </a:lnTo>
                  <a:cubicBezTo>
                    <a:pt x="28" y="2257"/>
                    <a:pt x="28" y="2257"/>
                    <a:pt x="36" y="2248"/>
                  </a:cubicBezTo>
                  <a:cubicBezTo>
                    <a:pt x="518" y="1481"/>
                    <a:pt x="1053" y="741"/>
                    <a:pt x="1615" y="27"/>
                  </a:cubicBezTo>
                  <a:cubicBezTo>
                    <a:pt x="1624" y="18"/>
                    <a:pt x="1624" y="9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4"/>
            <p:cNvSpPr/>
            <p:nvPr/>
          </p:nvSpPr>
          <p:spPr>
            <a:xfrm>
              <a:off x="6261386" y="1445446"/>
              <a:ext cx="111537" cy="148759"/>
            </a:xfrm>
            <a:custGeom>
              <a:avLst/>
              <a:gdLst/>
              <a:ahLst/>
              <a:cxnLst/>
              <a:rect l="l" t="t" r="r" b="b"/>
              <a:pathLst>
                <a:path w="1705" h="2274" extrusionOk="0">
                  <a:moveTo>
                    <a:pt x="1679" y="1"/>
                  </a:moveTo>
                  <a:cubicBezTo>
                    <a:pt x="1674" y="1"/>
                    <a:pt x="1669" y="3"/>
                    <a:pt x="1669" y="7"/>
                  </a:cubicBezTo>
                  <a:lnTo>
                    <a:pt x="1" y="2247"/>
                  </a:lnTo>
                  <a:cubicBezTo>
                    <a:pt x="1" y="2255"/>
                    <a:pt x="1" y="2264"/>
                    <a:pt x="10" y="2273"/>
                  </a:cubicBezTo>
                  <a:lnTo>
                    <a:pt x="37" y="2273"/>
                  </a:lnTo>
                  <a:lnTo>
                    <a:pt x="1696" y="25"/>
                  </a:lnTo>
                  <a:cubicBezTo>
                    <a:pt x="1705" y="25"/>
                    <a:pt x="1705" y="7"/>
                    <a:pt x="1696" y="7"/>
                  </a:cubicBezTo>
                  <a:cubicBezTo>
                    <a:pt x="1692" y="3"/>
                    <a:pt x="1685" y="1"/>
                    <a:pt x="1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4"/>
            <p:cNvSpPr/>
            <p:nvPr/>
          </p:nvSpPr>
          <p:spPr>
            <a:xfrm>
              <a:off x="6263153" y="1468408"/>
              <a:ext cx="129069" cy="164329"/>
            </a:xfrm>
            <a:custGeom>
              <a:avLst/>
              <a:gdLst/>
              <a:ahLst/>
              <a:cxnLst/>
              <a:rect l="l" t="t" r="r" b="b"/>
              <a:pathLst>
                <a:path w="1973" h="2512" extrusionOk="0">
                  <a:moveTo>
                    <a:pt x="1952" y="0"/>
                  </a:moveTo>
                  <a:cubicBezTo>
                    <a:pt x="1945" y="0"/>
                    <a:pt x="1937" y="4"/>
                    <a:pt x="1937" y="4"/>
                  </a:cubicBezTo>
                  <a:cubicBezTo>
                    <a:pt x="1669" y="370"/>
                    <a:pt x="1312" y="816"/>
                    <a:pt x="973" y="1244"/>
                  </a:cubicBezTo>
                  <a:cubicBezTo>
                    <a:pt x="634" y="1681"/>
                    <a:pt x="277" y="2127"/>
                    <a:pt x="10" y="2484"/>
                  </a:cubicBezTo>
                  <a:cubicBezTo>
                    <a:pt x="1" y="2493"/>
                    <a:pt x="10" y="2502"/>
                    <a:pt x="19" y="2511"/>
                  </a:cubicBezTo>
                  <a:lnTo>
                    <a:pt x="36" y="2511"/>
                  </a:lnTo>
                  <a:cubicBezTo>
                    <a:pt x="313" y="2145"/>
                    <a:pt x="661" y="1699"/>
                    <a:pt x="1000" y="1271"/>
                  </a:cubicBezTo>
                  <a:cubicBezTo>
                    <a:pt x="1339" y="834"/>
                    <a:pt x="1696" y="388"/>
                    <a:pt x="1963" y="31"/>
                  </a:cubicBezTo>
                  <a:cubicBezTo>
                    <a:pt x="1972" y="22"/>
                    <a:pt x="1972" y="13"/>
                    <a:pt x="1963" y="4"/>
                  </a:cubicBezTo>
                  <a:cubicBezTo>
                    <a:pt x="1960" y="1"/>
                    <a:pt x="1956" y="0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4"/>
            <p:cNvSpPr/>
            <p:nvPr/>
          </p:nvSpPr>
          <p:spPr>
            <a:xfrm>
              <a:off x="6273685" y="1510406"/>
              <a:ext cx="124359" cy="150329"/>
            </a:xfrm>
            <a:custGeom>
              <a:avLst/>
              <a:gdLst/>
              <a:ahLst/>
              <a:cxnLst/>
              <a:rect l="l" t="t" r="r" b="b"/>
              <a:pathLst>
                <a:path w="1901" h="2298" extrusionOk="0">
                  <a:moveTo>
                    <a:pt x="1884" y="1"/>
                  </a:moveTo>
                  <a:cubicBezTo>
                    <a:pt x="1877" y="1"/>
                    <a:pt x="1871" y="7"/>
                    <a:pt x="1865" y="14"/>
                  </a:cubicBezTo>
                  <a:cubicBezTo>
                    <a:pt x="1669" y="245"/>
                    <a:pt x="1463" y="495"/>
                    <a:pt x="1240" y="745"/>
                  </a:cubicBezTo>
                  <a:cubicBezTo>
                    <a:pt x="821" y="1254"/>
                    <a:pt x="375" y="1771"/>
                    <a:pt x="9" y="2271"/>
                  </a:cubicBezTo>
                  <a:cubicBezTo>
                    <a:pt x="0" y="2279"/>
                    <a:pt x="0" y="2288"/>
                    <a:pt x="9" y="2297"/>
                  </a:cubicBezTo>
                  <a:lnTo>
                    <a:pt x="36" y="2297"/>
                  </a:lnTo>
                  <a:cubicBezTo>
                    <a:pt x="411" y="1789"/>
                    <a:pt x="848" y="1271"/>
                    <a:pt x="1276" y="772"/>
                  </a:cubicBezTo>
                  <a:cubicBezTo>
                    <a:pt x="1490" y="513"/>
                    <a:pt x="1695" y="272"/>
                    <a:pt x="1892" y="31"/>
                  </a:cubicBezTo>
                  <a:cubicBezTo>
                    <a:pt x="1901" y="22"/>
                    <a:pt x="1901" y="14"/>
                    <a:pt x="1892" y="5"/>
                  </a:cubicBezTo>
                  <a:cubicBezTo>
                    <a:pt x="1889" y="2"/>
                    <a:pt x="1886" y="1"/>
                    <a:pt x="1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4"/>
            <p:cNvSpPr/>
            <p:nvPr/>
          </p:nvSpPr>
          <p:spPr>
            <a:xfrm>
              <a:off x="6267863" y="1543703"/>
              <a:ext cx="141825" cy="173618"/>
            </a:xfrm>
            <a:custGeom>
              <a:avLst/>
              <a:gdLst/>
              <a:ahLst/>
              <a:cxnLst/>
              <a:rect l="l" t="t" r="r" b="b"/>
              <a:pathLst>
                <a:path w="2168" h="2654" extrusionOk="0">
                  <a:moveTo>
                    <a:pt x="2151" y="0"/>
                  </a:moveTo>
                  <a:cubicBezTo>
                    <a:pt x="2145" y="0"/>
                    <a:pt x="2139" y="7"/>
                    <a:pt x="2132" y="13"/>
                  </a:cubicBezTo>
                  <a:cubicBezTo>
                    <a:pt x="1820" y="406"/>
                    <a:pt x="1436" y="869"/>
                    <a:pt x="1071" y="1315"/>
                  </a:cubicBezTo>
                  <a:cubicBezTo>
                    <a:pt x="696" y="1770"/>
                    <a:pt x="312" y="2225"/>
                    <a:pt x="0" y="2627"/>
                  </a:cubicBezTo>
                  <a:cubicBezTo>
                    <a:pt x="0" y="2636"/>
                    <a:pt x="0" y="2645"/>
                    <a:pt x="9" y="2654"/>
                  </a:cubicBezTo>
                  <a:lnTo>
                    <a:pt x="36" y="2654"/>
                  </a:lnTo>
                  <a:cubicBezTo>
                    <a:pt x="348" y="2252"/>
                    <a:pt x="732" y="1788"/>
                    <a:pt x="1097" y="1342"/>
                  </a:cubicBezTo>
                  <a:cubicBezTo>
                    <a:pt x="1472" y="896"/>
                    <a:pt x="1847" y="432"/>
                    <a:pt x="2168" y="31"/>
                  </a:cubicBezTo>
                  <a:cubicBezTo>
                    <a:pt x="2168" y="22"/>
                    <a:pt x="2168" y="13"/>
                    <a:pt x="2159" y="4"/>
                  </a:cubicBezTo>
                  <a:cubicBezTo>
                    <a:pt x="2156" y="1"/>
                    <a:pt x="2154" y="0"/>
                    <a:pt x="2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4"/>
            <p:cNvSpPr/>
            <p:nvPr/>
          </p:nvSpPr>
          <p:spPr>
            <a:xfrm>
              <a:off x="6268975" y="1576150"/>
              <a:ext cx="153012" cy="190169"/>
            </a:xfrm>
            <a:custGeom>
              <a:avLst/>
              <a:gdLst/>
              <a:ahLst/>
              <a:cxnLst/>
              <a:rect l="l" t="t" r="r" b="b"/>
              <a:pathLst>
                <a:path w="2339" h="2907" extrusionOk="0">
                  <a:moveTo>
                    <a:pt x="2316" y="1"/>
                  </a:moveTo>
                  <a:cubicBezTo>
                    <a:pt x="2312" y="1"/>
                    <a:pt x="2307" y="3"/>
                    <a:pt x="2303" y="8"/>
                  </a:cubicBezTo>
                  <a:cubicBezTo>
                    <a:pt x="1973" y="436"/>
                    <a:pt x="1562" y="944"/>
                    <a:pt x="1161" y="1444"/>
                  </a:cubicBezTo>
                  <a:cubicBezTo>
                    <a:pt x="759" y="1935"/>
                    <a:pt x="349" y="2452"/>
                    <a:pt x="10" y="2880"/>
                  </a:cubicBezTo>
                  <a:cubicBezTo>
                    <a:pt x="1" y="2889"/>
                    <a:pt x="1" y="2898"/>
                    <a:pt x="10" y="2907"/>
                  </a:cubicBezTo>
                  <a:lnTo>
                    <a:pt x="28" y="2907"/>
                  </a:lnTo>
                  <a:cubicBezTo>
                    <a:pt x="28" y="2907"/>
                    <a:pt x="37" y="2907"/>
                    <a:pt x="37" y="2898"/>
                  </a:cubicBezTo>
                  <a:cubicBezTo>
                    <a:pt x="376" y="2479"/>
                    <a:pt x="786" y="1961"/>
                    <a:pt x="1187" y="1462"/>
                  </a:cubicBezTo>
                  <a:cubicBezTo>
                    <a:pt x="1589" y="971"/>
                    <a:pt x="1999" y="454"/>
                    <a:pt x="2338" y="34"/>
                  </a:cubicBezTo>
                  <a:cubicBezTo>
                    <a:pt x="2338" y="26"/>
                    <a:pt x="2338" y="8"/>
                    <a:pt x="2329" y="8"/>
                  </a:cubicBezTo>
                  <a:cubicBezTo>
                    <a:pt x="2325" y="3"/>
                    <a:pt x="2320" y="1"/>
                    <a:pt x="2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4"/>
            <p:cNvSpPr/>
            <p:nvPr/>
          </p:nvSpPr>
          <p:spPr>
            <a:xfrm>
              <a:off x="6280684" y="1604214"/>
              <a:ext cx="157656" cy="197757"/>
            </a:xfrm>
            <a:custGeom>
              <a:avLst/>
              <a:gdLst/>
              <a:ahLst/>
              <a:cxnLst/>
              <a:rect l="l" t="t" r="r" b="b"/>
              <a:pathLst>
                <a:path w="2410" h="3023" extrusionOk="0">
                  <a:moveTo>
                    <a:pt x="2390" y="0"/>
                  </a:moveTo>
                  <a:cubicBezTo>
                    <a:pt x="2385" y="0"/>
                    <a:pt x="2378" y="2"/>
                    <a:pt x="2373" y="7"/>
                  </a:cubicBezTo>
                  <a:cubicBezTo>
                    <a:pt x="1660" y="881"/>
                    <a:pt x="661" y="2130"/>
                    <a:pt x="0" y="2995"/>
                  </a:cubicBezTo>
                  <a:cubicBezTo>
                    <a:pt x="0" y="3004"/>
                    <a:pt x="0" y="3013"/>
                    <a:pt x="9" y="3022"/>
                  </a:cubicBezTo>
                  <a:lnTo>
                    <a:pt x="18" y="3022"/>
                  </a:lnTo>
                  <a:cubicBezTo>
                    <a:pt x="27" y="3022"/>
                    <a:pt x="27" y="3022"/>
                    <a:pt x="36" y="3013"/>
                  </a:cubicBezTo>
                  <a:cubicBezTo>
                    <a:pt x="687" y="2157"/>
                    <a:pt x="1686" y="899"/>
                    <a:pt x="2409" y="34"/>
                  </a:cubicBezTo>
                  <a:cubicBezTo>
                    <a:pt x="2409" y="25"/>
                    <a:pt x="2409" y="16"/>
                    <a:pt x="2400" y="7"/>
                  </a:cubicBezTo>
                  <a:cubicBezTo>
                    <a:pt x="2400" y="2"/>
                    <a:pt x="2396" y="0"/>
                    <a:pt x="2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4"/>
            <p:cNvSpPr/>
            <p:nvPr/>
          </p:nvSpPr>
          <p:spPr>
            <a:xfrm>
              <a:off x="6285918" y="1635092"/>
              <a:ext cx="165833" cy="205934"/>
            </a:xfrm>
            <a:custGeom>
              <a:avLst/>
              <a:gdLst/>
              <a:ahLst/>
              <a:cxnLst/>
              <a:rect l="l" t="t" r="r" b="b"/>
              <a:pathLst>
                <a:path w="2535" h="3148" extrusionOk="0">
                  <a:moveTo>
                    <a:pt x="2512" y="1"/>
                  </a:moveTo>
                  <a:cubicBezTo>
                    <a:pt x="2507" y="1"/>
                    <a:pt x="2503" y="3"/>
                    <a:pt x="2499" y="8"/>
                  </a:cubicBezTo>
                  <a:cubicBezTo>
                    <a:pt x="2124" y="498"/>
                    <a:pt x="1678" y="1043"/>
                    <a:pt x="1250" y="1569"/>
                  </a:cubicBezTo>
                  <a:cubicBezTo>
                    <a:pt x="830" y="2086"/>
                    <a:pt x="384" y="2630"/>
                    <a:pt x="1" y="3121"/>
                  </a:cubicBezTo>
                  <a:cubicBezTo>
                    <a:pt x="1" y="3130"/>
                    <a:pt x="1" y="3139"/>
                    <a:pt x="10" y="3148"/>
                  </a:cubicBezTo>
                  <a:lnTo>
                    <a:pt x="19" y="3148"/>
                  </a:lnTo>
                  <a:cubicBezTo>
                    <a:pt x="27" y="3148"/>
                    <a:pt x="27" y="3148"/>
                    <a:pt x="36" y="3139"/>
                  </a:cubicBezTo>
                  <a:cubicBezTo>
                    <a:pt x="420" y="2657"/>
                    <a:pt x="857" y="2113"/>
                    <a:pt x="1285" y="1587"/>
                  </a:cubicBezTo>
                  <a:cubicBezTo>
                    <a:pt x="1705" y="1060"/>
                    <a:pt x="2151" y="525"/>
                    <a:pt x="2534" y="34"/>
                  </a:cubicBezTo>
                  <a:cubicBezTo>
                    <a:pt x="2534" y="26"/>
                    <a:pt x="2534" y="17"/>
                    <a:pt x="2525" y="8"/>
                  </a:cubicBezTo>
                  <a:cubicBezTo>
                    <a:pt x="2521" y="3"/>
                    <a:pt x="2516" y="1"/>
                    <a:pt x="2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4"/>
            <p:cNvSpPr/>
            <p:nvPr/>
          </p:nvSpPr>
          <p:spPr>
            <a:xfrm>
              <a:off x="6287684" y="1660670"/>
              <a:ext cx="183300" cy="225887"/>
            </a:xfrm>
            <a:custGeom>
              <a:avLst/>
              <a:gdLst/>
              <a:ahLst/>
              <a:cxnLst/>
              <a:rect l="l" t="t" r="r" b="b"/>
              <a:pathLst>
                <a:path w="2802" h="3453" extrusionOk="0">
                  <a:moveTo>
                    <a:pt x="2766" y="0"/>
                  </a:moveTo>
                  <a:cubicBezTo>
                    <a:pt x="1963" y="910"/>
                    <a:pt x="812" y="2284"/>
                    <a:pt x="0" y="3426"/>
                  </a:cubicBezTo>
                  <a:cubicBezTo>
                    <a:pt x="0" y="3435"/>
                    <a:pt x="0" y="3444"/>
                    <a:pt x="9" y="3453"/>
                  </a:cubicBezTo>
                  <a:lnTo>
                    <a:pt x="36" y="3453"/>
                  </a:lnTo>
                  <a:cubicBezTo>
                    <a:pt x="839" y="2302"/>
                    <a:pt x="1990" y="937"/>
                    <a:pt x="2802" y="27"/>
                  </a:cubicBezTo>
                  <a:cubicBezTo>
                    <a:pt x="2802" y="18"/>
                    <a:pt x="2802" y="9"/>
                    <a:pt x="2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4"/>
            <p:cNvSpPr/>
            <p:nvPr/>
          </p:nvSpPr>
          <p:spPr>
            <a:xfrm>
              <a:off x="6298740" y="1683566"/>
              <a:ext cx="182776" cy="228700"/>
            </a:xfrm>
            <a:custGeom>
              <a:avLst/>
              <a:gdLst/>
              <a:ahLst/>
              <a:cxnLst/>
              <a:rect l="l" t="t" r="r" b="b"/>
              <a:pathLst>
                <a:path w="2794" h="3496" extrusionOk="0">
                  <a:moveTo>
                    <a:pt x="2771" y="0"/>
                  </a:moveTo>
                  <a:cubicBezTo>
                    <a:pt x="2766" y="0"/>
                    <a:pt x="2762" y="3"/>
                    <a:pt x="2758" y="7"/>
                  </a:cubicBezTo>
                  <a:cubicBezTo>
                    <a:pt x="1865" y="1167"/>
                    <a:pt x="938" y="2336"/>
                    <a:pt x="10" y="3468"/>
                  </a:cubicBezTo>
                  <a:cubicBezTo>
                    <a:pt x="1" y="3477"/>
                    <a:pt x="1" y="3486"/>
                    <a:pt x="10" y="3495"/>
                  </a:cubicBezTo>
                  <a:lnTo>
                    <a:pt x="37" y="3495"/>
                  </a:lnTo>
                  <a:cubicBezTo>
                    <a:pt x="964" y="2353"/>
                    <a:pt x="1892" y="1194"/>
                    <a:pt x="2784" y="25"/>
                  </a:cubicBezTo>
                  <a:cubicBezTo>
                    <a:pt x="2793" y="25"/>
                    <a:pt x="2793" y="7"/>
                    <a:pt x="2784" y="7"/>
                  </a:cubicBezTo>
                  <a:cubicBezTo>
                    <a:pt x="2780" y="3"/>
                    <a:pt x="2775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4"/>
            <p:cNvSpPr/>
            <p:nvPr/>
          </p:nvSpPr>
          <p:spPr>
            <a:xfrm>
              <a:off x="6324449" y="1697565"/>
              <a:ext cx="189711" cy="242110"/>
            </a:xfrm>
            <a:custGeom>
              <a:avLst/>
              <a:gdLst/>
              <a:ahLst/>
              <a:cxnLst/>
              <a:rect l="l" t="t" r="r" b="b"/>
              <a:pathLst>
                <a:path w="2900" h="3701" extrusionOk="0">
                  <a:moveTo>
                    <a:pt x="2877" y="1"/>
                  </a:moveTo>
                  <a:cubicBezTo>
                    <a:pt x="2873" y="1"/>
                    <a:pt x="2869" y="3"/>
                    <a:pt x="2864" y="7"/>
                  </a:cubicBezTo>
                  <a:cubicBezTo>
                    <a:pt x="1713" y="1310"/>
                    <a:pt x="830" y="2434"/>
                    <a:pt x="9" y="3674"/>
                  </a:cubicBezTo>
                  <a:cubicBezTo>
                    <a:pt x="0" y="3683"/>
                    <a:pt x="0" y="3692"/>
                    <a:pt x="9" y="3701"/>
                  </a:cubicBezTo>
                  <a:lnTo>
                    <a:pt x="18" y="3701"/>
                  </a:lnTo>
                  <a:cubicBezTo>
                    <a:pt x="27" y="3701"/>
                    <a:pt x="36" y="3701"/>
                    <a:pt x="36" y="3692"/>
                  </a:cubicBezTo>
                  <a:cubicBezTo>
                    <a:pt x="857" y="2461"/>
                    <a:pt x="1740" y="1328"/>
                    <a:pt x="2891" y="25"/>
                  </a:cubicBezTo>
                  <a:cubicBezTo>
                    <a:pt x="2900" y="25"/>
                    <a:pt x="2900" y="7"/>
                    <a:pt x="2891" y="7"/>
                  </a:cubicBezTo>
                  <a:cubicBezTo>
                    <a:pt x="2886" y="3"/>
                    <a:pt x="2882" y="1"/>
                    <a:pt x="2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4"/>
            <p:cNvSpPr/>
            <p:nvPr/>
          </p:nvSpPr>
          <p:spPr>
            <a:xfrm>
              <a:off x="6362391" y="1731255"/>
              <a:ext cx="164656" cy="213065"/>
            </a:xfrm>
            <a:custGeom>
              <a:avLst/>
              <a:gdLst/>
              <a:ahLst/>
              <a:cxnLst/>
              <a:rect l="l" t="t" r="r" b="b"/>
              <a:pathLst>
                <a:path w="2517" h="3257" extrusionOk="0">
                  <a:moveTo>
                    <a:pt x="2507" y="1"/>
                  </a:moveTo>
                  <a:cubicBezTo>
                    <a:pt x="2498" y="1"/>
                    <a:pt x="2480" y="1"/>
                    <a:pt x="2480" y="10"/>
                  </a:cubicBezTo>
                  <a:cubicBezTo>
                    <a:pt x="1579" y="1018"/>
                    <a:pt x="750" y="2097"/>
                    <a:pt x="9" y="3230"/>
                  </a:cubicBezTo>
                  <a:cubicBezTo>
                    <a:pt x="0" y="3239"/>
                    <a:pt x="0" y="3248"/>
                    <a:pt x="9" y="3248"/>
                  </a:cubicBezTo>
                  <a:cubicBezTo>
                    <a:pt x="18" y="3257"/>
                    <a:pt x="18" y="3257"/>
                    <a:pt x="18" y="3257"/>
                  </a:cubicBezTo>
                  <a:cubicBezTo>
                    <a:pt x="27" y="3257"/>
                    <a:pt x="36" y="3248"/>
                    <a:pt x="36" y="3248"/>
                  </a:cubicBezTo>
                  <a:cubicBezTo>
                    <a:pt x="776" y="2124"/>
                    <a:pt x="1606" y="1036"/>
                    <a:pt x="2507" y="27"/>
                  </a:cubicBezTo>
                  <a:cubicBezTo>
                    <a:pt x="2516" y="19"/>
                    <a:pt x="2516" y="10"/>
                    <a:pt x="2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4"/>
            <p:cNvSpPr/>
            <p:nvPr/>
          </p:nvSpPr>
          <p:spPr>
            <a:xfrm>
              <a:off x="6406744" y="1747610"/>
              <a:ext cx="148301" cy="192655"/>
            </a:xfrm>
            <a:custGeom>
              <a:avLst/>
              <a:gdLst/>
              <a:ahLst/>
              <a:cxnLst/>
              <a:rect l="l" t="t" r="r" b="b"/>
              <a:pathLst>
                <a:path w="2267" h="2945" extrusionOk="0">
                  <a:moveTo>
                    <a:pt x="2257" y="1"/>
                  </a:moveTo>
                  <a:cubicBezTo>
                    <a:pt x="2257" y="1"/>
                    <a:pt x="2240" y="1"/>
                    <a:pt x="2240" y="9"/>
                  </a:cubicBezTo>
                  <a:cubicBezTo>
                    <a:pt x="1437" y="928"/>
                    <a:pt x="687" y="1910"/>
                    <a:pt x="0" y="2918"/>
                  </a:cubicBezTo>
                  <a:cubicBezTo>
                    <a:pt x="0" y="2927"/>
                    <a:pt x="0" y="2936"/>
                    <a:pt x="9" y="2944"/>
                  </a:cubicBezTo>
                  <a:lnTo>
                    <a:pt x="18" y="2944"/>
                  </a:lnTo>
                  <a:cubicBezTo>
                    <a:pt x="27" y="2944"/>
                    <a:pt x="27" y="2944"/>
                    <a:pt x="36" y="2936"/>
                  </a:cubicBezTo>
                  <a:cubicBezTo>
                    <a:pt x="723" y="1927"/>
                    <a:pt x="1472" y="955"/>
                    <a:pt x="2266" y="27"/>
                  </a:cubicBezTo>
                  <a:cubicBezTo>
                    <a:pt x="2266" y="18"/>
                    <a:pt x="2266" y="9"/>
                    <a:pt x="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4"/>
            <p:cNvSpPr/>
            <p:nvPr/>
          </p:nvSpPr>
          <p:spPr>
            <a:xfrm>
              <a:off x="6437098" y="1767431"/>
              <a:ext cx="143003" cy="178655"/>
            </a:xfrm>
            <a:custGeom>
              <a:avLst/>
              <a:gdLst/>
              <a:ahLst/>
              <a:cxnLst/>
              <a:rect l="l" t="t" r="r" b="b"/>
              <a:pathLst>
                <a:path w="2186" h="2731" extrusionOk="0">
                  <a:moveTo>
                    <a:pt x="2177" y="1"/>
                  </a:moveTo>
                  <a:cubicBezTo>
                    <a:pt x="2168" y="1"/>
                    <a:pt x="2159" y="1"/>
                    <a:pt x="2150" y="10"/>
                  </a:cubicBezTo>
                  <a:lnTo>
                    <a:pt x="9" y="2704"/>
                  </a:lnTo>
                  <a:cubicBezTo>
                    <a:pt x="0" y="2704"/>
                    <a:pt x="0" y="2722"/>
                    <a:pt x="9" y="2722"/>
                  </a:cubicBezTo>
                  <a:cubicBezTo>
                    <a:pt x="9" y="2731"/>
                    <a:pt x="18" y="2731"/>
                    <a:pt x="18" y="2731"/>
                  </a:cubicBezTo>
                  <a:cubicBezTo>
                    <a:pt x="27" y="2731"/>
                    <a:pt x="36" y="2731"/>
                    <a:pt x="36" y="2722"/>
                  </a:cubicBezTo>
                  <a:lnTo>
                    <a:pt x="2177" y="28"/>
                  </a:lnTo>
                  <a:cubicBezTo>
                    <a:pt x="2186" y="19"/>
                    <a:pt x="2186" y="10"/>
                    <a:pt x="2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4"/>
            <p:cNvSpPr/>
            <p:nvPr/>
          </p:nvSpPr>
          <p:spPr>
            <a:xfrm>
              <a:off x="6480273" y="1783197"/>
              <a:ext cx="136592" cy="167600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2079" y="1"/>
                  </a:moveTo>
                  <a:cubicBezTo>
                    <a:pt x="2070" y="1"/>
                    <a:pt x="2061" y="1"/>
                    <a:pt x="2052" y="10"/>
                  </a:cubicBezTo>
                  <a:cubicBezTo>
                    <a:pt x="1339" y="813"/>
                    <a:pt x="652" y="1669"/>
                    <a:pt x="9" y="2534"/>
                  </a:cubicBezTo>
                  <a:cubicBezTo>
                    <a:pt x="0" y="2543"/>
                    <a:pt x="0" y="2552"/>
                    <a:pt x="9" y="2561"/>
                  </a:cubicBezTo>
                  <a:lnTo>
                    <a:pt x="18" y="2561"/>
                  </a:lnTo>
                  <a:cubicBezTo>
                    <a:pt x="27" y="2561"/>
                    <a:pt x="27" y="2561"/>
                    <a:pt x="36" y="2552"/>
                  </a:cubicBezTo>
                  <a:cubicBezTo>
                    <a:pt x="678" y="1687"/>
                    <a:pt x="1365" y="839"/>
                    <a:pt x="2079" y="27"/>
                  </a:cubicBezTo>
                  <a:cubicBezTo>
                    <a:pt x="2088" y="19"/>
                    <a:pt x="2088" y="10"/>
                    <a:pt x="2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4"/>
            <p:cNvSpPr/>
            <p:nvPr/>
          </p:nvSpPr>
          <p:spPr>
            <a:xfrm>
              <a:off x="6529860" y="1807859"/>
              <a:ext cx="109771" cy="130639"/>
            </a:xfrm>
            <a:custGeom>
              <a:avLst/>
              <a:gdLst/>
              <a:ahLst/>
              <a:cxnLst/>
              <a:rect l="l" t="t" r="r" b="b"/>
              <a:pathLst>
                <a:path w="1678" h="1997" extrusionOk="0">
                  <a:moveTo>
                    <a:pt x="1659" y="1"/>
                  </a:moveTo>
                  <a:cubicBezTo>
                    <a:pt x="1653" y="1"/>
                    <a:pt x="1647" y="3"/>
                    <a:pt x="1642" y="7"/>
                  </a:cubicBezTo>
                  <a:cubicBezTo>
                    <a:pt x="1089" y="641"/>
                    <a:pt x="536" y="1301"/>
                    <a:pt x="10" y="1970"/>
                  </a:cubicBezTo>
                  <a:cubicBezTo>
                    <a:pt x="1" y="1970"/>
                    <a:pt x="1" y="1988"/>
                    <a:pt x="10" y="1988"/>
                  </a:cubicBezTo>
                  <a:cubicBezTo>
                    <a:pt x="19" y="1997"/>
                    <a:pt x="19" y="1997"/>
                    <a:pt x="19" y="1997"/>
                  </a:cubicBezTo>
                  <a:cubicBezTo>
                    <a:pt x="27" y="1997"/>
                    <a:pt x="36" y="1997"/>
                    <a:pt x="36" y="1988"/>
                  </a:cubicBezTo>
                  <a:cubicBezTo>
                    <a:pt x="563" y="1328"/>
                    <a:pt x="1116" y="667"/>
                    <a:pt x="1678" y="34"/>
                  </a:cubicBezTo>
                  <a:cubicBezTo>
                    <a:pt x="1678" y="25"/>
                    <a:pt x="1678" y="16"/>
                    <a:pt x="1669" y="7"/>
                  </a:cubicBezTo>
                  <a:cubicBezTo>
                    <a:pt x="1669" y="3"/>
                    <a:pt x="1664" y="1"/>
                    <a:pt x="1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4"/>
            <p:cNvSpPr/>
            <p:nvPr/>
          </p:nvSpPr>
          <p:spPr>
            <a:xfrm>
              <a:off x="6575979" y="1813093"/>
              <a:ext cx="96360" cy="123050"/>
            </a:xfrm>
            <a:custGeom>
              <a:avLst/>
              <a:gdLst/>
              <a:ahLst/>
              <a:cxnLst/>
              <a:rect l="l" t="t" r="r" b="b"/>
              <a:pathLst>
                <a:path w="1473" h="1881" extrusionOk="0">
                  <a:moveTo>
                    <a:pt x="1450" y="1"/>
                  </a:moveTo>
                  <a:cubicBezTo>
                    <a:pt x="1446" y="1"/>
                    <a:pt x="1441" y="3"/>
                    <a:pt x="1437" y="8"/>
                  </a:cubicBezTo>
                  <a:cubicBezTo>
                    <a:pt x="946" y="605"/>
                    <a:pt x="464" y="1230"/>
                    <a:pt x="9" y="1854"/>
                  </a:cubicBezTo>
                  <a:cubicBezTo>
                    <a:pt x="0" y="1863"/>
                    <a:pt x="0" y="1872"/>
                    <a:pt x="9" y="1881"/>
                  </a:cubicBezTo>
                  <a:lnTo>
                    <a:pt x="27" y="1881"/>
                  </a:lnTo>
                  <a:cubicBezTo>
                    <a:pt x="27" y="1881"/>
                    <a:pt x="36" y="1881"/>
                    <a:pt x="36" y="1872"/>
                  </a:cubicBezTo>
                  <a:cubicBezTo>
                    <a:pt x="500" y="1248"/>
                    <a:pt x="973" y="632"/>
                    <a:pt x="1463" y="34"/>
                  </a:cubicBezTo>
                  <a:cubicBezTo>
                    <a:pt x="1472" y="25"/>
                    <a:pt x="1472" y="17"/>
                    <a:pt x="1463" y="8"/>
                  </a:cubicBezTo>
                  <a:cubicBezTo>
                    <a:pt x="1459" y="3"/>
                    <a:pt x="1455" y="1"/>
                    <a:pt x="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4"/>
            <p:cNvSpPr/>
            <p:nvPr/>
          </p:nvSpPr>
          <p:spPr>
            <a:xfrm>
              <a:off x="6619155" y="1824671"/>
              <a:ext cx="78239" cy="108593"/>
            </a:xfrm>
            <a:custGeom>
              <a:avLst/>
              <a:gdLst/>
              <a:ahLst/>
              <a:cxnLst/>
              <a:rect l="l" t="t" r="r" b="b"/>
              <a:pathLst>
                <a:path w="1196" h="1660" extrusionOk="0">
                  <a:moveTo>
                    <a:pt x="1187" y="0"/>
                  </a:moveTo>
                  <a:cubicBezTo>
                    <a:pt x="1178" y="0"/>
                    <a:pt x="1169" y="0"/>
                    <a:pt x="1160" y="9"/>
                  </a:cubicBezTo>
                  <a:cubicBezTo>
                    <a:pt x="759" y="526"/>
                    <a:pt x="366" y="1080"/>
                    <a:pt x="1" y="1633"/>
                  </a:cubicBezTo>
                  <a:cubicBezTo>
                    <a:pt x="1" y="1642"/>
                    <a:pt x="1" y="1650"/>
                    <a:pt x="10" y="1659"/>
                  </a:cubicBezTo>
                  <a:lnTo>
                    <a:pt x="18" y="1659"/>
                  </a:lnTo>
                  <a:cubicBezTo>
                    <a:pt x="27" y="1659"/>
                    <a:pt x="36" y="1659"/>
                    <a:pt x="36" y="1650"/>
                  </a:cubicBezTo>
                  <a:cubicBezTo>
                    <a:pt x="393" y="1097"/>
                    <a:pt x="786" y="553"/>
                    <a:pt x="1196" y="27"/>
                  </a:cubicBezTo>
                  <a:cubicBezTo>
                    <a:pt x="1196" y="18"/>
                    <a:pt x="1196" y="9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4"/>
            <p:cNvSpPr/>
            <p:nvPr/>
          </p:nvSpPr>
          <p:spPr>
            <a:xfrm>
              <a:off x="6654153" y="1828858"/>
              <a:ext cx="79482" cy="107873"/>
            </a:xfrm>
            <a:custGeom>
              <a:avLst/>
              <a:gdLst/>
              <a:ahLst/>
              <a:cxnLst/>
              <a:rect l="l" t="t" r="r" b="b"/>
              <a:pathLst>
                <a:path w="1215" h="1649" extrusionOk="0">
                  <a:moveTo>
                    <a:pt x="1196" y="1"/>
                  </a:moveTo>
                  <a:cubicBezTo>
                    <a:pt x="1192" y="1"/>
                    <a:pt x="1187" y="3"/>
                    <a:pt x="1187" y="7"/>
                  </a:cubicBezTo>
                  <a:cubicBezTo>
                    <a:pt x="759" y="516"/>
                    <a:pt x="358" y="1060"/>
                    <a:pt x="10" y="1613"/>
                  </a:cubicBezTo>
                  <a:cubicBezTo>
                    <a:pt x="1" y="1622"/>
                    <a:pt x="10" y="1640"/>
                    <a:pt x="19" y="1640"/>
                  </a:cubicBezTo>
                  <a:cubicBezTo>
                    <a:pt x="19" y="1649"/>
                    <a:pt x="19" y="1649"/>
                    <a:pt x="28" y="1649"/>
                  </a:cubicBezTo>
                  <a:cubicBezTo>
                    <a:pt x="28" y="1649"/>
                    <a:pt x="37" y="1640"/>
                    <a:pt x="45" y="1640"/>
                  </a:cubicBezTo>
                  <a:cubicBezTo>
                    <a:pt x="393" y="1078"/>
                    <a:pt x="786" y="543"/>
                    <a:pt x="1214" y="34"/>
                  </a:cubicBezTo>
                  <a:cubicBezTo>
                    <a:pt x="1214" y="25"/>
                    <a:pt x="1214" y="16"/>
                    <a:pt x="1205" y="7"/>
                  </a:cubicBezTo>
                  <a:cubicBezTo>
                    <a:pt x="1205" y="3"/>
                    <a:pt x="1201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4"/>
            <p:cNvSpPr/>
            <p:nvPr/>
          </p:nvSpPr>
          <p:spPr>
            <a:xfrm>
              <a:off x="6691506" y="1845670"/>
              <a:ext cx="66006" cy="88183"/>
            </a:xfrm>
            <a:custGeom>
              <a:avLst/>
              <a:gdLst/>
              <a:ahLst/>
              <a:cxnLst/>
              <a:rect l="l" t="t" r="r" b="b"/>
              <a:pathLst>
                <a:path w="1009" h="1348" extrusionOk="0">
                  <a:moveTo>
                    <a:pt x="1000" y="0"/>
                  </a:moveTo>
                  <a:cubicBezTo>
                    <a:pt x="991" y="0"/>
                    <a:pt x="982" y="0"/>
                    <a:pt x="973" y="9"/>
                  </a:cubicBezTo>
                  <a:cubicBezTo>
                    <a:pt x="634" y="428"/>
                    <a:pt x="304" y="866"/>
                    <a:pt x="1" y="1321"/>
                  </a:cubicBezTo>
                  <a:cubicBezTo>
                    <a:pt x="1" y="1329"/>
                    <a:pt x="1" y="1338"/>
                    <a:pt x="10" y="1347"/>
                  </a:cubicBezTo>
                  <a:lnTo>
                    <a:pt x="19" y="1347"/>
                  </a:lnTo>
                  <a:cubicBezTo>
                    <a:pt x="28" y="1347"/>
                    <a:pt x="28" y="1347"/>
                    <a:pt x="36" y="1338"/>
                  </a:cubicBezTo>
                  <a:cubicBezTo>
                    <a:pt x="331" y="892"/>
                    <a:pt x="661" y="446"/>
                    <a:pt x="1009" y="27"/>
                  </a:cubicBezTo>
                  <a:cubicBezTo>
                    <a:pt x="1009" y="18"/>
                    <a:pt x="1009" y="9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4"/>
            <p:cNvSpPr/>
            <p:nvPr/>
          </p:nvSpPr>
          <p:spPr>
            <a:xfrm>
              <a:off x="6730626" y="1846848"/>
              <a:ext cx="60773" cy="76473"/>
            </a:xfrm>
            <a:custGeom>
              <a:avLst/>
              <a:gdLst/>
              <a:ahLst/>
              <a:cxnLst/>
              <a:rect l="l" t="t" r="r" b="b"/>
              <a:pathLst>
                <a:path w="929" h="1169" extrusionOk="0">
                  <a:moveTo>
                    <a:pt x="919" y="0"/>
                  </a:moveTo>
                  <a:cubicBezTo>
                    <a:pt x="910" y="0"/>
                    <a:pt x="902" y="0"/>
                    <a:pt x="893" y="9"/>
                  </a:cubicBezTo>
                  <a:lnTo>
                    <a:pt x="9" y="1142"/>
                  </a:lnTo>
                  <a:cubicBezTo>
                    <a:pt x="1" y="1151"/>
                    <a:pt x="9" y="1160"/>
                    <a:pt x="9" y="1169"/>
                  </a:cubicBezTo>
                  <a:lnTo>
                    <a:pt x="27" y="1169"/>
                  </a:lnTo>
                  <a:cubicBezTo>
                    <a:pt x="27" y="1169"/>
                    <a:pt x="36" y="1169"/>
                    <a:pt x="36" y="1160"/>
                  </a:cubicBezTo>
                  <a:lnTo>
                    <a:pt x="919" y="27"/>
                  </a:lnTo>
                  <a:cubicBezTo>
                    <a:pt x="928" y="18"/>
                    <a:pt x="928" y="9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6761569" y="1858034"/>
              <a:ext cx="57829" cy="68819"/>
            </a:xfrm>
            <a:custGeom>
              <a:avLst/>
              <a:gdLst/>
              <a:ahLst/>
              <a:cxnLst/>
              <a:rect l="l" t="t" r="r" b="b"/>
              <a:pathLst>
                <a:path w="884" h="1052" extrusionOk="0">
                  <a:moveTo>
                    <a:pt x="861" y="1"/>
                  </a:moveTo>
                  <a:cubicBezTo>
                    <a:pt x="857" y="1"/>
                    <a:pt x="852" y="3"/>
                    <a:pt x="848" y="8"/>
                  </a:cubicBezTo>
                  <a:cubicBezTo>
                    <a:pt x="571" y="347"/>
                    <a:pt x="286" y="694"/>
                    <a:pt x="0" y="1025"/>
                  </a:cubicBezTo>
                  <a:cubicBezTo>
                    <a:pt x="0" y="1033"/>
                    <a:pt x="0" y="1042"/>
                    <a:pt x="9" y="1051"/>
                  </a:cubicBezTo>
                  <a:lnTo>
                    <a:pt x="36" y="1051"/>
                  </a:lnTo>
                  <a:cubicBezTo>
                    <a:pt x="313" y="712"/>
                    <a:pt x="598" y="373"/>
                    <a:pt x="875" y="34"/>
                  </a:cubicBezTo>
                  <a:cubicBezTo>
                    <a:pt x="883" y="25"/>
                    <a:pt x="883" y="8"/>
                    <a:pt x="875" y="8"/>
                  </a:cubicBezTo>
                  <a:cubicBezTo>
                    <a:pt x="870" y="3"/>
                    <a:pt x="866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6802978" y="1861567"/>
              <a:ext cx="53184" cy="61165"/>
            </a:xfrm>
            <a:custGeom>
              <a:avLst/>
              <a:gdLst/>
              <a:ahLst/>
              <a:cxnLst/>
              <a:rect l="l" t="t" r="r" b="b"/>
              <a:pathLst>
                <a:path w="813" h="935" extrusionOk="0">
                  <a:moveTo>
                    <a:pt x="787" y="0"/>
                  </a:moveTo>
                  <a:cubicBezTo>
                    <a:pt x="781" y="0"/>
                    <a:pt x="777" y="3"/>
                    <a:pt x="777" y="7"/>
                  </a:cubicBezTo>
                  <a:cubicBezTo>
                    <a:pt x="509" y="301"/>
                    <a:pt x="259" y="605"/>
                    <a:pt x="10" y="908"/>
                  </a:cubicBezTo>
                  <a:cubicBezTo>
                    <a:pt x="1" y="917"/>
                    <a:pt x="10" y="926"/>
                    <a:pt x="10" y="935"/>
                  </a:cubicBezTo>
                  <a:lnTo>
                    <a:pt x="36" y="935"/>
                  </a:lnTo>
                  <a:cubicBezTo>
                    <a:pt x="286" y="623"/>
                    <a:pt x="545" y="328"/>
                    <a:pt x="804" y="34"/>
                  </a:cubicBezTo>
                  <a:cubicBezTo>
                    <a:pt x="813" y="25"/>
                    <a:pt x="813" y="16"/>
                    <a:pt x="804" y="7"/>
                  </a:cubicBezTo>
                  <a:cubicBezTo>
                    <a:pt x="799" y="3"/>
                    <a:pt x="792" y="0"/>
                    <a:pt x="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6839154" y="1858492"/>
              <a:ext cx="53184" cy="60773"/>
            </a:xfrm>
            <a:custGeom>
              <a:avLst/>
              <a:gdLst/>
              <a:ahLst/>
              <a:cxnLst/>
              <a:rect l="l" t="t" r="r" b="b"/>
              <a:pathLst>
                <a:path w="813" h="929" extrusionOk="0">
                  <a:moveTo>
                    <a:pt x="777" y="1"/>
                  </a:moveTo>
                  <a:cubicBezTo>
                    <a:pt x="500" y="277"/>
                    <a:pt x="242" y="580"/>
                    <a:pt x="1" y="902"/>
                  </a:cubicBezTo>
                  <a:cubicBezTo>
                    <a:pt x="1" y="910"/>
                    <a:pt x="1" y="919"/>
                    <a:pt x="10" y="928"/>
                  </a:cubicBezTo>
                  <a:lnTo>
                    <a:pt x="19" y="928"/>
                  </a:lnTo>
                  <a:cubicBezTo>
                    <a:pt x="28" y="928"/>
                    <a:pt x="28" y="928"/>
                    <a:pt x="36" y="919"/>
                  </a:cubicBezTo>
                  <a:cubicBezTo>
                    <a:pt x="268" y="607"/>
                    <a:pt x="527" y="304"/>
                    <a:pt x="804" y="27"/>
                  </a:cubicBezTo>
                  <a:cubicBezTo>
                    <a:pt x="813" y="27"/>
                    <a:pt x="813" y="9"/>
                    <a:pt x="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6883507" y="1869744"/>
              <a:ext cx="33952" cy="43110"/>
            </a:xfrm>
            <a:custGeom>
              <a:avLst/>
              <a:gdLst/>
              <a:ahLst/>
              <a:cxnLst/>
              <a:rect l="l" t="t" r="r" b="b"/>
              <a:pathLst>
                <a:path w="519" h="659" extrusionOk="0">
                  <a:moveTo>
                    <a:pt x="499" y="0"/>
                  </a:moveTo>
                  <a:cubicBezTo>
                    <a:pt x="494" y="0"/>
                    <a:pt x="487" y="2"/>
                    <a:pt x="483" y="7"/>
                  </a:cubicBezTo>
                  <a:cubicBezTo>
                    <a:pt x="304" y="194"/>
                    <a:pt x="144" y="408"/>
                    <a:pt x="1" y="631"/>
                  </a:cubicBezTo>
                  <a:cubicBezTo>
                    <a:pt x="1" y="640"/>
                    <a:pt x="1" y="649"/>
                    <a:pt x="10" y="658"/>
                  </a:cubicBezTo>
                  <a:lnTo>
                    <a:pt x="19" y="658"/>
                  </a:lnTo>
                  <a:cubicBezTo>
                    <a:pt x="28" y="658"/>
                    <a:pt x="28" y="658"/>
                    <a:pt x="36" y="649"/>
                  </a:cubicBezTo>
                  <a:cubicBezTo>
                    <a:pt x="170" y="426"/>
                    <a:pt x="331" y="221"/>
                    <a:pt x="509" y="34"/>
                  </a:cubicBezTo>
                  <a:cubicBezTo>
                    <a:pt x="518" y="25"/>
                    <a:pt x="518" y="7"/>
                    <a:pt x="509" y="7"/>
                  </a:cubicBezTo>
                  <a:cubicBezTo>
                    <a:pt x="509" y="2"/>
                    <a:pt x="505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6916215" y="1863922"/>
              <a:ext cx="42063" cy="47166"/>
            </a:xfrm>
            <a:custGeom>
              <a:avLst/>
              <a:gdLst/>
              <a:ahLst/>
              <a:cxnLst/>
              <a:rect l="l" t="t" r="r" b="b"/>
              <a:pathLst>
                <a:path w="643" h="721" extrusionOk="0">
                  <a:moveTo>
                    <a:pt x="629" y="0"/>
                  </a:moveTo>
                  <a:cubicBezTo>
                    <a:pt x="625" y="0"/>
                    <a:pt x="620" y="2"/>
                    <a:pt x="616" y="7"/>
                  </a:cubicBezTo>
                  <a:cubicBezTo>
                    <a:pt x="393" y="212"/>
                    <a:pt x="188" y="444"/>
                    <a:pt x="0" y="685"/>
                  </a:cubicBezTo>
                  <a:cubicBezTo>
                    <a:pt x="0" y="694"/>
                    <a:pt x="0" y="703"/>
                    <a:pt x="9" y="711"/>
                  </a:cubicBezTo>
                  <a:cubicBezTo>
                    <a:pt x="9" y="711"/>
                    <a:pt x="18" y="720"/>
                    <a:pt x="18" y="720"/>
                  </a:cubicBezTo>
                  <a:cubicBezTo>
                    <a:pt x="27" y="720"/>
                    <a:pt x="27" y="711"/>
                    <a:pt x="36" y="711"/>
                  </a:cubicBezTo>
                  <a:cubicBezTo>
                    <a:pt x="214" y="462"/>
                    <a:pt x="420" y="239"/>
                    <a:pt x="643" y="33"/>
                  </a:cubicBezTo>
                  <a:cubicBezTo>
                    <a:pt x="643" y="25"/>
                    <a:pt x="643" y="7"/>
                    <a:pt x="643" y="7"/>
                  </a:cubicBezTo>
                  <a:cubicBezTo>
                    <a:pt x="638" y="2"/>
                    <a:pt x="634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6948335" y="1862744"/>
              <a:ext cx="43241" cy="47755"/>
            </a:xfrm>
            <a:custGeom>
              <a:avLst/>
              <a:gdLst/>
              <a:ahLst/>
              <a:cxnLst/>
              <a:rect l="l" t="t" r="r" b="b"/>
              <a:pathLst>
                <a:path w="661" h="730" extrusionOk="0">
                  <a:moveTo>
                    <a:pt x="635" y="0"/>
                  </a:moveTo>
                  <a:cubicBezTo>
                    <a:pt x="629" y="0"/>
                    <a:pt x="625" y="2"/>
                    <a:pt x="625" y="7"/>
                  </a:cubicBezTo>
                  <a:cubicBezTo>
                    <a:pt x="437" y="257"/>
                    <a:pt x="232" y="489"/>
                    <a:pt x="0" y="694"/>
                  </a:cubicBezTo>
                  <a:cubicBezTo>
                    <a:pt x="0" y="703"/>
                    <a:pt x="0" y="712"/>
                    <a:pt x="0" y="721"/>
                  </a:cubicBezTo>
                  <a:cubicBezTo>
                    <a:pt x="9" y="729"/>
                    <a:pt x="9" y="729"/>
                    <a:pt x="18" y="729"/>
                  </a:cubicBezTo>
                  <a:cubicBezTo>
                    <a:pt x="18" y="729"/>
                    <a:pt x="27" y="729"/>
                    <a:pt x="27" y="721"/>
                  </a:cubicBezTo>
                  <a:cubicBezTo>
                    <a:pt x="259" y="515"/>
                    <a:pt x="464" y="283"/>
                    <a:pt x="651" y="34"/>
                  </a:cubicBezTo>
                  <a:cubicBezTo>
                    <a:pt x="660" y="25"/>
                    <a:pt x="651" y="7"/>
                    <a:pt x="651" y="7"/>
                  </a:cubicBezTo>
                  <a:cubicBezTo>
                    <a:pt x="647" y="2"/>
                    <a:pt x="640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6992100" y="1870333"/>
              <a:ext cx="26887" cy="33755"/>
            </a:xfrm>
            <a:custGeom>
              <a:avLst/>
              <a:gdLst/>
              <a:ahLst/>
              <a:cxnLst/>
              <a:rect l="l" t="t" r="r" b="b"/>
              <a:pathLst>
                <a:path w="411" h="516" extrusionOk="0">
                  <a:moveTo>
                    <a:pt x="388" y="0"/>
                  </a:moveTo>
                  <a:cubicBezTo>
                    <a:pt x="384" y="0"/>
                    <a:pt x="379" y="2"/>
                    <a:pt x="375" y="7"/>
                  </a:cubicBezTo>
                  <a:cubicBezTo>
                    <a:pt x="241" y="150"/>
                    <a:pt x="116" y="310"/>
                    <a:pt x="9" y="489"/>
                  </a:cubicBezTo>
                  <a:cubicBezTo>
                    <a:pt x="0" y="498"/>
                    <a:pt x="0" y="506"/>
                    <a:pt x="9" y="506"/>
                  </a:cubicBezTo>
                  <a:cubicBezTo>
                    <a:pt x="18" y="515"/>
                    <a:pt x="18" y="515"/>
                    <a:pt x="18" y="515"/>
                  </a:cubicBezTo>
                  <a:cubicBezTo>
                    <a:pt x="27" y="515"/>
                    <a:pt x="36" y="506"/>
                    <a:pt x="36" y="506"/>
                  </a:cubicBezTo>
                  <a:cubicBezTo>
                    <a:pt x="143" y="337"/>
                    <a:pt x="268" y="176"/>
                    <a:pt x="402" y="34"/>
                  </a:cubicBezTo>
                  <a:cubicBezTo>
                    <a:pt x="410" y="25"/>
                    <a:pt x="410" y="16"/>
                    <a:pt x="402" y="7"/>
                  </a:cubicBezTo>
                  <a:cubicBezTo>
                    <a:pt x="397" y="2"/>
                    <a:pt x="393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6438799" y="2411139"/>
              <a:ext cx="112714" cy="272006"/>
            </a:xfrm>
            <a:custGeom>
              <a:avLst/>
              <a:gdLst/>
              <a:ahLst/>
              <a:cxnLst/>
              <a:rect l="l" t="t" r="r" b="b"/>
              <a:pathLst>
                <a:path w="1723" h="4158" extrusionOk="0">
                  <a:moveTo>
                    <a:pt x="37" y="1"/>
                  </a:moveTo>
                  <a:cubicBezTo>
                    <a:pt x="28" y="1"/>
                    <a:pt x="19" y="10"/>
                    <a:pt x="19" y="19"/>
                  </a:cubicBezTo>
                  <a:cubicBezTo>
                    <a:pt x="1" y="946"/>
                    <a:pt x="19" y="1767"/>
                    <a:pt x="465" y="2427"/>
                  </a:cubicBezTo>
                  <a:cubicBezTo>
                    <a:pt x="608" y="2641"/>
                    <a:pt x="786" y="2820"/>
                    <a:pt x="956" y="2998"/>
                  </a:cubicBezTo>
                  <a:cubicBezTo>
                    <a:pt x="1036" y="3070"/>
                    <a:pt x="1107" y="3150"/>
                    <a:pt x="1179" y="3230"/>
                  </a:cubicBezTo>
                  <a:cubicBezTo>
                    <a:pt x="1491" y="3560"/>
                    <a:pt x="1651" y="3846"/>
                    <a:pt x="1687" y="4140"/>
                  </a:cubicBezTo>
                  <a:cubicBezTo>
                    <a:pt x="1687" y="4149"/>
                    <a:pt x="1696" y="4158"/>
                    <a:pt x="1705" y="4158"/>
                  </a:cubicBezTo>
                  <a:cubicBezTo>
                    <a:pt x="1723" y="4149"/>
                    <a:pt x="1723" y="4140"/>
                    <a:pt x="1723" y="4131"/>
                  </a:cubicBezTo>
                  <a:cubicBezTo>
                    <a:pt x="1687" y="3837"/>
                    <a:pt x="1518" y="3533"/>
                    <a:pt x="1214" y="3203"/>
                  </a:cubicBezTo>
                  <a:cubicBezTo>
                    <a:pt x="1134" y="3123"/>
                    <a:pt x="1063" y="3043"/>
                    <a:pt x="982" y="2971"/>
                  </a:cubicBezTo>
                  <a:cubicBezTo>
                    <a:pt x="813" y="2793"/>
                    <a:pt x="634" y="2615"/>
                    <a:pt x="501" y="2409"/>
                  </a:cubicBezTo>
                  <a:cubicBezTo>
                    <a:pt x="55" y="1758"/>
                    <a:pt x="37" y="937"/>
                    <a:pt x="55" y="19"/>
                  </a:cubicBezTo>
                  <a:cubicBezTo>
                    <a:pt x="55" y="10"/>
                    <a:pt x="46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5689507" y="3846923"/>
              <a:ext cx="183889" cy="148629"/>
            </a:xfrm>
            <a:custGeom>
              <a:avLst/>
              <a:gdLst/>
              <a:ahLst/>
              <a:cxnLst/>
              <a:rect l="l" t="t" r="r" b="b"/>
              <a:pathLst>
                <a:path w="2811" h="2272" extrusionOk="0">
                  <a:moveTo>
                    <a:pt x="1625" y="0"/>
                  </a:moveTo>
                  <a:cubicBezTo>
                    <a:pt x="1562" y="0"/>
                    <a:pt x="1499" y="6"/>
                    <a:pt x="1437" y="16"/>
                  </a:cubicBezTo>
                  <a:cubicBezTo>
                    <a:pt x="678" y="132"/>
                    <a:pt x="0" y="953"/>
                    <a:pt x="473" y="1738"/>
                  </a:cubicBezTo>
                  <a:cubicBezTo>
                    <a:pt x="571" y="1907"/>
                    <a:pt x="723" y="2041"/>
                    <a:pt x="892" y="2130"/>
                  </a:cubicBezTo>
                  <a:cubicBezTo>
                    <a:pt x="1069" y="2226"/>
                    <a:pt x="1270" y="2272"/>
                    <a:pt x="1472" y="2272"/>
                  </a:cubicBezTo>
                  <a:cubicBezTo>
                    <a:pt x="1890" y="2272"/>
                    <a:pt x="2311" y="2075"/>
                    <a:pt x="2534" y="1720"/>
                  </a:cubicBezTo>
                  <a:cubicBezTo>
                    <a:pt x="2810" y="1274"/>
                    <a:pt x="2739" y="641"/>
                    <a:pt x="2364" y="293"/>
                  </a:cubicBezTo>
                  <a:cubicBezTo>
                    <a:pt x="2142" y="92"/>
                    <a:pt x="1884" y="0"/>
                    <a:pt x="1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5701740" y="3845353"/>
              <a:ext cx="174599" cy="159553"/>
            </a:xfrm>
            <a:custGeom>
              <a:avLst/>
              <a:gdLst/>
              <a:ahLst/>
              <a:cxnLst/>
              <a:rect l="l" t="t" r="r" b="b"/>
              <a:pathLst>
                <a:path w="2669" h="2439" extrusionOk="0">
                  <a:moveTo>
                    <a:pt x="1527" y="0"/>
                  </a:moveTo>
                  <a:cubicBezTo>
                    <a:pt x="1432" y="0"/>
                    <a:pt x="1339" y="13"/>
                    <a:pt x="1250" y="40"/>
                  </a:cubicBezTo>
                  <a:cubicBezTo>
                    <a:pt x="1274" y="39"/>
                    <a:pt x="1298" y="38"/>
                    <a:pt x="1322" y="38"/>
                  </a:cubicBezTo>
                  <a:cubicBezTo>
                    <a:pt x="1607" y="38"/>
                    <a:pt x="1873" y="136"/>
                    <a:pt x="2070" y="317"/>
                  </a:cubicBezTo>
                  <a:cubicBezTo>
                    <a:pt x="2276" y="504"/>
                    <a:pt x="2392" y="790"/>
                    <a:pt x="2400" y="1066"/>
                  </a:cubicBezTo>
                  <a:cubicBezTo>
                    <a:pt x="2400" y="1334"/>
                    <a:pt x="2311" y="1610"/>
                    <a:pt x="2124" y="1798"/>
                  </a:cubicBezTo>
                  <a:cubicBezTo>
                    <a:pt x="1945" y="1994"/>
                    <a:pt x="1678" y="2110"/>
                    <a:pt x="1410" y="2137"/>
                  </a:cubicBezTo>
                  <a:cubicBezTo>
                    <a:pt x="1363" y="2143"/>
                    <a:pt x="1316" y="2146"/>
                    <a:pt x="1269" y="2146"/>
                  </a:cubicBezTo>
                  <a:cubicBezTo>
                    <a:pt x="1041" y="2146"/>
                    <a:pt x="821" y="2075"/>
                    <a:pt x="643" y="1949"/>
                  </a:cubicBezTo>
                  <a:cubicBezTo>
                    <a:pt x="527" y="1869"/>
                    <a:pt x="438" y="1780"/>
                    <a:pt x="375" y="1655"/>
                  </a:cubicBezTo>
                  <a:cubicBezTo>
                    <a:pt x="304" y="1539"/>
                    <a:pt x="268" y="1414"/>
                    <a:pt x="250" y="1280"/>
                  </a:cubicBezTo>
                  <a:cubicBezTo>
                    <a:pt x="233" y="1146"/>
                    <a:pt x="259" y="1004"/>
                    <a:pt x="295" y="879"/>
                  </a:cubicBezTo>
                  <a:cubicBezTo>
                    <a:pt x="349" y="745"/>
                    <a:pt x="420" y="620"/>
                    <a:pt x="509" y="504"/>
                  </a:cubicBezTo>
                  <a:cubicBezTo>
                    <a:pt x="697" y="281"/>
                    <a:pt x="955" y="120"/>
                    <a:pt x="1250" y="40"/>
                  </a:cubicBezTo>
                  <a:lnTo>
                    <a:pt x="1250" y="40"/>
                  </a:lnTo>
                  <a:cubicBezTo>
                    <a:pt x="946" y="58"/>
                    <a:pt x="643" y="192"/>
                    <a:pt x="402" y="406"/>
                  </a:cubicBezTo>
                  <a:cubicBezTo>
                    <a:pt x="170" y="629"/>
                    <a:pt x="1" y="950"/>
                    <a:pt x="19" y="1289"/>
                  </a:cubicBezTo>
                  <a:cubicBezTo>
                    <a:pt x="27" y="1459"/>
                    <a:pt x="63" y="1637"/>
                    <a:pt x="143" y="1780"/>
                  </a:cubicBezTo>
                  <a:cubicBezTo>
                    <a:pt x="215" y="1940"/>
                    <a:pt x="340" y="2074"/>
                    <a:pt x="474" y="2172"/>
                  </a:cubicBezTo>
                  <a:cubicBezTo>
                    <a:pt x="710" y="2348"/>
                    <a:pt x="1006" y="2439"/>
                    <a:pt x="1293" y="2439"/>
                  </a:cubicBezTo>
                  <a:cubicBezTo>
                    <a:pt x="1342" y="2439"/>
                    <a:pt x="1390" y="2436"/>
                    <a:pt x="1437" y="2431"/>
                  </a:cubicBezTo>
                  <a:cubicBezTo>
                    <a:pt x="1776" y="2395"/>
                    <a:pt x="2097" y="2253"/>
                    <a:pt x="2329" y="1994"/>
                  </a:cubicBezTo>
                  <a:cubicBezTo>
                    <a:pt x="2561" y="1735"/>
                    <a:pt x="2668" y="1378"/>
                    <a:pt x="2632" y="1048"/>
                  </a:cubicBezTo>
                  <a:cubicBezTo>
                    <a:pt x="2606" y="879"/>
                    <a:pt x="2561" y="718"/>
                    <a:pt x="2481" y="575"/>
                  </a:cubicBezTo>
                  <a:cubicBezTo>
                    <a:pt x="2400" y="424"/>
                    <a:pt x="2293" y="299"/>
                    <a:pt x="2160" y="201"/>
                  </a:cubicBezTo>
                  <a:cubicBezTo>
                    <a:pt x="1973" y="70"/>
                    <a:pt x="1747" y="0"/>
                    <a:pt x="1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5748448" y="3890164"/>
              <a:ext cx="80006" cy="66399"/>
            </a:xfrm>
            <a:custGeom>
              <a:avLst/>
              <a:gdLst/>
              <a:ahLst/>
              <a:cxnLst/>
              <a:rect l="l" t="t" r="r" b="b"/>
              <a:pathLst>
                <a:path w="1223" h="1015" extrusionOk="0">
                  <a:moveTo>
                    <a:pt x="928" y="1"/>
                  </a:moveTo>
                  <a:cubicBezTo>
                    <a:pt x="918" y="1"/>
                    <a:pt x="907" y="5"/>
                    <a:pt x="901" y="15"/>
                  </a:cubicBezTo>
                  <a:cubicBezTo>
                    <a:pt x="884" y="33"/>
                    <a:pt x="892" y="51"/>
                    <a:pt x="901" y="69"/>
                  </a:cubicBezTo>
                  <a:cubicBezTo>
                    <a:pt x="1071" y="185"/>
                    <a:pt x="1142" y="417"/>
                    <a:pt x="1071" y="613"/>
                  </a:cubicBezTo>
                  <a:cubicBezTo>
                    <a:pt x="1008" y="800"/>
                    <a:pt x="812" y="943"/>
                    <a:pt x="607" y="943"/>
                  </a:cubicBezTo>
                  <a:cubicBezTo>
                    <a:pt x="402" y="943"/>
                    <a:pt x="206" y="800"/>
                    <a:pt x="143" y="604"/>
                  </a:cubicBezTo>
                  <a:cubicBezTo>
                    <a:pt x="81" y="408"/>
                    <a:pt x="170" y="176"/>
                    <a:pt x="339" y="87"/>
                  </a:cubicBezTo>
                  <a:cubicBezTo>
                    <a:pt x="357" y="78"/>
                    <a:pt x="366" y="51"/>
                    <a:pt x="357" y="33"/>
                  </a:cubicBezTo>
                  <a:cubicBezTo>
                    <a:pt x="352" y="22"/>
                    <a:pt x="339" y="15"/>
                    <a:pt x="327" y="15"/>
                  </a:cubicBezTo>
                  <a:cubicBezTo>
                    <a:pt x="319" y="15"/>
                    <a:pt x="311" y="17"/>
                    <a:pt x="304" y="24"/>
                  </a:cubicBezTo>
                  <a:cubicBezTo>
                    <a:pt x="99" y="131"/>
                    <a:pt x="0" y="390"/>
                    <a:pt x="72" y="622"/>
                  </a:cubicBezTo>
                  <a:cubicBezTo>
                    <a:pt x="143" y="845"/>
                    <a:pt x="366" y="1014"/>
                    <a:pt x="607" y="1014"/>
                  </a:cubicBezTo>
                  <a:cubicBezTo>
                    <a:pt x="848" y="1014"/>
                    <a:pt x="1071" y="854"/>
                    <a:pt x="1142" y="631"/>
                  </a:cubicBezTo>
                  <a:cubicBezTo>
                    <a:pt x="1223" y="408"/>
                    <a:pt x="1133" y="149"/>
                    <a:pt x="946" y="6"/>
                  </a:cubicBezTo>
                  <a:cubicBezTo>
                    <a:pt x="942" y="3"/>
                    <a:pt x="936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5786390" y="3873613"/>
              <a:ext cx="6476" cy="44418"/>
            </a:xfrm>
            <a:custGeom>
              <a:avLst/>
              <a:gdLst/>
              <a:ahLst/>
              <a:cxnLst/>
              <a:rect l="l" t="t" r="r" b="b"/>
              <a:pathLst>
                <a:path w="99" h="679" extrusionOk="0">
                  <a:moveTo>
                    <a:pt x="54" y="1"/>
                  </a:moveTo>
                  <a:cubicBezTo>
                    <a:pt x="27" y="1"/>
                    <a:pt x="9" y="19"/>
                    <a:pt x="9" y="36"/>
                  </a:cubicBezTo>
                  <a:cubicBezTo>
                    <a:pt x="0" y="242"/>
                    <a:pt x="9" y="447"/>
                    <a:pt x="18" y="643"/>
                  </a:cubicBezTo>
                  <a:cubicBezTo>
                    <a:pt x="27" y="661"/>
                    <a:pt x="36" y="679"/>
                    <a:pt x="63" y="679"/>
                  </a:cubicBezTo>
                  <a:cubicBezTo>
                    <a:pt x="81" y="679"/>
                    <a:pt x="98" y="661"/>
                    <a:pt x="98" y="643"/>
                  </a:cubicBezTo>
                  <a:cubicBezTo>
                    <a:pt x="81" y="438"/>
                    <a:pt x="81" y="242"/>
                    <a:pt x="89" y="36"/>
                  </a:cubicBezTo>
                  <a:cubicBezTo>
                    <a:pt x="89" y="19"/>
                    <a:pt x="7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6823388" y="2903144"/>
              <a:ext cx="324602" cy="33298"/>
            </a:xfrm>
            <a:custGeom>
              <a:avLst/>
              <a:gdLst/>
              <a:ahLst/>
              <a:cxnLst/>
              <a:rect l="l" t="t" r="r" b="b"/>
              <a:pathLst>
                <a:path w="4962" h="509" extrusionOk="0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cubicBezTo>
                    <a:pt x="1" y="27"/>
                    <a:pt x="10" y="36"/>
                    <a:pt x="19" y="36"/>
                  </a:cubicBezTo>
                  <a:cubicBezTo>
                    <a:pt x="1839" y="80"/>
                    <a:pt x="3400" y="232"/>
                    <a:pt x="4943" y="509"/>
                  </a:cubicBezTo>
                  <a:cubicBezTo>
                    <a:pt x="4952" y="509"/>
                    <a:pt x="4961" y="500"/>
                    <a:pt x="4961" y="491"/>
                  </a:cubicBezTo>
                  <a:cubicBezTo>
                    <a:pt x="4961" y="482"/>
                    <a:pt x="4952" y="473"/>
                    <a:pt x="4943" y="473"/>
                  </a:cubicBezTo>
                  <a:cubicBezTo>
                    <a:pt x="3409" y="187"/>
                    <a:pt x="1839" y="45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7384801" y="3248025"/>
              <a:ext cx="82949" cy="131947"/>
            </a:xfrm>
            <a:custGeom>
              <a:avLst/>
              <a:gdLst/>
              <a:ahLst/>
              <a:cxnLst/>
              <a:rect l="l" t="t" r="r" b="b"/>
              <a:pathLst>
                <a:path w="1268" h="2017" extrusionOk="0">
                  <a:moveTo>
                    <a:pt x="1250" y="0"/>
                  </a:moveTo>
                  <a:cubicBezTo>
                    <a:pt x="1241" y="0"/>
                    <a:pt x="1232" y="9"/>
                    <a:pt x="1232" y="18"/>
                  </a:cubicBezTo>
                  <a:cubicBezTo>
                    <a:pt x="1125" y="803"/>
                    <a:pt x="670" y="1544"/>
                    <a:pt x="10" y="1981"/>
                  </a:cubicBezTo>
                  <a:cubicBezTo>
                    <a:pt x="10" y="1990"/>
                    <a:pt x="1" y="1999"/>
                    <a:pt x="10" y="2008"/>
                  </a:cubicBezTo>
                  <a:cubicBezTo>
                    <a:pt x="10" y="2017"/>
                    <a:pt x="19" y="2017"/>
                    <a:pt x="28" y="2017"/>
                  </a:cubicBezTo>
                  <a:lnTo>
                    <a:pt x="37" y="2017"/>
                  </a:lnTo>
                  <a:cubicBezTo>
                    <a:pt x="697" y="1562"/>
                    <a:pt x="1161" y="821"/>
                    <a:pt x="1268" y="27"/>
                  </a:cubicBezTo>
                  <a:cubicBezTo>
                    <a:pt x="1268" y="18"/>
                    <a:pt x="1259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7440864" y="3313966"/>
              <a:ext cx="34475" cy="46774"/>
            </a:xfrm>
            <a:custGeom>
              <a:avLst/>
              <a:gdLst/>
              <a:ahLst/>
              <a:cxnLst/>
              <a:rect l="l" t="t" r="r" b="b"/>
              <a:pathLst>
                <a:path w="527" h="715" extrusionOk="0">
                  <a:moveTo>
                    <a:pt x="509" y="0"/>
                  </a:moveTo>
                  <a:cubicBezTo>
                    <a:pt x="500" y="0"/>
                    <a:pt x="491" y="9"/>
                    <a:pt x="482" y="18"/>
                  </a:cubicBezTo>
                  <a:cubicBezTo>
                    <a:pt x="384" y="277"/>
                    <a:pt x="223" y="509"/>
                    <a:pt x="9" y="678"/>
                  </a:cubicBezTo>
                  <a:cubicBezTo>
                    <a:pt x="0" y="687"/>
                    <a:pt x="0" y="705"/>
                    <a:pt x="9" y="705"/>
                  </a:cubicBezTo>
                  <a:cubicBezTo>
                    <a:pt x="9" y="714"/>
                    <a:pt x="18" y="714"/>
                    <a:pt x="27" y="714"/>
                  </a:cubicBezTo>
                  <a:lnTo>
                    <a:pt x="36" y="714"/>
                  </a:lnTo>
                  <a:cubicBezTo>
                    <a:pt x="250" y="527"/>
                    <a:pt x="420" y="295"/>
                    <a:pt x="518" y="27"/>
                  </a:cubicBezTo>
                  <a:cubicBezTo>
                    <a:pt x="527" y="18"/>
                    <a:pt x="518" y="9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7140859" y="3007289"/>
              <a:ext cx="280249" cy="394795"/>
            </a:xfrm>
            <a:custGeom>
              <a:avLst/>
              <a:gdLst/>
              <a:ahLst/>
              <a:cxnLst/>
              <a:rect l="l" t="t" r="r" b="b"/>
              <a:pathLst>
                <a:path w="4284" h="6035" extrusionOk="0">
                  <a:moveTo>
                    <a:pt x="878" y="1"/>
                  </a:moveTo>
                  <a:cubicBezTo>
                    <a:pt x="831" y="1"/>
                    <a:pt x="788" y="12"/>
                    <a:pt x="750" y="50"/>
                  </a:cubicBezTo>
                  <a:cubicBezTo>
                    <a:pt x="697" y="103"/>
                    <a:pt x="652" y="166"/>
                    <a:pt x="634" y="237"/>
                  </a:cubicBezTo>
                  <a:cubicBezTo>
                    <a:pt x="563" y="424"/>
                    <a:pt x="563" y="620"/>
                    <a:pt x="581" y="817"/>
                  </a:cubicBezTo>
                  <a:cubicBezTo>
                    <a:pt x="581" y="879"/>
                    <a:pt x="590" y="951"/>
                    <a:pt x="634" y="1013"/>
                  </a:cubicBezTo>
                  <a:cubicBezTo>
                    <a:pt x="670" y="1067"/>
                    <a:pt x="768" y="1075"/>
                    <a:pt x="831" y="1075"/>
                  </a:cubicBezTo>
                  <a:cubicBezTo>
                    <a:pt x="893" y="1075"/>
                    <a:pt x="956" y="1075"/>
                    <a:pt x="1018" y="1075"/>
                  </a:cubicBezTo>
                  <a:cubicBezTo>
                    <a:pt x="1205" y="1075"/>
                    <a:pt x="1393" y="1080"/>
                    <a:pt x="1580" y="1120"/>
                  </a:cubicBezTo>
                  <a:cubicBezTo>
                    <a:pt x="1946" y="1200"/>
                    <a:pt x="2276" y="1397"/>
                    <a:pt x="2526" y="1655"/>
                  </a:cubicBezTo>
                  <a:cubicBezTo>
                    <a:pt x="2775" y="1923"/>
                    <a:pt x="2909" y="2217"/>
                    <a:pt x="2990" y="2565"/>
                  </a:cubicBezTo>
                  <a:cubicBezTo>
                    <a:pt x="3088" y="2985"/>
                    <a:pt x="3088" y="3341"/>
                    <a:pt x="2981" y="3707"/>
                  </a:cubicBezTo>
                  <a:cubicBezTo>
                    <a:pt x="2865" y="4064"/>
                    <a:pt x="2642" y="4394"/>
                    <a:pt x="2320" y="4608"/>
                  </a:cubicBezTo>
                  <a:cubicBezTo>
                    <a:pt x="2035" y="4804"/>
                    <a:pt x="1732" y="4903"/>
                    <a:pt x="1384" y="4938"/>
                  </a:cubicBezTo>
                  <a:cubicBezTo>
                    <a:pt x="1210" y="4961"/>
                    <a:pt x="1034" y="4967"/>
                    <a:pt x="856" y="4967"/>
                  </a:cubicBezTo>
                  <a:cubicBezTo>
                    <a:pt x="679" y="4967"/>
                    <a:pt x="501" y="4961"/>
                    <a:pt x="322" y="4956"/>
                  </a:cubicBezTo>
                  <a:cubicBezTo>
                    <a:pt x="188" y="5036"/>
                    <a:pt x="72" y="5179"/>
                    <a:pt x="37" y="5331"/>
                  </a:cubicBezTo>
                  <a:cubicBezTo>
                    <a:pt x="1" y="5482"/>
                    <a:pt x="10" y="5643"/>
                    <a:pt x="37" y="5795"/>
                  </a:cubicBezTo>
                  <a:cubicBezTo>
                    <a:pt x="55" y="5884"/>
                    <a:pt x="90" y="6009"/>
                    <a:pt x="188" y="6018"/>
                  </a:cubicBezTo>
                  <a:cubicBezTo>
                    <a:pt x="432" y="6026"/>
                    <a:pt x="678" y="6035"/>
                    <a:pt x="923" y="6035"/>
                  </a:cubicBezTo>
                  <a:cubicBezTo>
                    <a:pt x="1198" y="6035"/>
                    <a:pt x="1472" y="6024"/>
                    <a:pt x="1741" y="5991"/>
                  </a:cubicBezTo>
                  <a:cubicBezTo>
                    <a:pt x="2258" y="5928"/>
                    <a:pt x="2704" y="5777"/>
                    <a:pt x="3123" y="5474"/>
                  </a:cubicBezTo>
                  <a:cubicBezTo>
                    <a:pt x="3596" y="5135"/>
                    <a:pt x="3926" y="4626"/>
                    <a:pt x="4087" y="4073"/>
                  </a:cubicBezTo>
                  <a:cubicBezTo>
                    <a:pt x="4247" y="3511"/>
                    <a:pt x="4283" y="2958"/>
                    <a:pt x="4149" y="2324"/>
                  </a:cubicBezTo>
                  <a:cubicBezTo>
                    <a:pt x="4033" y="1780"/>
                    <a:pt x="3792" y="1307"/>
                    <a:pt x="3427" y="897"/>
                  </a:cubicBezTo>
                  <a:cubicBezTo>
                    <a:pt x="3275" y="736"/>
                    <a:pt x="3106" y="585"/>
                    <a:pt x="2927" y="460"/>
                  </a:cubicBezTo>
                  <a:cubicBezTo>
                    <a:pt x="2651" y="273"/>
                    <a:pt x="2356" y="139"/>
                    <a:pt x="2035" y="67"/>
                  </a:cubicBezTo>
                  <a:cubicBezTo>
                    <a:pt x="1771" y="15"/>
                    <a:pt x="1498" y="1"/>
                    <a:pt x="1226" y="1"/>
                  </a:cubicBezTo>
                  <a:cubicBezTo>
                    <a:pt x="1129" y="1"/>
                    <a:pt x="1033" y="3"/>
                    <a:pt x="938" y="5"/>
                  </a:cubicBezTo>
                  <a:cubicBezTo>
                    <a:pt x="917" y="2"/>
                    <a:pt x="897" y="1"/>
                    <a:pt x="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7132159" y="3003168"/>
              <a:ext cx="292416" cy="408532"/>
            </a:xfrm>
            <a:custGeom>
              <a:avLst/>
              <a:gdLst/>
              <a:ahLst/>
              <a:cxnLst/>
              <a:rect l="l" t="t" r="r" b="b"/>
              <a:pathLst>
                <a:path w="4470" h="6245" extrusionOk="0">
                  <a:moveTo>
                    <a:pt x="1027" y="0"/>
                  </a:moveTo>
                  <a:cubicBezTo>
                    <a:pt x="991" y="0"/>
                    <a:pt x="953" y="6"/>
                    <a:pt x="919" y="23"/>
                  </a:cubicBezTo>
                  <a:cubicBezTo>
                    <a:pt x="857" y="41"/>
                    <a:pt x="821" y="86"/>
                    <a:pt x="785" y="121"/>
                  </a:cubicBezTo>
                  <a:cubicBezTo>
                    <a:pt x="723" y="202"/>
                    <a:pt x="687" y="300"/>
                    <a:pt x="660" y="389"/>
                  </a:cubicBezTo>
                  <a:cubicBezTo>
                    <a:pt x="616" y="585"/>
                    <a:pt x="616" y="773"/>
                    <a:pt x="634" y="960"/>
                  </a:cubicBezTo>
                  <a:cubicBezTo>
                    <a:pt x="642" y="1014"/>
                    <a:pt x="660" y="1067"/>
                    <a:pt x="696" y="1130"/>
                  </a:cubicBezTo>
                  <a:cubicBezTo>
                    <a:pt x="750" y="1192"/>
                    <a:pt x="821" y="1210"/>
                    <a:pt x="874" y="1219"/>
                  </a:cubicBezTo>
                  <a:cubicBezTo>
                    <a:pt x="901" y="1228"/>
                    <a:pt x="928" y="1230"/>
                    <a:pt x="954" y="1230"/>
                  </a:cubicBezTo>
                  <a:cubicBezTo>
                    <a:pt x="979" y="1230"/>
                    <a:pt x="1004" y="1228"/>
                    <a:pt x="1026" y="1228"/>
                  </a:cubicBezTo>
                  <a:lnTo>
                    <a:pt x="1160" y="1228"/>
                  </a:lnTo>
                  <a:cubicBezTo>
                    <a:pt x="1338" y="1237"/>
                    <a:pt x="1508" y="1246"/>
                    <a:pt x="1677" y="1281"/>
                  </a:cubicBezTo>
                  <a:cubicBezTo>
                    <a:pt x="2007" y="1353"/>
                    <a:pt x="2320" y="1531"/>
                    <a:pt x="2552" y="1781"/>
                  </a:cubicBezTo>
                  <a:cubicBezTo>
                    <a:pt x="2792" y="2022"/>
                    <a:pt x="2935" y="2334"/>
                    <a:pt x="3007" y="2673"/>
                  </a:cubicBezTo>
                  <a:cubicBezTo>
                    <a:pt x="3078" y="3012"/>
                    <a:pt x="3087" y="3360"/>
                    <a:pt x="2989" y="3681"/>
                  </a:cubicBezTo>
                  <a:cubicBezTo>
                    <a:pt x="2900" y="4002"/>
                    <a:pt x="2712" y="4297"/>
                    <a:pt x="2453" y="4493"/>
                  </a:cubicBezTo>
                  <a:cubicBezTo>
                    <a:pt x="2186" y="4698"/>
                    <a:pt x="1865" y="4814"/>
                    <a:pt x="1526" y="4859"/>
                  </a:cubicBezTo>
                  <a:cubicBezTo>
                    <a:pt x="1352" y="4876"/>
                    <a:pt x="1176" y="4883"/>
                    <a:pt x="998" y="4883"/>
                  </a:cubicBezTo>
                  <a:cubicBezTo>
                    <a:pt x="821" y="4883"/>
                    <a:pt x="642" y="4876"/>
                    <a:pt x="464" y="4867"/>
                  </a:cubicBezTo>
                  <a:cubicBezTo>
                    <a:pt x="437" y="4867"/>
                    <a:pt x="402" y="4876"/>
                    <a:pt x="384" y="4894"/>
                  </a:cubicBezTo>
                  <a:cubicBezTo>
                    <a:pt x="268" y="4957"/>
                    <a:pt x="179" y="5055"/>
                    <a:pt x="116" y="5162"/>
                  </a:cubicBezTo>
                  <a:cubicBezTo>
                    <a:pt x="80" y="5215"/>
                    <a:pt x="54" y="5278"/>
                    <a:pt x="36" y="5340"/>
                  </a:cubicBezTo>
                  <a:cubicBezTo>
                    <a:pt x="18" y="5412"/>
                    <a:pt x="9" y="5465"/>
                    <a:pt x="0" y="5528"/>
                  </a:cubicBezTo>
                  <a:cubicBezTo>
                    <a:pt x="0" y="5644"/>
                    <a:pt x="9" y="5760"/>
                    <a:pt x="27" y="5876"/>
                  </a:cubicBezTo>
                  <a:cubicBezTo>
                    <a:pt x="36" y="5938"/>
                    <a:pt x="54" y="6000"/>
                    <a:pt x="89" y="6072"/>
                  </a:cubicBezTo>
                  <a:cubicBezTo>
                    <a:pt x="107" y="6107"/>
                    <a:pt x="134" y="6143"/>
                    <a:pt x="188" y="6179"/>
                  </a:cubicBezTo>
                  <a:cubicBezTo>
                    <a:pt x="214" y="6197"/>
                    <a:pt x="241" y="6206"/>
                    <a:pt x="277" y="6215"/>
                  </a:cubicBezTo>
                  <a:cubicBezTo>
                    <a:pt x="286" y="6215"/>
                    <a:pt x="312" y="6223"/>
                    <a:pt x="312" y="6223"/>
                  </a:cubicBezTo>
                  <a:lnTo>
                    <a:pt x="339" y="6223"/>
                  </a:lnTo>
                  <a:cubicBezTo>
                    <a:pt x="581" y="6234"/>
                    <a:pt x="823" y="6244"/>
                    <a:pt x="1069" y="6244"/>
                  </a:cubicBezTo>
                  <a:cubicBezTo>
                    <a:pt x="1249" y="6244"/>
                    <a:pt x="1430" y="6239"/>
                    <a:pt x="1615" y="6223"/>
                  </a:cubicBezTo>
                  <a:cubicBezTo>
                    <a:pt x="2034" y="6188"/>
                    <a:pt x="2480" y="6107"/>
                    <a:pt x="2873" y="5911"/>
                  </a:cubicBezTo>
                  <a:cubicBezTo>
                    <a:pt x="3274" y="5724"/>
                    <a:pt x="3622" y="5438"/>
                    <a:pt x="3881" y="5082"/>
                  </a:cubicBezTo>
                  <a:cubicBezTo>
                    <a:pt x="4140" y="4725"/>
                    <a:pt x="4309" y="4305"/>
                    <a:pt x="4380" y="3886"/>
                  </a:cubicBezTo>
                  <a:cubicBezTo>
                    <a:pt x="4470" y="3467"/>
                    <a:pt x="4470" y="3021"/>
                    <a:pt x="4398" y="2602"/>
                  </a:cubicBezTo>
                  <a:cubicBezTo>
                    <a:pt x="4256" y="1763"/>
                    <a:pt x="3774" y="969"/>
                    <a:pt x="3060" y="523"/>
                  </a:cubicBezTo>
                  <a:lnTo>
                    <a:pt x="3060" y="523"/>
                  </a:lnTo>
                  <a:cubicBezTo>
                    <a:pt x="3390" y="773"/>
                    <a:pt x="3667" y="1094"/>
                    <a:pt x="3881" y="1451"/>
                  </a:cubicBezTo>
                  <a:cubicBezTo>
                    <a:pt x="4086" y="1816"/>
                    <a:pt x="4202" y="2218"/>
                    <a:pt x="4256" y="2628"/>
                  </a:cubicBezTo>
                  <a:cubicBezTo>
                    <a:pt x="4309" y="3030"/>
                    <a:pt x="4291" y="3449"/>
                    <a:pt x="4193" y="3842"/>
                  </a:cubicBezTo>
                  <a:cubicBezTo>
                    <a:pt x="4104" y="4243"/>
                    <a:pt x="3943" y="4627"/>
                    <a:pt x="3702" y="4939"/>
                  </a:cubicBezTo>
                  <a:cubicBezTo>
                    <a:pt x="3453" y="5260"/>
                    <a:pt x="3131" y="5510"/>
                    <a:pt x="2766" y="5679"/>
                  </a:cubicBezTo>
                  <a:cubicBezTo>
                    <a:pt x="2400" y="5849"/>
                    <a:pt x="1998" y="5920"/>
                    <a:pt x="1588" y="5947"/>
                  </a:cubicBezTo>
                  <a:cubicBezTo>
                    <a:pt x="1446" y="5953"/>
                    <a:pt x="1301" y="5956"/>
                    <a:pt x="1156" y="5956"/>
                  </a:cubicBezTo>
                  <a:cubicBezTo>
                    <a:pt x="890" y="5956"/>
                    <a:pt x="619" y="5946"/>
                    <a:pt x="348" y="5929"/>
                  </a:cubicBezTo>
                  <a:lnTo>
                    <a:pt x="339" y="5929"/>
                  </a:lnTo>
                  <a:cubicBezTo>
                    <a:pt x="330" y="5911"/>
                    <a:pt x="321" y="5867"/>
                    <a:pt x="312" y="5831"/>
                  </a:cubicBezTo>
                  <a:cubicBezTo>
                    <a:pt x="295" y="5733"/>
                    <a:pt x="286" y="5635"/>
                    <a:pt x="295" y="5545"/>
                  </a:cubicBezTo>
                  <a:cubicBezTo>
                    <a:pt x="295" y="5501"/>
                    <a:pt x="303" y="5456"/>
                    <a:pt x="312" y="5421"/>
                  </a:cubicBezTo>
                  <a:cubicBezTo>
                    <a:pt x="321" y="5385"/>
                    <a:pt x="339" y="5349"/>
                    <a:pt x="366" y="5313"/>
                  </a:cubicBezTo>
                  <a:cubicBezTo>
                    <a:pt x="396" y="5254"/>
                    <a:pt x="444" y="5201"/>
                    <a:pt x="500" y="5164"/>
                  </a:cubicBezTo>
                  <a:lnTo>
                    <a:pt x="500" y="5164"/>
                  </a:lnTo>
                  <a:cubicBezTo>
                    <a:pt x="664" y="5172"/>
                    <a:pt x="832" y="5180"/>
                    <a:pt x="1002" y="5180"/>
                  </a:cubicBezTo>
                  <a:cubicBezTo>
                    <a:pt x="1187" y="5180"/>
                    <a:pt x="1374" y="5171"/>
                    <a:pt x="1561" y="5144"/>
                  </a:cubicBezTo>
                  <a:cubicBezTo>
                    <a:pt x="1936" y="5099"/>
                    <a:pt x="2320" y="4966"/>
                    <a:pt x="2623" y="4725"/>
                  </a:cubicBezTo>
                  <a:cubicBezTo>
                    <a:pt x="2935" y="4475"/>
                    <a:pt x="3158" y="4127"/>
                    <a:pt x="3256" y="3752"/>
                  </a:cubicBezTo>
                  <a:cubicBezTo>
                    <a:pt x="3363" y="3378"/>
                    <a:pt x="3346" y="2976"/>
                    <a:pt x="3256" y="2619"/>
                  </a:cubicBezTo>
                  <a:cubicBezTo>
                    <a:pt x="3176" y="2245"/>
                    <a:pt x="2998" y="1879"/>
                    <a:pt x="2721" y="1611"/>
                  </a:cubicBezTo>
                  <a:cubicBezTo>
                    <a:pt x="2445" y="1344"/>
                    <a:pt x="2097" y="1147"/>
                    <a:pt x="1713" y="1076"/>
                  </a:cubicBezTo>
                  <a:cubicBezTo>
                    <a:pt x="1573" y="1056"/>
                    <a:pt x="1432" y="1046"/>
                    <a:pt x="1295" y="1046"/>
                  </a:cubicBezTo>
                  <a:cubicBezTo>
                    <a:pt x="1250" y="1046"/>
                    <a:pt x="1205" y="1047"/>
                    <a:pt x="1160" y="1049"/>
                  </a:cubicBezTo>
                  <a:cubicBezTo>
                    <a:pt x="1141" y="1047"/>
                    <a:pt x="1121" y="1047"/>
                    <a:pt x="1102" y="1047"/>
                  </a:cubicBezTo>
                  <a:cubicBezTo>
                    <a:pt x="1047" y="1047"/>
                    <a:pt x="992" y="1052"/>
                    <a:pt x="946" y="1052"/>
                  </a:cubicBezTo>
                  <a:cubicBezTo>
                    <a:pt x="930" y="1052"/>
                    <a:pt x="914" y="1051"/>
                    <a:pt x="901" y="1049"/>
                  </a:cubicBezTo>
                  <a:cubicBezTo>
                    <a:pt x="866" y="1040"/>
                    <a:pt x="839" y="1031"/>
                    <a:pt x="839" y="1022"/>
                  </a:cubicBezTo>
                  <a:cubicBezTo>
                    <a:pt x="821" y="1005"/>
                    <a:pt x="812" y="969"/>
                    <a:pt x="803" y="933"/>
                  </a:cubicBezTo>
                  <a:cubicBezTo>
                    <a:pt x="776" y="773"/>
                    <a:pt x="767" y="585"/>
                    <a:pt x="803" y="425"/>
                  </a:cubicBezTo>
                  <a:cubicBezTo>
                    <a:pt x="836" y="278"/>
                    <a:pt x="905" y="117"/>
                    <a:pt x="1026" y="117"/>
                  </a:cubicBezTo>
                  <a:cubicBezTo>
                    <a:pt x="1037" y="117"/>
                    <a:pt x="1049" y="118"/>
                    <a:pt x="1062" y="121"/>
                  </a:cubicBezTo>
                  <a:cubicBezTo>
                    <a:pt x="1071" y="130"/>
                    <a:pt x="1071" y="130"/>
                    <a:pt x="1071" y="130"/>
                  </a:cubicBezTo>
                  <a:lnTo>
                    <a:pt x="1080" y="130"/>
                  </a:lnTo>
                  <a:cubicBezTo>
                    <a:pt x="1249" y="121"/>
                    <a:pt x="1421" y="113"/>
                    <a:pt x="1593" y="113"/>
                  </a:cubicBezTo>
                  <a:cubicBezTo>
                    <a:pt x="1764" y="113"/>
                    <a:pt x="1936" y="121"/>
                    <a:pt x="2106" y="148"/>
                  </a:cubicBezTo>
                  <a:cubicBezTo>
                    <a:pt x="2436" y="211"/>
                    <a:pt x="2766" y="336"/>
                    <a:pt x="3060" y="523"/>
                  </a:cubicBezTo>
                  <a:cubicBezTo>
                    <a:pt x="2775" y="318"/>
                    <a:pt x="2453" y="157"/>
                    <a:pt x="2114" y="86"/>
                  </a:cubicBezTo>
                  <a:cubicBezTo>
                    <a:pt x="1767" y="14"/>
                    <a:pt x="1419" y="14"/>
                    <a:pt x="1071" y="6"/>
                  </a:cubicBezTo>
                  <a:lnTo>
                    <a:pt x="1089" y="6"/>
                  </a:lnTo>
                  <a:cubicBezTo>
                    <a:pt x="1069" y="2"/>
                    <a:pt x="1048" y="0"/>
                    <a:pt x="1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6265508" y="2940367"/>
              <a:ext cx="934947" cy="97341"/>
            </a:xfrm>
            <a:custGeom>
              <a:avLst/>
              <a:gdLst/>
              <a:ahLst/>
              <a:cxnLst/>
              <a:rect l="l" t="t" r="r" b="b"/>
              <a:pathLst>
                <a:path w="14292" h="1488" extrusionOk="0">
                  <a:moveTo>
                    <a:pt x="5459" y="1"/>
                  </a:moveTo>
                  <a:cubicBezTo>
                    <a:pt x="1002" y="1"/>
                    <a:pt x="0" y="430"/>
                    <a:pt x="0" y="430"/>
                  </a:cubicBezTo>
                  <a:cubicBezTo>
                    <a:pt x="0" y="430"/>
                    <a:pt x="866" y="1340"/>
                    <a:pt x="7128" y="1474"/>
                  </a:cubicBezTo>
                  <a:cubicBezTo>
                    <a:pt x="7574" y="1484"/>
                    <a:pt x="7992" y="1488"/>
                    <a:pt x="8384" y="1488"/>
                  </a:cubicBezTo>
                  <a:cubicBezTo>
                    <a:pt x="13514" y="1488"/>
                    <a:pt x="14292" y="734"/>
                    <a:pt x="14292" y="734"/>
                  </a:cubicBezTo>
                  <a:cubicBezTo>
                    <a:pt x="14292" y="734"/>
                    <a:pt x="13070" y="145"/>
                    <a:pt x="7164" y="20"/>
                  </a:cubicBezTo>
                  <a:cubicBezTo>
                    <a:pt x="6546" y="7"/>
                    <a:pt x="5979" y="1"/>
                    <a:pt x="5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257330" y="2937096"/>
              <a:ext cx="951890" cy="109574"/>
            </a:xfrm>
            <a:custGeom>
              <a:avLst/>
              <a:gdLst/>
              <a:ahLst/>
              <a:cxnLst/>
              <a:rect l="l" t="t" r="r" b="b"/>
              <a:pathLst>
                <a:path w="14551" h="1675" extrusionOk="0">
                  <a:moveTo>
                    <a:pt x="4589" y="1"/>
                  </a:moveTo>
                  <a:cubicBezTo>
                    <a:pt x="4289" y="1"/>
                    <a:pt x="3988" y="3"/>
                    <a:pt x="3685" y="7"/>
                  </a:cubicBezTo>
                  <a:cubicBezTo>
                    <a:pt x="3087" y="16"/>
                    <a:pt x="2490" y="43"/>
                    <a:pt x="1892" y="88"/>
                  </a:cubicBezTo>
                  <a:cubicBezTo>
                    <a:pt x="1588" y="114"/>
                    <a:pt x="1285" y="141"/>
                    <a:pt x="991" y="186"/>
                  </a:cubicBezTo>
                  <a:cubicBezTo>
                    <a:pt x="839" y="204"/>
                    <a:pt x="687" y="230"/>
                    <a:pt x="536" y="257"/>
                  </a:cubicBezTo>
                  <a:cubicBezTo>
                    <a:pt x="384" y="284"/>
                    <a:pt x="250" y="311"/>
                    <a:pt x="81" y="373"/>
                  </a:cubicBezTo>
                  <a:cubicBezTo>
                    <a:pt x="63" y="373"/>
                    <a:pt x="54" y="391"/>
                    <a:pt x="36" y="400"/>
                  </a:cubicBezTo>
                  <a:cubicBezTo>
                    <a:pt x="1" y="445"/>
                    <a:pt x="1" y="516"/>
                    <a:pt x="45" y="552"/>
                  </a:cubicBezTo>
                  <a:cubicBezTo>
                    <a:pt x="90" y="596"/>
                    <a:pt x="117" y="614"/>
                    <a:pt x="161" y="641"/>
                  </a:cubicBezTo>
                  <a:cubicBezTo>
                    <a:pt x="188" y="668"/>
                    <a:pt x="224" y="685"/>
                    <a:pt x="259" y="703"/>
                  </a:cubicBezTo>
                  <a:cubicBezTo>
                    <a:pt x="331" y="739"/>
                    <a:pt x="402" y="766"/>
                    <a:pt x="482" y="801"/>
                  </a:cubicBezTo>
                  <a:lnTo>
                    <a:pt x="696" y="891"/>
                  </a:lnTo>
                  <a:lnTo>
                    <a:pt x="919" y="962"/>
                  </a:lnTo>
                  <a:cubicBezTo>
                    <a:pt x="1214" y="1051"/>
                    <a:pt x="1508" y="1123"/>
                    <a:pt x="1812" y="1185"/>
                  </a:cubicBezTo>
                  <a:cubicBezTo>
                    <a:pt x="2409" y="1301"/>
                    <a:pt x="3016" y="1381"/>
                    <a:pt x="3614" y="1453"/>
                  </a:cubicBezTo>
                  <a:cubicBezTo>
                    <a:pt x="4827" y="1578"/>
                    <a:pt x="6040" y="1640"/>
                    <a:pt x="7253" y="1667"/>
                  </a:cubicBezTo>
                  <a:cubicBezTo>
                    <a:pt x="7594" y="1672"/>
                    <a:pt x="7935" y="1675"/>
                    <a:pt x="8275" y="1675"/>
                  </a:cubicBezTo>
                  <a:cubicBezTo>
                    <a:pt x="9148" y="1675"/>
                    <a:pt x="10021" y="1656"/>
                    <a:pt x="10893" y="1604"/>
                  </a:cubicBezTo>
                  <a:cubicBezTo>
                    <a:pt x="11500" y="1560"/>
                    <a:pt x="12106" y="1515"/>
                    <a:pt x="12704" y="1417"/>
                  </a:cubicBezTo>
                  <a:cubicBezTo>
                    <a:pt x="13007" y="1363"/>
                    <a:pt x="13311" y="1310"/>
                    <a:pt x="13605" y="1230"/>
                  </a:cubicBezTo>
                  <a:lnTo>
                    <a:pt x="13828" y="1167"/>
                  </a:lnTo>
                  <a:lnTo>
                    <a:pt x="14051" y="1096"/>
                  </a:lnTo>
                  <a:cubicBezTo>
                    <a:pt x="14123" y="1060"/>
                    <a:pt x="14203" y="1042"/>
                    <a:pt x="14274" y="998"/>
                  </a:cubicBezTo>
                  <a:cubicBezTo>
                    <a:pt x="14310" y="980"/>
                    <a:pt x="14346" y="971"/>
                    <a:pt x="14381" y="944"/>
                  </a:cubicBezTo>
                  <a:cubicBezTo>
                    <a:pt x="14417" y="926"/>
                    <a:pt x="14453" y="908"/>
                    <a:pt x="14497" y="864"/>
                  </a:cubicBezTo>
                  <a:cubicBezTo>
                    <a:pt x="14515" y="855"/>
                    <a:pt x="14524" y="837"/>
                    <a:pt x="14533" y="819"/>
                  </a:cubicBezTo>
                  <a:cubicBezTo>
                    <a:pt x="14551" y="766"/>
                    <a:pt x="14524" y="703"/>
                    <a:pt x="14470" y="685"/>
                  </a:cubicBezTo>
                  <a:cubicBezTo>
                    <a:pt x="14310" y="614"/>
                    <a:pt x="14167" y="587"/>
                    <a:pt x="14015" y="543"/>
                  </a:cubicBezTo>
                  <a:cubicBezTo>
                    <a:pt x="13864" y="516"/>
                    <a:pt x="13721" y="480"/>
                    <a:pt x="13569" y="453"/>
                  </a:cubicBezTo>
                  <a:cubicBezTo>
                    <a:pt x="13275" y="400"/>
                    <a:pt x="12972" y="364"/>
                    <a:pt x="12677" y="320"/>
                  </a:cubicBezTo>
                  <a:cubicBezTo>
                    <a:pt x="12080" y="248"/>
                    <a:pt x="11482" y="204"/>
                    <a:pt x="10884" y="159"/>
                  </a:cubicBezTo>
                  <a:cubicBezTo>
                    <a:pt x="10278" y="123"/>
                    <a:pt x="9680" y="106"/>
                    <a:pt x="9082" y="88"/>
                  </a:cubicBezTo>
                  <a:cubicBezTo>
                    <a:pt x="8779" y="79"/>
                    <a:pt x="8484" y="70"/>
                    <a:pt x="8181" y="70"/>
                  </a:cubicBezTo>
                  <a:lnTo>
                    <a:pt x="7289" y="70"/>
                  </a:lnTo>
                  <a:lnTo>
                    <a:pt x="9082" y="168"/>
                  </a:lnTo>
                  <a:cubicBezTo>
                    <a:pt x="9680" y="204"/>
                    <a:pt x="10278" y="248"/>
                    <a:pt x="10866" y="302"/>
                  </a:cubicBezTo>
                  <a:cubicBezTo>
                    <a:pt x="11464" y="364"/>
                    <a:pt x="12062" y="418"/>
                    <a:pt x="12651" y="507"/>
                  </a:cubicBezTo>
                  <a:cubicBezTo>
                    <a:pt x="12945" y="552"/>
                    <a:pt x="13239" y="596"/>
                    <a:pt x="13534" y="659"/>
                  </a:cubicBezTo>
                  <a:cubicBezTo>
                    <a:pt x="13676" y="685"/>
                    <a:pt x="13819" y="721"/>
                    <a:pt x="13962" y="757"/>
                  </a:cubicBezTo>
                  <a:cubicBezTo>
                    <a:pt x="14022" y="772"/>
                    <a:pt x="14084" y="788"/>
                    <a:pt x="14144" y="806"/>
                  </a:cubicBezTo>
                  <a:lnTo>
                    <a:pt x="14144" y="806"/>
                  </a:lnTo>
                  <a:cubicBezTo>
                    <a:pt x="14090" y="828"/>
                    <a:pt x="14030" y="851"/>
                    <a:pt x="13971" y="873"/>
                  </a:cubicBezTo>
                  <a:lnTo>
                    <a:pt x="13766" y="935"/>
                  </a:lnTo>
                  <a:lnTo>
                    <a:pt x="13552" y="989"/>
                  </a:lnTo>
                  <a:cubicBezTo>
                    <a:pt x="13257" y="1060"/>
                    <a:pt x="12963" y="1114"/>
                    <a:pt x="12668" y="1158"/>
                  </a:cubicBezTo>
                  <a:cubicBezTo>
                    <a:pt x="12080" y="1256"/>
                    <a:pt x="11473" y="1301"/>
                    <a:pt x="10875" y="1337"/>
                  </a:cubicBezTo>
                  <a:cubicBezTo>
                    <a:pt x="10147" y="1374"/>
                    <a:pt x="9420" y="1389"/>
                    <a:pt x="8690" y="1389"/>
                  </a:cubicBezTo>
                  <a:cubicBezTo>
                    <a:pt x="8212" y="1389"/>
                    <a:pt x="7733" y="1383"/>
                    <a:pt x="7253" y="1372"/>
                  </a:cubicBezTo>
                  <a:cubicBezTo>
                    <a:pt x="6049" y="1346"/>
                    <a:pt x="4845" y="1301"/>
                    <a:pt x="3640" y="1176"/>
                  </a:cubicBezTo>
                  <a:cubicBezTo>
                    <a:pt x="3043" y="1114"/>
                    <a:pt x="2445" y="1042"/>
                    <a:pt x="1856" y="926"/>
                  </a:cubicBezTo>
                  <a:cubicBezTo>
                    <a:pt x="1562" y="873"/>
                    <a:pt x="1276" y="801"/>
                    <a:pt x="991" y="721"/>
                  </a:cubicBezTo>
                  <a:lnTo>
                    <a:pt x="777" y="659"/>
                  </a:lnTo>
                  <a:lnTo>
                    <a:pt x="571" y="587"/>
                  </a:lnTo>
                  <a:cubicBezTo>
                    <a:pt x="510" y="557"/>
                    <a:pt x="449" y="533"/>
                    <a:pt x="399" y="510"/>
                  </a:cubicBezTo>
                  <a:lnTo>
                    <a:pt x="399" y="510"/>
                  </a:lnTo>
                  <a:cubicBezTo>
                    <a:pt x="459" y="495"/>
                    <a:pt x="521" y="483"/>
                    <a:pt x="580" y="471"/>
                  </a:cubicBezTo>
                  <a:cubicBezTo>
                    <a:pt x="723" y="445"/>
                    <a:pt x="875" y="418"/>
                    <a:pt x="1018" y="391"/>
                  </a:cubicBezTo>
                  <a:cubicBezTo>
                    <a:pt x="1312" y="346"/>
                    <a:pt x="1606" y="311"/>
                    <a:pt x="1901" y="275"/>
                  </a:cubicBezTo>
                  <a:cubicBezTo>
                    <a:pt x="2498" y="213"/>
                    <a:pt x="3096" y="186"/>
                    <a:pt x="3694" y="150"/>
                  </a:cubicBezTo>
                  <a:cubicBezTo>
                    <a:pt x="4292" y="123"/>
                    <a:pt x="4889" y="97"/>
                    <a:pt x="5487" y="88"/>
                  </a:cubicBezTo>
                  <a:lnTo>
                    <a:pt x="7289" y="70"/>
                  </a:lnTo>
                  <a:lnTo>
                    <a:pt x="6388" y="34"/>
                  </a:lnTo>
                  <a:cubicBezTo>
                    <a:pt x="6085" y="25"/>
                    <a:pt x="5790" y="16"/>
                    <a:pt x="5487" y="7"/>
                  </a:cubicBezTo>
                  <a:cubicBezTo>
                    <a:pt x="5188" y="3"/>
                    <a:pt x="4889" y="1"/>
                    <a:pt x="4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6249153" y="2968496"/>
              <a:ext cx="954245" cy="680080"/>
            </a:xfrm>
            <a:custGeom>
              <a:avLst/>
              <a:gdLst/>
              <a:ahLst/>
              <a:cxnLst/>
              <a:rect l="l" t="t" r="r" b="b"/>
              <a:pathLst>
                <a:path w="14587" h="10396" extrusionOk="0">
                  <a:moveTo>
                    <a:pt x="250" y="0"/>
                  </a:moveTo>
                  <a:lnTo>
                    <a:pt x="250" y="0"/>
                  </a:lnTo>
                  <a:cubicBezTo>
                    <a:pt x="143" y="2257"/>
                    <a:pt x="1" y="4782"/>
                    <a:pt x="964" y="6780"/>
                  </a:cubicBezTo>
                  <a:cubicBezTo>
                    <a:pt x="1972" y="8886"/>
                    <a:pt x="4229" y="10322"/>
                    <a:pt x="6558" y="10366"/>
                  </a:cubicBezTo>
                  <a:lnTo>
                    <a:pt x="7798" y="10393"/>
                  </a:lnTo>
                  <a:cubicBezTo>
                    <a:pt x="7849" y="10395"/>
                    <a:pt x="7901" y="10395"/>
                    <a:pt x="7953" y="10395"/>
                  </a:cubicBezTo>
                  <a:cubicBezTo>
                    <a:pt x="10229" y="10395"/>
                    <a:pt x="12470" y="9063"/>
                    <a:pt x="13543" y="7048"/>
                  </a:cubicBezTo>
                  <a:cubicBezTo>
                    <a:pt x="14587" y="5094"/>
                    <a:pt x="14551" y="2569"/>
                    <a:pt x="14542" y="304"/>
                  </a:cubicBezTo>
                  <a:lnTo>
                    <a:pt x="14542" y="304"/>
                  </a:lnTo>
                  <a:cubicBezTo>
                    <a:pt x="14542" y="304"/>
                    <a:pt x="13074" y="923"/>
                    <a:pt x="8532" y="923"/>
                  </a:cubicBezTo>
                  <a:cubicBezTo>
                    <a:pt x="8168" y="923"/>
                    <a:pt x="7783" y="919"/>
                    <a:pt x="7378" y="910"/>
                  </a:cubicBezTo>
                  <a:cubicBezTo>
                    <a:pt x="1928" y="794"/>
                    <a:pt x="251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6250920" y="2962674"/>
              <a:ext cx="957712" cy="695257"/>
            </a:xfrm>
            <a:custGeom>
              <a:avLst/>
              <a:gdLst/>
              <a:ahLst/>
              <a:cxnLst/>
              <a:rect l="l" t="t" r="r" b="b"/>
              <a:pathLst>
                <a:path w="14640" h="10628" extrusionOk="0">
                  <a:moveTo>
                    <a:pt x="232" y="0"/>
                  </a:moveTo>
                  <a:cubicBezTo>
                    <a:pt x="179" y="0"/>
                    <a:pt x="143" y="36"/>
                    <a:pt x="134" y="80"/>
                  </a:cubicBezTo>
                  <a:cubicBezTo>
                    <a:pt x="72" y="1285"/>
                    <a:pt x="0" y="2498"/>
                    <a:pt x="72" y="3711"/>
                  </a:cubicBezTo>
                  <a:cubicBezTo>
                    <a:pt x="152" y="4924"/>
                    <a:pt x="384" y="6164"/>
                    <a:pt x="991" y="7244"/>
                  </a:cubicBezTo>
                  <a:cubicBezTo>
                    <a:pt x="1588" y="8323"/>
                    <a:pt x="2507" y="9215"/>
                    <a:pt x="3596" y="9804"/>
                  </a:cubicBezTo>
                  <a:cubicBezTo>
                    <a:pt x="4131" y="10099"/>
                    <a:pt x="4720" y="10322"/>
                    <a:pt x="5317" y="10455"/>
                  </a:cubicBezTo>
                  <a:cubicBezTo>
                    <a:pt x="5621" y="10518"/>
                    <a:pt x="5924" y="10562"/>
                    <a:pt x="6236" y="10589"/>
                  </a:cubicBezTo>
                  <a:cubicBezTo>
                    <a:pt x="6548" y="10607"/>
                    <a:pt x="6843" y="10607"/>
                    <a:pt x="7146" y="10616"/>
                  </a:cubicBezTo>
                  <a:cubicBezTo>
                    <a:pt x="7389" y="10616"/>
                    <a:pt x="7626" y="10627"/>
                    <a:pt x="7871" y="10627"/>
                  </a:cubicBezTo>
                  <a:cubicBezTo>
                    <a:pt x="7932" y="10627"/>
                    <a:pt x="7994" y="10627"/>
                    <a:pt x="8056" y="10625"/>
                  </a:cubicBezTo>
                  <a:cubicBezTo>
                    <a:pt x="8368" y="10616"/>
                    <a:pt x="8681" y="10580"/>
                    <a:pt x="8984" y="10527"/>
                  </a:cubicBezTo>
                  <a:cubicBezTo>
                    <a:pt x="9591" y="10420"/>
                    <a:pt x="10179" y="10223"/>
                    <a:pt x="10732" y="9956"/>
                  </a:cubicBezTo>
                  <a:cubicBezTo>
                    <a:pt x="11839" y="9421"/>
                    <a:pt x="12802" y="8564"/>
                    <a:pt x="13444" y="7512"/>
                  </a:cubicBezTo>
                  <a:cubicBezTo>
                    <a:pt x="13774" y="6985"/>
                    <a:pt x="14006" y="6414"/>
                    <a:pt x="14176" y="5825"/>
                  </a:cubicBezTo>
                  <a:cubicBezTo>
                    <a:pt x="14345" y="5237"/>
                    <a:pt x="14444" y="4630"/>
                    <a:pt x="14506" y="4023"/>
                  </a:cubicBezTo>
                  <a:cubicBezTo>
                    <a:pt x="14640" y="2810"/>
                    <a:pt x="14613" y="1597"/>
                    <a:pt x="14604" y="393"/>
                  </a:cubicBezTo>
                  <a:cubicBezTo>
                    <a:pt x="14604" y="384"/>
                    <a:pt x="14604" y="375"/>
                    <a:pt x="14595" y="366"/>
                  </a:cubicBezTo>
                  <a:cubicBezTo>
                    <a:pt x="14588" y="331"/>
                    <a:pt x="14554" y="307"/>
                    <a:pt x="14517" y="307"/>
                  </a:cubicBezTo>
                  <a:cubicBezTo>
                    <a:pt x="14508" y="307"/>
                    <a:pt x="14498" y="308"/>
                    <a:pt x="14488" y="312"/>
                  </a:cubicBezTo>
                  <a:lnTo>
                    <a:pt x="14479" y="312"/>
                  </a:lnTo>
                  <a:cubicBezTo>
                    <a:pt x="13935" y="509"/>
                    <a:pt x="13337" y="607"/>
                    <a:pt x="12749" y="696"/>
                  </a:cubicBezTo>
                  <a:cubicBezTo>
                    <a:pt x="12151" y="785"/>
                    <a:pt x="11553" y="848"/>
                    <a:pt x="10955" y="892"/>
                  </a:cubicBezTo>
                  <a:cubicBezTo>
                    <a:pt x="10661" y="910"/>
                    <a:pt x="10358" y="928"/>
                    <a:pt x="10054" y="946"/>
                  </a:cubicBezTo>
                  <a:lnTo>
                    <a:pt x="9153" y="972"/>
                  </a:lnTo>
                  <a:lnTo>
                    <a:pt x="8252" y="990"/>
                  </a:lnTo>
                  <a:lnTo>
                    <a:pt x="7351" y="999"/>
                  </a:lnTo>
                  <a:lnTo>
                    <a:pt x="8252" y="1026"/>
                  </a:lnTo>
                  <a:lnTo>
                    <a:pt x="9162" y="1035"/>
                  </a:lnTo>
                  <a:lnTo>
                    <a:pt x="10063" y="1026"/>
                  </a:lnTo>
                  <a:cubicBezTo>
                    <a:pt x="10358" y="1008"/>
                    <a:pt x="10661" y="1008"/>
                    <a:pt x="10964" y="990"/>
                  </a:cubicBezTo>
                  <a:cubicBezTo>
                    <a:pt x="11562" y="964"/>
                    <a:pt x="12169" y="910"/>
                    <a:pt x="12766" y="839"/>
                  </a:cubicBezTo>
                  <a:cubicBezTo>
                    <a:pt x="13070" y="803"/>
                    <a:pt x="13364" y="758"/>
                    <a:pt x="13659" y="705"/>
                  </a:cubicBezTo>
                  <a:cubicBezTo>
                    <a:pt x="13923" y="650"/>
                    <a:pt x="14173" y="596"/>
                    <a:pt x="14434" y="512"/>
                  </a:cubicBezTo>
                  <a:lnTo>
                    <a:pt x="14434" y="512"/>
                  </a:lnTo>
                  <a:cubicBezTo>
                    <a:pt x="14426" y="1677"/>
                    <a:pt x="14421" y="2849"/>
                    <a:pt x="14283" y="3997"/>
                  </a:cubicBezTo>
                  <a:cubicBezTo>
                    <a:pt x="14140" y="5183"/>
                    <a:pt x="13846" y="6370"/>
                    <a:pt x="13221" y="7378"/>
                  </a:cubicBezTo>
                  <a:cubicBezTo>
                    <a:pt x="12606" y="8386"/>
                    <a:pt x="11678" y="9198"/>
                    <a:pt x="10616" y="9706"/>
                  </a:cubicBezTo>
                  <a:cubicBezTo>
                    <a:pt x="10081" y="9965"/>
                    <a:pt x="9510" y="10152"/>
                    <a:pt x="8930" y="10250"/>
                  </a:cubicBezTo>
                  <a:cubicBezTo>
                    <a:pt x="8645" y="10295"/>
                    <a:pt x="8351" y="10331"/>
                    <a:pt x="8056" y="10331"/>
                  </a:cubicBezTo>
                  <a:cubicBezTo>
                    <a:pt x="7997" y="10332"/>
                    <a:pt x="7938" y="10333"/>
                    <a:pt x="7878" y="10333"/>
                  </a:cubicBezTo>
                  <a:cubicBezTo>
                    <a:pt x="7640" y="10333"/>
                    <a:pt x="7398" y="10322"/>
                    <a:pt x="7155" y="10322"/>
                  </a:cubicBezTo>
                  <a:cubicBezTo>
                    <a:pt x="6852" y="10313"/>
                    <a:pt x="6548" y="10313"/>
                    <a:pt x="6254" y="10295"/>
                  </a:cubicBezTo>
                  <a:cubicBezTo>
                    <a:pt x="5960" y="10277"/>
                    <a:pt x="5665" y="10232"/>
                    <a:pt x="5380" y="10170"/>
                  </a:cubicBezTo>
                  <a:cubicBezTo>
                    <a:pt x="4809" y="10045"/>
                    <a:pt x="4247" y="9840"/>
                    <a:pt x="3729" y="9554"/>
                  </a:cubicBezTo>
                  <a:cubicBezTo>
                    <a:pt x="2686" y="9001"/>
                    <a:pt x="1794" y="8154"/>
                    <a:pt x="1214" y="7119"/>
                  </a:cubicBezTo>
                  <a:cubicBezTo>
                    <a:pt x="634" y="6084"/>
                    <a:pt x="402" y="4889"/>
                    <a:pt x="304" y="3702"/>
                  </a:cubicBezTo>
                  <a:cubicBezTo>
                    <a:pt x="217" y="2546"/>
                    <a:pt x="265" y="1373"/>
                    <a:pt x="308" y="207"/>
                  </a:cubicBezTo>
                  <a:lnTo>
                    <a:pt x="308" y="207"/>
                  </a:lnTo>
                  <a:cubicBezTo>
                    <a:pt x="849" y="407"/>
                    <a:pt x="1398" y="507"/>
                    <a:pt x="1954" y="607"/>
                  </a:cubicBezTo>
                  <a:cubicBezTo>
                    <a:pt x="2552" y="705"/>
                    <a:pt x="3150" y="785"/>
                    <a:pt x="3747" y="839"/>
                  </a:cubicBezTo>
                  <a:cubicBezTo>
                    <a:pt x="4051" y="865"/>
                    <a:pt x="4345" y="883"/>
                    <a:pt x="4648" y="910"/>
                  </a:cubicBezTo>
                  <a:lnTo>
                    <a:pt x="5549" y="955"/>
                  </a:lnTo>
                  <a:lnTo>
                    <a:pt x="6450" y="981"/>
                  </a:lnTo>
                  <a:lnTo>
                    <a:pt x="7351" y="999"/>
                  </a:lnTo>
                  <a:lnTo>
                    <a:pt x="6450" y="955"/>
                  </a:lnTo>
                  <a:lnTo>
                    <a:pt x="5549" y="901"/>
                  </a:lnTo>
                  <a:lnTo>
                    <a:pt x="4657" y="830"/>
                  </a:lnTo>
                  <a:cubicBezTo>
                    <a:pt x="4354" y="794"/>
                    <a:pt x="4059" y="776"/>
                    <a:pt x="3756" y="732"/>
                  </a:cubicBezTo>
                  <a:cubicBezTo>
                    <a:pt x="3158" y="669"/>
                    <a:pt x="2570" y="580"/>
                    <a:pt x="1981" y="464"/>
                  </a:cubicBezTo>
                  <a:cubicBezTo>
                    <a:pt x="1401" y="348"/>
                    <a:pt x="794" y="223"/>
                    <a:pt x="259" y="9"/>
                  </a:cubicBezTo>
                  <a:cubicBezTo>
                    <a:pt x="250" y="0"/>
                    <a:pt x="241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6892273" y="3082061"/>
              <a:ext cx="253951" cy="411280"/>
            </a:xfrm>
            <a:custGeom>
              <a:avLst/>
              <a:gdLst/>
              <a:ahLst/>
              <a:cxnLst/>
              <a:rect l="l" t="t" r="r" b="b"/>
              <a:pathLst>
                <a:path w="3882" h="6287" extrusionOk="0">
                  <a:moveTo>
                    <a:pt x="2757" y="1"/>
                  </a:moveTo>
                  <a:cubicBezTo>
                    <a:pt x="2638" y="1"/>
                    <a:pt x="2513" y="23"/>
                    <a:pt x="2383" y="75"/>
                  </a:cubicBezTo>
                  <a:cubicBezTo>
                    <a:pt x="1874" y="271"/>
                    <a:pt x="1589" y="1012"/>
                    <a:pt x="1482" y="1467"/>
                  </a:cubicBezTo>
                  <a:cubicBezTo>
                    <a:pt x="1187" y="2743"/>
                    <a:pt x="902" y="3670"/>
                    <a:pt x="375" y="4678"/>
                  </a:cubicBezTo>
                  <a:cubicBezTo>
                    <a:pt x="206" y="5009"/>
                    <a:pt x="1" y="5365"/>
                    <a:pt x="99" y="5722"/>
                  </a:cubicBezTo>
                  <a:cubicBezTo>
                    <a:pt x="197" y="6078"/>
                    <a:pt x="572" y="6286"/>
                    <a:pt x="946" y="6286"/>
                  </a:cubicBezTo>
                  <a:cubicBezTo>
                    <a:pt x="1012" y="6286"/>
                    <a:pt x="1078" y="6280"/>
                    <a:pt x="1143" y="6266"/>
                  </a:cubicBezTo>
                  <a:cubicBezTo>
                    <a:pt x="1571" y="6186"/>
                    <a:pt x="1910" y="5883"/>
                    <a:pt x="2204" y="5562"/>
                  </a:cubicBezTo>
                  <a:cubicBezTo>
                    <a:pt x="3069" y="4616"/>
                    <a:pt x="3631" y="3394"/>
                    <a:pt x="3792" y="2127"/>
                  </a:cubicBezTo>
                  <a:cubicBezTo>
                    <a:pt x="3855" y="1672"/>
                    <a:pt x="3881" y="1048"/>
                    <a:pt x="3685" y="628"/>
                  </a:cubicBezTo>
                  <a:cubicBezTo>
                    <a:pt x="3531" y="306"/>
                    <a:pt x="3190" y="1"/>
                    <a:pt x="2757" y="1"/>
                  </a:cubicBezTo>
                  <a:close/>
                </a:path>
              </a:pathLst>
            </a:custGeom>
            <a:solidFill>
              <a:srgbClr val="FFFFFF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6891684" y="3080884"/>
              <a:ext cx="255717" cy="413504"/>
            </a:xfrm>
            <a:custGeom>
              <a:avLst/>
              <a:gdLst/>
              <a:ahLst/>
              <a:cxnLst/>
              <a:rect l="l" t="t" r="r" b="b"/>
              <a:pathLst>
                <a:path w="3909" h="6321" extrusionOk="0">
                  <a:moveTo>
                    <a:pt x="2754" y="39"/>
                  </a:moveTo>
                  <a:cubicBezTo>
                    <a:pt x="3164" y="39"/>
                    <a:pt x="3509" y="315"/>
                    <a:pt x="3676" y="655"/>
                  </a:cubicBezTo>
                  <a:cubicBezTo>
                    <a:pt x="3837" y="976"/>
                    <a:pt x="3872" y="1476"/>
                    <a:pt x="3783" y="2136"/>
                  </a:cubicBezTo>
                  <a:cubicBezTo>
                    <a:pt x="3623" y="3412"/>
                    <a:pt x="3061" y="4625"/>
                    <a:pt x="2204" y="5571"/>
                  </a:cubicBezTo>
                  <a:cubicBezTo>
                    <a:pt x="1963" y="5829"/>
                    <a:pt x="1598" y="6177"/>
                    <a:pt x="1152" y="6267"/>
                  </a:cubicBezTo>
                  <a:cubicBezTo>
                    <a:pt x="1092" y="6278"/>
                    <a:pt x="1031" y="6284"/>
                    <a:pt x="969" y="6284"/>
                  </a:cubicBezTo>
                  <a:cubicBezTo>
                    <a:pt x="609" y="6284"/>
                    <a:pt x="224" y="6089"/>
                    <a:pt x="126" y="5731"/>
                  </a:cubicBezTo>
                  <a:cubicBezTo>
                    <a:pt x="36" y="5410"/>
                    <a:pt x="206" y="5080"/>
                    <a:pt x="375" y="4768"/>
                  </a:cubicBezTo>
                  <a:lnTo>
                    <a:pt x="402" y="4705"/>
                  </a:lnTo>
                  <a:cubicBezTo>
                    <a:pt x="946" y="3653"/>
                    <a:pt x="1232" y="2698"/>
                    <a:pt x="1508" y="1494"/>
                  </a:cubicBezTo>
                  <a:cubicBezTo>
                    <a:pt x="1624" y="967"/>
                    <a:pt x="1937" y="289"/>
                    <a:pt x="2392" y="111"/>
                  </a:cubicBezTo>
                  <a:cubicBezTo>
                    <a:pt x="2516" y="62"/>
                    <a:pt x="2638" y="39"/>
                    <a:pt x="2754" y="39"/>
                  </a:cubicBezTo>
                  <a:close/>
                  <a:moveTo>
                    <a:pt x="2760" y="0"/>
                  </a:moveTo>
                  <a:cubicBezTo>
                    <a:pt x="2639" y="0"/>
                    <a:pt x="2512" y="24"/>
                    <a:pt x="2383" y="75"/>
                  </a:cubicBezTo>
                  <a:cubicBezTo>
                    <a:pt x="1767" y="316"/>
                    <a:pt x="1517" y="1289"/>
                    <a:pt x="1473" y="1485"/>
                  </a:cubicBezTo>
                  <a:cubicBezTo>
                    <a:pt x="1196" y="2689"/>
                    <a:pt x="920" y="3644"/>
                    <a:pt x="375" y="4688"/>
                  </a:cubicBezTo>
                  <a:lnTo>
                    <a:pt x="340" y="4750"/>
                  </a:lnTo>
                  <a:cubicBezTo>
                    <a:pt x="179" y="5053"/>
                    <a:pt x="1" y="5401"/>
                    <a:pt x="90" y="5740"/>
                  </a:cubicBezTo>
                  <a:cubicBezTo>
                    <a:pt x="188" y="6115"/>
                    <a:pt x="589" y="6320"/>
                    <a:pt x="964" y="6320"/>
                  </a:cubicBezTo>
                  <a:cubicBezTo>
                    <a:pt x="1036" y="6320"/>
                    <a:pt x="1098" y="6320"/>
                    <a:pt x="1152" y="6302"/>
                  </a:cubicBezTo>
                  <a:cubicBezTo>
                    <a:pt x="1615" y="6213"/>
                    <a:pt x="1990" y="5856"/>
                    <a:pt x="2231" y="5597"/>
                  </a:cubicBezTo>
                  <a:cubicBezTo>
                    <a:pt x="3096" y="4643"/>
                    <a:pt x="3658" y="3421"/>
                    <a:pt x="3819" y="2145"/>
                  </a:cubicBezTo>
                  <a:cubicBezTo>
                    <a:pt x="3908" y="1476"/>
                    <a:pt x="3872" y="967"/>
                    <a:pt x="3712" y="637"/>
                  </a:cubicBezTo>
                  <a:cubicBezTo>
                    <a:pt x="3539" y="284"/>
                    <a:pt x="3182" y="0"/>
                    <a:pt x="2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7300085" y="3055240"/>
              <a:ext cx="65548" cy="68558"/>
            </a:xfrm>
            <a:custGeom>
              <a:avLst/>
              <a:gdLst/>
              <a:ahLst/>
              <a:cxnLst/>
              <a:rect l="l" t="t" r="r" b="b"/>
              <a:pathLst>
                <a:path w="1002" h="1048" extrusionOk="0">
                  <a:moveTo>
                    <a:pt x="202" y="1"/>
                  </a:moveTo>
                  <a:cubicBezTo>
                    <a:pt x="93" y="1"/>
                    <a:pt x="0" y="43"/>
                    <a:pt x="47" y="173"/>
                  </a:cubicBezTo>
                  <a:cubicBezTo>
                    <a:pt x="83" y="289"/>
                    <a:pt x="333" y="405"/>
                    <a:pt x="466" y="565"/>
                  </a:cubicBezTo>
                  <a:cubicBezTo>
                    <a:pt x="582" y="690"/>
                    <a:pt x="645" y="851"/>
                    <a:pt x="752" y="976"/>
                  </a:cubicBezTo>
                  <a:cubicBezTo>
                    <a:pt x="787" y="1003"/>
                    <a:pt x="814" y="1038"/>
                    <a:pt x="859" y="1047"/>
                  </a:cubicBezTo>
                  <a:cubicBezTo>
                    <a:pt x="912" y="1047"/>
                    <a:pt x="966" y="1012"/>
                    <a:pt x="984" y="958"/>
                  </a:cubicBezTo>
                  <a:cubicBezTo>
                    <a:pt x="1002" y="913"/>
                    <a:pt x="1002" y="860"/>
                    <a:pt x="993" y="806"/>
                  </a:cubicBezTo>
                  <a:cubicBezTo>
                    <a:pt x="939" y="476"/>
                    <a:pt x="707" y="200"/>
                    <a:pt x="413" y="48"/>
                  </a:cubicBezTo>
                  <a:cubicBezTo>
                    <a:pt x="365" y="22"/>
                    <a:pt x="279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7299627" y="3054259"/>
              <a:ext cx="67184" cy="70716"/>
            </a:xfrm>
            <a:custGeom>
              <a:avLst/>
              <a:gdLst/>
              <a:ahLst/>
              <a:cxnLst/>
              <a:rect l="l" t="t" r="r" b="b"/>
              <a:pathLst>
                <a:path w="1027" h="1081" extrusionOk="0">
                  <a:moveTo>
                    <a:pt x="211" y="39"/>
                  </a:moveTo>
                  <a:cubicBezTo>
                    <a:pt x="281" y="39"/>
                    <a:pt x="360" y="56"/>
                    <a:pt x="411" y="81"/>
                  </a:cubicBezTo>
                  <a:cubicBezTo>
                    <a:pt x="714" y="233"/>
                    <a:pt x="937" y="518"/>
                    <a:pt x="982" y="821"/>
                  </a:cubicBezTo>
                  <a:cubicBezTo>
                    <a:pt x="991" y="866"/>
                    <a:pt x="991" y="919"/>
                    <a:pt x="973" y="973"/>
                  </a:cubicBezTo>
                  <a:cubicBezTo>
                    <a:pt x="955" y="1009"/>
                    <a:pt x="910" y="1044"/>
                    <a:pt x="866" y="1044"/>
                  </a:cubicBezTo>
                  <a:cubicBezTo>
                    <a:pt x="830" y="1035"/>
                    <a:pt x="803" y="1009"/>
                    <a:pt x="777" y="973"/>
                  </a:cubicBezTo>
                  <a:cubicBezTo>
                    <a:pt x="723" y="919"/>
                    <a:pt x="679" y="848"/>
                    <a:pt x="634" y="777"/>
                  </a:cubicBezTo>
                  <a:cubicBezTo>
                    <a:pt x="589" y="705"/>
                    <a:pt x="545" y="634"/>
                    <a:pt x="491" y="563"/>
                  </a:cubicBezTo>
                  <a:cubicBezTo>
                    <a:pt x="429" y="491"/>
                    <a:pt x="340" y="429"/>
                    <a:pt x="268" y="375"/>
                  </a:cubicBezTo>
                  <a:cubicBezTo>
                    <a:pt x="179" y="304"/>
                    <a:pt x="90" y="241"/>
                    <a:pt x="72" y="188"/>
                  </a:cubicBezTo>
                  <a:cubicBezTo>
                    <a:pt x="54" y="134"/>
                    <a:pt x="54" y="99"/>
                    <a:pt x="81" y="72"/>
                  </a:cubicBezTo>
                  <a:cubicBezTo>
                    <a:pt x="108" y="49"/>
                    <a:pt x="157" y="39"/>
                    <a:pt x="211" y="39"/>
                  </a:cubicBezTo>
                  <a:close/>
                  <a:moveTo>
                    <a:pt x="209" y="0"/>
                  </a:moveTo>
                  <a:cubicBezTo>
                    <a:pt x="150" y="0"/>
                    <a:pt x="96" y="12"/>
                    <a:pt x="63" y="45"/>
                  </a:cubicBezTo>
                  <a:cubicBezTo>
                    <a:pt x="27" y="63"/>
                    <a:pt x="1" y="117"/>
                    <a:pt x="36" y="197"/>
                  </a:cubicBezTo>
                  <a:cubicBezTo>
                    <a:pt x="54" y="268"/>
                    <a:pt x="143" y="331"/>
                    <a:pt x="241" y="402"/>
                  </a:cubicBezTo>
                  <a:cubicBezTo>
                    <a:pt x="322" y="465"/>
                    <a:pt x="402" y="518"/>
                    <a:pt x="464" y="589"/>
                  </a:cubicBezTo>
                  <a:cubicBezTo>
                    <a:pt x="518" y="652"/>
                    <a:pt x="563" y="723"/>
                    <a:pt x="607" y="795"/>
                  </a:cubicBezTo>
                  <a:cubicBezTo>
                    <a:pt x="652" y="866"/>
                    <a:pt x="696" y="937"/>
                    <a:pt x="750" y="1000"/>
                  </a:cubicBezTo>
                  <a:cubicBezTo>
                    <a:pt x="777" y="1035"/>
                    <a:pt x="812" y="1071"/>
                    <a:pt x="866" y="1080"/>
                  </a:cubicBezTo>
                  <a:lnTo>
                    <a:pt x="875" y="1080"/>
                  </a:lnTo>
                  <a:cubicBezTo>
                    <a:pt x="937" y="1080"/>
                    <a:pt x="991" y="1035"/>
                    <a:pt x="1009" y="982"/>
                  </a:cubicBezTo>
                  <a:cubicBezTo>
                    <a:pt x="1026" y="928"/>
                    <a:pt x="1026" y="866"/>
                    <a:pt x="1018" y="821"/>
                  </a:cubicBezTo>
                  <a:cubicBezTo>
                    <a:pt x="973" y="500"/>
                    <a:pt x="741" y="206"/>
                    <a:pt x="429" y="45"/>
                  </a:cubicBezTo>
                  <a:cubicBezTo>
                    <a:pt x="382" y="24"/>
                    <a:pt x="29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6628509" y="3039082"/>
              <a:ext cx="392832" cy="14654"/>
            </a:xfrm>
            <a:custGeom>
              <a:avLst/>
              <a:gdLst/>
              <a:ahLst/>
              <a:cxnLst/>
              <a:rect l="l" t="t" r="r" b="b"/>
              <a:pathLst>
                <a:path w="6005" h="224" extrusionOk="0">
                  <a:moveTo>
                    <a:pt x="6004" y="1"/>
                  </a:moveTo>
                  <a:cubicBezTo>
                    <a:pt x="5505" y="45"/>
                    <a:pt x="5005" y="81"/>
                    <a:pt x="4505" y="99"/>
                  </a:cubicBezTo>
                  <a:cubicBezTo>
                    <a:pt x="4152" y="105"/>
                    <a:pt x="3799" y="111"/>
                    <a:pt x="3446" y="111"/>
                  </a:cubicBezTo>
                  <a:cubicBezTo>
                    <a:pt x="3299" y="111"/>
                    <a:pt x="3153" y="110"/>
                    <a:pt x="3007" y="108"/>
                  </a:cubicBezTo>
                  <a:cubicBezTo>
                    <a:pt x="2498" y="108"/>
                    <a:pt x="1999" y="90"/>
                    <a:pt x="1499" y="81"/>
                  </a:cubicBezTo>
                  <a:cubicBezTo>
                    <a:pt x="999" y="72"/>
                    <a:pt x="500" y="54"/>
                    <a:pt x="0" y="45"/>
                  </a:cubicBezTo>
                  <a:lnTo>
                    <a:pt x="0" y="45"/>
                  </a:lnTo>
                  <a:cubicBezTo>
                    <a:pt x="500" y="99"/>
                    <a:pt x="999" y="134"/>
                    <a:pt x="1499" y="170"/>
                  </a:cubicBezTo>
                  <a:cubicBezTo>
                    <a:pt x="1999" y="197"/>
                    <a:pt x="2498" y="215"/>
                    <a:pt x="2998" y="224"/>
                  </a:cubicBezTo>
                  <a:cubicBezTo>
                    <a:pt x="3506" y="224"/>
                    <a:pt x="4006" y="215"/>
                    <a:pt x="4505" y="179"/>
                  </a:cubicBezTo>
                  <a:cubicBezTo>
                    <a:pt x="5005" y="143"/>
                    <a:pt x="5505" y="90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343093" y="2956198"/>
              <a:ext cx="405719" cy="26363"/>
            </a:xfrm>
            <a:custGeom>
              <a:avLst/>
              <a:gdLst/>
              <a:ahLst/>
              <a:cxnLst/>
              <a:rect l="l" t="t" r="r" b="b"/>
              <a:pathLst>
                <a:path w="6202" h="403" extrusionOk="0">
                  <a:moveTo>
                    <a:pt x="4640" y="1"/>
                  </a:moveTo>
                  <a:cubicBezTo>
                    <a:pt x="4122" y="1"/>
                    <a:pt x="3596" y="10"/>
                    <a:pt x="3079" y="19"/>
                  </a:cubicBezTo>
                  <a:cubicBezTo>
                    <a:pt x="2552" y="37"/>
                    <a:pt x="2035" y="63"/>
                    <a:pt x="1518" y="99"/>
                  </a:cubicBezTo>
                  <a:cubicBezTo>
                    <a:pt x="1259" y="126"/>
                    <a:pt x="1000" y="144"/>
                    <a:pt x="741" y="170"/>
                  </a:cubicBezTo>
                  <a:cubicBezTo>
                    <a:pt x="608" y="188"/>
                    <a:pt x="483" y="197"/>
                    <a:pt x="349" y="215"/>
                  </a:cubicBezTo>
                  <a:lnTo>
                    <a:pt x="153" y="242"/>
                  </a:lnTo>
                  <a:cubicBezTo>
                    <a:pt x="126" y="251"/>
                    <a:pt x="90" y="251"/>
                    <a:pt x="54" y="269"/>
                  </a:cubicBezTo>
                  <a:cubicBezTo>
                    <a:pt x="28" y="286"/>
                    <a:pt x="1" y="313"/>
                    <a:pt x="1" y="349"/>
                  </a:cubicBezTo>
                  <a:lnTo>
                    <a:pt x="10" y="349"/>
                  </a:lnTo>
                  <a:cubicBezTo>
                    <a:pt x="19" y="286"/>
                    <a:pt x="99" y="269"/>
                    <a:pt x="162" y="269"/>
                  </a:cubicBezTo>
                  <a:lnTo>
                    <a:pt x="349" y="251"/>
                  </a:lnTo>
                  <a:lnTo>
                    <a:pt x="741" y="233"/>
                  </a:lnTo>
                  <a:cubicBezTo>
                    <a:pt x="1000" y="215"/>
                    <a:pt x="1259" y="197"/>
                    <a:pt x="1518" y="188"/>
                  </a:cubicBezTo>
                  <a:cubicBezTo>
                    <a:pt x="2044" y="161"/>
                    <a:pt x="2561" y="144"/>
                    <a:pt x="3079" y="126"/>
                  </a:cubicBezTo>
                  <a:cubicBezTo>
                    <a:pt x="3605" y="108"/>
                    <a:pt x="4122" y="99"/>
                    <a:pt x="4640" y="90"/>
                  </a:cubicBezTo>
                  <a:lnTo>
                    <a:pt x="6201" y="63"/>
                  </a:lnTo>
                  <a:cubicBezTo>
                    <a:pt x="5684" y="28"/>
                    <a:pt x="5166" y="10"/>
                    <a:pt x="4640" y="1"/>
                  </a:cubicBezTo>
                  <a:close/>
                  <a:moveTo>
                    <a:pt x="1" y="349"/>
                  </a:moveTo>
                  <a:lnTo>
                    <a:pt x="1" y="358"/>
                  </a:lnTo>
                  <a:lnTo>
                    <a:pt x="90" y="402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6760980" y="3477968"/>
              <a:ext cx="98126" cy="84650"/>
            </a:xfrm>
            <a:custGeom>
              <a:avLst/>
              <a:gdLst/>
              <a:ahLst/>
              <a:cxnLst/>
              <a:rect l="l" t="t" r="r" b="b"/>
              <a:pathLst>
                <a:path w="1500" h="1294" extrusionOk="0">
                  <a:moveTo>
                    <a:pt x="1124" y="0"/>
                  </a:moveTo>
                  <a:cubicBezTo>
                    <a:pt x="1116" y="0"/>
                    <a:pt x="1107" y="9"/>
                    <a:pt x="1107" y="18"/>
                  </a:cubicBezTo>
                  <a:cubicBezTo>
                    <a:pt x="1107" y="27"/>
                    <a:pt x="1116" y="36"/>
                    <a:pt x="1124" y="36"/>
                  </a:cubicBezTo>
                  <a:cubicBezTo>
                    <a:pt x="1231" y="36"/>
                    <a:pt x="1339" y="107"/>
                    <a:pt x="1392" y="205"/>
                  </a:cubicBezTo>
                  <a:cubicBezTo>
                    <a:pt x="1455" y="313"/>
                    <a:pt x="1463" y="446"/>
                    <a:pt x="1455" y="527"/>
                  </a:cubicBezTo>
                  <a:cubicBezTo>
                    <a:pt x="1428" y="767"/>
                    <a:pt x="1303" y="982"/>
                    <a:pt x="1098" y="1115"/>
                  </a:cubicBezTo>
                  <a:cubicBezTo>
                    <a:pt x="966" y="1209"/>
                    <a:pt x="800" y="1259"/>
                    <a:pt x="632" y="1259"/>
                  </a:cubicBezTo>
                  <a:cubicBezTo>
                    <a:pt x="561" y="1259"/>
                    <a:pt x="489" y="1250"/>
                    <a:pt x="420" y="1231"/>
                  </a:cubicBezTo>
                  <a:cubicBezTo>
                    <a:pt x="339" y="1205"/>
                    <a:pt x="268" y="1178"/>
                    <a:pt x="215" y="1133"/>
                  </a:cubicBezTo>
                  <a:cubicBezTo>
                    <a:pt x="45" y="973"/>
                    <a:pt x="63" y="687"/>
                    <a:pt x="179" y="500"/>
                  </a:cubicBezTo>
                  <a:cubicBezTo>
                    <a:pt x="304" y="295"/>
                    <a:pt x="518" y="161"/>
                    <a:pt x="714" y="45"/>
                  </a:cubicBezTo>
                  <a:cubicBezTo>
                    <a:pt x="723" y="36"/>
                    <a:pt x="723" y="27"/>
                    <a:pt x="723" y="18"/>
                  </a:cubicBezTo>
                  <a:cubicBezTo>
                    <a:pt x="719" y="14"/>
                    <a:pt x="714" y="11"/>
                    <a:pt x="710" y="11"/>
                  </a:cubicBezTo>
                  <a:cubicBezTo>
                    <a:pt x="705" y="11"/>
                    <a:pt x="701" y="14"/>
                    <a:pt x="696" y="18"/>
                  </a:cubicBezTo>
                  <a:cubicBezTo>
                    <a:pt x="500" y="134"/>
                    <a:pt x="277" y="268"/>
                    <a:pt x="143" y="473"/>
                  </a:cubicBezTo>
                  <a:cubicBezTo>
                    <a:pt x="18" y="678"/>
                    <a:pt x="0" y="991"/>
                    <a:pt x="188" y="1160"/>
                  </a:cubicBezTo>
                  <a:cubicBezTo>
                    <a:pt x="250" y="1205"/>
                    <a:pt x="322" y="1240"/>
                    <a:pt x="411" y="1267"/>
                  </a:cubicBezTo>
                  <a:cubicBezTo>
                    <a:pt x="482" y="1285"/>
                    <a:pt x="562" y="1294"/>
                    <a:pt x="634" y="1294"/>
                  </a:cubicBezTo>
                  <a:cubicBezTo>
                    <a:pt x="812" y="1294"/>
                    <a:pt x="982" y="1249"/>
                    <a:pt x="1124" y="1151"/>
                  </a:cubicBezTo>
                  <a:cubicBezTo>
                    <a:pt x="1330" y="1008"/>
                    <a:pt x="1463" y="776"/>
                    <a:pt x="1490" y="536"/>
                  </a:cubicBezTo>
                  <a:cubicBezTo>
                    <a:pt x="1499" y="437"/>
                    <a:pt x="1499" y="304"/>
                    <a:pt x="1428" y="188"/>
                  </a:cubicBezTo>
                  <a:cubicBezTo>
                    <a:pt x="1356" y="72"/>
                    <a:pt x="1240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6933159" y="3560786"/>
              <a:ext cx="30942" cy="19102"/>
            </a:xfrm>
            <a:custGeom>
              <a:avLst/>
              <a:gdLst/>
              <a:ahLst/>
              <a:cxnLst/>
              <a:rect l="l" t="t" r="r" b="b"/>
              <a:pathLst>
                <a:path w="473" h="292" extrusionOk="0">
                  <a:moveTo>
                    <a:pt x="269" y="0"/>
                  </a:moveTo>
                  <a:cubicBezTo>
                    <a:pt x="159" y="0"/>
                    <a:pt x="52" y="87"/>
                    <a:pt x="9" y="197"/>
                  </a:cubicBezTo>
                  <a:cubicBezTo>
                    <a:pt x="9" y="215"/>
                    <a:pt x="0" y="242"/>
                    <a:pt x="18" y="260"/>
                  </a:cubicBezTo>
                  <a:cubicBezTo>
                    <a:pt x="27" y="278"/>
                    <a:pt x="54" y="278"/>
                    <a:pt x="80" y="287"/>
                  </a:cubicBezTo>
                  <a:cubicBezTo>
                    <a:pt x="108" y="289"/>
                    <a:pt x="136" y="291"/>
                    <a:pt x="165" y="291"/>
                  </a:cubicBezTo>
                  <a:cubicBezTo>
                    <a:pt x="228" y="291"/>
                    <a:pt x="290" y="282"/>
                    <a:pt x="339" y="251"/>
                  </a:cubicBezTo>
                  <a:cubicBezTo>
                    <a:pt x="419" y="206"/>
                    <a:pt x="473" y="99"/>
                    <a:pt x="419" y="28"/>
                  </a:cubicBezTo>
                  <a:lnTo>
                    <a:pt x="286" y="1"/>
                  </a:lnTo>
                  <a:cubicBezTo>
                    <a:pt x="280" y="1"/>
                    <a:pt x="2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6402623" y="3017494"/>
              <a:ext cx="497304" cy="607598"/>
            </a:xfrm>
            <a:custGeom>
              <a:avLst/>
              <a:gdLst/>
              <a:ahLst/>
              <a:cxnLst/>
              <a:rect l="l" t="t" r="r" b="b"/>
              <a:pathLst>
                <a:path w="7602" h="9288" extrusionOk="0">
                  <a:moveTo>
                    <a:pt x="126" y="1"/>
                  </a:moveTo>
                  <a:cubicBezTo>
                    <a:pt x="63" y="1151"/>
                    <a:pt x="1" y="2347"/>
                    <a:pt x="233" y="3507"/>
                  </a:cubicBezTo>
                  <a:cubicBezTo>
                    <a:pt x="554" y="5166"/>
                    <a:pt x="1509" y="6718"/>
                    <a:pt x="2847" y="7762"/>
                  </a:cubicBezTo>
                  <a:cubicBezTo>
                    <a:pt x="4087" y="8743"/>
                    <a:pt x="5693" y="9287"/>
                    <a:pt x="7272" y="9287"/>
                  </a:cubicBezTo>
                  <a:cubicBezTo>
                    <a:pt x="7387" y="9287"/>
                    <a:pt x="7495" y="9287"/>
                    <a:pt x="7602" y="9278"/>
                  </a:cubicBezTo>
                  <a:lnTo>
                    <a:pt x="7602" y="9243"/>
                  </a:lnTo>
                  <a:cubicBezTo>
                    <a:pt x="7493" y="9248"/>
                    <a:pt x="7383" y="9251"/>
                    <a:pt x="7274" y="9251"/>
                  </a:cubicBezTo>
                  <a:cubicBezTo>
                    <a:pt x="5694" y="9251"/>
                    <a:pt x="4108" y="8711"/>
                    <a:pt x="2865" y="7735"/>
                  </a:cubicBezTo>
                  <a:cubicBezTo>
                    <a:pt x="1544" y="6700"/>
                    <a:pt x="590" y="5157"/>
                    <a:pt x="269" y="3498"/>
                  </a:cubicBezTo>
                  <a:cubicBezTo>
                    <a:pt x="37" y="2347"/>
                    <a:pt x="99" y="115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6261975" y="2985570"/>
              <a:ext cx="33952" cy="39578"/>
            </a:xfrm>
            <a:custGeom>
              <a:avLst/>
              <a:gdLst/>
              <a:ahLst/>
              <a:cxnLst/>
              <a:rect l="l" t="t" r="r" b="b"/>
              <a:pathLst>
                <a:path w="519" h="605" extrusionOk="0">
                  <a:moveTo>
                    <a:pt x="496" y="0"/>
                  </a:moveTo>
                  <a:cubicBezTo>
                    <a:pt x="492" y="0"/>
                    <a:pt x="487" y="2"/>
                    <a:pt x="483" y="7"/>
                  </a:cubicBezTo>
                  <a:cubicBezTo>
                    <a:pt x="313" y="185"/>
                    <a:pt x="153" y="382"/>
                    <a:pt x="10" y="578"/>
                  </a:cubicBezTo>
                  <a:cubicBezTo>
                    <a:pt x="1" y="587"/>
                    <a:pt x="1" y="596"/>
                    <a:pt x="10" y="605"/>
                  </a:cubicBezTo>
                  <a:lnTo>
                    <a:pt x="19" y="605"/>
                  </a:lnTo>
                  <a:cubicBezTo>
                    <a:pt x="28" y="605"/>
                    <a:pt x="37" y="605"/>
                    <a:pt x="37" y="596"/>
                  </a:cubicBezTo>
                  <a:cubicBezTo>
                    <a:pt x="179" y="399"/>
                    <a:pt x="340" y="212"/>
                    <a:pt x="509" y="34"/>
                  </a:cubicBezTo>
                  <a:cubicBezTo>
                    <a:pt x="518" y="25"/>
                    <a:pt x="518" y="7"/>
                    <a:pt x="509" y="7"/>
                  </a:cubicBezTo>
                  <a:cubicBezTo>
                    <a:pt x="505" y="2"/>
                    <a:pt x="500" y="0"/>
                    <a:pt x="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6264919" y="2989626"/>
              <a:ext cx="53773" cy="73464"/>
            </a:xfrm>
            <a:custGeom>
              <a:avLst/>
              <a:gdLst/>
              <a:ahLst/>
              <a:cxnLst/>
              <a:rect l="l" t="t" r="r" b="b"/>
              <a:pathLst>
                <a:path w="822" h="1123" extrusionOk="0">
                  <a:moveTo>
                    <a:pt x="794" y="1"/>
                  </a:moveTo>
                  <a:cubicBezTo>
                    <a:pt x="790" y="1"/>
                    <a:pt x="786" y="3"/>
                    <a:pt x="786" y="7"/>
                  </a:cubicBezTo>
                  <a:cubicBezTo>
                    <a:pt x="509" y="355"/>
                    <a:pt x="241" y="721"/>
                    <a:pt x="9" y="1096"/>
                  </a:cubicBezTo>
                  <a:cubicBezTo>
                    <a:pt x="1" y="1105"/>
                    <a:pt x="1" y="1114"/>
                    <a:pt x="9" y="1122"/>
                  </a:cubicBezTo>
                  <a:lnTo>
                    <a:pt x="18" y="1122"/>
                  </a:lnTo>
                  <a:cubicBezTo>
                    <a:pt x="27" y="1122"/>
                    <a:pt x="36" y="1122"/>
                    <a:pt x="36" y="1114"/>
                  </a:cubicBezTo>
                  <a:cubicBezTo>
                    <a:pt x="277" y="739"/>
                    <a:pt x="536" y="382"/>
                    <a:pt x="812" y="34"/>
                  </a:cubicBezTo>
                  <a:cubicBezTo>
                    <a:pt x="821" y="25"/>
                    <a:pt x="812" y="16"/>
                    <a:pt x="803" y="7"/>
                  </a:cubicBezTo>
                  <a:cubicBezTo>
                    <a:pt x="803" y="3"/>
                    <a:pt x="799" y="1"/>
                    <a:pt x="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6268975" y="3003626"/>
              <a:ext cx="77716" cy="99173"/>
            </a:xfrm>
            <a:custGeom>
              <a:avLst/>
              <a:gdLst/>
              <a:ahLst/>
              <a:cxnLst/>
              <a:rect l="l" t="t" r="r" b="b"/>
              <a:pathLst>
                <a:path w="1188" h="1516" extrusionOk="0">
                  <a:moveTo>
                    <a:pt x="1165" y="1"/>
                  </a:moveTo>
                  <a:cubicBezTo>
                    <a:pt x="1161" y="1"/>
                    <a:pt x="1156" y="3"/>
                    <a:pt x="1152" y="7"/>
                  </a:cubicBezTo>
                  <a:cubicBezTo>
                    <a:pt x="750" y="489"/>
                    <a:pt x="367" y="989"/>
                    <a:pt x="1" y="1488"/>
                  </a:cubicBezTo>
                  <a:cubicBezTo>
                    <a:pt x="1" y="1497"/>
                    <a:pt x="1" y="1506"/>
                    <a:pt x="10" y="1515"/>
                  </a:cubicBezTo>
                  <a:lnTo>
                    <a:pt x="37" y="1515"/>
                  </a:lnTo>
                  <a:cubicBezTo>
                    <a:pt x="402" y="1007"/>
                    <a:pt x="786" y="507"/>
                    <a:pt x="1179" y="25"/>
                  </a:cubicBezTo>
                  <a:cubicBezTo>
                    <a:pt x="1187" y="25"/>
                    <a:pt x="1187" y="7"/>
                    <a:pt x="1179" y="7"/>
                  </a:cubicBezTo>
                  <a:cubicBezTo>
                    <a:pt x="1174" y="3"/>
                    <a:pt x="1170" y="1"/>
                    <a:pt x="1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6264919" y="3011083"/>
              <a:ext cx="106303" cy="143657"/>
            </a:xfrm>
            <a:custGeom>
              <a:avLst/>
              <a:gdLst/>
              <a:ahLst/>
              <a:cxnLst/>
              <a:rect l="l" t="t" r="r" b="b"/>
              <a:pathLst>
                <a:path w="1625" h="2196" extrusionOk="0">
                  <a:moveTo>
                    <a:pt x="1615" y="0"/>
                  </a:moveTo>
                  <a:cubicBezTo>
                    <a:pt x="1606" y="0"/>
                    <a:pt x="1588" y="0"/>
                    <a:pt x="1588" y="9"/>
                  </a:cubicBezTo>
                  <a:lnTo>
                    <a:pt x="9" y="2159"/>
                  </a:lnTo>
                  <a:cubicBezTo>
                    <a:pt x="1" y="2168"/>
                    <a:pt x="9" y="2186"/>
                    <a:pt x="18" y="2186"/>
                  </a:cubicBezTo>
                  <a:cubicBezTo>
                    <a:pt x="18" y="2195"/>
                    <a:pt x="18" y="2195"/>
                    <a:pt x="27" y="2195"/>
                  </a:cubicBezTo>
                  <a:cubicBezTo>
                    <a:pt x="27" y="2195"/>
                    <a:pt x="36" y="2186"/>
                    <a:pt x="36" y="2186"/>
                  </a:cubicBezTo>
                  <a:lnTo>
                    <a:pt x="1615" y="27"/>
                  </a:lnTo>
                  <a:cubicBezTo>
                    <a:pt x="1624" y="18"/>
                    <a:pt x="1624" y="9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271919" y="3018802"/>
              <a:ext cx="124947" cy="169170"/>
            </a:xfrm>
            <a:custGeom>
              <a:avLst/>
              <a:gdLst/>
              <a:ahLst/>
              <a:cxnLst/>
              <a:rect l="l" t="t" r="r" b="b"/>
              <a:pathLst>
                <a:path w="1910" h="2586" extrusionOk="0">
                  <a:moveTo>
                    <a:pt x="1887" y="1"/>
                  </a:moveTo>
                  <a:cubicBezTo>
                    <a:pt x="1883" y="1"/>
                    <a:pt x="1878" y="3"/>
                    <a:pt x="1874" y="7"/>
                  </a:cubicBezTo>
                  <a:cubicBezTo>
                    <a:pt x="1276" y="873"/>
                    <a:pt x="652" y="1729"/>
                    <a:pt x="9" y="2559"/>
                  </a:cubicBezTo>
                  <a:cubicBezTo>
                    <a:pt x="1" y="2559"/>
                    <a:pt x="1" y="2577"/>
                    <a:pt x="9" y="2577"/>
                  </a:cubicBezTo>
                  <a:cubicBezTo>
                    <a:pt x="18" y="2586"/>
                    <a:pt x="18" y="2586"/>
                    <a:pt x="18" y="2586"/>
                  </a:cubicBezTo>
                  <a:cubicBezTo>
                    <a:pt x="27" y="2586"/>
                    <a:pt x="36" y="2586"/>
                    <a:pt x="36" y="2577"/>
                  </a:cubicBezTo>
                  <a:cubicBezTo>
                    <a:pt x="679" y="1747"/>
                    <a:pt x="1303" y="891"/>
                    <a:pt x="1901" y="34"/>
                  </a:cubicBezTo>
                  <a:cubicBezTo>
                    <a:pt x="1910" y="25"/>
                    <a:pt x="1910" y="7"/>
                    <a:pt x="1901" y="7"/>
                  </a:cubicBezTo>
                  <a:cubicBezTo>
                    <a:pt x="1896" y="3"/>
                    <a:pt x="1892" y="1"/>
                    <a:pt x="1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6274862" y="3051904"/>
              <a:ext cx="135414" cy="181599"/>
            </a:xfrm>
            <a:custGeom>
              <a:avLst/>
              <a:gdLst/>
              <a:ahLst/>
              <a:cxnLst/>
              <a:rect l="l" t="t" r="r" b="b"/>
              <a:pathLst>
                <a:path w="2070" h="2776" extrusionOk="0">
                  <a:moveTo>
                    <a:pt x="2052" y="1"/>
                  </a:moveTo>
                  <a:cubicBezTo>
                    <a:pt x="2043" y="1"/>
                    <a:pt x="2034" y="1"/>
                    <a:pt x="2025" y="10"/>
                  </a:cubicBezTo>
                  <a:cubicBezTo>
                    <a:pt x="1615" y="643"/>
                    <a:pt x="1124" y="1277"/>
                    <a:pt x="660" y="1883"/>
                  </a:cubicBezTo>
                  <a:cubicBezTo>
                    <a:pt x="446" y="2169"/>
                    <a:pt x="223" y="2463"/>
                    <a:pt x="9" y="2740"/>
                  </a:cubicBezTo>
                  <a:cubicBezTo>
                    <a:pt x="0" y="2749"/>
                    <a:pt x="9" y="2766"/>
                    <a:pt x="18" y="2766"/>
                  </a:cubicBezTo>
                  <a:cubicBezTo>
                    <a:pt x="18" y="2775"/>
                    <a:pt x="18" y="2775"/>
                    <a:pt x="27" y="2775"/>
                  </a:cubicBezTo>
                  <a:cubicBezTo>
                    <a:pt x="27" y="2775"/>
                    <a:pt x="36" y="2766"/>
                    <a:pt x="45" y="2766"/>
                  </a:cubicBezTo>
                  <a:cubicBezTo>
                    <a:pt x="250" y="2481"/>
                    <a:pt x="473" y="2187"/>
                    <a:pt x="687" y="1910"/>
                  </a:cubicBezTo>
                  <a:cubicBezTo>
                    <a:pt x="1160" y="1294"/>
                    <a:pt x="1642" y="670"/>
                    <a:pt x="2061" y="28"/>
                  </a:cubicBezTo>
                  <a:cubicBezTo>
                    <a:pt x="2070" y="19"/>
                    <a:pt x="2061" y="10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6277741" y="3112742"/>
              <a:ext cx="123247" cy="163936"/>
            </a:xfrm>
            <a:custGeom>
              <a:avLst/>
              <a:gdLst/>
              <a:ahLst/>
              <a:cxnLst/>
              <a:rect l="l" t="t" r="r" b="b"/>
              <a:pathLst>
                <a:path w="1884" h="2506" extrusionOk="0">
                  <a:moveTo>
                    <a:pt x="1857" y="1"/>
                  </a:moveTo>
                  <a:cubicBezTo>
                    <a:pt x="1852" y="1"/>
                    <a:pt x="1847" y="3"/>
                    <a:pt x="1847" y="8"/>
                  </a:cubicBezTo>
                  <a:lnTo>
                    <a:pt x="10" y="2470"/>
                  </a:lnTo>
                  <a:cubicBezTo>
                    <a:pt x="1" y="2479"/>
                    <a:pt x="1" y="2497"/>
                    <a:pt x="10" y="2497"/>
                  </a:cubicBezTo>
                  <a:cubicBezTo>
                    <a:pt x="19" y="2497"/>
                    <a:pt x="19" y="2506"/>
                    <a:pt x="19" y="2506"/>
                  </a:cubicBezTo>
                  <a:cubicBezTo>
                    <a:pt x="28" y="2506"/>
                    <a:pt x="36" y="2497"/>
                    <a:pt x="36" y="2497"/>
                  </a:cubicBezTo>
                  <a:lnTo>
                    <a:pt x="1874" y="34"/>
                  </a:lnTo>
                  <a:cubicBezTo>
                    <a:pt x="1883" y="25"/>
                    <a:pt x="1874" y="17"/>
                    <a:pt x="1874" y="8"/>
                  </a:cubicBezTo>
                  <a:cubicBezTo>
                    <a:pt x="1870" y="3"/>
                    <a:pt x="1863" y="1"/>
                    <a:pt x="1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6283040" y="3144731"/>
              <a:ext cx="122004" cy="161712"/>
            </a:xfrm>
            <a:custGeom>
              <a:avLst/>
              <a:gdLst/>
              <a:ahLst/>
              <a:cxnLst/>
              <a:rect l="l" t="t" r="r" b="b"/>
              <a:pathLst>
                <a:path w="1865" h="2472" extrusionOk="0">
                  <a:moveTo>
                    <a:pt x="1856" y="0"/>
                  </a:moveTo>
                  <a:cubicBezTo>
                    <a:pt x="1847" y="0"/>
                    <a:pt x="1838" y="0"/>
                    <a:pt x="1829" y="9"/>
                  </a:cubicBezTo>
                  <a:cubicBezTo>
                    <a:pt x="1311" y="759"/>
                    <a:pt x="580" y="1731"/>
                    <a:pt x="9" y="2445"/>
                  </a:cubicBezTo>
                  <a:cubicBezTo>
                    <a:pt x="0" y="2454"/>
                    <a:pt x="0" y="2463"/>
                    <a:pt x="9" y="2471"/>
                  </a:cubicBezTo>
                  <a:lnTo>
                    <a:pt x="27" y="2471"/>
                  </a:lnTo>
                  <a:cubicBezTo>
                    <a:pt x="27" y="2471"/>
                    <a:pt x="36" y="2471"/>
                    <a:pt x="36" y="2463"/>
                  </a:cubicBezTo>
                  <a:cubicBezTo>
                    <a:pt x="607" y="1758"/>
                    <a:pt x="1338" y="777"/>
                    <a:pt x="1865" y="27"/>
                  </a:cubicBezTo>
                  <a:cubicBezTo>
                    <a:pt x="1865" y="18"/>
                    <a:pt x="1865" y="9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6293506" y="3184440"/>
              <a:ext cx="113892" cy="154124"/>
            </a:xfrm>
            <a:custGeom>
              <a:avLst/>
              <a:gdLst/>
              <a:ahLst/>
              <a:cxnLst/>
              <a:rect l="l" t="t" r="r" b="b"/>
              <a:pathLst>
                <a:path w="1741" h="2356" extrusionOk="0">
                  <a:moveTo>
                    <a:pt x="1722" y="0"/>
                  </a:moveTo>
                  <a:cubicBezTo>
                    <a:pt x="1722" y="0"/>
                    <a:pt x="1705" y="0"/>
                    <a:pt x="1705" y="9"/>
                  </a:cubicBezTo>
                  <a:cubicBezTo>
                    <a:pt x="1214" y="749"/>
                    <a:pt x="598" y="1561"/>
                    <a:pt x="1" y="2328"/>
                  </a:cubicBezTo>
                  <a:cubicBezTo>
                    <a:pt x="1" y="2337"/>
                    <a:pt x="1" y="2346"/>
                    <a:pt x="10" y="2355"/>
                  </a:cubicBezTo>
                  <a:lnTo>
                    <a:pt x="18" y="2355"/>
                  </a:lnTo>
                  <a:cubicBezTo>
                    <a:pt x="27" y="2355"/>
                    <a:pt x="27" y="2355"/>
                    <a:pt x="36" y="2346"/>
                  </a:cubicBezTo>
                  <a:cubicBezTo>
                    <a:pt x="625" y="1579"/>
                    <a:pt x="1241" y="767"/>
                    <a:pt x="1731" y="27"/>
                  </a:cubicBezTo>
                  <a:cubicBezTo>
                    <a:pt x="1740" y="18"/>
                    <a:pt x="1731" y="9"/>
                    <a:pt x="1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6302861" y="3224671"/>
              <a:ext cx="108593" cy="146535"/>
            </a:xfrm>
            <a:custGeom>
              <a:avLst/>
              <a:gdLst/>
              <a:ahLst/>
              <a:cxnLst/>
              <a:rect l="l" t="t" r="r" b="b"/>
              <a:pathLst>
                <a:path w="1660" h="2240" extrusionOk="0">
                  <a:moveTo>
                    <a:pt x="1651" y="1"/>
                  </a:moveTo>
                  <a:cubicBezTo>
                    <a:pt x="1642" y="1"/>
                    <a:pt x="1624" y="1"/>
                    <a:pt x="1624" y="9"/>
                  </a:cubicBezTo>
                  <a:cubicBezTo>
                    <a:pt x="1285" y="420"/>
                    <a:pt x="910" y="946"/>
                    <a:pt x="553" y="1446"/>
                  </a:cubicBezTo>
                  <a:cubicBezTo>
                    <a:pt x="366" y="1722"/>
                    <a:pt x="179" y="1981"/>
                    <a:pt x="9" y="2213"/>
                  </a:cubicBezTo>
                  <a:cubicBezTo>
                    <a:pt x="0" y="2222"/>
                    <a:pt x="0" y="2231"/>
                    <a:pt x="9" y="2240"/>
                  </a:cubicBezTo>
                  <a:lnTo>
                    <a:pt x="36" y="2240"/>
                  </a:lnTo>
                  <a:cubicBezTo>
                    <a:pt x="206" y="1999"/>
                    <a:pt x="393" y="1740"/>
                    <a:pt x="589" y="1473"/>
                  </a:cubicBezTo>
                  <a:cubicBezTo>
                    <a:pt x="946" y="964"/>
                    <a:pt x="1312" y="447"/>
                    <a:pt x="1651" y="27"/>
                  </a:cubicBezTo>
                  <a:cubicBezTo>
                    <a:pt x="1660" y="18"/>
                    <a:pt x="1660" y="9"/>
                    <a:pt x="1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6315683" y="3257511"/>
              <a:ext cx="103948" cy="146404"/>
            </a:xfrm>
            <a:custGeom>
              <a:avLst/>
              <a:gdLst/>
              <a:ahLst/>
              <a:cxnLst/>
              <a:rect l="l" t="t" r="r" b="b"/>
              <a:pathLst>
                <a:path w="1589" h="2238" extrusionOk="0">
                  <a:moveTo>
                    <a:pt x="1563" y="0"/>
                  </a:moveTo>
                  <a:cubicBezTo>
                    <a:pt x="1557" y="0"/>
                    <a:pt x="1553" y="3"/>
                    <a:pt x="1553" y="7"/>
                  </a:cubicBezTo>
                  <a:lnTo>
                    <a:pt x="10" y="2211"/>
                  </a:lnTo>
                  <a:cubicBezTo>
                    <a:pt x="1" y="2219"/>
                    <a:pt x="1" y="2228"/>
                    <a:pt x="10" y="2237"/>
                  </a:cubicBezTo>
                  <a:lnTo>
                    <a:pt x="18" y="2237"/>
                  </a:lnTo>
                  <a:cubicBezTo>
                    <a:pt x="27" y="2237"/>
                    <a:pt x="36" y="2237"/>
                    <a:pt x="36" y="2228"/>
                  </a:cubicBezTo>
                  <a:lnTo>
                    <a:pt x="1580" y="25"/>
                  </a:lnTo>
                  <a:cubicBezTo>
                    <a:pt x="1589" y="16"/>
                    <a:pt x="1589" y="7"/>
                    <a:pt x="1580" y="7"/>
                  </a:cubicBezTo>
                  <a:cubicBezTo>
                    <a:pt x="1575" y="3"/>
                    <a:pt x="1569" y="0"/>
                    <a:pt x="1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6327916" y="3300686"/>
              <a:ext cx="96360" cy="133583"/>
            </a:xfrm>
            <a:custGeom>
              <a:avLst/>
              <a:gdLst/>
              <a:ahLst/>
              <a:cxnLst/>
              <a:rect l="l" t="t" r="r" b="b"/>
              <a:pathLst>
                <a:path w="1473" h="2042" extrusionOk="0">
                  <a:moveTo>
                    <a:pt x="1451" y="1"/>
                  </a:moveTo>
                  <a:cubicBezTo>
                    <a:pt x="1446" y="1"/>
                    <a:pt x="1442" y="3"/>
                    <a:pt x="1437" y="7"/>
                  </a:cubicBezTo>
                  <a:cubicBezTo>
                    <a:pt x="956" y="667"/>
                    <a:pt x="474" y="1345"/>
                    <a:pt x="10" y="2006"/>
                  </a:cubicBezTo>
                  <a:cubicBezTo>
                    <a:pt x="1" y="2014"/>
                    <a:pt x="10" y="2032"/>
                    <a:pt x="19" y="2032"/>
                  </a:cubicBezTo>
                  <a:cubicBezTo>
                    <a:pt x="19" y="2041"/>
                    <a:pt x="19" y="2041"/>
                    <a:pt x="28" y="2041"/>
                  </a:cubicBezTo>
                  <a:cubicBezTo>
                    <a:pt x="37" y="2041"/>
                    <a:pt x="37" y="2032"/>
                    <a:pt x="46" y="2032"/>
                  </a:cubicBezTo>
                  <a:cubicBezTo>
                    <a:pt x="501" y="1363"/>
                    <a:pt x="982" y="694"/>
                    <a:pt x="1464" y="34"/>
                  </a:cubicBezTo>
                  <a:cubicBezTo>
                    <a:pt x="1473" y="25"/>
                    <a:pt x="1473" y="16"/>
                    <a:pt x="1464" y="7"/>
                  </a:cubicBezTo>
                  <a:cubicBezTo>
                    <a:pt x="1460" y="3"/>
                    <a:pt x="1455" y="1"/>
                    <a:pt x="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346037" y="3326919"/>
              <a:ext cx="90538" cy="128938"/>
            </a:xfrm>
            <a:custGeom>
              <a:avLst/>
              <a:gdLst/>
              <a:ahLst/>
              <a:cxnLst/>
              <a:rect l="l" t="t" r="r" b="b"/>
              <a:pathLst>
                <a:path w="1384" h="1971" extrusionOk="0">
                  <a:moveTo>
                    <a:pt x="1361" y="1"/>
                  </a:moveTo>
                  <a:cubicBezTo>
                    <a:pt x="1357" y="1"/>
                    <a:pt x="1352" y="3"/>
                    <a:pt x="1348" y="8"/>
                  </a:cubicBezTo>
                  <a:lnTo>
                    <a:pt x="9" y="1944"/>
                  </a:lnTo>
                  <a:cubicBezTo>
                    <a:pt x="1" y="1952"/>
                    <a:pt x="1" y="1961"/>
                    <a:pt x="9" y="1970"/>
                  </a:cubicBezTo>
                  <a:lnTo>
                    <a:pt x="18" y="1970"/>
                  </a:lnTo>
                  <a:cubicBezTo>
                    <a:pt x="27" y="1970"/>
                    <a:pt x="36" y="1970"/>
                    <a:pt x="36" y="1961"/>
                  </a:cubicBezTo>
                  <a:lnTo>
                    <a:pt x="1374" y="25"/>
                  </a:lnTo>
                  <a:cubicBezTo>
                    <a:pt x="1383" y="17"/>
                    <a:pt x="1383" y="8"/>
                    <a:pt x="1374" y="8"/>
                  </a:cubicBezTo>
                  <a:cubicBezTo>
                    <a:pt x="1370" y="3"/>
                    <a:pt x="1365" y="1"/>
                    <a:pt x="1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6358858" y="3359039"/>
              <a:ext cx="94070" cy="126583"/>
            </a:xfrm>
            <a:custGeom>
              <a:avLst/>
              <a:gdLst/>
              <a:ahLst/>
              <a:cxnLst/>
              <a:rect l="l" t="t" r="r" b="b"/>
              <a:pathLst>
                <a:path w="1438" h="1935" extrusionOk="0">
                  <a:moveTo>
                    <a:pt x="1411" y="1"/>
                  </a:moveTo>
                  <a:cubicBezTo>
                    <a:pt x="1406" y="1"/>
                    <a:pt x="1401" y="3"/>
                    <a:pt x="1401" y="7"/>
                  </a:cubicBezTo>
                  <a:cubicBezTo>
                    <a:pt x="911" y="623"/>
                    <a:pt x="438" y="1256"/>
                    <a:pt x="1" y="1907"/>
                  </a:cubicBezTo>
                  <a:cubicBezTo>
                    <a:pt x="1" y="1916"/>
                    <a:pt x="1" y="1925"/>
                    <a:pt x="10" y="1934"/>
                  </a:cubicBezTo>
                  <a:lnTo>
                    <a:pt x="36" y="1934"/>
                  </a:lnTo>
                  <a:cubicBezTo>
                    <a:pt x="474" y="1283"/>
                    <a:pt x="938" y="641"/>
                    <a:pt x="1428" y="34"/>
                  </a:cubicBezTo>
                  <a:cubicBezTo>
                    <a:pt x="1437" y="25"/>
                    <a:pt x="1428" y="16"/>
                    <a:pt x="1428" y="7"/>
                  </a:cubicBezTo>
                  <a:cubicBezTo>
                    <a:pt x="1424" y="3"/>
                    <a:pt x="1417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6382212" y="3386056"/>
              <a:ext cx="88183" cy="115331"/>
            </a:xfrm>
            <a:custGeom>
              <a:avLst/>
              <a:gdLst/>
              <a:ahLst/>
              <a:cxnLst/>
              <a:rect l="l" t="t" r="r" b="b"/>
              <a:pathLst>
                <a:path w="1348" h="1763" extrusionOk="0">
                  <a:moveTo>
                    <a:pt x="1329" y="1"/>
                  </a:moveTo>
                  <a:cubicBezTo>
                    <a:pt x="1321" y="1"/>
                    <a:pt x="1312" y="7"/>
                    <a:pt x="1312" y="14"/>
                  </a:cubicBezTo>
                  <a:lnTo>
                    <a:pt x="10" y="1726"/>
                  </a:lnTo>
                  <a:cubicBezTo>
                    <a:pt x="1" y="1735"/>
                    <a:pt x="1" y="1753"/>
                    <a:pt x="10" y="1753"/>
                  </a:cubicBezTo>
                  <a:cubicBezTo>
                    <a:pt x="18" y="1762"/>
                    <a:pt x="18" y="1762"/>
                    <a:pt x="27" y="1762"/>
                  </a:cubicBezTo>
                  <a:cubicBezTo>
                    <a:pt x="27" y="1762"/>
                    <a:pt x="36" y="1762"/>
                    <a:pt x="36" y="1753"/>
                  </a:cubicBezTo>
                  <a:lnTo>
                    <a:pt x="1339" y="31"/>
                  </a:lnTo>
                  <a:cubicBezTo>
                    <a:pt x="1348" y="23"/>
                    <a:pt x="1348" y="14"/>
                    <a:pt x="1339" y="5"/>
                  </a:cubicBezTo>
                  <a:cubicBezTo>
                    <a:pt x="1336" y="2"/>
                    <a:pt x="1333" y="1"/>
                    <a:pt x="1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6400333" y="3411569"/>
              <a:ext cx="82884" cy="117228"/>
            </a:xfrm>
            <a:custGeom>
              <a:avLst/>
              <a:gdLst/>
              <a:ahLst/>
              <a:cxnLst/>
              <a:rect l="l" t="t" r="r" b="b"/>
              <a:pathLst>
                <a:path w="1267" h="1792" extrusionOk="0">
                  <a:moveTo>
                    <a:pt x="1245" y="1"/>
                  </a:moveTo>
                  <a:cubicBezTo>
                    <a:pt x="1240" y="1"/>
                    <a:pt x="1236" y="3"/>
                    <a:pt x="1231" y="7"/>
                  </a:cubicBezTo>
                  <a:cubicBezTo>
                    <a:pt x="812" y="578"/>
                    <a:pt x="402" y="1167"/>
                    <a:pt x="9" y="1756"/>
                  </a:cubicBezTo>
                  <a:cubicBezTo>
                    <a:pt x="0" y="1765"/>
                    <a:pt x="0" y="1782"/>
                    <a:pt x="9" y="1782"/>
                  </a:cubicBezTo>
                  <a:cubicBezTo>
                    <a:pt x="18" y="1782"/>
                    <a:pt x="18" y="1791"/>
                    <a:pt x="18" y="1791"/>
                  </a:cubicBezTo>
                  <a:cubicBezTo>
                    <a:pt x="27" y="1791"/>
                    <a:pt x="36" y="1782"/>
                    <a:pt x="36" y="1782"/>
                  </a:cubicBezTo>
                  <a:cubicBezTo>
                    <a:pt x="428" y="1194"/>
                    <a:pt x="848" y="605"/>
                    <a:pt x="1267" y="34"/>
                  </a:cubicBezTo>
                  <a:cubicBezTo>
                    <a:pt x="1267" y="25"/>
                    <a:pt x="1267" y="16"/>
                    <a:pt x="1258" y="7"/>
                  </a:cubicBezTo>
                  <a:cubicBezTo>
                    <a:pt x="1254" y="3"/>
                    <a:pt x="1249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6418977" y="3434923"/>
              <a:ext cx="83538" cy="107873"/>
            </a:xfrm>
            <a:custGeom>
              <a:avLst/>
              <a:gdLst/>
              <a:ahLst/>
              <a:cxnLst/>
              <a:rect l="l" t="t" r="r" b="b"/>
              <a:pathLst>
                <a:path w="1277" h="1649" extrusionOk="0">
                  <a:moveTo>
                    <a:pt x="1245" y="0"/>
                  </a:moveTo>
                  <a:cubicBezTo>
                    <a:pt x="1241" y="0"/>
                    <a:pt x="1236" y="3"/>
                    <a:pt x="1232" y="7"/>
                  </a:cubicBezTo>
                  <a:cubicBezTo>
                    <a:pt x="839" y="551"/>
                    <a:pt x="429" y="1095"/>
                    <a:pt x="1" y="1613"/>
                  </a:cubicBezTo>
                  <a:cubicBezTo>
                    <a:pt x="1" y="1622"/>
                    <a:pt x="1" y="1640"/>
                    <a:pt x="10" y="1640"/>
                  </a:cubicBezTo>
                  <a:cubicBezTo>
                    <a:pt x="10" y="1649"/>
                    <a:pt x="19" y="1649"/>
                    <a:pt x="19" y="1649"/>
                  </a:cubicBezTo>
                  <a:cubicBezTo>
                    <a:pt x="27" y="1649"/>
                    <a:pt x="27" y="1649"/>
                    <a:pt x="36" y="1640"/>
                  </a:cubicBezTo>
                  <a:cubicBezTo>
                    <a:pt x="456" y="1113"/>
                    <a:pt x="875" y="578"/>
                    <a:pt x="1267" y="34"/>
                  </a:cubicBezTo>
                  <a:cubicBezTo>
                    <a:pt x="1276" y="25"/>
                    <a:pt x="1267" y="16"/>
                    <a:pt x="1259" y="7"/>
                  </a:cubicBezTo>
                  <a:cubicBezTo>
                    <a:pt x="1254" y="3"/>
                    <a:pt x="1250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6444686" y="3457688"/>
              <a:ext cx="74183" cy="99108"/>
            </a:xfrm>
            <a:custGeom>
              <a:avLst/>
              <a:gdLst/>
              <a:ahLst/>
              <a:cxnLst/>
              <a:rect l="l" t="t" r="r" b="b"/>
              <a:pathLst>
                <a:path w="1134" h="1515" extrusionOk="0">
                  <a:moveTo>
                    <a:pt x="1111" y="0"/>
                  </a:moveTo>
                  <a:cubicBezTo>
                    <a:pt x="1106" y="0"/>
                    <a:pt x="1102" y="2"/>
                    <a:pt x="1097" y="7"/>
                  </a:cubicBezTo>
                  <a:cubicBezTo>
                    <a:pt x="830" y="399"/>
                    <a:pt x="491" y="846"/>
                    <a:pt x="196" y="1238"/>
                  </a:cubicBezTo>
                  <a:cubicBezTo>
                    <a:pt x="125" y="1318"/>
                    <a:pt x="63" y="1408"/>
                    <a:pt x="9" y="1479"/>
                  </a:cubicBezTo>
                  <a:cubicBezTo>
                    <a:pt x="0" y="1488"/>
                    <a:pt x="0" y="1506"/>
                    <a:pt x="9" y="1506"/>
                  </a:cubicBezTo>
                  <a:cubicBezTo>
                    <a:pt x="9" y="1515"/>
                    <a:pt x="18" y="1515"/>
                    <a:pt x="18" y="1515"/>
                  </a:cubicBezTo>
                  <a:cubicBezTo>
                    <a:pt x="27" y="1515"/>
                    <a:pt x="36" y="1506"/>
                    <a:pt x="36" y="1506"/>
                  </a:cubicBezTo>
                  <a:cubicBezTo>
                    <a:pt x="98" y="1425"/>
                    <a:pt x="161" y="1345"/>
                    <a:pt x="223" y="1265"/>
                  </a:cubicBezTo>
                  <a:cubicBezTo>
                    <a:pt x="527" y="872"/>
                    <a:pt x="866" y="426"/>
                    <a:pt x="1124" y="34"/>
                  </a:cubicBezTo>
                  <a:cubicBezTo>
                    <a:pt x="1133" y="25"/>
                    <a:pt x="1133" y="7"/>
                    <a:pt x="1124" y="7"/>
                  </a:cubicBezTo>
                  <a:cubicBezTo>
                    <a:pt x="1120" y="2"/>
                    <a:pt x="1115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6462741" y="3481043"/>
              <a:ext cx="73595" cy="97341"/>
            </a:xfrm>
            <a:custGeom>
              <a:avLst/>
              <a:gdLst/>
              <a:ahLst/>
              <a:cxnLst/>
              <a:rect l="l" t="t" r="r" b="b"/>
              <a:pathLst>
                <a:path w="1125" h="1488" extrusionOk="0">
                  <a:moveTo>
                    <a:pt x="1102" y="0"/>
                  </a:moveTo>
                  <a:cubicBezTo>
                    <a:pt x="1098" y="0"/>
                    <a:pt x="1094" y="2"/>
                    <a:pt x="1089" y="7"/>
                  </a:cubicBezTo>
                  <a:cubicBezTo>
                    <a:pt x="732" y="497"/>
                    <a:pt x="367" y="979"/>
                    <a:pt x="10" y="1452"/>
                  </a:cubicBezTo>
                  <a:cubicBezTo>
                    <a:pt x="1" y="1461"/>
                    <a:pt x="1" y="1470"/>
                    <a:pt x="10" y="1479"/>
                  </a:cubicBezTo>
                  <a:cubicBezTo>
                    <a:pt x="19" y="1479"/>
                    <a:pt x="19" y="1488"/>
                    <a:pt x="28" y="1488"/>
                  </a:cubicBezTo>
                  <a:cubicBezTo>
                    <a:pt x="28" y="1488"/>
                    <a:pt x="36" y="1479"/>
                    <a:pt x="36" y="1479"/>
                  </a:cubicBezTo>
                  <a:cubicBezTo>
                    <a:pt x="402" y="1006"/>
                    <a:pt x="768" y="515"/>
                    <a:pt x="1116" y="34"/>
                  </a:cubicBezTo>
                  <a:cubicBezTo>
                    <a:pt x="1125" y="25"/>
                    <a:pt x="1125" y="16"/>
                    <a:pt x="1116" y="7"/>
                  </a:cubicBezTo>
                  <a:cubicBezTo>
                    <a:pt x="1111" y="2"/>
                    <a:pt x="1107" y="0"/>
                    <a:pt x="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490217" y="3500864"/>
              <a:ext cx="67118" cy="89818"/>
            </a:xfrm>
            <a:custGeom>
              <a:avLst/>
              <a:gdLst/>
              <a:ahLst/>
              <a:cxnLst/>
              <a:rect l="l" t="t" r="r" b="b"/>
              <a:pathLst>
                <a:path w="1026" h="1373" extrusionOk="0">
                  <a:moveTo>
                    <a:pt x="1004" y="0"/>
                  </a:moveTo>
                  <a:cubicBezTo>
                    <a:pt x="999" y="0"/>
                    <a:pt x="995" y="3"/>
                    <a:pt x="990" y="7"/>
                  </a:cubicBezTo>
                  <a:lnTo>
                    <a:pt x="0" y="1345"/>
                  </a:lnTo>
                  <a:cubicBezTo>
                    <a:pt x="0" y="1354"/>
                    <a:pt x="0" y="1363"/>
                    <a:pt x="9" y="1372"/>
                  </a:cubicBezTo>
                  <a:lnTo>
                    <a:pt x="18" y="1372"/>
                  </a:lnTo>
                  <a:cubicBezTo>
                    <a:pt x="27" y="1372"/>
                    <a:pt x="27" y="1372"/>
                    <a:pt x="36" y="1363"/>
                  </a:cubicBezTo>
                  <a:lnTo>
                    <a:pt x="1017" y="34"/>
                  </a:lnTo>
                  <a:cubicBezTo>
                    <a:pt x="1026" y="25"/>
                    <a:pt x="1026" y="16"/>
                    <a:pt x="1017" y="7"/>
                  </a:cubicBezTo>
                  <a:cubicBezTo>
                    <a:pt x="1013" y="3"/>
                    <a:pt x="1008" y="0"/>
                    <a:pt x="1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6514683" y="3522910"/>
              <a:ext cx="61362" cy="79417"/>
            </a:xfrm>
            <a:custGeom>
              <a:avLst/>
              <a:gdLst/>
              <a:ahLst/>
              <a:cxnLst/>
              <a:rect l="l" t="t" r="r" b="b"/>
              <a:pathLst>
                <a:path w="938" h="1214" extrusionOk="0">
                  <a:moveTo>
                    <a:pt x="929" y="0"/>
                  </a:moveTo>
                  <a:cubicBezTo>
                    <a:pt x="920" y="0"/>
                    <a:pt x="911" y="0"/>
                    <a:pt x="902" y="9"/>
                  </a:cubicBezTo>
                  <a:lnTo>
                    <a:pt x="27" y="1151"/>
                  </a:lnTo>
                  <a:cubicBezTo>
                    <a:pt x="1" y="1178"/>
                    <a:pt x="10" y="1196"/>
                    <a:pt x="19" y="1205"/>
                  </a:cubicBezTo>
                  <a:cubicBezTo>
                    <a:pt x="27" y="1213"/>
                    <a:pt x="36" y="1213"/>
                    <a:pt x="36" y="1213"/>
                  </a:cubicBezTo>
                  <a:lnTo>
                    <a:pt x="54" y="1213"/>
                  </a:lnTo>
                  <a:cubicBezTo>
                    <a:pt x="63" y="1213"/>
                    <a:pt x="72" y="1196"/>
                    <a:pt x="72" y="1187"/>
                  </a:cubicBezTo>
                  <a:cubicBezTo>
                    <a:pt x="72" y="1178"/>
                    <a:pt x="63" y="1169"/>
                    <a:pt x="63" y="1169"/>
                  </a:cubicBezTo>
                  <a:lnTo>
                    <a:pt x="929" y="27"/>
                  </a:lnTo>
                  <a:cubicBezTo>
                    <a:pt x="937" y="18"/>
                    <a:pt x="937" y="9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6540392" y="3534685"/>
              <a:ext cx="60773" cy="82230"/>
            </a:xfrm>
            <a:custGeom>
              <a:avLst/>
              <a:gdLst/>
              <a:ahLst/>
              <a:cxnLst/>
              <a:rect l="l" t="t" r="r" b="b"/>
              <a:pathLst>
                <a:path w="929" h="1257" extrusionOk="0">
                  <a:moveTo>
                    <a:pt x="902" y="1"/>
                  </a:moveTo>
                  <a:cubicBezTo>
                    <a:pt x="897" y="1"/>
                    <a:pt x="892" y="3"/>
                    <a:pt x="892" y="8"/>
                  </a:cubicBezTo>
                  <a:cubicBezTo>
                    <a:pt x="634" y="400"/>
                    <a:pt x="295" y="864"/>
                    <a:pt x="9" y="1221"/>
                  </a:cubicBezTo>
                  <a:cubicBezTo>
                    <a:pt x="0" y="1230"/>
                    <a:pt x="0" y="1248"/>
                    <a:pt x="9" y="1248"/>
                  </a:cubicBezTo>
                  <a:cubicBezTo>
                    <a:pt x="9" y="1256"/>
                    <a:pt x="18" y="1256"/>
                    <a:pt x="18" y="1256"/>
                  </a:cubicBezTo>
                  <a:cubicBezTo>
                    <a:pt x="27" y="1256"/>
                    <a:pt x="36" y="1256"/>
                    <a:pt x="36" y="1248"/>
                  </a:cubicBezTo>
                  <a:cubicBezTo>
                    <a:pt x="321" y="882"/>
                    <a:pt x="669" y="418"/>
                    <a:pt x="919" y="34"/>
                  </a:cubicBezTo>
                  <a:cubicBezTo>
                    <a:pt x="928" y="25"/>
                    <a:pt x="928" y="8"/>
                    <a:pt x="919" y="8"/>
                  </a:cubicBezTo>
                  <a:cubicBezTo>
                    <a:pt x="915" y="3"/>
                    <a:pt x="908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6564858" y="3546264"/>
              <a:ext cx="60184" cy="75296"/>
            </a:xfrm>
            <a:custGeom>
              <a:avLst/>
              <a:gdLst/>
              <a:ahLst/>
              <a:cxnLst/>
              <a:rect l="l" t="t" r="r" b="b"/>
              <a:pathLst>
                <a:path w="920" h="1151" extrusionOk="0">
                  <a:moveTo>
                    <a:pt x="911" y="0"/>
                  </a:moveTo>
                  <a:cubicBezTo>
                    <a:pt x="902" y="0"/>
                    <a:pt x="884" y="0"/>
                    <a:pt x="884" y="9"/>
                  </a:cubicBezTo>
                  <a:cubicBezTo>
                    <a:pt x="616" y="401"/>
                    <a:pt x="322" y="776"/>
                    <a:pt x="1" y="1124"/>
                  </a:cubicBezTo>
                  <a:cubicBezTo>
                    <a:pt x="1" y="1133"/>
                    <a:pt x="1" y="1142"/>
                    <a:pt x="1" y="1151"/>
                  </a:cubicBezTo>
                  <a:lnTo>
                    <a:pt x="28" y="1151"/>
                  </a:lnTo>
                  <a:cubicBezTo>
                    <a:pt x="349" y="794"/>
                    <a:pt x="643" y="419"/>
                    <a:pt x="911" y="27"/>
                  </a:cubicBezTo>
                  <a:cubicBezTo>
                    <a:pt x="920" y="18"/>
                    <a:pt x="920" y="9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6596978" y="3566674"/>
              <a:ext cx="45007" cy="61296"/>
            </a:xfrm>
            <a:custGeom>
              <a:avLst/>
              <a:gdLst/>
              <a:ahLst/>
              <a:cxnLst/>
              <a:rect l="l" t="t" r="r" b="b"/>
              <a:pathLst>
                <a:path w="688" h="937" extrusionOk="0">
                  <a:moveTo>
                    <a:pt x="679" y="0"/>
                  </a:moveTo>
                  <a:cubicBezTo>
                    <a:pt x="670" y="0"/>
                    <a:pt x="661" y="0"/>
                    <a:pt x="652" y="9"/>
                  </a:cubicBezTo>
                  <a:cubicBezTo>
                    <a:pt x="438" y="304"/>
                    <a:pt x="215" y="598"/>
                    <a:pt x="1" y="910"/>
                  </a:cubicBezTo>
                  <a:cubicBezTo>
                    <a:pt x="1" y="919"/>
                    <a:pt x="1" y="928"/>
                    <a:pt x="10" y="937"/>
                  </a:cubicBezTo>
                  <a:lnTo>
                    <a:pt x="18" y="937"/>
                  </a:lnTo>
                  <a:cubicBezTo>
                    <a:pt x="27" y="937"/>
                    <a:pt x="27" y="937"/>
                    <a:pt x="36" y="928"/>
                  </a:cubicBezTo>
                  <a:cubicBezTo>
                    <a:pt x="241" y="625"/>
                    <a:pt x="464" y="321"/>
                    <a:pt x="688" y="27"/>
                  </a:cubicBezTo>
                  <a:cubicBezTo>
                    <a:pt x="688" y="18"/>
                    <a:pt x="688" y="9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6626154" y="3572038"/>
              <a:ext cx="44418" cy="56521"/>
            </a:xfrm>
            <a:custGeom>
              <a:avLst/>
              <a:gdLst/>
              <a:ahLst/>
              <a:cxnLst/>
              <a:rect l="l" t="t" r="r" b="b"/>
              <a:pathLst>
                <a:path w="679" h="864" extrusionOk="0">
                  <a:moveTo>
                    <a:pt x="653" y="1"/>
                  </a:moveTo>
                  <a:cubicBezTo>
                    <a:pt x="647" y="1"/>
                    <a:pt x="643" y="3"/>
                    <a:pt x="643" y="7"/>
                  </a:cubicBezTo>
                  <a:cubicBezTo>
                    <a:pt x="447" y="293"/>
                    <a:pt x="233" y="569"/>
                    <a:pt x="10" y="828"/>
                  </a:cubicBezTo>
                  <a:cubicBezTo>
                    <a:pt x="1" y="837"/>
                    <a:pt x="1" y="855"/>
                    <a:pt x="10" y="855"/>
                  </a:cubicBezTo>
                  <a:cubicBezTo>
                    <a:pt x="10" y="864"/>
                    <a:pt x="18" y="864"/>
                    <a:pt x="18" y="864"/>
                  </a:cubicBezTo>
                  <a:cubicBezTo>
                    <a:pt x="27" y="864"/>
                    <a:pt x="27" y="864"/>
                    <a:pt x="36" y="855"/>
                  </a:cubicBezTo>
                  <a:cubicBezTo>
                    <a:pt x="259" y="587"/>
                    <a:pt x="473" y="311"/>
                    <a:pt x="670" y="25"/>
                  </a:cubicBezTo>
                  <a:cubicBezTo>
                    <a:pt x="679" y="16"/>
                    <a:pt x="670" y="7"/>
                    <a:pt x="670" y="7"/>
                  </a:cubicBezTo>
                  <a:cubicBezTo>
                    <a:pt x="665" y="3"/>
                    <a:pt x="659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6654153" y="3584729"/>
              <a:ext cx="40951" cy="51418"/>
            </a:xfrm>
            <a:custGeom>
              <a:avLst/>
              <a:gdLst/>
              <a:ahLst/>
              <a:cxnLst/>
              <a:rect l="l" t="t" r="r" b="b"/>
              <a:pathLst>
                <a:path w="626" h="786" extrusionOk="0">
                  <a:moveTo>
                    <a:pt x="616" y="1"/>
                  </a:moveTo>
                  <a:cubicBezTo>
                    <a:pt x="607" y="1"/>
                    <a:pt x="599" y="1"/>
                    <a:pt x="590" y="10"/>
                  </a:cubicBezTo>
                  <a:lnTo>
                    <a:pt x="10" y="759"/>
                  </a:lnTo>
                  <a:cubicBezTo>
                    <a:pt x="1" y="768"/>
                    <a:pt x="10" y="777"/>
                    <a:pt x="19" y="786"/>
                  </a:cubicBezTo>
                  <a:lnTo>
                    <a:pt x="37" y="786"/>
                  </a:lnTo>
                  <a:lnTo>
                    <a:pt x="616" y="28"/>
                  </a:lnTo>
                  <a:cubicBezTo>
                    <a:pt x="625" y="19"/>
                    <a:pt x="625" y="10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6684507" y="3592906"/>
              <a:ext cx="38008" cy="47362"/>
            </a:xfrm>
            <a:custGeom>
              <a:avLst/>
              <a:gdLst/>
              <a:ahLst/>
              <a:cxnLst/>
              <a:rect l="l" t="t" r="r" b="b"/>
              <a:pathLst>
                <a:path w="581" h="724" extrusionOk="0">
                  <a:moveTo>
                    <a:pt x="572" y="1"/>
                  </a:moveTo>
                  <a:cubicBezTo>
                    <a:pt x="563" y="1"/>
                    <a:pt x="554" y="1"/>
                    <a:pt x="545" y="10"/>
                  </a:cubicBezTo>
                  <a:cubicBezTo>
                    <a:pt x="358" y="233"/>
                    <a:pt x="179" y="465"/>
                    <a:pt x="10" y="697"/>
                  </a:cubicBezTo>
                  <a:cubicBezTo>
                    <a:pt x="1" y="705"/>
                    <a:pt x="10" y="714"/>
                    <a:pt x="19" y="723"/>
                  </a:cubicBezTo>
                  <a:lnTo>
                    <a:pt x="36" y="723"/>
                  </a:lnTo>
                  <a:cubicBezTo>
                    <a:pt x="206" y="482"/>
                    <a:pt x="384" y="250"/>
                    <a:pt x="572" y="27"/>
                  </a:cubicBezTo>
                  <a:cubicBezTo>
                    <a:pt x="581" y="19"/>
                    <a:pt x="581" y="10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715449" y="3608410"/>
              <a:ext cx="26298" cy="35325"/>
            </a:xfrm>
            <a:custGeom>
              <a:avLst/>
              <a:gdLst/>
              <a:ahLst/>
              <a:cxnLst/>
              <a:rect l="l" t="t" r="r" b="b"/>
              <a:pathLst>
                <a:path w="402" h="540" extrusionOk="0">
                  <a:moveTo>
                    <a:pt x="384" y="1"/>
                  </a:moveTo>
                  <a:cubicBezTo>
                    <a:pt x="378" y="1"/>
                    <a:pt x="372" y="5"/>
                    <a:pt x="366" y="5"/>
                  </a:cubicBezTo>
                  <a:lnTo>
                    <a:pt x="9" y="504"/>
                  </a:lnTo>
                  <a:cubicBezTo>
                    <a:pt x="1" y="513"/>
                    <a:pt x="1" y="531"/>
                    <a:pt x="9" y="531"/>
                  </a:cubicBezTo>
                  <a:cubicBezTo>
                    <a:pt x="9" y="540"/>
                    <a:pt x="18" y="540"/>
                    <a:pt x="18" y="540"/>
                  </a:cubicBezTo>
                  <a:cubicBezTo>
                    <a:pt x="27" y="540"/>
                    <a:pt x="36" y="531"/>
                    <a:pt x="36" y="531"/>
                  </a:cubicBezTo>
                  <a:lnTo>
                    <a:pt x="402" y="31"/>
                  </a:lnTo>
                  <a:cubicBezTo>
                    <a:pt x="402" y="22"/>
                    <a:pt x="402" y="13"/>
                    <a:pt x="393" y="5"/>
                  </a:cubicBezTo>
                  <a:cubicBezTo>
                    <a:pt x="390" y="2"/>
                    <a:pt x="387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6742859" y="3611616"/>
              <a:ext cx="28653" cy="32120"/>
            </a:xfrm>
            <a:custGeom>
              <a:avLst/>
              <a:gdLst/>
              <a:ahLst/>
              <a:cxnLst/>
              <a:rect l="l" t="t" r="r" b="b"/>
              <a:pathLst>
                <a:path w="438" h="491" extrusionOk="0">
                  <a:moveTo>
                    <a:pt x="402" y="0"/>
                  </a:moveTo>
                  <a:lnTo>
                    <a:pt x="10" y="464"/>
                  </a:lnTo>
                  <a:cubicBezTo>
                    <a:pt x="1" y="473"/>
                    <a:pt x="10" y="482"/>
                    <a:pt x="10" y="491"/>
                  </a:cubicBezTo>
                  <a:lnTo>
                    <a:pt x="28" y="491"/>
                  </a:lnTo>
                  <a:cubicBezTo>
                    <a:pt x="28" y="491"/>
                    <a:pt x="37" y="491"/>
                    <a:pt x="37" y="482"/>
                  </a:cubicBezTo>
                  <a:lnTo>
                    <a:pt x="429" y="27"/>
                  </a:lnTo>
                  <a:cubicBezTo>
                    <a:pt x="438" y="18"/>
                    <a:pt x="438" y="9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6770923" y="3613120"/>
              <a:ext cx="23943" cy="27148"/>
            </a:xfrm>
            <a:custGeom>
              <a:avLst/>
              <a:gdLst/>
              <a:ahLst/>
              <a:cxnLst/>
              <a:rect l="l" t="t" r="r" b="b"/>
              <a:pathLst>
                <a:path w="366" h="415" extrusionOk="0">
                  <a:moveTo>
                    <a:pt x="349" y="0"/>
                  </a:moveTo>
                  <a:cubicBezTo>
                    <a:pt x="343" y="0"/>
                    <a:pt x="336" y="7"/>
                    <a:pt x="330" y="13"/>
                  </a:cubicBezTo>
                  <a:cubicBezTo>
                    <a:pt x="232" y="147"/>
                    <a:pt x="125" y="272"/>
                    <a:pt x="9" y="379"/>
                  </a:cubicBezTo>
                  <a:cubicBezTo>
                    <a:pt x="0" y="388"/>
                    <a:pt x="0" y="396"/>
                    <a:pt x="9" y="405"/>
                  </a:cubicBezTo>
                  <a:cubicBezTo>
                    <a:pt x="9" y="414"/>
                    <a:pt x="18" y="414"/>
                    <a:pt x="18" y="414"/>
                  </a:cubicBezTo>
                  <a:cubicBezTo>
                    <a:pt x="27" y="414"/>
                    <a:pt x="27" y="414"/>
                    <a:pt x="36" y="405"/>
                  </a:cubicBezTo>
                  <a:cubicBezTo>
                    <a:pt x="152" y="298"/>
                    <a:pt x="268" y="173"/>
                    <a:pt x="357" y="31"/>
                  </a:cubicBezTo>
                  <a:cubicBezTo>
                    <a:pt x="366" y="22"/>
                    <a:pt x="366" y="13"/>
                    <a:pt x="357" y="4"/>
                  </a:cubicBezTo>
                  <a:cubicBezTo>
                    <a:pt x="354" y="1"/>
                    <a:pt x="352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6803567" y="3617438"/>
              <a:ext cx="15831" cy="21064"/>
            </a:xfrm>
            <a:custGeom>
              <a:avLst/>
              <a:gdLst/>
              <a:ahLst/>
              <a:cxnLst/>
              <a:rect l="l" t="t" r="r" b="b"/>
              <a:pathLst>
                <a:path w="242" h="322" extrusionOk="0">
                  <a:moveTo>
                    <a:pt x="233" y="0"/>
                  </a:moveTo>
                  <a:cubicBezTo>
                    <a:pt x="224" y="0"/>
                    <a:pt x="215" y="0"/>
                    <a:pt x="206" y="9"/>
                  </a:cubicBezTo>
                  <a:cubicBezTo>
                    <a:pt x="161" y="116"/>
                    <a:pt x="90" y="206"/>
                    <a:pt x="10" y="286"/>
                  </a:cubicBezTo>
                  <a:cubicBezTo>
                    <a:pt x="1" y="295"/>
                    <a:pt x="1" y="304"/>
                    <a:pt x="1" y="313"/>
                  </a:cubicBezTo>
                  <a:cubicBezTo>
                    <a:pt x="10" y="313"/>
                    <a:pt x="10" y="322"/>
                    <a:pt x="18" y="322"/>
                  </a:cubicBezTo>
                  <a:cubicBezTo>
                    <a:pt x="18" y="322"/>
                    <a:pt x="27" y="313"/>
                    <a:pt x="27" y="313"/>
                  </a:cubicBezTo>
                  <a:cubicBezTo>
                    <a:pt x="117" y="232"/>
                    <a:pt x="188" y="134"/>
                    <a:pt x="241" y="27"/>
                  </a:cubicBezTo>
                  <a:cubicBezTo>
                    <a:pt x="241" y="18"/>
                    <a:pt x="241" y="9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7230743" y="3263791"/>
              <a:ext cx="180421" cy="75884"/>
            </a:xfrm>
            <a:custGeom>
              <a:avLst/>
              <a:gdLst/>
              <a:ahLst/>
              <a:cxnLst/>
              <a:rect l="l" t="t" r="r" b="b"/>
              <a:pathLst>
                <a:path w="2758" h="1160" extrusionOk="0">
                  <a:moveTo>
                    <a:pt x="2722" y="0"/>
                  </a:moveTo>
                  <a:cubicBezTo>
                    <a:pt x="2168" y="702"/>
                    <a:pt x="1287" y="1124"/>
                    <a:pt x="389" y="1124"/>
                  </a:cubicBezTo>
                  <a:cubicBezTo>
                    <a:pt x="260" y="1124"/>
                    <a:pt x="130" y="1116"/>
                    <a:pt x="1" y="1098"/>
                  </a:cubicBezTo>
                  <a:lnTo>
                    <a:pt x="1" y="1133"/>
                  </a:lnTo>
                  <a:cubicBezTo>
                    <a:pt x="126" y="1151"/>
                    <a:pt x="260" y="1160"/>
                    <a:pt x="393" y="1160"/>
                  </a:cubicBezTo>
                  <a:cubicBezTo>
                    <a:pt x="1294" y="1160"/>
                    <a:pt x="2195" y="732"/>
                    <a:pt x="2757" y="18"/>
                  </a:cubicBezTo>
                  <a:lnTo>
                    <a:pt x="27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7171802" y="3330321"/>
              <a:ext cx="30419" cy="24008"/>
            </a:xfrm>
            <a:custGeom>
              <a:avLst/>
              <a:gdLst/>
              <a:ahLst/>
              <a:cxnLst/>
              <a:rect l="l" t="t" r="r" b="b"/>
              <a:pathLst>
                <a:path w="465" h="367" extrusionOk="0">
                  <a:moveTo>
                    <a:pt x="447" y="0"/>
                  </a:moveTo>
                  <a:cubicBezTo>
                    <a:pt x="295" y="116"/>
                    <a:pt x="152" y="223"/>
                    <a:pt x="1" y="339"/>
                  </a:cubicBezTo>
                  <a:lnTo>
                    <a:pt x="28" y="366"/>
                  </a:lnTo>
                  <a:cubicBezTo>
                    <a:pt x="170" y="259"/>
                    <a:pt x="322" y="143"/>
                    <a:pt x="465" y="27"/>
                  </a:cubicBezTo>
                  <a:lnTo>
                    <a:pt x="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7175334" y="3334376"/>
              <a:ext cx="39708" cy="33363"/>
            </a:xfrm>
            <a:custGeom>
              <a:avLst/>
              <a:gdLst/>
              <a:ahLst/>
              <a:cxnLst/>
              <a:rect l="l" t="t" r="r" b="b"/>
              <a:pathLst>
                <a:path w="607" h="510" extrusionOk="0">
                  <a:moveTo>
                    <a:pt x="580" y="1"/>
                  </a:moveTo>
                  <a:cubicBezTo>
                    <a:pt x="384" y="143"/>
                    <a:pt x="188" y="313"/>
                    <a:pt x="0" y="482"/>
                  </a:cubicBezTo>
                  <a:lnTo>
                    <a:pt x="27" y="509"/>
                  </a:lnTo>
                  <a:cubicBezTo>
                    <a:pt x="206" y="340"/>
                    <a:pt x="402" y="179"/>
                    <a:pt x="607" y="27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7172979" y="3331498"/>
              <a:ext cx="63717" cy="55474"/>
            </a:xfrm>
            <a:custGeom>
              <a:avLst/>
              <a:gdLst/>
              <a:ahLst/>
              <a:cxnLst/>
              <a:rect l="l" t="t" r="r" b="b"/>
              <a:pathLst>
                <a:path w="974" h="848" extrusionOk="0">
                  <a:moveTo>
                    <a:pt x="955" y="0"/>
                  </a:moveTo>
                  <a:lnTo>
                    <a:pt x="1" y="821"/>
                  </a:lnTo>
                  <a:lnTo>
                    <a:pt x="18" y="848"/>
                  </a:lnTo>
                  <a:lnTo>
                    <a:pt x="973" y="2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7190511" y="3333199"/>
              <a:ext cx="64829" cy="59007"/>
            </a:xfrm>
            <a:custGeom>
              <a:avLst/>
              <a:gdLst/>
              <a:ahLst/>
              <a:cxnLst/>
              <a:rect l="l" t="t" r="r" b="b"/>
              <a:pathLst>
                <a:path w="991" h="902" extrusionOk="0">
                  <a:moveTo>
                    <a:pt x="964" y="1"/>
                  </a:moveTo>
                  <a:cubicBezTo>
                    <a:pt x="634" y="277"/>
                    <a:pt x="304" y="572"/>
                    <a:pt x="0" y="875"/>
                  </a:cubicBezTo>
                  <a:lnTo>
                    <a:pt x="27" y="902"/>
                  </a:lnTo>
                  <a:cubicBezTo>
                    <a:pt x="330" y="599"/>
                    <a:pt x="660" y="304"/>
                    <a:pt x="991" y="28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7216155" y="3335554"/>
              <a:ext cx="57306" cy="54362"/>
            </a:xfrm>
            <a:custGeom>
              <a:avLst/>
              <a:gdLst/>
              <a:ahLst/>
              <a:cxnLst/>
              <a:rect l="l" t="t" r="r" b="b"/>
              <a:pathLst>
                <a:path w="876" h="831" extrusionOk="0">
                  <a:moveTo>
                    <a:pt x="857" y="1"/>
                  </a:moveTo>
                  <a:cubicBezTo>
                    <a:pt x="554" y="250"/>
                    <a:pt x="268" y="518"/>
                    <a:pt x="1" y="803"/>
                  </a:cubicBezTo>
                  <a:lnTo>
                    <a:pt x="28" y="830"/>
                  </a:lnTo>
                  <a:cubicBezTo>
                    <a:pt x="295" y="545"/>
                    <a:pt x="581" y="277"/>
                    <a:pt x="875" y="27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7232509" y="3332610"/>
              <a:ext cx="63128" cy="57306"/>
            </a:xfrm>
            <a:custGeom>
              <a:avLst/>
              <a:gdLst/>
              <a:ahLst/>
              <a:cxnLst/>
              <a:rect l="l" t="t" r="r" b="b"/>
              <a:pathLst>
                <a:path w="965" h="876" extrusionOk="0">
                  <a:moveTo>
                    <a:pt x="946" y="1"/>
                  </a:moveTo>
                  <a:cubicBezTo>
                    <a:pt x="616" y="269"/>
                    <a:pt x="295" y="545"/>
                    <a:pt x="1" y="848"/>
                  </a:cubicBezTo>
                  <a:lnTo>
                    <a:pt x="27" y="875"/>
                  </a:lnTo>
                  <a:cubicBezTo>
                    <a:pt x="322" y="572"/>
                    <a:pt x="634" y="295"/>
                    <a:pt x="964" y="37"/>
                  </a:cubicBezTo>
                  <a:lnTo>
                    <a:pt x="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7254097" y="3319788"/>
              <a:ext cx="75361" cy="66595"/>
            </a:xfrm>
            <a:custGeom>
              <a:avLst/>
              <a:gdLst/>
              <a:ahLst/>
              <a:cxnLst/>
              <a:rect l="l" t="t" r="r" b="b"/>
              <a:pathLst>
                <a:path w="1152" h="1018" extrusionOk="0">
                  <a:moveTo>
                    <a:pt x="1125" y="1"/>
                  </a:moveTo>
                  <a:cubicBezTo>
                    <a:pt x="759" y="340"/>
                    <a:pt x="375" y="670"/>
                    <a:pt x="1" y="991"/>
                  </a:cubicBezTo>
                  <a:lnTo>
                    <a:pt x="27" y="1018"/>
                  </a:lnTo>
                  <a:cubicBezTo>
                    <a:pt x="402" y="697"/>
                    <a:pt x="777" y="366"/>
                    <a:pt x="1151" y="27"/>
                  </a:cubicBez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7271629" y="3312200"/>
              <a:ext cx="84061" cy="74772"/>
            </a:xfrm>
            <a:custGeom>
              <a:avLst/>
              <a:gdLst/>
              <a:ahLst/>
              <a:cxnLst/>
              <a:rect l="l" t="t" r="r" b="b"/>
              <a:pathLst>
                <a:path w="1285" h="1143" extrusionOk="0">
                  <a:moveTo>
                    <a:pt x="1267" y="1"/>
                  </a:moveTo>
                  <a:lnTo>
                    <a:pt x="0" y="1116"/>
                  </a:lnTo>
                  <a:lnTo>
                    <a:pt x="18" y="1143"/>
                  </a:lnTo>
                  <a:lnTo>
                    <a:pt x="1285" y="2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7302571" y="3298201"/>
              <a:ext cx="88772" cy="80006"/>
            </a:xfrm>
            <a:custGeom>
              <a:avLst/>
              <a:gdLst/>
              <a:ahLst/>
              <a:cxnLst/>
              <a:rect l="l" t="t" r="r" b="b"/>
              <a:pathLst>
                <a:path w="1357" h="1223" extrusionOk="0">
                  <a:moveTo>
                    <a:pt x="1329" y="1"/>
                  </a:moveTo>
                  <a:lnTo>
                    <a:pt x="0" y="1196"/>
                  </a:lnTo>
                  <a:lnTo>
                    <a:pt x="18" y="1223"/>
                  </a:lnTo>
                  <a:lnTo>
                    <a:pt x="1356" y="27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6882918" y="2404467"/>
              <a:ext cx="119714" cy="235438"/>
            </a:xfrm>
            <a:custGeom>
              <a:avLst/>
              <a:gdLst/>
              <a:ahLst/>
              <a:cxnLst/>
              <a:rect l="l" t="t" r="r" b="b"/>
              <a:pathLst>
                <a:path w="1830" h="3599" extrusionOk="0">
                  <a:moveTo>
                    <a:pt x="788" y="1"/>
                  </a:moveTo>
                  <a:cubicBezTo>
                    <a:pt x="570" y="1"/>
                    <a:pt x="365" y="97"/>
                    <a:pt x="251" y="326"/>
                  </a:cubicBezTo>
                  <a:cubicBezTo>
                    <a:pt x="108" y="620"/>
                    <a:pt x="135" y="1004"/>
                    <a:pt x="108" y="1316"/>
                  </a:cubicBezTo>
                  <a:cubicBezTo>
                    <a:pt x="81" y="1691"/>
                    <a:pt x="54" y="2074"/>
                    <a:pt x="28" y="2458"/>
                  </a:cubicBezTo>
                  <a:cubicBezTo>
                    <a:pt x="19" y="2645"/>
                    <a:pt x="1" y="2833"/>
                    <a:pt x="54" y="3011"/>
                  </a:cubicBezTo>
                  <a:cubicBezTo>
                    <a:pt x="135" y="3279"/>
                    <a:pt x="358" y="3502"/>
                    <a:pt x="625" y="3573"/>
                  </a:cubicBezTo>
                  <a:cubicBezTo>
                    <a:pt x="690" y="3590"/>
                    <a:pt x="757" y="3599"/>
                    <a:pt x="824" y="3599"/>
                  </a:cubicBezTo>
                  <a:cubicBezTo>
                    <a:pt x="1034" y="3599"/>
                    <a:pt x="1246" y="3517"/>
                    <a:pt x="1401" y="3368"/>
                  </a:cubicBezTo>
                  <a:cubicBezTo>
                    <a:pt x="1535" y="3234"/>
                    <a:pt x="1625" y="3056"/>
                    <a:pt x="1678" y="2868"/>
                  </a:cubicBezTo>
                  <a:cubicBezTo>
                    <a:pt x="1830" y="2404"/>
                    <a:pt x="1821" y="1896"/>
                    <a:pt x="1785" y="1405"/>
                  </a:cubicBezTo>
                  <a:cubicBezTo>
                    <a:pt x="1758" y="1057"/>
                    <a:pt x="1723" y="683"/>
                    <a:pt x="1517" y="388"/>
                  </a:cubicBezTo>
                  <a:cubicBezTo>
                    <a:pt x="1358" y="154"/>
                    <a:pt x="1063" y="1"/>
                    <a:pt x="788" y="1"/>
                  </a:cubicBezTo>
                  <a:close/>
                </a:path>
              </a:pathLst>
            </a:custGeom>
            <a:solidFill>
              <a:srgbClr val="FFF5E1">
                <a:alpha val="10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6881806" y="2402962"/>
              <a:ext cx="122592" cy="238185"/>
            </a:xfrm>
            <a:custGeom>
              <a:avLst/>
              <a:gdLst/>
              <a:ahLst/>
              <a:cxnLst/>
              <a:rect l="l" t="t" r="r" b="b"/>
              <a:pathLst>
                <a:path w="1874" h="3641" extrusionOk="0">
                  <a:moveTo>
                    <a:pt x="812" y="42"/>
                  </a:moveTo>
                  <a:cubicBezTo>
                    <a:pt x="1080" y="42"/>
                    <a:pt x="1359" y="197"/>
                    <a:pt x="1517" y="420"/>
                  </a:cubicBezTo>
                  <a:cubicBezTo>
                    <a:pt x="1722" y="714"/>
                    <a:pt x="1757" y="1080"/>
                    <a:pt x="1784" y="1437"/>
                  </a:cubicBezTo>
                  <a:cubicBezTo>
                    <a:pt x="1811" y="1883"/>
                    <a:pt x="1838" y="2401"/>
                    <a:pt x="1677" y="2891"/>
                  </a:cubicBezTo>
                  <a:cubicBezTo>
                    <a:pt x="1615" y="3105"/>
                    <a:pt x="1517" y="3266"/>
                    <a:pt x="1401" y="3382"/>
                  </a:cubicBezTo>
                  <a:cubicBezTo>
                    <a:pt x="1252" y="3523"/>
                    <a:pt x="1048" y="3604"/>
                    <a:pt x="841" y="3604"/>
                  </a:cubicBezTo>
                  <a:cubicBezTo>
                    <a:pt x="775" y="3604"/>
                    <a:pt x="708" y="3596"/>
                    <a:pt x="642" y="3578"/>
                  </a:cubicBezTo>
                  <a:cubicBezTo>
                    <a:pt x="384" y="3507"/>
                    <a:pt x="161" y="3293"/>
                    <a:pt x="89" y="3034"/>
                  </a:cubicBezTo>
                  <a:cubicBezTo>
                    <a:pt x="36" y="2856"/>
                    <a:pt x="54" y="2650"/>
                    <a:pt x="62" y="2481"/>
                  </a:cubicBezTo>
                  <a:cubicBezTo>
                    <a:pt x="89" y="2097"/>
                    <a:pt x="116" y="1714"/>
                    <a:pt x="143" y="1339"/>
                  </a:cubicBezTo>
                  <a:cubicBezTo>
                    <a:pt x="152" y="1268"/>
                    <a:pt x="152" y="1187"/>
                    <a:pt x="161" y="1107"/>
                  </a:cubicBezTo>
                  <a:cubicBezTo>
                    <a:pt x="170" y="848"/>
                    <a:pt x="178" y="572"/>
                    <a:pt x="286" y="358"/>
                  </a:cubicBezTo>
                  <a:cubicBezTo>
                    <a:pt x="401" y="117"/>
                    <a:pt x="607" y="54"/>
                    <a:pt x="749" y="45"/>
                  </a:cubicBezTo>
                  <a:cubicBezTo>
                    <a:pt x="770" y="43"/>
                    <a:pt x="791" y="42"/>
                    <a:pt x="812" y="42"/>
                  </a:cubicBezTo>
                  <a:close/>
                  <a:moveTo>
                    <a:pt x="803" y="1"/>
                  </a:moveTo>
                  <a:cubicBezTo>
                    <a:pt x="785" y="1"/>
                    <a:pt x="767" y="1"/>
                    <a:pt x="749" y="10"/>
                  </a:cubicBezTo>
                  <a:cubicBezTo>
                    <a:pt x="526" y="19"/>
                    <a:pt x="348" y="144"/>
                    <a:pt x="250" y="340"/>
                  </a:cubicBezTo>
                  <a:cubicBezTo>
                    <a:pt x="143" y="563"/>
                    <a:pt x="134" y="839"/>
                    <a:pt x="125" y="1107"/>
                  </a:cubicBezTo>
                  <a:cubicBezTo>
                    <a:pt x="116" y="1187"/>
                    <a:pt x="116" y="1259"/>
                    <a:pt x="107" y="1339"/>
                  </a:cubicBezTo>
                  <a:cubicBezTo>
                    <a:pt x="80" y="1714"/>
                    <a:pt x="54" y="2097"/>
                    <a:pt x="27" y="2481"/>
                  </a:cubicBezTo>
                  <a:cubicBezTo>
                    <a:pt x="18" y="2650"/>
                    <a:pt x="0" y="2856"/>
                    <a:pt x="54" y="3043"/>
                  </a:cubicBezTo>
                  <a:cubicBezTo>
                    <a:pt x="134" y="3319"/>
                    <a:pt x="357" y="3542"/>
                    <a:pt x="633" y="3614"/>
                  </a:cubicBezTo>
                  <a:cubicBezTo>
                    <a:pt x="705" y="3632"/>
                    <a:pt x="776" y="3641"/>
                    <a:pt x="839" y="3641"/>
                  </a:cubicBezTo>
                  <a:cubicBezTo>
                    <a:pt x="1062" y="3641"/>
                    <a:pt x="1276" y="3560"/>
                    <a:pt x="1427" y="3409"/>
                  </a:cubicBezTo>
                  <a:cubicBezTo>
                    <a:pt x="1552" y="3284"/>
                    <a:pt x="1642" y="3123"/>
                    <a:pt x="1713" y="2900"/>
                  </a:cubicBezTo>
                  <a:cubicBezTo>
                    <a:pt x="1873" y="2409"/>
                    <a:pt x="1856" y="1883"/>
                    <a:pt x="1820" y="1428"/>
                  </a:cubicBezTo>
                  <a:cubicBezTo>
                    <a:pt x="1793" y="1071"/>
                    <a:pt x="1757" y="697"/>
                    <a:pt x="1552" y="402"/>
                  </a:cubicBezTo>
                  <a:cubicBezTo>
                    <a:pt x="1383" y="161"/>
                    <a:pt x="108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7307216" y="2501350"/>
              <a:ext cx="582477" cy="183562"/>
            </a:xfrm>
            <a:custGeom>
              <a:avLst/>
              <a:gdLst/>
              <a:ahLst/>
              <a:cxnLst/>
              <a:rect l="l" t="t" r="r" b="b"/>
              <a:pathLst>
                <a:path w="8904" h="2806" extrusionOk="0">
                  <a:moveTo>
                    <a:pt x="8885" y="1"/>
                  </a:moveTo>
                  <a:cubicBezTo>
                    <a:pt x="8877" y="1"/>
                    <a:pt x="8868" y="7"/>
                    <a:pt x="8868" y="13"/>
                  </a:cubicBezTo>
                  <a:cubicBezTo>
                    <a:pt x="8645" y="638"/>
                    <a:pt x="8136" y="1209"/>
                    <a:pt x="7450" y="1601"/>
                  </a:cubicBezTo>
                  <a:cubicBezTo>
                    <a:pt x="6789" y="1994"/>
                    <a:pt x="6040" y="2190"/>
                    <a:pt x="5398" y="2324"/>
                  </a:cubicBezTo>
                  <a:cubicBezTo>
                    <a:pt x="4075" y="2618"/>
                    <a:pt x="2732" y="2767"/>
                    <a:pt x="1380" y="2767"/>
                  </a:cubicBezTo>
                  <a:cubicBezTo>
                    <a:pt x="927" y="2767"/>
                    <a:pt x="473" y="2750"/>
                    <a:pt x="18" y="2716"/>
                  </a:cubicBezTo>
                  <a:cubicBezTo>
                    <a:pt x="9" y="2716"/>
                    <a:pt x="0" y="2725"/>
                    <a:pt x="0" y="2734"/>
                  </a:cubicBezTo>
                  <a:cubicBezTo>
                    <a:pt x="0" y="2743"/>
                    <a:pt x="9" y="2752"/>
                    <a:pt x="18" y="2752"/>
                  </a:cubicBezTo>
                  <a:cubicBezTo>
                    <a:pt x="464" y="2788"/>
                    <a:pt x="910" y="2806"/>
                    <a:pt x="1356" y="2806"/>
                  </a:cubicBezTo>
                  <a:cubicBezTo>
                    <a:pt x="2721" y="2806"/>
                    <a:pt x="4077" y="2654"/>
                    <a:pt x="5407" y="2369"/>
                  </a:cubicBezTo>
                  <a:cubicBezTo>
                    <a:pt x="6049" y="2226"/>
                    <a:pt x="6798" y="2030"/>
                    <a:pt x="7467" y="1637"/>
                  </a:cubicBezTo>
                  <a:cubicBezTo>
                    <a:pt x="8163" y="1236"/>
                    <a:pt x="8672" y="665"/>
                    <a:pt x="8904" y="31"/>
                  </a:cubicBezTo>
                  <a:cubicBezTo>
                    <a:pt x="8904" y="13"/>
                    <a:pt x="8904" y="4"/>
                    <a:pt x="8895" y="4"/>
                  </a:cubicBezTo>
                  <a:cubicBezTo>
                    <a:pt x="8892" y="2"/>
                    <a:pt x="8889" y="1"/>
                    <a:pt x="8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7534803" y="2638531"/>
              <a:ext cx="269128" cy="66203"/>
            </a:xfrm>
            <a:custGeom>
              <a:avLst/>
              <a:gdLst/>
              <a:ahLst/>
              <a:cxnLst/>
              <a:rect l="l" t="t" r="r" b="b"/>
              <a:pathLst>
                <a:path w="4114" h="1012" extrusionOk="0">
                  <a:moveTo>
                    <a:pt x="4094" y="0"/>
                  </a:moveTo>
                  <a:cubicBezTo>
                    <a:pt x="4092" y="0"/>
                    <a:pt x="4089" y="1"/>
                    <a:pt x="4087" y="4"/>
                  </a:cubicBezTo>
                  <a:cubicBezTo>
                    <a:pt x="2811" y="619"/>
                    <a:pt x="1392" y="798"/>
                    <a:pt x="19" y="976"/>
                  </a:cubicBezTo>
                  <a:cubicBezTo>
                    <a:pt x="10" y="976"/>
                    <a:pt x="1" y="985"/>
                    <a:pt x="1" y="1003"/>
                  </a:cubicBezTo>
                  <a:cubicBezTo>
                    <a:pt x="1" y="1012"/>
                    <a:pt x="10" y="1012"/>
                    <a:pt x="19" y="1012"/>
                  </a:cubicBezTo>
                  <a:cubicBezTo>
                    <a:pt x="1401" y="842"/>
                    <a:pt x="2820" y="655"/>
                    <a:pt x="4095" y="40"/>
                  </a:cubicBezTo>
                  <a:cubicBezTo>
                    <a:pt x="4104" y="31"/>
                    <a:pt x="4113" y="22"/>
                    <a:pt x="4104" y="13"/>
                  </a:cubicBezTo>
                  <a:cubicBezTo>
                    <a:pt x="4104" y="6"/>
                    <a:pt x="4100" y="0"/>
                    <a:pt x="4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7988866" y="3884734"/>
              <a:ext cx="37419" cy="166945"/>
            </a:xfrm>
            <a:custGeom>
              <a:avLst/>
              <a:gdLst/>
              <a:ahLst/>
              <a:cxnLst/>
              <a:rect l="l" t="t" r="r" b="b"/>
              <a:pathLst>
                <a:path w="572" h="2552" extrusionOk="0">
                  <a:moveTo>
                    <a:pt x="357" y="0"/>
                  </a:moveTo>
                  <a:cubicBezTo>
                    <a:pt x="348" y="0"/>
                    <a:pt x="339" y="9"/>
                    <a:pt x="348" y="18"/>
                  </a:cubicBezTo>
                  <a:cubicBezTo>
                    <a:pt x="437" y="411"/>
                    <a:pt x="536" y="874"/>
                    <a:pt x="509" y="1329"/>
                  </a:cubicBezTo>
                  <a:cubicBezTo>
                    <a:pt x="473" y="1820"/>
                    <a:pt x="295" y="2239"/>
                    <a:pt x="9" y="2525"/>
                  </a:cubicBezTo>
                  <a:cubicBezTo>
                    <a:pt x="0" y="2534"/>
                    <a:pt x="0" y="2543"/>
                    <a:pt x="9" y="2552"/>
                  </a:cubicBezTo>
                  <a:lnTo>
                    <a:pt x="36" y="2552"/>
                  </a:lnTo>
                  <a:cubicBezTo>
                    <a:pt x="330" y="2257"/>
                    <a:pt x="509" y="1829"/>
                    <a:pt x="544" y="1338"/>
                  </a:cubicBezTo>
                  <a:cubicBezTo>
                    <a:pt x="571" y="874"/>
                    <a:pt x="482" y="411"/>
                    <a:pt x="384" y="9"/>
                  </a:cubicBezTo>
                  <a:cubicBezTo>
                    <a:pt x="375" y="0"/>
                    <a:pt x="36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8026220" y="3960553"/>
              <a:ext cx="30419" cy="85304"/>
            </a:xfrm>
            <a:custGeom>
              <a:avLst/>
              <a:gdLst/>
              <a:ahLst/>
              <a:cxnLst/>
              <a:rect l="l" t="t" r="r" b="b"/>
              <a:pathLst>
                <a:path w="465" h="1304" extrusionOk="0">
                  <a:moveTo>
                    <a:pt x="348" y="1"/>
                  </a:moveTo>
                  <a:cubicBezTo>
                    <a:pt x="339" y="1"/>
                    <a:pt x="330" y="10"/>
                    <a:pt x="339" y="28"/>
                  </a:cubicBezTo>
                  <a:cubicBezTo>
                    <a:pt x="428" y="456"/>
                    <a:pt x="304" y="938"/>
                    <a:pt x="9" y="1277"/>
                  </a:cubicBezTo>
                  <a:cubicBezTo>
                    <a:pt x="0" y="1286"/>
                    <a:pt x="0" y="1294"/>
                    <a:pt x="9" y="1303"/>
                  </a:cubicBezTo>
                  <a:lnTo>
                    <a:pt x="36" y="1303"/>
                  </a:lnTo>
                  <a:cubicBezTo>
                    <a:pt x="339" y="955"/>
                    <a:pt x="464" y="465"/>
                    <a:pt x="375" y="19"/>
                  </a:cubicBezTo>
                  <a:cubicBezTo>
                    <a:pt x="375" y="10"/>
                    <a:pt x="366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5568680" y="3716218"/>
              <a:ext cx="96360" cy="150460"/>
            </a:xfrm>
            <a:custGeom>
              <a:avLst/>
              <a:gdLst/>
              <a:ahLst/>
              <a:cxnLst/>
              <a:rect l="l" t="t" r="r" b="b"/>
              <a:pathLst>
                <a:path w="1473" h="2300" extrusionOk="0">
                  <a:moveTo>
                    <a:pt x="1450" y="0"/>
                  </a:moveTo>
                  <a:cubicBezTo>
                    <a:pt x="1446" y="0"/>
                    <a:pt x="1441" y="2"/>
                    <a:pt x="1437" y="7"/>
                  </a:cubicBezTo>
                  <a:cubicBezTo>
                    <a:pt x="741" y="596"/>
                    <a:pt x="233" y="1399"/>
                    <a:pt x="10" y="2282"/>
                  </a:cubicBezTo>
                  <a:cubicBezTo>
                    <a:pt x="1" y="2291"/>
                    <a:pt x="10" y="2300"/>
                    <a:pt x="19" y="2300"/>
                  </a:cubicBezTo>
                  <a:lnTo>
                    <a:pt x="27" y="2300"/>
                  </a:lnTo>
                  <a:cubicBezTo>
                    <a:pt x="36" y="2300"/>
                    <a:pt x="36" y="2300"/>
                    <a:pt x="45" y="2291"/>
                  </a:cubicBezTo>
                  <a:cubicBezTo>
                    <a:pt x="268" y="1416"/>
                    <a:pt x="777" y="614"/>
                    <a:pt x="1464" y="34"/>
                  </a:cubicBezTo>
                  <a:cubicBezTo>
                    <a:pt x="1473" y="25"/>
                    <a:pt x="1473" y="16"/>
                    <a:pt x="1464" y="7"/>
                  </a:cubicBezTo>
                  <a:cubicBezTo>
                    <a:pt x="1459" y="2"/>
                    <a:pt x="1455" y="0"/>
                    <a:pt x="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5935215" y="1135433"/>
              <a:ext cx="622120" cy="36830"/>
            </a:xfrm>
            <a:custGeom>
              <a:avLst/>
              <a:gdLst/>
              <a:ahLst/>
              <a:cxnLst/>
              <a:rect l="l" t="t" r="r" b="b"/>
              <a:pathLst>
                <a:path w="9510" h="563" extrusionOk="0">
                  <a:moveTo>
                    <a:pt x="9492" y="0"/>
                  </a:moveTo>
                  <a:cubicBezTo>
                    <a:pt x="6343" y="81"/>
                    <a:pt x="3149" y="259"/>
                    <a:pt x="18" y="527"/>
                  </a:cubicBezTo>
                  <a:cubicBezTo>
                    <a:pt x="9" y="527"/>
                    <a:pt x="0" y="536"/>
                    <a:pt x="0" y="545"/>
                  </a:cubicBezTo>
                  <a:cubicBezTo>
                    <a:pt x="0" y="553"/>
                    <a:pt x="9" y="562"/>
                    <a:pt x="18" y="562"/>
                  </a:cubicBezTo>
                  <a:cubicBezTo>
                    <a:pt x="3158" y="295"/>
                    <a:pt x="6343" y="116"/>
                    <a:pt x="9492" y="36"/>
                  </a:cubicBezTo>
                  <a:cubicBezTo>
                    <a:pt x="9501" y="36"/>
                    <a:pt x="9510" y="27"/>
                    <a:pt x="9510" y="18"/>
                  </a:cubicBezTo>
                  <a:cubicBezTo>
                    <a:pt x="9510" y="9"/>
                    <a:pt x="9501" y="0"/>
                    <a:pt x="9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5979568" y="1122022"/>
              <a:ext cx="180945" cy="19887"/>
            </a:xfrm>
            <a:custGeom>
              <a:avLst/>
              <a:gdLst/>
              <a:ahLst/>
              <a:cxnLst/>
              <a:rect l="l" t="t" r="r" b="b"/>
              <a:pathLst>
                <a:path w="2766" h="304" extrusionOk="0">
                  <a:moveTo>
                    <a:pt x="2748" y="0"/>
                  </a:moveTo>
                  <a:cubicBezTo>
                    <a:pt x="1847" y="63"/>
                    <a:pt x="812" y="143"/>
                    <a:pt x="18" y="268"/>
                  </a:cubicBezTo>
                  <a:cubicBezTo>
                    <a:pt x="9" y="268"/>
                    <a:pt x="0" y="286"/>
                    <a:pt x="0" y="295"/>
                  </a:cubicBezTo>
                  <a:cubicBezTo>
                    <a:pt x="0" y="304"/>
                    <a:pt x="9" y="304"/>
                    <a:pt x="18" y="304"/>
                  </a:cubicBezTo>
                  <a:lnTo>
                    <a:pt x="27" y="304"/>
                  </a:lnTo>
                  <a:cubicBezTo>
                    <a:pt x="812" y="179"/>
                    <a:pt x="1847" y="98"/>
                    <a:pt x="2748" y="36"/>
                  </a:cubicBezTo>
                  <a:cubicBezTo>
                    <a:pt x="2757" y="36"/>
                    <a:pt x="2766" y="27"/>
                    <a:pt x="2766" y="18"/>
                  </a:cubicBezTo>
                  <a:cubicBezTo>
                    <a:pt x="2766" y="9"/>
                    <a:pt x="2757" y="0"/>
                    <a:pt x="2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4" name="Google Shape;8134;p34"/>
            <p:cNvGrpSpPr/>
            <p:nvPr/>
          </p:nvGrpSpPr>
          <p:grpSpPr>
            <a:xfrm>
              <a:off x="5016123" y="1772528"/>
              <a:ext cx="980019" cy="767755"/>
              <a:chOff x="4397025" y="319325"/>
              <a:chExt cx="853527" cy="668602"/>
            </a:xfrm>
          </p:grpSpPr>
          <p:sp>
            <p:nvSpPr>
              <p:cNvPr id="8135" name="Google Shape;8135;p34"/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34"/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34"/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34"/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34"/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34"/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34"/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34"/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34"/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34"/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34"/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34"/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34"/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34"/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34"/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34"/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34"/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34"/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34"/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34"/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34"/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34"/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34"/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34"/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34"/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34"/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34"/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34"/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34"/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34"/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34"/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34"/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34"/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34"/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34"/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34"/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34"/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34"/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34"/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34"/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34"/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34"/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34"/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34"/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34"/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34"/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34"/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34"/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34"/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34"/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34"/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34"/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34"/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34"/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34"/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34"/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34"/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34"/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34"/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34"/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34"/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34"/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34"/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34"/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34"/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34"/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34"/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34"/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34"/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34"/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34"/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34"/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34"/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34"/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34"/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34"/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34"/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34"/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34"/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34"/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34"/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34"/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34"/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34"/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34"/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34"/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34"/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34"/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34"/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34"/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34"/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34"/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34"/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34"/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34"/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34"/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34"/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34"/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34"/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34"/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35" name="Google Shape;8235;p34"/>
          <p:cNvSpPr/>
          <p:nvPr/>
        </p:nvSpPr>
        <p:spPr>
          <a:xfrm rot="89874">
            <a:off x="627575" y="3529448"/>
            <a:ext cx="3617946" cy="83420"/>
          </a:xfrm>
          <a:custGeom>
            <a:avLst/>
            <a:gdLst/>
            <a:ahLst/>
            <a:cxnLst/>
            <a:rect l="l" t="t" r="r" b="b"/>
            <a:pathLst>
              <a:path w="16139" h="3337" extrusionOk="0">
                <a:moveTo>
                  <a:pt x="16138" y="0"/>
                </a:moveTo>
                <a:lnTo>
                  <a:pt x="16138" y="0"/>
                </a:lnTo>
                <a:cubicBezTo>
                  <a:pt x="15460" y="116"/>
                  <a:pt x="14791" y="241"/>
                  <a:pt x="14113" y="366"/>
                </a:cubicBezTo>
                <a:lnTo>
                  <a:pt x="12088" y="749"/>
                </a:lnTo>
                <a:cubicBezTo>
                  <a:pt x="10741" y="1008"/>
                  <a:pt x="9394" y="1285"/>
                  <a:pt x="8047" y="1561"/>
                </a:cubicBezTo>
                <a:cubicBezTo>
                  <a:pt x="6700" y="1847"/>
                  <a:pt x="5353" y="2123"/>
                  <a:pt x="4015" y="2418"/>
                </a:cubicBezTo>
                <a:lnTo>
                  <a:pt x="1998" y="2864"/>
                </a:lnTo>
                <a:cubicBezTo>
                  <a:pt x="1338" y="3024"/>
                  <a:pt x="660" y="3167"/>
                  <a:pt x="0" y="3336"/>
                </a:cubicBezTo>
                <a:cubicBezTo>
                  <a:pt x="678" y="3220"/>
                  <a:pt x="1347" y="3096"/>
                  <a:pt x="2025" y="2971"/>
                </a:cubicBezTo>
                <a:lnTo>
                  <a:pt x="4050" y="2587"/>
                </a:lnTo>
                <a:cubicBezTo>
                  <a:pt x="5397" y="2328"/>
                  <a:pt x="6744" y="2043"/>
                  <a:pt x="8091" y="1775"/>
                </a:cubicBezTo>
                <a:cubicBezTo>
                  <a:pt x="9439" y="1490"/>
                  <a:pt x="10786" y="1213"/>
                  <a:pt x="12124" y="919"/>
                </a:cubicBezTo>
                <a:lnTo>
                  <a:pt x="14140" y="473"/>
                </a:lnTo>
                <a:cubicBezTo>
                  <a:pt x="14809" y="312"/>
                  <a:pt x="15478" y="161"/>
                  <a:pt x="161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6" name="Google Shape;8236;p34"/>
          <p:cNvSpPr txBox="1">
            <a:spLocks noGrp="1"/>
          </p:cNvSpPr>
          <p:nvPr>
            <p:ph type="ctrTitle"/>
          </p:nvPr>
        </p:nvSpPr>
        <p:spPr>
          <a:xfrm>
            <a:off x="713100" y="572200"/>
            <a:ext cx="5744400" cy="28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sz="8100" dirty="0">
                <a:solidFill>
                  <a:schemeClr val="lt2"/>
                </a:solidFill>
                <a:latin typeface="Bahnschrift SemiLight SemiConde" panose="020B0502040204020203" pitchFamily="34" charset="0"/>
              </a:rPr>
              <a:t>Coffee Quality Prediction</a:t>
            </a:r>
            <a:endParaRPr sz="5500" dirty="0">
              <a:solidFill>
                <a:schemeClr val="lt2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8237" name="Google Shape;8237;p34"/>
          <p:cNvSpPr txBox="1">
            <a:spLocks noGrp="1"/>
          </p:cNvSpPr>
          <p:nvPr>
            <p:ph type="subTitle" idx="1"/>
          </p:nvPr>
        </p:nvSpPr>
        <p:spPr>
          <a:xfrm>
            <a:off x="559148" y="3559185"/>
            <a:ext cx="3754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2000" b="1" dirty="0">
                <a:solidFill>
                  <a:schemeClr val="accent2">
                    <a:lumMod val="75000"/>
                  </a:schemeClr>
                </a:solidFill>
                <a:latin typeface="Assistant" panose="020F0502020204030204" pitchFamily="2" charset="-79"/>
                <a:cs typeface="Assistant" panose="020F0502020204030204" pitchFamily="2" charset="-79"/>
              </a:rPr>
              <a:t>Advanced Analysis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Assistant" panose="020F0502020204030204" pitchFamily="2" charset="-79"/>
              <a:cs typeface="Assistant" panose="020F050202020403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C493D-67DF-E490-D03D-6AD6F7287777}"/>
              </a:ext>
            </a:extLst>
          </p:cNvPr>
          <p:cNvSpPr txBox="1"/>
          <p:nvPr/>
        </p:nvSpPr>
        <p:spPr>
          <a:xfrm>
            <a:off x="1963907" y="4673601"/>
            <a:ext cx="945281" cy="27699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ssistant" pitchFamily="2" charset="-79"/>
                <a:cs typeface="Assistant" pitchFamily="2" charset="-79"/>
              </a:rPr>
              <a:t>GROUP 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7338-100A-C077-5440-68649E85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Categorical Factors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8CF36-C495-9083-A6B8-FC490E991F1B}"/>
              </a:ext>
            </a:extLst>
          </p:cNvPr>
          <p:cNvSpPr txBox="1"/>
          <p:nvPr/>
        </p:nvSpPr>
        <p:spPr>
          <a:xfrm>
            <a:off x="2086429" y="1177797"/>
            <a:ext cx="4971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latin typeface="Assistant" pitchFamily="2" charset="-79"/>
                <a:cs typeface="Assistant" pitchFamily="2" charset="-79"/>
              </a:rPr>
              <a:t>Chi-Square Test of Independence at 5% significance level</a:t>
            </a:r>
            <a:r>
              <a:rPr lang="en-US" sz="1400" dirty="0"/>
              <a:t>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6A05DE7-7809-22A6-6C8F-C4EE7A57AD26}"/>
              </a:ext>
            </a:extLst>
          </p:cNvPr>
          <p:cNvSpPr txBox="1">
            <a:spLocks/>
          </p:cNvSpPr>
          <p:nvPr/>
        </p:nvSpPr>
        <p:spPr>
          <a:xfrm>
            <a:off x="1411057" y="2148212"/>
            <a:ext cx="2815561" cy="23657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Country of Origin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Region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In-Country Partner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Harvest Year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Variety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Processing Method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Certification Body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343DB657-B71B-175C-83F8-9C461B3736DF}"/>
              </a:ext>
            </a:extLst>
          </p:cNvPr>
          <p:cNvSpPr txBox="1">
            <a:spLocks/>
          </p:cNvSpPr>
          <p:nvPr/>
        </p:nvSpPr>
        <p:spPr>
          <a:xfrm>
            <a:off x="1165683" y="1738738"/>
            <a:ext cx="3306307" cy="408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Significant Associations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A0287F9-8011-3B63-B9D5-CBABA042A9F7}"/>
              </a:ext>
            </a:extLst>
          </p:cNvPr>
          <p:cNvSpPr txBox="1">
            <a:spLocks/>
          </p:cNvSpPr>
          <p:nvPr/>
        </p:nvSpPr>
        <p:spPr>
          <a:xfrm>
            <a:off x="5557382" y="2156097"/>
            <a:ext cx="1911000" cy="23657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Company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Owner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Color </a:t>
            </a:r>
          </a:p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EF241BB-E14B-96E5-E4AC-207E3480348B}"/>
              </a:ext>
            </a:extLst>
          </p:cNvPr>
          <p:cNvSpPr txBox="1">
            <a:spLocks/>
          </p:cNvSpPr>
          <p:nvPr/>
        </p:nvSpPr>
        <p:spPr>
          <a:xfrm>
            <a:off x="5165323" y="1747798"/>
            <a:ext cx="2695117" cy="408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No Significant Association</a:t>
            </a:r>
          </a:p>
        </p:txBody>
      </p:sp>
    </p:spTree>
    <p:extLst>
      <p:ext uri="{BB962C8B-B14F-4D97-AF65-F5344CB8AC3E}">
        <p14:creationId xmlns:p14="http://schemas.microsoft.com/office/powerpoint/2010/main" val="408148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0">
          <a:extLst>
            <a:ext uri="{FF2B5EF4-FFF2-40B4-BE49-F238E27FC236}">
              <a16:creationId xmlns:a16="http://schemas.microsoft.com/office/drawing/2014/main" id="{3928BF46-C627-E9C8-E3A0-525F2E01B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1" name="Google Shape;9081;p40">
            <a:extLst>
              <a:ext uri="{FF2B5EF4-FFF2-40B4-BE49-F238E27FC236}">
                <a16:creationId xmlns:a16="http://schemas.microsoft.com/office/drawing/2014/main" id="{F4CEAEFC-63C2-BED6-B4A8-B83B4039940B}"/>
              </a:ext>
            </a:extLst>
          </p:cNvPr>
          <p:cNvSpPr/>
          <p:nvPr/>
        </p:nvSpPr>
        <p:spPr>
          <a:xfrm>
            <a:off x="7284021" y="1109369"/>
            <a:ext cx="96949" cy="94659"/>
          </a:xfrm>
          <a:custGeom>
            <a:avLst/>
            <a:gdLst/>
            <a:ahLst/>
            <a:cxnLst/>
            <a:rect l="l" t="t" r="r" b="b"/>
            <a:pathLst>
              <a:path w="1482" h="1447" extrusionOk="0">
                <a:moveTo>
                  <a:pt x="714" y="0"/>
                </a:moveTo>
                <a:lnTo>
                  <a:pt x="607" y="125"/>
                </a:lnTo>
                <a:cubicBezTo>
                  <a:pt x="259" y="187"/>
                  <a:pt x="0" y="571"/>
                  <a:pt x="72" y="910"/>
                </a:cubicBezTo>
                <a:cubicBezTo>
                  <a:pt x="135" y="1221"/>
                  <a:pt x="448" y="1446"/>
                  <a:pt x="762" y="1446"/>
                </a:cubicBezTo>
                <a:cubicBezTo>
                  <a:pt x="800" y="1446"/>
                  <a:pt x="837" y="1443"/>
                  <a:pt x="874" y="1436"/>
                </a:cubicBezTo>
                <a:cubicBezTo>
                  <a:pt x="1222" y="1365"/>
                  <a:pt x="1481" y="1008"/>
                  <a:pt x="1436" y="651"/>
                </a:cubicBezTo>
                <a:cubicBezTo>
                  <a:pt x="1401" y="303"/>
                  <a:pt x="1071" y="9"/>
                  <a:pt x="7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2" name="Google Shape;9082;p40">
            <a:extLst>
              <a:ext uri="{FF2B5EF4-FFF2-40B4-BE49-F238E27FC236}">
                <a16:creationId xmlns:a16="http://schemas.microsoft.com/office/drawing/2014/main" id="{443C888B-FAD4-ADD3-C3CC-8B85ED146F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2110191" y="2234975"/>
            <a:ext cx="2672265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 SemiConden" panose="020B0502040204020203" pitchFamily="34" charset="0"/>
              </a:rPr>
              <a:t>Advanced analysis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9083" name="Google Shape;9083;p40">
            <a:extLst>
              <a:ext uri="{FF2B5EF4-FFF2-40B4-BE49-F238E27FC236}">
                <a16:creationId xmlns:a16="http://schemas.microsoft.com/office/drawing/2014/main" id="{E139C566-3807-C30B-E789-833646ECFF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13100" y="215082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85" name="Google Shape;9085;p40">
            <a:extLst>
              <a:ext uri="{FF2B5EF4-FFF2-40B4-BE49-F238E27FC236}">
                <a16:creationId xmlns:a16="http://schemas.microsoft.com/office/drawing/2014/main" id="{A188BE03-0AAE-62E0-CEDF-C40AFA7A6F8D}"/>
              </a:ext>
            </a:extLst>
          </p:cNvPr>
          <p:cNvSpPr/>
          <p:nvPr/>
        </p:nvSpPr>
        <p:spPr>
          <a:xfrm flipH="1">
            <a:off x="766536" y="2010576"/>
            <a:ext cx="1145076" cy="1122340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6" name="Google Shape;9086;p40">
            <a:extLst>
              <a:ext uri="{FF2B5EF4-FFF2-40B4-BE49-F238E27FC236}">
                <a16:creationId xmlns:a16="http://schemas.microsoft.com/office/drawing/2014/main" id="{6C889EA4-1742-5619-315D-B76BF9AE6A04}"/>
              </a:ext>
            </a:extLst>
          </p:cNvPr>
          <p:cNvGrpSpPr/>
          <p:nvPr/>
        </p:nvGrpSpPr>
        <p:grpSpPr>
          <a:xfrm rot="-2021031">
            <a:off x="1634510" y="728350"/>
            <a:ext cx="378784" cy="279550"/>
            <a:chOff x="1717225" y="3348450"/>
            <a:chExt cx="123575" cy="91200"/>
          </a:xfrm>
        </p:grpSpPr>
        <p:sp>
          <p:nvSpPr>
            <p:cNvPr id="9087" name="Google Shape;9087;p40">
              <a:extLst>
                <a:ext uri="{FF2B5EF4-FFF2-40B4-BE49-F238E27FC236}">
                  <a16:creationId xmlns:a16="http://schemas.microsoft.com/office/drawing/2014/main" id="{70ACD69F-331A-12B2-68DA-E1EE61156121}"/>
                </a:ext>
              </a:extLst>
            </p:cNvPr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40">
              <a:extLst>
                <a:ext uri="{FF2B5EF4-FFF2-40B4-BE49-F238E27FC236}">
                  <a16:creationId xmlns:a16="http://schemas.microsoft.com/office/drawing/2014/main" id="{AB27AAE3-0D25-0AE9-77CE-C4DBD98E9DFE}"/>
                </a:ext>
              </a:extLst>
            </p:cNvPr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40">
              <a:extLst>
                <a:ext uri="{FF2B5EF4-FFF2-40B4-BE49-F238E27FC236}">
                  <a16:creationId xmlns:a16="http://schemas.microsoft.com/office/drawing/2014/main" id="{7DAE215D-09ED-71BE-B07B-396C1E7F93E2}"/>
                </a:ext>
              </a:extLst>
            </p:cNvPr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40">
              <a:extLst>
                <a:ext uri="{FF2B5EF4-FFF2-40B4-BE49-F238E27FC236}">
                  <a16:creationId xmlns:a16="http://schemas.microsoft.com/office/drawing/2014/main" id="{06383365-DE2D-357F-AAEF-B49C5F3EA80A}"/>
                </a:ext>
              </a:extLst>
            </p:cNvPr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40">
              <a:extLst>
                <a:ext uri="{FF2B5EF4-FFF2-40B4-BE49-F238E27FC236}">
                  <a16:creationId xmlns:a16="http://schemas.microsoft.com/office/drawing/2014/main" id="{BF966DF9-A7D3-F720-CC1C-6F07B25EDC43}"/>
                </a:ext>
              </a:extLst>
            </p:cNvPr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40">
              <a:extLst>
                <a:ext uri="{FF2B5EF4-FFF2-40B4-BE49-F238E27FC236}">
                  <a16:creationId xmlns:a16="http://schemas.microsoft.com/office/drawing/2014/main" id="{6A3125FE-D44E-1936-F213-320BA491E2D4}"/>
                </a:ext>
              </a:extLst>
            </p:cNvPr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40">
              <a:extLst>
                <a:ext uri="{FF2B5EF4-FFF2-40B4-BE49-F238E27FC236}">
                  <a16:creationId xmlns:a16="http://schemas.microsoft.com/office/drawing/2014/main" id="{B3F9DAD6-B199-42B1-C958-5A98F3EDFD80}"/>
                </a:ext>
              </a:extLst>
            </p:cNvPr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40">
              <a:extLst>
                <a:ext uri="{FF2B5EF4-FFF2-40B4-BE49-F238E27FC236}">
                  <a16:creationId xmlns:a16="http://schemas.microsoft.com/office/drawing/2014/main" id="{23BAF2B2-6D71-22AE-0021-0BF08796C41E}"/>
                </a:ext>
              </a:extLst>
            </p:cNvPr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40">
              <a:extLst>
                <a:ext uri="{FF2B5EF4-FFF2-40B4-BE49-F238E27FC236}">
                  <a16:creationId xmlns:a16="http://schemas.microsoft.com/office/drawing/2014/main" id="{43257603-0446-B676-85EB-5BBA2C54CD6B}"/>
                </a:ext>
              </a:extLst>
            </p:cNvPr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40">
              <a:extLst>
                <a:ext uri="{FF2B5EF4-FFF2-40B4-BE49-F238E27FC236}">
                  <a16:creationId xmlns:a16="http://schemas.microsoft.com/office/drawing/2014/main" id="{B3C46FE8-983C-41E5-44DF-F3C9D05BB7F7}"/>
                </a:ext>
              </a:extLst>
            </p:cNvPr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40">
              <a:extLst>
                <a:ext uri="{FF2B5EF4-FFF2-40B4-BE49-F238E27FC236}">
                  <a16:creationId xmlns:a16="http://schemas.microsoft.com/office/drawing/2014/main" id="{5ADA87AE-FA20-4F5D-39B1-93FB1830A12B}"/>
                </a:ext>
              </a:extLst>
            </p:cNvPr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40">
              <a:extLst>
                <a:ext uri="{FF2B5EF4-FFF2-40B4-BE49-F238E27FC236}">
                  <a16:creationId xmlns:a16="http://schemas.microsoft.com/office/drawing/2014/main" id="{FB3DBF50-5035-B0E7-ADD9-82E7813A7ED9}"/>
                </a:ext>
              </a:extLst>
            </p:cNvPr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9" name="Google Shape;9099;p40">
            <a:extLst>
              <a:ext uri="{FF2B5EF4-FFF2-40B4-BE49-F238E27FC236}">
                <a16:creationId xmlns:a16="http://schemas.microsoft.com/office/drawing/2014/main" id="{D2BD7BD4-D6D9-D696-3AC8-6EEB2A188ACE}"/>
              </a:ext>
            </a:extLst>
          </p:cNvPr>
          <p:cNvGrpSpPr/>
          <p:nvPr/>
        </p:nvGrpSpPr>
        <p:grpSpPr>
          <a:xfrm>
            <a:off x="4903027" y="860955"/>
            <a:ext cx="3848680" cy="3790342"/>
            <a:chOff x="4903027" y="860955"/>
            <a:chExt cx="3848680" cy="3790342"/>
          </a:xfrm>
        </p:grpSpPr>
        <p:grpSp>
          <p:nvGrpSpPr>
            <p:cNvPr id="9100" name="Google Shape;9100;p40">
              <a:extLst>
                <a:ext uri="{FF2B5EF4-FFF2-40B4-BE49-F238E27FC236}">
                  <a16:creationId xmlns:a16="http://schemas.microsoft.com/office/drawing/2014/main" id="{84853846-E3A4-0991-8390-B419843BCCFF}"/>
                </a:ext>
              </a:extLst>
            </p:cNvPr>
            <p:cNvGrpSpPr/>
            <p:nvPr/>
          </p:nvGrpSpPr>
          <p:grpSpPr>
            <a:xfrm flipH="1">
              <a:off x="4903027" y="2423620"/>
              <a:ext cx="1568105" cy="1576526"/>
              <a:chOff x="6854327" y="1993920"/>
              <a:chExt cx="1568105" cy="1576526"/>
            </a:xfrm>
          </p:grpSpPr>
          <p:sp>
            <p:nvSpPr>
              <p:cNvPr id="9101" name="Google Shape;9101;p40">
                <a:extLst>
                  <a:ext uri="{FF2B5EF4-FFF2-40B4-BE49-F238E27FC236}">
                    <a16:creationId xmlns:a16="http://schemas.microsoft.com/office/drawing/2014/main" id="{05CFAD60-A6AC-404B-D87A-5F30F069B08E}"/>
                  </a:ext>
                </a:extLst>
              </p:cNvPr>
              <p:cNvSpPr/>
              <p:nvPr/>
            </p:nvSpPr>
            <p:spPr>
              <a:xfrm rot="2560336">
                <a:off x="7118673" y="2189176"/>
                <a:ext cx="1039413" cy="1186013"/>
              </a:xfrm>
              <a:custGeom>
                <a:avLst/>
                <a:gdLst/>
                <a:ahLst/>
                <a:cxnLst/>
                <a:rect l="l" t="t" r="r" b="b"/>
                <a:pathLst>
                  <a:path w="15889" h="18130" extrusionOk="0">
                    <a:moveTo>
                      <a:pt x="7520" y="1"/>
                    </a:moveTo>
                    <a:cubicBezTo>
                      <a:pt x="5391" y="1"/>
                      <a:pt x="3261" y="810"/>
                      <a:pt x="1945" y="2520"/>
                    </a:cubicBezTo>
                    <a:cubicBezTo>
                      <a:pt x="81" y="4928"/>
                      <a:pt x="1" y="7926"/>
                      <a:pt x="518" y="10504"/>
                    </a:cubicBezTo>
                    <a:cubicBezTo>
                      <a:pt x="982" y="12850"/>
                      <a:pt x="1999" y="15152"/>
                      <a:pt x="3979" y="16650"/>
                    </a:cubicBezTo>
                    <a:cubicBezTo>
                      <a:pt x="5207" y="17575"/>
                      <a:pt x="6859" y="18130"/>
                      <a:pt x="8537" y="18130"/>
                    </a:cubicBezTo>
                    <a:cubicBezTo>
                      <a:pt x="9579" y="18130"/>
                      <a:pt x="10631" y="17916"/>
                      <a:pt x="11598" y="17444"/>
                    </a:cubicBezTo>
                    <a:cubicBezTo>
                      <a:pt x="13302" y="16615"/>
                      <a:pt x="14542" y="15107"/>
                      <a:pt x="15175" y="13501"/>
                    </a:cubicBezTo>
                    <a:cubicBezTo>
                      <a:pt x="15809" y="11905"/>
                      <a:pt x="15889" y="10218"/>
                      <a:pt x="15728" y="8604"/>
                    </a:cubicBezTo>
                    <a:cubicBezTo>
                      <a:pt x="15550" y="6802"/>
                      <a:pt x="15077" y="5035"/>
                      <a:pt x="14087" y="3528"/>
                    </a:cubicBezTo>
                    <a:cubicBezTo>
                      <a:pt x="13097" y="2020"/>
                      <a:pt x="11553" y="780"/>
                      <a:pt x="9635" y="272"/>
                    </a:cubicBezTo>
                    <a:cubicBezTo>
                      <a:pt x="8951" y="92"/>
                      <a:pt x="8235" y="1"/>
                      <a:pt x="75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40">
                <a:extLst>
                  <a:ext uri="{FF2B5EF4-FFF2-40B4-BE49-F238E27FC236}">
                    <a16:creationId xmlns:a16="http://schemas.microsoft.com/office/drawing/2014/main" id="{6434ADF0-2A51-1283-6836-C12482D1208D}"/>
                  </a:ext>
                </a:extLst>
              </p:cNvPr>
              <p:cNvSpPr/>
              <p:nvPr/>
            </p:nvSpPr>
            <p:spPr>
              <a:xfrm rot="2560336">
                <a:off x="7936340" y="2681336"/>
                <a:ext cx="319890" cy="298171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4558" extrusionOk="0">
                    <a:moveTo>
                      <a:pt x="2229" y="0"/>
                    </a:moveTo>
                    <a:cubicBezTo>
                      <a:pt x="1345" y="0"/>
                      <a:pt x="335" y="353"/>
                      <a:pt x="134" y="1204"/>
                    </a:cubicBezTo>
                    <a:cubicBezTo>
                      <a:pt x="0" y="1793"/>
                      <a:pt x="223" y="2391"/>
                      <a:pt x="527" y="2899"/>
                    </a:cubicBezTo>
                    <a:cubicBezTo>
                      <a:pt x="892" y="3515"/>
                      <a:pt x="1401" y="4077"/>
                      <a:pt x="2079" y="4371"/>
                    </a:cubicBezTo>
                    <a:cubicBezTo>
                      <a:pt x="2366" y="4492"/>
                      <a:pt x="2689" y="4557"/>
                      <a:pt x="3009" y="4557"/>
                    </a:cubicBezTo>
                    <a:cubicBezTo>
                      <a:pt x="3445" y="4557"/>
                      <a:pt x="3877" y="4437"/>
                      <a:pt x="4211" y="4175"/>
                    </a:cubicBezTo>
                    <a:cubicBezTo>
                      <a:pt x="4630" y="3836"/>
                      <a:pt x="4853" y="3301"/>
                      <a:pt x="4871" y="2783"/>
                    </a:cubicBezTo>
                    <a:cubicBezTo>
                      <a:pt x="4889" y="2266"/>
                      <a:pt x="4711" y="1757"/>
                      <a:pt x="4434" y="1311"/>
                    </a:cubicBezTo>
                    <a:cubicBezTo>
                      <a:pt x="4086" y="731"/>
                      <a:pt x="3542" y="214"/>
                      <a:pt x="2846" y="62"/>
                    </a:cubicBezTo>
                    <a:cubicBezTo>
                      <a:pt x="2657" y="22"/>
                      <a:pt x="2447" y="0"/>
                      <a:pt x="2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3" name="Google Shape;9103;p40">
              <a:extLst>
                <a:ext uri="{FF2B5EF4-FFF2-40B4-BE49-F238E27FC236}">
                  <a16:creationId xmlns:a16="http://schemas.microsoft.com/office/drawing/2014/main" id="{4815E545-4F8C-1EEB-7B11-95B0F8D6940A}"/>
                </a:ext>
              </a:extLst>
            </p:cNvPr>
            <p:cNvSpPr/>
            <p:nvPr/>
          </p:nvSpPr>
          <p:spPr>
            <a:xfrm rot="2560336">
              <a:off x="7447948" y="2618876"/>
              <a:ext cx="1039413" cy="1186013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40">
              <a:extLst>
                <a:ext uri="{FF2B5EF4-FFF2-40B4-BE49-F238E27FC236}">
                  <a16:creationId xmlns:a16="http://schemas.microsoft.com/office/drawing/2014/main" id="{7EDA523D-4D80-01E4-029B-4182B665D0A6}"/>
                </a:ext>
              </a:extLst>
            </p:cNvPr>
            <p:cNvSpPr/>
            <p:nvPr/>
          </p:nvSpPr>
          <p:spPr>
            <a:xfrm rot="2560336">
              <a:off x="8112640" y="2499186"/>
              <a:ext cx="319890" cy="298171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40">
              <a:extLst>
                <a:ext uri="{FF2B5EF4-FFF2-40B4-BE49-F238E27FC236}">
                  <a16:creationId xmlns:a16="http://schemas.microsoft.com/office/drawing/2014/main" id="{B99459FC-1EE0-6775-18A3-9F3A246D272E}"/>
                </a:ext>
              </a:extLst>
            </p:cNvPr>
            <p:cNvSpPr/>
            <p:nvPr/>
          </p:nvSpPr>
          <p:spPr>
            <a:xfrm>
              <a:off x="5773705" y="4446082"/>
              <a:ext cx="2493126" cy="205215"/>
            </a:xfrm>
            <a:custGeom>
              <a:avLst/>
              <a:gdLst/>
              <a:ahLst/>
              <a:cxnLst/>
              <a:rect l="l" t="t" r="r" b="b"/>
              <a:pathLst>
                <a:path w="38111" h="3137" extrusionOk="0">
                  <a:moveTo>
                    <a:pt x="23812" y="0"/>
                  </a:moveTo>
                  <a:cubicBezTo>
                    <a:pt x="23086" y="0"/>
                    <a:pt x="22356" y="7"/>
                    <a:pt x="21634" y="21"/>
                  </a:cubicBezTo>
                  <a:cubicBezTo>
                    <a:pt x="21328" y="20"/>
                    <a:pt x="21023" y="19"/>
                    <a:pt x="20717" y="19"/>
                  </a:cubicBezTo>
                  <a:cubicBezTo>
                    <a:pt x="16337" y="19"/>
                    <a:pt x="11945" y="198"/>
                    <a:pt x="7592" y="557"/>
                  </a:cubicBezTo>
                  <a:cubicBezTo>
                    <a:pt x="5344" y="744"/>
                    <a:pt x="3087" y="976"/>
                    <a:pt x="946" y="1511"/>
                  </a:cubicBezTo>
                  <a:cubicBezTo>
                    <a:pt x="625" y="1592"/>
                    <a:pt x="259" y="1707"/>
                    <a:pt x="161" y="1939"/>
                  </a:cubicBezTo>
                  <a:cubicBezTo>
                    <a:pt x="0" y="2305"/>
                    <a:pt x="642" y="2591"/>
                    <a:pt x="1187" y="2689"/>
                  </a:cubicBezTo>
                  <a:cubicBezTo>
                    <a:pt x="2382" y="2921"/>
                    <a:pt x="3640" y="2965"/>
                    <a:pt x="4889" y="3001"/>
                  </a:cubicBezTo>
                  <a:cubicBezTo>
                    <a:pt x="8117" y="3101"/>
                    <a:pt x="11350" y="3136"/>
                    <a:pt x="14584" y="3136"/>
                  </a:cubicBezTo>
                  <a:cubicBezTo>
                    <a:pt x="18582" y="3136"/>
                    <a:pt x="22582" y="3082"/>
                    <a:pt x="26576" y="3028"/>
                  </a:cubicBezTo>
                  <a:cubicBezTo>
                    <a:pt x="28833" y="3001"/>
                    <a:pt x="31090" y="2965"/>
                    <a:pt x="33338" y="2823"/>
                  </a:cubicBezTo>
                  <a:cubicBezTo>
                    <a:pt x="34748" y="2733"/>
                    <a:pt x="36166" y="2591"/>
                    <a:pt x="37433" y="2154"/>
                  </a:cubicBezTo>
                  <a:cubicBezTo>
                    <a:pt x="37584" y="2100"/>
                    <a:pt x="37745" y="2038"/>
                    <a:pt x="37843" y="1939"/>
                  </a:cubicBezTo>
                  <a:cubicBezTo>
                    <a:pt x="38111" y="1663"/>
                    <a:pt x="37834" y="1484"/>
                    <a:pt x="37442" y="1288"/>
                  </a:cubicBezTo>
                  <a:cubicBezTo>
                    <a:pt x="36978" y="1056"/>
                    <a:pt x="36443" y="905"/>
                    <a:pt x="35791" y="789"/>
                  </a:cubicBezTo>
                  <a:cubicBezTo>
                    <a:pt x="35791" y="789"/>
                    <a:pt x="32380" y="12"/>
                    <a:pt x="25800" y="12"/>
                  </a:cubicBezTo>
                  <a:cubicBezTo>
                    <a:pt x="25726" y="12"/>
                    <a:pt x="25651" y="12"/>
                    <a:pt x="25577" y="12"/>
                  </a:cubicBezTo>
                  <a:cubicBezTo>
                    <a:pt x="24995" y="4"/>
                    <a:pt x="24405" y="0"/>
                    <a:pt x="23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06" name="Google Shape;9106;p40">
              <a:extLst>
                <a:ext uri="{FF2B5EF4-FFF2-40B4-BE49-F238E27FC236}">
                  <a16:creationId xmlns:a16="http://schemas.microsoft.com/office/drawing/2014/main" id="{68A8F7CF-3E80-CBF9-61B9-1FCF42F6266E}"/>
                </a:ext>
              </a:extLst>
            </p:cNvPr>
            <p:cNvGrpSpPr/>
            <p:nvPr/>
          </p:nvGrpSpPr>
          <p:grpSpPr>
            <a:xfrm>
              <a:off x="5072361" y="860955"/>
              <a:ext cx="3358546" cy="3421549"/>
              <a:chOff x="5072361" y="860955"/>
              <a:chExt cx="3358546" cy="3421549"/>
            </a:xfrm>
          </p:grpSpPr>
          <p:grpSp>
            <p:nvGrpSpPr>
              <p:cNvPr id="9107" name="Google Shape;9107;p40">
                <a:extLst>
                  <a:ext uri="{FF2B5EF4-FFF2-40B4-BE49-F238E27FC236}">
                    <a16:creationId xmlns:a16="http://schemas.microsoft.com/office/drawing/2014/main" id="{68AFB5D8-2C81-95FE-0803-9FAFBE02A5FC}"/>
                  </a:ext>
                </a:extLst>
              </p:cNvPr>
              <p:cNvGrpSpPr/>
              <p:nvPr/>
            </p:nvGrpSpPr>
            <p:grpSpPr>
              <a:xfrm>
                <a:off x="6695927" y="860955"/>
                <a:ext cx="1734981" cy="1553119"/>
                <a:chOff x="5449775" y="2269325"/>
                <a:chExt cx="552700" cy="494750"/>
              </a:xfrm>
            </p:grpSpPr>
            <p:sp>
              <p:nvSpPr>
                <p:cNvPr id="9108" name="Google Shape;9108;p40">
                  <a:extLst>
                    <a:ext uri="{FF2B5EF4-FFF2-40B4-BE49-F238E27FC236}">
                      <a16:creationId xmlns:a16="http://schemas.microsoft.com/office/drawing/2014/main" id="{7C0B24A4-E018-05BD-E611-844D4232B7BF}"/>
                    </a:ext>
                  </a:extLst>
                </p:cNvPr>
                <p:cNvSpPr/>
                <p:nvPr/>
              </p:nvSpPr>
              <p:spPr>
                <a:xfrm>
                  <a:off x="5449775" y="2270125"/>
                  <a:ext cx="552700" cy="49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8" h="19619" extrusionOk="0">
                      <a:moveTo>
                        <a:pt x="10739" y="0"/>
                      </a:moveTo>
                      <a:cubicBezTo>
                        <a:pt x="6640" y="0"/>
                        <a:pt x="2878" y="2470"/>
                        <a:pt x="1553" y="6888"/>
                      </a:cubicBezTo>
                      <a:cubicBezTo>
                        <a:pt x="1" y="12044"/>
                        <a:pt x="2865" y="17602"/>
                        <a:pt x="8021" y="19146"/>
                      </a:cubicBezTo>
                      <a:cubicBezTo>
                        <a:pt x="9073" y="19462"/>
                        <a:pt x="10133" y="19619"/>
                        <a:pt x="11170" y="19619"/>
                      </a:cubicBezTo>
                      <a:cubicBezTo>
                        <a:pt x="15211" y="19619"/>
                        <a:pt x="18898" y="17242"/>
                        <a:pt x="20403" y="12740"/>
                      </a:cubicBezTo>
                      <a:cubicBezTo>
                        <a:pt x="22107" y="7637"/>
                        <a:pt x="19609" y="2196"/>
                        <a:pt x="13793" y="456"/>
                      </a:cubicBezTo>
                      <a:cubicBezTo>
                        <a:pt x="12775" y="150"/>
                        <a:pt x="11747" y="0"/>
                        <a:pt x="10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9" name="Google Shape;9109;p40">
                  <a:extLst>
                    <a:ext uri="{FF2B5EF4-FFF2-40B4-BE49-F238E27FC236}">
                      <a16:creationId xmlns:a16="http://schemas.microsoft.com/office/drawing/2014/main" id="{4B7AD2DE-5AED-98B3-DA56-F1A57DED0D62}"/>
                    </a:ext>
                  </a:extLst>
                </p:cNvPr>
                <p:cNvSpPr/>
                <p:nvPr/>
              </p:nvSpPr>
              <p:spPr>
                <a:xfrm>
                  <a:off x="5472750" y="2269325"/>
                  <a:ext cx="504750" cy="4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0" h="19790" extrusionOk="0">
                      <a:moveTo>
                        <a:pt x="9727" y="1"/>
                      </a:moveTo>
                      <a:cubicBezTo>
                        <a:pt x="9500" y="1"/>
                        <a:pt x="9273" y="9"/>
                        <a:pt x="9047" y="24"/>
                      </a:cubicBezTo>
                      <a:cubicBezTo>
                        <a:pt x="7744" y="113"/>
                        <a:pt x="6469" y="452"/>
                        <a:pt x="5309" y="1050"/>
                      </a:cubicBezTo>
                      <a:cubicBezTo>
                        <a:pt x="4149" y="1639"/>
                        <a:pt x="3114" y="2477"/>
                        <a:pt x="2294" y="3494"/>
                      </a:cubicBezTo>
                      <a:cubicBezTo>
                        <a:pt x="1473" y="4511"/>
                        <a:pt x="875" y="5707"/>
                        <a:pt x="500" y="6956"/>
                      </a:cubicBezTo>
                      <a:cubicBezTo>
                        <a:pt x="126" y="8205"/>
                        <a:pt x="1" y="9534"/>
                        <a:pt x="135" y="10836"/>
                      </a:cubicBezTo>
                      <a:cubicBezTo>
                        <a:pt x="277" y="12139"/>
                        <a:pt x="670" y="13415"/>
                        <a:pt x="1285" y="14565"/>
                      </a:cubicBezTo>
                      <a:cubicBezTo>
                        <a:pt x="1910" y="15716"/>
                        <a:pt x="2749" y="16751"/>
                        <a:pt x="3774" y="17581"/>
                      </a:cubicBezTo>
                      <a:cubicBezTo>
                        <a:pt x="4791" y="18401"/>
                        <a:pt x="5978" y="19017"/>
                        <a:pt x="7245" y="19374"/>
                      </a:cubicBezTo>
                      <a:cubicBezTo>
                        <a:pt x="8207" y="19647"/>
                        <a:pt x="9206" y="19789"/>
                        <a:pt x="10209" y="19789"/>
                      </a:cubicBezTo>
                      <a:cubicBezTo>
                        <a:pt x="10517" y="19789"/>
                        <a:pt x="10826" y="19776"/>
                        <a:pt x="11134" y="19748"/>
                      </a:cubicBezTo>
                      <a:cubicBezTo>
                        <a:pt x="12437" y="19641"/>
                        <a:pt x="13721" y="19267"/>
                        <a:pt x="14872" y="18642"/>
                      </a:cubicBezTo>
                      <a:cubicBezTo>
                        <a:pt x="16032" y="18018"/>
                        <a:pt x="17049" y="17152"/>
                        <a:pt x="17852" y="16118"/>
                      </a:cubicBezTo>
                      <a:cubicBezTo>
                        <a:pt x="18664" y="15083"/>
                        <a:pt x="19252" y="13896"/>
                        <a:pt x="19636" y="12647"/>
                      </a:cubicBezTo>
                      <a:cubicBezTo>
                        <a:pt x="20029" y="11407"/>
                        <a:pt x="20189" y="10087"/>
                        <a:pt x="20064" y="8785"/>
                      </a:cubicBezTo>
                      <a:cubicBezTo>
                        <a:pt x="19957" y="7482"/>
                        <a:pt x="19565" y="6206"/>
                        <a:pt x="18922" y="5073"/>
                      </a:cubicBezTo>
                      <a:cubicBezTo>
                        <a:pt x="18280" y="3940"/>
                        <a:pt x="17397" y="2950"/>
                        <a:pt x="16353" y="2183"/>
                      </a:cubicBezTo>
                      <a:cubicBezTo>
                        <a:pt x="15309" y="1407"/>
                        <a:pt x="14114" y="845"/>
                        <a:pt x="12874" y="488"/>
                      </a:cubicBezTo>
                      <a:lnTo>
                        <a:pt x="12874" y="488"/>
                      </a:lnTo>
                      <a:cubicBezTo>
                        <a:pt x="14105" y="881"/>
                        <a:pt x="15283" y="1460"/>
                        <a:pt x="16300" y="2245"/>
                      </a:cubicBezTo>
                      <a:cubicBezTo>
                        <a:pt x="17326" y="3022"/>
                        <a:pt x="18182" y="4021"/>
                        <a:pt x="18798" y="5145"/>
                      </a:cubicBezTo>
                      <a:cubicBezTo>
                        <a:pt x="19413" y="6269"/>
                        <a:pt x="19779" y="7527"/>
                        <a:pt x="19877" y="8802"/>
                      </a:cubicBezTo>
                      <a:cubicBezTo>
                        <a:pt x="19984" y="10078"/>
                        <a:pt x="19815" y="11363"/>
                        <a:pt x="19422" y="12585"/>
                      </a:cubicBezTo>
                      <a:cubicBezTo>
                        <a:pt x="19021" y="13798"/>
                        <a:pt x="18441" y="14958"/>
                        <a:pt x="17647" y="15957"/>
                      </a:cubicBezTo>
                      <a:cubicBezTo>
                        <a:pt x="16862" y="16965"/>
                        <a:pt x="15871" y="17804"/>
                        <a:pt x="14747" y="18401"/>
                      </a:cubicBezTo>
                      <a:cubicBezTo>
                        <a:pt x="13623" y="19008"/>
                        <a:pt x="12374" y="19365"/>
                        <a:pt x="11108" y="19472"/>
                      </a:cubicBezTo>
                      <a:cubicBezTo>
                        <a:pt x="10831" y="19495"/>
                        <a:pt x="10553" y="19507"/>
                        <a:pt x="10274" y="19507"/>
                      </a:cubicBezTo>
                      <a:cubicBezTo>
                        <a:pt x="9279" y="19507"/>
                        <a:pt x="8280" y="19360"/>
                        <a:pt x="7325" y="19088"/>
                      </a:cubicBezTo>
                      <a:cubicBezTo>
                        <a:pt x="6094" y="18749"/>
                        <a:pt x="4943" y="18161"/>
                        <a:pt x="3953" y="17358"/>
                      </a:cubicBezTo>
                      <a:cubicBezTo>
                        <a:pt x="2954" y="16564"/>
                        <a:pt x="2133" y="15556"/>
                        <a:pt x="1526" y="14440"/>
                      </a:cubicBezTo>
                      <a:cubicBezTo>
                        <a:pt x="920" y="13316"/>
                        <a:pt x="527" y="12076"/>
                        <a:pt x="393" y="10810"/>
                      </a:cubicBezTo>
                      <a:cubicBezTo>
                        <a:pt x="260" y="9543"/>
                        <a:pt x="367" y="8240"/>
                        <a:pt x="723" y="7018"/>
                      </a:cubicBezTo>
                      <a:cubicBezTo>
                        <a:pt x="1071" y="5787"/>
                        <a:pt x="1651" y="4618"/>
                        <a:pt x="2445" y="3619"/>
                      </a:cubicBezTo>
                      <a:cubicBezTo>
                        <a:pt x="3230" y="2611"/>
                        <a:pt x="4238" y="1773"/>
                        <a:pt x="5371" y="1175"/>
                      </a:cubicBezTo>
                      <a:cubicBezTo>
                        <a:pt x="6504" y="577"/>
                        <a:pt x="7762" y="211"/>
                        <a:pt x="9047" y="104"/>
                      </a:cubicBezTo>
                      <a:cubicBezTo>
                        <a:pt x="9335" y="80"/>
                        <a:pt x="9623" y="69"/>
                        <a:pt x="9912" y="69"/>
                      </a:cubicBezTo>
                      <a:cubicBezTo>
                        <a:pt x="10912" y="69"/>
                        <a:pt x="11912" y="211"/>
                        <a:pt x="12874" y="488"/>
                      </a:cubicBezTo>
                      <a:cubicBezTo>
                        <a:pt x="11858" y="172"/>
                        <a:pt x="10794" y="1"/>
                        <a:pt x="97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0" name="Google Shape;9110;p40">
                  <a:extLst>
                    <a:ext uri="{FF2B5EF4-FFF2-40B4-BE49-F238E27FC236}">
                      <a16:creationId xmlns:a16="http://schemas.microsoft.com/office/drawing/2014/main" id="{9EC808B8-4F83-81E0-1BCB-E7F066501CE2}"/>
                    </a:ext>
                  </a:extLst>
                </p:cNvPr>
                <p:cNvSpPr/>
                <p:nvPr/>
              </p:nvSpPr>
              <p:spPr>
                <a:xfrm>
                  <a:off x="5478550" y="2300250"/>
                  <a:ext cx="492925" cy="4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7" h="17288" extrusionOk="0">
                      <a:moveTo>
                        <a:pt x="9939" y="1"/>
                      </a:moveTo>
                      <a:cubicBezTo>
                        <a:pt x="8557" y="1"/>
                        <a:pt x="7112" y="333"/>
                        <a:pt x="5684" y="1044"/>
                      </a:cubicBezTo>
                      <a:cubicBezTo>
                        <a:pt x="1446" y="3158"/>
                        <a:pt x="1" y="8529"/>
                        <a:pt x="2204" y="12641"/>
                      </a:cubicBezTo>
                      <a:cubicBezTo>
                        <a:pt x="3687" y="15410"/>
                        <a:pt x="6644" y="17287"/>
                        <a:pt x="9825" y="17287"/>
                      </a:cubicBezTo>
                      <a:cubicBezTo>
                        <a:pt x="11124" y="17287"/>
                        <a:pt x="12460" y="16974"/>
                        <a:pt x="13748" y="16281"/>
                      </a:cubicBezTo>
                      <a:cubicBezTo>
                        <a:pt x="17914" y="14033"/>
                        <a:pt x="19716" y="8788"/>
                        <a:pt x="17477" y="4621"/>
                      </a:cubicBezTo>
                      <a:cubicBezTo>
                        <a:pt x="16353" y="2534"/>
                        <a:pt x="14560" y="1044"/>
                        <a:pt x="12455" y="384"/>
                      </a:cubicBezTo>
                      <a:cubicBezTo>
                        <a:pt x="11655" y="132"/>
                        <a:pt x="10810" y="1"/>
                        <a:pt x="99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1" name="Google Shape;9111;p40">
                  <a:extLst>
                    <a:ext uri="{FF2B5EF4-FFF2-40B4-BE49-F238E27FC236}">
                      <a16:creationId xmlns:a16="http://schemas.microsoft.com/office/drawing/2014/main" id="{4A83E8A4-F3C0-324B-C518-8A6F7A12A288}"/>
                    </a:ext>
                  </a:extLst>
                </p:cNvPr>
                <p:cNvSpPr/>
                <p:nvPr/>
              </p:nvSpPr>
              <p:spPr>
                <a:xfrm>
                  <a:off x="5497750" y="2299450"/>
                  <a:ext cx="446075" cy="43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3" h="17459" extrusionOk="0">
                      <a:moveTo>
                        <a:pt x="9078" y="0"/>
                      </a:moveTo>
                      <a:cubicBezTo>
                        <a:pt x="8829" y="0"/>
                        <a:pt x="8580" y="11"/>
                        <a:pt x="8332" y="32"/>
                      </a:cubicBezTo>
                      <a:cubicBezTo>
                        <a:pt x="7199" y="131"/>
                        <a:pt x="6093" y="443"/>
                        <a:pt x="5067" y="924"/>
                      </a:cubicBezTo>
                      <a:cubicBezTo>
                        <a:pt x="4032" y="1406"/>
                        <a:pt x="3096" y="2102"/>
                        <a:pt x="2346" y="2967"/>
                      </a:cubicBezTo>
                      <a:cubicBezTo>
                        <a:pt x="1606" y="3833"/>
                        <a:pt x="1044" y="4859"/>
                        <a:pt x="696" y="5947"/>
                      </a:cubicBezTo>
                      <a:cubicBezTo>
                        <a:pt x="0" y="8133"/>
                        <a:pt x="205" y="10586"/>
                        <a:pt x="1258" y="12629"/>
                      </a:cubicBezTo>
                      <a:cubicBezTo>
                        <a:pt x="2311" y="14672"/>
                        <a:pt x="4175" y="16278"/>
                        <a:pt x="6352" y="17018"/>
                      </a:cubicBezTo>
                      <a:cubicBezTo>
                        <a:pt x="7217" y="17309"/>
                        <a:pt x="8127" y="17458"/>
                        <a:pt x="9042" y="17458"/>
                      </a:cubicBezTo>
                      <a:cubicBezTo>
                        <a:pt x="9278" y="17458"/>
                        <a:pt x="9514" y="17448"/>
                        <a:pt x="9751" y="17428"/>
                      </a:cubicBezTo>
                      <a:cubicBezTo>
                        <a:pt x="10893" y="17330"/>
                        <a:pt x="12017" y="16982"/>
                        <a:pt x="13025" y="16438"/>
                      </a:cubicBezTo>
                      <a:cubicBezTo>
                        <a:pt x="15050" y="15359"/>
                        <a:pt x="16629" y="13476"/>
                        <a:pt x="17334" y="11300"/>
                      </a:cubicBezTo>
                      <a:cubicBezTo>
                        <a:pt x="17690" y="10211"/>
                        <a:pt x="17842" y="9052"/>
                        <a:pt x="17753" y="7919"/>
                      </a:cubicBezTo>
                      <a:cubicBezTo>
                        <a:pt x="17664" y="6777"/>
                        <a:pt x="17334" y="5662"/>
                        <a:pt x="16789" y="4653"/>
                      </a:cubicBezTo>
                      <a:cubicBezTo>
                        <a:pt x="16245" y="3654"/>
                        <a:pt x="15523" y="2753"/>
                        <a:pt x="14648" y="2022"/>
                      </a:cubicBezTo>
                      <a:cubicBezTo>
                        <a:pt x="13783" y="1290"/>
                        <a:pt x="12766" y="737"/>
                        <a:pt x="11687" y="416"/>
                      </a:cubicBezTo>
                      <a:lnTo>
                        <a:pt x="11687" y="416"/>
                      </a:lnTo>
                      <a:cubicBezTo>
                        <a:pt x="12757" y="773"/>
                        <a:pt x="13756" y="1344"/>
                        <a:pt x="14604" y="2084"/>
                      </a:cubicBezTo>
                      <a:cubicBezTo>
                        <a:pt x="15451" y="2825"/>
                        <a:pt x="16147" y="3735"/>
                        <a:pt x="16665" y="4725"/>
                      </a:cubicBezTo>
                      <a:cubicBezTo>
                        <a:pt x="17182" y="5715"/>
                        <a:pt x="17494" y="6812"/>
                        <a:pt x="17566" y="7927"/>
                      </a:cubicBezTo>
                      <a:cubicBezTo>
                        <a:pt x="17637" y="9043"/>
                        <a:pt x="17476" y="10176"/>
                        <a:pt x="17120" y="11228"/>
                      </a:cubicBezTo>
                      <a:cubicBezTo>
                        <a:pt x="16754" y="12281"/>
                        <a:pt x="16192" y="13262"/>
                        <a:pt x="15478" y="14119"/>
                      </a:cubicBezTo>
                      <a:cubicBezTo>
                        <a:pt x="14755" y="14966"/>
                        <a:pt x="13881" y="15680"/>
                        <a:pt x="12900" y="16206"/>
                      </a:cubicBezTo>
                      <a:cubicBezTo>
                        <a:pt x="11919" y="16724"/>
                        <a:pt x="10830" y="17054"/>
                        <a:pt x="9724" y="17143"/>
                      </a:cubicBezTo>
                      <a:cubicBezTo>
                        <a:pt x="9503" y="17162"/>
                        <a:pt x="9281" y="17172"/>
                        <a:pt x="9059" y="17172"/>
                      </a:cubicBezTo>
                      <a:cubicBezTo>
                        <a:pt x="8171" y="17172"/>
                        <a:pt x="7285" y="17018"/>
                        <a:pt x="6450" y="16733"/>
                      </a:cubicBezTo>
                      <a:cubicBezTo>
                        <a:pt x="4336" y="16037"/>
                        <a:pt x="2525" y="14484"/>
                        <a:pt x="1499" y="12504"/>
                      </a:cubicBezTo>
                      <a:cubicBezTo>
                        <a:pt x="990" y="11523"/>
                        <a:pt x="669" y="10425"/>
                        <a:pt x="580" y="9319"/>
                      </a:cubicBezTo>
                      <a:cubicBezTo>
                        <a:pt x="482" y="8213"/>
                        <a:pt x="598" y="7080"/>
                        <a:pt x="919" y="6018"/>
                      </a:cubicBezTo>
                      <a:cubicBezTo>
                        <a:pt x="1240" y="4948"/>
                        <a:pt x="1775" y="3949"/>
                        <a:pt x="2489" y="3092"/>
                      </a:cubicBezTo>
                      <a:cubicBezTo>
                        <a:pt x="3212" y="2236"/>
                        <a:pt x="4113" y="1540"/>
                        <a:pt x="5130" y="1058"/>
                      </a:cubicBezTo>
                      <a:cubicBezTo>
                        <a:pt x="6129" y="568"/>
                        <a:pt x="7226" y="229"/>
                        <a:pt x="8341" y="113"/>
                      </a:cubicBezTo>
                      <a:cubicBezTo>
                        <a:pt x="8642" y="81"/>
                        <a:pt x="8944" y="66"/>
                        <a:pt x="9248" y="66"/>
                      </a:cubicBezTo>
                      <a:cubicBezTo>
                        <a:pt x="10071" y="66"/>
                        <a:pt x="10898" y="181"/>
                        <a:pt x="11687" y="416"/>
                      </a:cubicBezTo>
                      <a:cubicBezTo>
                        <a:pt x="10851" y="137"/>
                        <a:pt x="9966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2" name="Google Shape;9112;p40">
                  <a:extLst>
                    <a:ext uri="{FF2B5EF4-FFF2-40B4-BE49-F238E27FC236}">
                      <a16:creationId xmlns:a16="http://schemas.microsoft.com/office/drawing/2014/main" id="{65406C1A-2307-CEAD-F465-DD4368FB13FA}"/>
                    </a:ext>
                  </a:extLst>
                </p:cNvPr>
                <p:cNvSpPr/>
                <p:nvPr/>
              </p:nvSpPr>
              <p:spPr>
                <a:xfrm>
                  <a:off x="5848725" y="2317750"/>
                  <a:ext cx="55625" cy="4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5" h="1834" extrusionOk="0">
                      <a:moveTo>
                        <a:pt x="172" y="1"/>
                      </a:moveTo>
                      <a:cubicBezTo>
                        <a:pt x="63" y="1"/>
                        <a:pt x="1" y="54"/>
                        <a:pt x="74" y="219"/>
                      </a:cubicBezTo>
                      <a:cubicBezTo>
                        <a:pt x="119" y="308"/>
                        <a:pt x="208" y="371"/>
                        <a:pt x="288" y="433"/>
                      </a:cubicBezTo>
                      <a:cubicBezTo>
                        <a:pt x="636" y="701"/>
                        <a:pt x="975" y="986"/>
                        <a:pt x="1287" y="1290"/>
                      </a:cubicBezTo>
                      <a:cubicBezTo>
                        <a:pt x="1519" y="1504"/>
                        <a:pt x="1751" y="1736"/>
                        <a:pt x="2064" y="1825"/>
                      </a:cubicBezTo>
                      <a:cubicBezTo>
                        <a:pt x="2081" y="1829"/>
                        <a:pt x="2104" y="1834"/>
                        <a:pt x="2125" y="1834"/>
                      </a:cubicBezTo>
                      <a:cubicBezTo>
                        <a:pt x="2146" y="1834"/>
                        <a:pt x="2166" y="1829"/>
                        <a:pt x="2179" y="1816"/>
                      </a:cubicBezTo>
                      <a:cubicBezTo>
                        <a:pt x="2215" y="1798"/>
                        <a:pt x="2224" y="1763"/>
                        <a:pt x="2224" y="1727"/>
                      </a:cubicBezTo>
                      <a:cubicBezTo>
                        <a:pt x="2224" y="1629"/>
                        <a:pt x="2162" y="1531"/>
                        <a:pt x="2099" y="1450"/>
                      </a:cubicBezTo>
                      <a:cubicBezTo>
                        <a:pt x="1725" y="924"/>
                        <a:pt x="1234" y="487"/>
                        <a:pt x="663" y="157"/>
                      </a:cubicBezTo>
                      <a:cubicBezTo>
                        <a:pt x="579" y="110"/>
                        <a:pt x="328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3" name="Google Shape;9113;p40">
                  <a:extLst>
                    <a:ext uri="{FF2B5EF4-FFF2-40B4-BE49-F238E27FC236}">
                      <a16:creationId xmlns:a16="http://schemas.microsoft.com/office/drawing/2014/main" id="{8939CC6D-BA44-A5B9-7F1B-0E81B9C53AFD}"/>
                    </a:ext>
                  </a:extLst>
                </p:cNvPr>
                <p:cNvSpPr/>
                <p:nvPr/>
              </p:nvSpPr>
              <p:spPr>
                <a:xfrm>
                  <a:off x="5849000" y="2317300"/>
                  <a:ext cx="55775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1870" extrusionOk="0">
                      <a:moveTo>
                        <a:pt x="154" y="35"/>
                      </a:moveTo>
                      <a:cubicBezTo>
                        <a:pt x="292" y="35"/>
                        <a:pt x="537" y="136"/>
                        <a:pt x="643" y="193"/>
                      </a:cubicBezTo>
                      <a:cubicBezTo>
                        <a:pt x="1205" y="514"/>
                        <a:pt x="1705" y="960"/>
                        <a:pt x="2070" y="1477"/>
                      </a:cubicBezTo>
                      <a:cubicBezTo>
                        <a:pt x="2133" y="1558"/>
                        <a:pt x="2195" y="1647"/>
                        <a:pt x="2195" y="1745"/>
                      </a:cubicBezTo>
                      <a:cubicBezTo>
                        <a:pt x="2195" y="1763"/>
                        <a:pt x="2186" y="1798"/>
                        <a:pt x="2160" y="1816"/>
                      </a:cubicBezTo>
                      <a:cubicBezTo>
                        <a:pt x="2146" y="1830"/>
                        <a:pt x="2128" y="1834"/>
                        <a:pt x="2109" y="1834"/>
                      </a:cubicBezTo>
                      <a:cubicBezTo>
                        <a:pt x="2090" y="1834"/>
                        <a:pt x="2070" y="1830"/>
                        <a:pt x="2053" y="1825"/>
                      </a:cubicBezTo>
                      <a:cubicBezTo>
                        <a:pt x="1767" y="1745"/>
                        <a:pt x="1544" y="1531"/>
                        <a:pt x="1321" y="1326"/>
                      </a:cubicBezTo>
                      <a:lnTo>
                        <a:pt x="1294" y="1290"/>
                      </a:lnTo>
                      <a:cubicBezTo>
                        <a:pt x="973" y="996"/>
                        <a:pt x="643" y="701"/>
                        <a:pt x="286" y="442"/>
                      </a:cubicBezTo>
                      <a:cubicBezTo>
                        <a:pt x="206" y="380"/>
                        <a:pt x="117" y="309"/>
                        <a:pt x="81" y="228"/>
                      </a:cubicBezTo>
                      <a:cubicBezTo>
                        <a:pt x="45" y="139"/>
                        <a:pt x="36" y="86"/>
                        <a:pt x="72" y="59"/>
                      </a:cubicBezTo>
                      <a:cubicBezTo>
                        <a:pt x="89" y="42"/>
                        <a:pt x="118" y="35"/>
                        <a:pt x="154" y="35"/>
                      </a:cubicBezTo>
                      <a:close/>
                      <a:moveTo>
                        <a:pt x="157" y="0"/>
                      </a:moveTo>
                      <a:cubicBezTo>
                        <a:pt x="111" y="0"/>
                        <a:pt x="72" y="10"/>
                        <a:pt x="45" y="32"/>
                      </a:cubicBezTo>
                      <a:cubicBezTo>
                        <a:pt x="1" y="77"/>
                        <a:pt x="1" y="139"/>
                        <a:pt x="45" y="237"/>
                      </a:cubicBezTo>
                      <a:cubicBezTo>
                        <a:pt x="90" y="335"/>
                        <a:pt x="179" y="407"/>
                        <a:pt x="268" y="469"/>
                      </a:cubicBezTo>
                      <a:cubicBezTo>
                        <a:pt x="616" y="737"/>
                        <a:pt x="955" y="1022"/>
                        <a:pt x="1267" y="1317"/>
                      </a:cubicBezTo>
                      <a:lnTo>
                        <a:pt x="1303" y="1352"/>
                      </a:lnTo>
                      <a:cubicBezTo>
                        <a:pt x="1517" y="1558"/>
                        <a:pt x="1749" y="1781"/>
                        <a:pt x="2044" y="1861"/>
                      </a:cubicBezTo>
                      <a:cubicBezTo>
                        <a:pt x="2070" y="1861"/>
                        <a:pt x="2088" y="1870"/>
                        <a:pt x="2115" y="1870"/>
                      </a:cubicBezTo>
                      <a:cubicBezTo>
                        <a:pt x="2142" y="1870"/>
                        <a:pt x="2160" y="1861"/>
                        <a:pt x="2186" y="1852"/>
                      </a:cubicBezTo>
                      <a:cubicBezTo>
                        <a:pt x="2213" y="1834"/>
                        <a:pt x="2231" y="1790"/>
                        <a:pt x="2231" y="1745"/>
                      </a:cubicBezTo>
                      <a:cubicBezTo>
                        <a:pt x="2231" y="1638"/>
                        <a:pt x="2168" y="1540"/>
                        <a:pt x="2106" y="1451"/>
                      </a:cubicBezTo>
                      <a:cubicBezTo>
                        <a:pt x="1731" y="933"/>
                        <a:pt x="1232" y="487"/>
                        <a:pt x="661" y="157"/>
                      </a:cubicBezTo>
                      <a:cubicBezTo>
                        <a:pt x="604" y="129"/>
                        <a:pt x="331" y="0"/>
                        <a:pt x="1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4" name="Google Shape;9114;p40">
                  <a:extLst>
                    <a:ext uri="{FF2B5EF4-FFF2-40B4-BE49-F238E27FC236}">
                      <a16:creationId xmlns:a16="http://schemas.microsoft.com/office/drawing/2014/main" id="{C0EC1F35-79DA-5AEE-A8F8-39373314553C}"/>
                    </a:ext>
                  </a:extLst>
                </p:cNvPr>
                <p:cNvSpPr/>
                <p:nvPr/>
              </p:nvSpPr>
              <p:spPr>
                <a:xfrm>
                  <a:off x="5884475" y="2593300"/>
                  <a:ext cx="62175" cy="8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7" h="3469" extrusionOk="0">
                      <a:moveTo>
                        <a:pt x="2306" y="1"/>
                      </a:moveTo>
                      <a:cubicBezTo>
                        <a:pt x="2248" y="1"/>
                        <a:pt x="2180" y="45"/>
                        <a:pt x="2123" y="152"/>
                      </a:cubicBezTo>
                      <a:cubicBezTo>
                        <a:pt x="1936" y="491"/>
                        <a:pt x="1811" y="821"/>
                        <a:pt x="1579" y="1196"/>
                      </a:cubicBezTo>
                      <a:cubicBezTo>
                        <a:pt x="1142" y="1892"/>
                        <a:pt x="651" y="2507"/>
                        <a:pt x="116" y="3132"/>
                      </a:cubicBezTo>
                      <a:cubicBezTo>
                        <a:pt x="71" y="3176"/>
                        <a:pt x="27" y="3239"/>
                        <a:pt x="9" y="3301"/>
                      </a:cubicBezTo>
                      <a:cubicBezTo>
                        <a:pt x="0" y="3364"/>
                        <a:pt x="27" y="3453"/>
                        <a:pt x="98" y="3462"/>
                      </a:cubicBezTo>
                      <a:cubicBezTo>
                        <a:pt x="109" y="3466"/>
                        <a:pt x="119" y="3468"/>
                        <a:pt x="130" y="3468"/>
                      </a:cubicBezTo>
                      <a:cubicBezTo>
                        <a:pt x="184" y="3468"/>
                        <a:pt x="239" y="3417"/>
                        <a:pt x="277" y="3373"/>
                      </a:cubicBezTo>
                      <a:cubicBezTo>
                        <a:pt x="1133" y="2481"/>
                        <a:pt x="1909" y="1481"/>
                        <a:pt x="2400" y="349"/>
                      </a:cubicBezTo>
                      <a:cubicBezTo>
                        <a:pt x="2487" y="152"/>
                        <a:pt x="2412" y="1"/>
                        <a:pt x="230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5" name="Google Shape;9115;p40">
                  <a:extLst>
                    <a:ext uri="{FF2B5EF4-FFF2-40B4-BE49-F238E27FC236}">
                      <a16:creationId xmlns:a16="http://schemas.microsoft.com/office/drawing/2014/main" id="{0F919590-3095-1F37-DD56-5166D17C7E04}"/>
                    </a:ext>
                  </a:extLst>
                </p:cNvPr>
                <p:cNvSpPr/>
                <p:nvPr/>
              </p:nvSpPr>
              <p:spPr>
                <a:xfrm>
                  <a:off x="5884025" y="2592925"/>
                  <a:ext cx="62900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" h="3504" extrusionOk="0">
                      <a:moveTo>
                        <a:pt x="2329" y="33"/>
                      </a:moveTo>
                      <a:cubicBezTo>
                        <a:pt x="2338" y="33"/>
                        <a:pt x="2347" y="42"/>
                        <a:pt x="2364" y="42"/>
                      </a:cubicBezTo>
                      <a:cubicBezTo>
                        <a:pt x="2436" y="78"/>
                        <a:pt x="2471" y="203"/>
                        <a:pt x="2400" y="355"/>
                      </a:cubicBezTo>
                      <a:cubicBezTo>
                        <a:pt x="1972" y="1345"/>
                        <a:pt x="1303" y="2308"/>
                        <a:pt x="286" y="3379"/>
                      </a:cubicBezTo>
                      <a:cubicBezTo>
                        <a:pt x="247" y="3417"/>
                        <a:pt x="195" y="3463"/>
                        <a:pt x="142" y="3463"/>
                      </a:cubicBezTo>
                      <a:cubicBezTo>
                        <a:pt x="133" y="3463"/>
                        <a:pt x="125" y="3462"/>
                        <a:pt x="116" y="3459"/>
                      </a:cubicBezTo>
                      <a:cubicBezTo>
                        <a:pt x="63" y="3450"/>
                        <a:pt x="36" y="3379"/>
                        <a:pt x="54" y="3316"/>
                      </a:cubicBezTo>
                      <a:cubicBezTo>
                        <a:pt x="63" y="3254"/>
                        <a:pt x="107" y="3200"/>
                        <a:pt x="152" y="3156"/>
                      </a:cubicBezTo>
                      <a:cubicBezTo>
                        <a:pt x="580" y="2656"/>
                        <a:pt x="1133" y="1996"/>
                        <a:pt x="1615" y="1220"/>
                      </a:cubicBezTo>
                      <a:cubicBezTo>
                        <a:pt x="1758" y="988"/>
                        <a:pt x="1865" y="765"/>
                        <a:pt x="1963" y="560"/>
                      </a:cubicBezTo>
                      <a:cubicBezTo>
                        <a:pt x="2025" y="426"/>
                        <a:pt x="2088" y="310"/>
                        <a:pt x="2159" y="176"/>
                      </a:cubicBezTo>
                      <a:cubicBezTo>
                        <a:pt x="2204" y="87"/>
                        <a:pt x="2266" y="33"/>
                        <a:pt x="2329" y="33"/>
                      </a:cubicBezTo>
                      <a:close/>
                      <a:moveTo>
                        <a:pt x="2319" y="0"/>
                      </a:moveTo>
                      <a:cubicBezTo>
                        <a:pt x="2258" y="0"/>
                        <a:pt x="2188" y="41"/>
                        <a:pt x="2123" y="158"/>
                      </a:cubicBezTo>
                      <a:cubicBezTo>
                        <a:pt x="2052" y="292"/>
                        <a:pt x="1990" y="417"/>
                        <a:pt x="1936" y="542"/>
                      </a:cubicBezTo>
                      <a:cubicBezTo>
                        <a:pt x="1829" y="747"/>
                        <a:pt x="1722" y="970"/>
                        <a:pt x="1579" y="1202"/>
                      </a:cubicBezTo>
                      <a:cubicBezTo>
                        <a:pt x="1106" y="1969"/>
                        <a:pt x="553" y="2638"/>
                        <a:pt x="125" y="3129"/>
                      </a:cubicBezTo>
                      <a:cubicBezTo>
                        <a:pt x="81" y="3183"/>
                        <a:pt x="27" y="3236"/>
                        <a:pt x="9" y="3316"/>
                      </a:cubicBezTo>
                      <a:cubicBezTo>
                        <a:pt x="0" y="3388"/>
                        <a:pt x="36" y="3477"/>
                        <a:pt x="107" y="3495"/>
                      </a:cubicBezTo>
                      <a:cubicBezTo>
                        <a:pt x="116" y="3504"/>
                        <a:pt x="134" y="3504"/>
                        <a:pt x="143" y="3504"/>
                      </a:cubicBezTo>
                      <a:cubicBezTo>
                        <a:pt x="205" y="3504"/>
                        <a:pt x="268" y="3450"/>
                        <a:pt x="313" y="3406"/>
                      </a:cubicBezTo>
                      <a:cubicBezTo>
                        <a:pt x="1330" y="2326"/>
                        <a:pt x="2008" y="1363"/>
                        <a:pt x="2436" y="372"/>
                      </a:cubicBezTo>
                      <a:cubicBezTo>
                        <a:pt x="2516" y="194"/>
                        <a:pt x="2462" y="51"/>
                        <a:pt x="2382" y="16"/>
                      </a:cubicBezTo>
                      <a:cubicBezTo>
                        <a:pt x="2363" y="6"/>
                        <a:pt x="2341" y="0"/>
                        <a:pt x="23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6" name="Google Shape;9116;p40">
                  <a:extLst>
                    <a:ext uri="{FF2B5EF4-FFF2-40B4-BE49-F238E27FC236}">
                      <a16:creationId xmlns:a16="http://schemas.microsoft.com/office/drawing/2014/main" id="{523726D0-2707-7E19-1483-918B9BDBEC41}"/>
                    </a:ext>
                  </a:extLst>
                </p:cNvPr>
                <p:cNvSpPr/>
                <p:nvPr/>
              </p:nvSpPr>
              <p:spPr>
                <a:xfrm>
                  <a:off x="5706500" y="2366925"/>
                  <a:ext cx="162825" cy="15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3" h="6331" extrusionOk="0">
                      <a:moveTo>
                        <a:pt x="1998" y="0"/>
                      </a:moveTo>
                      <a:cubicBezTo>
                        <a:pt x="1217" y="0"/>
                        <a:pt x="439" y="282"/>
                        <a:pt x="170" y="1062"/>
                      </a:cubicBezTo>
                      <a:cubicBezTo>
                        <a:pt x="0" y="1535"/>
                        <a:pt x="187" y="2079"/>
                        <a:pt x="500" y="2481"/>
                      </a:cubicBezTo>
                      <a:cubicBezTo>
                        <a:pt x="812" y="2873"/>
                        <a:pt x="1231" y="3168"/>
                        <a:pt x="1633" y="3480"/>
                      </a:cubicBezTo>
                      <a:cubicBezTo>
                        <a:pt x="2186" y="3908"/>
                        <a:pt x="2694" y="4381"/>
                        <a:pt x="3167" y="4898"/>
                      </a:cubicBezTo>
                      <a:cubicBezTo>
                        <a:pt x="3658" y="5434"/>
                        <a:pt x="4139" y="6040"/>
                        <a:pt x="4826" y="6263"/>
                      </a:cubicBezTo>
                      <a:cubicBezTo>
                        <a:pt x="4953" y="6305"/>
                        <a:pt x="5087" y="6330"/>
                        <a:pt x="5217" y="6330"/>
                      </a:cubicBezTo>
                      <a:cubicBezTo>
                        <a:pt x="5336" y="6330"/>
                        <a:pt x="5452" y="6310"/>
                        <a:pt x="5558" y="6263"/>
                      </a:cubicBezTo>
                      <a:cubicBezTo>
                        <a:pt x="5683" y="6210"/>
                        <a:pt x="5790" y="6121"/>
                        <a:pt x="5888" y="6022"/>
                      </a:cubicBezTo>
                      <a:cubicBezTo>
                        <a:pt x="6512" y="5353"/>
                        <a:pt x="6504" y="4301"/>
                        <a:pt x="6218" y="3426"/>
                      </a:cubicBezTo>
                      <a:cubicBezTo>
                        <a:pt x="5763" y="2017"/>
                        <a:pt x="4657" y="822"/>
                        <a:pt x="3283" y="251"/>
                      </a:cubicBezTo>
                      <a:cubicBezTo>
                        <a:pt x="2922" y="98"/>
                        <a:pt x="2460" y="0"/>
                        <a:pt x="19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7" name="Google Shape;9117;p40">
                  <a:extLst>
                    <a:ext uri="{FF2B5EF4-FFF2-40B4-BE49-F238E27FC236}">
                      <a16:creationId xmlns:a16="http://schemas.microsoft.com/office/drawing/2014/main" id="{E51E4364-8C88-57A3-43D2-5867AF2B7338}"/>
                    </a:ext>
                  </a:extLst>
                </p:cNvPr>
                <p:cNvSpPr/>
                <p:nvPr/>
              </p:nvSpPr>
              <p:spPr>
                <a:xfrm>
                  <a:off x="5706500" y="2366425"/>
                  <a:ext cx="164600" cy="15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4" h="6373" extrusionOk="0">
                      <a:moveTo>
                        <a:pt x="1990" y="42"/>
                      </a:moveTo>
                      <a:cubicBezTo>
                        <a:pt x="2463" y="42"/>
                        <a:pt x="2930" y="145"/>
                        <a:pt x="3274" y="288"/>
                      </a:cubicBezTo>
                      <a:cubicBezTo>
                        <a:pt x="4648" y="859"/>
                        <a:pt x="5745" y="2046"/>
                        <a:pt x="6200" y="3455"/>
                      </a:cubicBezTo>
                      <a:cubicBezTo>
                        <a:pt x="6539" y="4490"/>
                        <a:pt x="6414" y="5454"/>
                        <a:pt x="5870" y="6025"/>
                      </a:cubicBezTo>
                      <a:cubicBezTo>
                        <a:pt x="5763" y="6141"/>
                        <a:pt x="5665" y="6221"/>
                        <a:pt x="5549" y="6265"/>
                      </a:cubicBezTo>
                      <a:cubicBezTo>
                        <a:pt x="5440" y="6312"/>
                        <a:pt x="5325" y="6330"/>
                        <a:pt x="5216" y="6330"/>
                      </a:cubicBezTo>
                      <a:cubicBezTo>
                        <a:pt x="5074" y="6330"/>
                        <a:pt x="4941" y="6301"/>
                        <a:pt x="4835" y="6265"/>
                      </a:cubicBezTo>
                      <a:cubicBezTo>
                        <a:pt x="4229" y="6069"/>
                        <a:pt x="3783" y="5579"/>
                        <a:pt x="3346" y="5088"/>
                      </a:cubicBezTo>
                      <a:cubicBezTo>
                        <a:pt x="3292" y="5025"/>
                        <a:pt x="3238" y="4963"/>
                        <a:pt x="3185" y="4901"/>
                      </a:cubicBezTo>
                      <a:cubicBezTo>
                        <a:pt x="2712" y="4392"/>
                        <a:pt x="2195" y="3910"/>
                        <a:pt x="1642" y="3482"/>
                      </a:cubicBezTo>
                      <a:cubicBezTo>
                        <a:pt x="1579" y="3429"/>
                        <a:pt x="1508" y="3384"/>
                        <a:pt x="1445" y="3330"/>
                      </a:cubicBezTo>
                      <a:cubicBezTo>
                        <a:pt x="1115" y="3081"/>
                        <a:pt x="767" y="2813"/>
                        <a:pt x="509" y="2483"/>
                      </a:cubicBezTo>
                      <a:cubicBezTo>
                        <a:pt x="161" y="2037"/>
                        <a:pt x="36" y="1511"/>
                        <a:pt x="187" y="1091"/>
                      </a:cubicBezTo>
                      <a:cubicBezTo>
                        <a:pt x="321" y="699"/>
                        <a:pt x="589" y="413"/>
                        <a:pt x="981" y="235"/>
                      </a:cubicBezTo>
                      <a:cubicBezTo>
                        <a:pt x="1289" y="98"/>
                        <a:pt x="1641" y="42"/>
                        <a:pt x="1990" y="42"/>
                      </a:cubicBezTo>
                      <a:close/>
                      <a:moveTo>
                        <a:pt x="1984" y="0"/>
                      </a:moveTo>
                      <a:cubicBezTo>
                        <a:pt x="1631" y="0"/>
                        <a:pt x="1276" y="58"/>
                        <a:pt x="964" y="199"/>
                      </a:cubicBezTo>
                      <a:cubicBezTo>
                        <a:pt x="562" y="387"/>
                        <a:pt x="286" y="681"/>
                        <a:pt x="152" y="1073"/>
                      </a:cubicBezTo>
                      <a:cubicBezTo>
                        <a:pt x="0" y="1511"/>
                        <a:pt x="125" y="2046"/>
                        <a:pt x="482" y="2510"/>
                      </a:cubicBezTo>
                      <a:cubicBezTo>
                        <a:pt x="741" y="2840"/>
                        <a:pt x="1088" y="3107"/>
                        <a:pt x="1419" y="3357"/>
                      </a:cubicBezTo>
                      <a:cubicBezTo>
                        <a:pt x="1490" y="3411"/>
                        <a:pt x="1552" y="3464"/>
                        <a:pt x="1624" y="3509"/>
                      </a:cubicBezTo>
                      <a:cubicBezTo>
                        <a:pt x="2168" y="3937"/>
                        <a:pt x="2685" y="4419"/>
                        <a:pt x="3149" y="4927"/>
                      </a:cubicBezTo>
                      <a:cubicBezTo>
                        <a:pt x="3212" y="4990"/>
                        <a:pt x="3265" y="5052"/>
                        <a:pt x="3319" y="5115"/>
                      </a:cubicBezTo>
                      <a:cubicBezTo>
                        <a:pt x="3756" y="5605"/>
                        <a:pt x="4202" y="6105"/>
                        <a:pt x="4826" y="6301"/>
                      </a:cubicBezTo>
                      <a:cubicBezTo>
                        <a:pt x="4933" y="6337"/>
                        <a:pt x="5076" y="6373"/>
                        <a:pt x="5219" y="6373"/>
                      </a:cubicBezTo>
                      <a:cubicBezTo>
                        <a:pt x="5335" y="6373"/>
                        <a:pt x="5451" y="6346"/>
                        <a:pt x="5567" y="6301"/>
                      </a:cubicBezTo>
                      <a:cubicBezTo>
                        <a:pt x="5683" y="6248"/>
                        <a:pt x="5790" y="6167"/>
                        <a:pt x="5897" y="6051"/>
                      </a:cubicBezTo>
                      <a:cubicBezTo>
                        <a:pt x="6450" y="5463"/>
                        <a:pt x="6584" y="4490"/>
                        <a:pt x="6236" y="3446"/>
                      </a:cubicBezTo>
                      <a:cubicBezTo>
                        <a:pt x="5772" y="2019"/>
                        <a:pt x="4675" y="824"/>
                        <a:pt x="3292" y="253"/>
                      </a:cubicBezTo>
                      <a:cubicBezTo>
                        <a:pt x="2929" y="105"/>
                        <a:pt x="2458" y="0"/>
                        <a:pt x="19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8" name="Google Shape;9118;p40">
                  <a:extLst>
                    <a:ext uri="{FF2B5EF4-FFF2-40B4-BE49-F238E27FC236}">
                      <a16:creationId xmlns:a16="http://schemas.microsoft.com/office/drawing/2014/main" id="{AA10182A-DF66-36C8-9625-9FFFB88798BE}"/>
                    </a:ext>
                  </a:extLst>
                </p:cNvPr>
                <p:cNvSpPr/>
                <p:nvPr/>
              </p:nvSpPr>
              <p:spPr>
                <a:xfrm>
                  <a:off x="5771400" y="2326125"/>
                  <a:ext cx="11625" cy="2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893" extrusionOk="0">
                      <a:moveTo>
                        <a:pt x="250" y="0"/>
                      </a:moveTo>
                      <a:lnTo>
                        <a:pt x="0" y="830"/>
                      </a:lnTo>
                      <a:lnTo>
                        <a:pt x="214" y="892"/>
                      </a:lnTo>
                      <a:lnTo>
                        <a:pt x="464" y="72"/>
                      </a:ln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9" name="Google Shape;9119;p40">
                  <a:extLst>
                    <a:ext uri="{FF2B5EF4-FFF2-40B4-BE49-F238E27FC236}">
                      <a16:creationId xmlns:a16="http://schemas.microsoft.com/office/drawing/2014/main" id="{08FE26EC-122F-2D20-580C-A94B99F5AAD1}"/>
                    </a:ext>
                  </a:extLst>
                </p:cNvPr>
                <p:cNvSpPr/>
                <p:nvPr/>
              </p:nvSpPr>
              <p:spPr>
                <a:xfrm>
                  <a:off x="5665450" y="2679825"/>
                  <a:ext cx="1140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894" extrusionOk="0">
                      <a:moveTo>
                        <a:pt x="242" y="1"/>
                      </a:moveTo>
                      <a:lnTo>
                        <a:pt x="1" y="831"/>
                      </a:lnTo>
                      <a:lnTo>
                        <a:pt x="215" y="893"/>
                      </a:lnTo>
                      <a:lnTo>
                        <a:pt x="456" y="63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0" name="Google Shape;9120;p40">
                  <a:extLst>
                    <a:ext uri="{FF2B5EF4-FFF2-40B4-BE49-F238E27FC236}">
                      <a16:creationId xmlns:a16="http://schemas.microsoft.com/office/drawing/2014/main" id="{7DACF4D9-69CC-6D47-09E9-28D69850EC30}"/>
                    </a:ext>
                  </a:extLst>
                </p:cNvPr>
                <p:cNvSpPr/>
                <p:nvPr/>
              </p:nvSpPr>
              <p:spPr>
                <a:xfrm>
                  <a:off x="5850800" y="2380325"/>
                  <a:ext cx="19650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50" extrusionOk="0">
                      <a:moveTo>
                        <a:pt x="633" y="0"/>
                      </a:moveTo>
                      <a:lnTo>
                        <a:pt x="0" y="580"/>
                      </a:lnTo>
                      <a:lnTo>
                        <a:pt x="143" y="749"/>
                      </a:lnTo>
                      <a:lnTo>
                        <a:pt x="785" y="170"/>
                      </a:ln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1" name="Google Shape;9121;p40">
                  <a:extLst>
                    <a:ext uri="{FF2B5EF4-FFF2-40B4-BE49-F238E27FC236}">
                      <a16:creationId xmlns:a16="http://schemas.microsoft.com/office/drawing/2014/main" id="{55300A59-3837-FB67-6135-FD880D7D7897}"/>
                    </a:ext>
                  </a:extLst>
                </p:cNvPr>
                <p:cNvSpPr/>
                <p:nvPr/>
              </p:nvSpPr>
              <p:spPr>
                <a:xfrm>
                  <a:off x="5578025" y="2629200"/>
                  <a:ext cx="196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51" extrusionOk="0">
                      <a:moveTo>
                        <a:pt x="634" y="1"/>
                      </a:moveTo>
                      <a:lnTo>
                        <a:pt x="1" y="590"/>
                      </a:lnTo>
                      <a:lnTo>
                        <a:pt x="152" y="750"/>
                      </a:lnTo>
                      <a:lnTo>
                        <a:pt x="786" y="170"/>
                      </a:lnTo>
                      <a:lnTo>
                        <a:pt x="6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2" name="Google Shape;9122;p40">
                  <a:extLst>
                    <a:ext uri="{FF2B5EF4-FFF2-40B4-BE49-F238E27FC236}">
                      <a16:creationId xmlns:a16="http://schemas.microsoft.com/office/drawing/2014/main" id="{35D13DCF-7DAC-518D-49F8-376FB6017EF3}"/>
                    </a:ext>
                  </a:extLst>
                </p:cNvPr>
                <p:cNvSpPr/>
                <p:nvPr/>
              </p:nvSpPr>
              <p:spPr>
                <a:xfrm>
                  <a:off x="5893175" y="2468400"/>
                  <a:ext cx="223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03" extrusionOk="0">
                      <a:moveTo>
                        <a:pt x="839" y="1"/>
                      </a:moveTo>
                      <a:lnTo>
                        <a:pt x="0" y="188"/>
                      </a:lnTo>
                      <a:lnTo>
                        <a:pt x="45" y="402"/>
                      </a:lnTo>
                      <a:lnTo>
                        <a:pt x="892" y="215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3" name="Google Shape;9123;p40">
                  <a:extLst>
                    <a:ext uri="{FF2B5EF4-FFF2-40B4-BE49-F238E27FC236}">
                      <a16:creationId xmlns:a16="http://schemas.microsoft.com/office/drawing/2014/main" id="{CA68BF90-31B2-62E0-3025-BABDD7DF9721}"/>
                    </a:ext>
                  </a:extLst>
                </p:cNvPr>
                <p:cNvSpPr/>
                <p:nvPr/>
              </p:nvSpPr>
              <p:spPr>
                <a:xfrm>
                  <a:off x="5532975" y="2549800"/>
                  <a:ext cx="223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03" extrusionOk="0">
                      <a:moveTo>
                        <a:pt x="839" y="1"/>
                      </a:moveTo>
                      <a:lnTo>
                        <a:pt x="1" y="188"/>
                      </a:lnTo>
                      <a:lnTo>
                        <a:pt x="54" y="402"/>
                      </a:lnTo>
                      <a:lnTo>
                        <a:pt x="893" y="215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4" name="Google Shape;9124;p40">
                  <a:extLst>
                    <a:ext uri="{FF2B5EF4-FFF2-40B4-BE49-F238E27FC236}">
                      <a16:creationId xmlns:a16="http://schemas.microsoft.com/office/drawing/2014/main" id="{97E17A7A-57E0-CAA1-E63E-544E82965B78}"/>
                    </a:ext>
                  </a:extLst>
                </p:cNvPr>
                <p:cNvSpPr/>
                <p:nvPr/>
              </p:nvSpPr>
              <p:spPr>
                <a:xfrm>
                  <a:off x="5675725" y="2323675"/>
                  <a:ext cx="10500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84" extrusionOk="0">
                      <a:moveTo>
                        <a:pt x="214" y="0"/>
                      </a:moveTo>
                      <a:lnTo>
                        <a:pt x="0" y="45"/>
                      </a:lnTo>
                      <a:lnTo>
                        <a:pt x="205" y="883"/>
                      </a:lnTo>
                      <a:lnTo>
                        <a:pt x="419" y="830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5" name="Google Shape;9125;p40">
                  <a:extLst>
                    <a:ext uri="{FF2B5EF4-FFF2-40B4-BE49-F238E27FC236}">
                      <a16:creationId xmlns:a16="http://schemas.microsoft.com/office/drawing/2014/main" id="{0B952177-70E5-75CA-BDBA-B6CC15D3BCFF}"/>
                    </a:ext>
                  </a:extLst>
                </p:cNvPr>
                <p:cNvSpPr/>
                <p:nvPr/>
              </p:nvSpPr>
              <p:spPr>
                <a:xfrm>
                  <a:off x="5762250" y="2682500"/>
                  <a:ext cx="1050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94" extrusionOk="0">
                      <a:moveTo>
                        <a:pt x="214" y="1"/>
                      </a:moveTo>
                      <a:lnTo>
                        <a:pt x="0" y="55"/>
                      </a:lnTo>
                      <a:lnTo>
                        <a:pt x="197" y="893"/>
                      </a:lnTo>
                      <a:lnTo>
                        <a:pt x="420" y="840"/>
                      </a:ln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6" name="Google Shape;9126;p40">
                  <a:extLst>
                    <a:ext uri="{FF2B5EF4-FFF2-40B4-BE49-F238E27FC236}">
                      <a16:creationId xmlns:a16="http://schemas.microsoft.com/office/drawing/2014/main" id="{EECF4D3C-D4EF-7426-8E74-BE3D565B9324}"/>
                    </a:ext>
                  </a:extLst>
                </p:cNvPr>
                <p:cNvSpPr/>
                <p:nvPr/>
              </p:nvSpPr>
              <p:spPr>
                <a:xfrm>
                  <a:off x="5587175" y="2370950"/>
                  <a:ext cx="18975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777" extrusionOk="0">
                      <a:moveTo>
                        <a:pt x="161" y="0"/>
                      </a:moveTo>
                      <a:lnTo>
                        <a:pt x="0" y="152"/>
                      </a:lnTo>
                      <a:lnTo>
                        <a:pt x="598" y="776"/>
                      </a:lnTo>
                      <a:lnTo>
                        <a:pt x="759" y="625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7" name="Google Shape;9127;p40">
                  <a:extLst>
                    <a:ext uri="{FF2B5EF4-FFF2-40B4-BE49-F238E27FC236}">
                      <a16:creationId xmlns:a16="http://schemas.microsoft.com/office/drawing/2014/main" id="{E167ACF5-E1C6-06E2-6E95-DB54F1189C49}"/>
                    </a:ext>
                  </a:extLst>
                </p:cNvPr>
                <p:cNvSpPr/>
                <p:nvPr/>
              </p:nvSpPr>
              <p:spPr>
                <a:xfrm>
                  <a:off x="5842325" y="2637900"/>
                  <a:ext cx="18975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777" extrusionOk="0">
                      <a:moveTo>
                        <a:pt x="161" y="1"/>
                      </a:moveTo>
                      <a:lnTo>
                        <a:pt x="0" y="152"/>
                      </a:lnTo>
                      <a:lnTo>
                        <a:pt x="598" y="777"/>
                      </a:lnTo>
                      <a:lnTo>
                        <a:pt x="758" y="625"/>
                      </a:lnTo>
                      <a:lnTo>
                        <a:pt x="1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8" name="Google Shape;9128;p40">
                  <a:extLst>
                    <a:ext uri="{FF2B5EF4-FFF2-40B4-BE49-F238E27FC236}">
                      <a16:creationId xmlns:a16="http://schemas.microsoft.com/office/drawing/2014/main" id="{208639F5-A367-E8B1-382D-81A8233CAE44}"/>
                    </a:ext>
                  </a:extLst>
                </p:cNvPr>
                <p:cNvSpPr/>
                <p:nvPr/>
              </p:nvSpPr>
              <p:spPr>
                <a:xfrm>
                  <a:off x="5536325" y="2455250"/>
                  <a:ext cx="221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465" extrusionOk="0">
                      <a:moveTo>
                        <a:pt x="63" y="0"/>
                      </a:moveTo>
                      <a:lnTo>
                        <a:pt x="0" y="215"/>
                      </a:lnTo>
                      <a:lnTo>
                        <a:pt x="821" y="464"/>
                      </a:lnTo>
                      <a:lnTo>
                        <a:pt x="884" y="25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9" name="Google Shape;9129;p40">
                  <a:extLst>
                    <a:ext uri="{FF2B5EF4-FFF2-40B4-BE49-F238E27FC236}">
                      <a16:creationId xmlns:a16="http://schemas.microsoft.com/office/drawing/2014/main" id="{9D7AB58C-B634-0E90-9DE6-A6A7A57C0F45}"/>
                    </a:ext>
                  </a:extLst>
                </p:cNvPr>
                <p:cNvSpPr/>
                <p:nvPr/>
              </p:nvSpPr>
              <p:spPr>
                <a:xfrm>
                  <a:off x="5889825" y="2561400"/>
                  <a:ext cx="22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65" extrusionOk="0">
                      <a:moveTo>
                        <a:pt x="72" y="1"/>
                      </a:moveTo>
                      <a:lnTo>
                        <a:pt x="0" y="215"/>
                      </a:lnTo>
                      <a:lnTo>
                        <a:pt x="830" y="465"/>
                      </a:lnTo>
                      <a:lnTo>
                        <a:pt x="892" y="251"/>
                      </a:ln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0" name="Google Shape;9130;p40">
                  <a:extLst>
                    <a:ext uri="{FF2B5EF4-FFF2-40B4-BE49-F238E27FC236}">
                      <a16:creationId xmlns:a16="http://schemas.microsoft.com/office/drawing/2014/main" id="{00ADF7EC-7760-E1FE-A878-AFD31274170E}"/>
                    </a:ext>
                  </a:extLst>
                </p:cNvPr>
                <p:cNvSpPr/>
                <p:nvPr/>
              </p:nvSpPr>
              <p:spPr>
                <a:xfrm>
                  <a:off x="5706500" y="2346750"/>
                  <a:ext cx="72725" cy="20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8137" extrusionOk="0">
                      <a:moveTo>
                        <a:pt x="2679" y="0"/>
                      </a:moveTo>
                      <a:cubicBezTo>
                        <a:pt x="2596" y="0"/>
                        <a:pt x="2514" y="100"/>
                        <a:pt x="2498" y="121"/>
                      </a:cubicBezTo>
                      <a:cubicBezTo>
                        <a:pt x="2418" y="210"/>
                        <a:pt x="2311" y="371"/>
                        <a:pt x="2266" y="504"/>
                      </a:cubicBezTo>
                      <a:cubicBezTo>
                        <a:pt x="1775" y="2173"/>
                        <a:pt x="544" y="6232"/>
                        <a:pt x="27" y="7900"/>
                      </a:cubicBezTo>
                      <a:cubicBezTo>
                        <a:pt x="0" y="7980"/>
                        <a:pt x="187" y="8096"/>
                        <a:pt x="268" y="8114"/>
                      </a:cubicBezTo>
                      <a:cubicBezTo>
                        <a:pt x="312" y="8123"/>
                        <a:pt x="395" y="8136"/>
                        <a:pt x="470" y="8136"/>
                      </a:cubicBezTo>
                      <a:cubicBezTo>
                        <a:pt x="544" y="8136"/>
                        <a:pt x="611" y="8123"/>
                        <a:pt x="625" y="8078"/>
                      </a:cubicBezTo>
                      <a:cubicBezTo>
                        <a:pt x="1142" y="6419"/>
                        <a:pt x="2373" y="2360"/>
                        <a:pt x="2864" y="692"/>
                      </a:cubicBezTo>
                      <a:cubicBezTo>
                        <a:pt x="2908" y="558"/>
                        <a:pt x="2873" y="353"/>
                        <a:pt x="2837" y="219"/>
                      </a:cubicBezTo>
                      <a:cubicBezTo>
                        <a:pt x="2800" y="52"/>
                        <a:pt x="2739" y="0"/>
                        <a:pt x="26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1" name="Google Shape;9131;p40">
                  <a:extLst>
                    <a:ext uri="{FF2B5EF4-FFF2-40B4-BE49-F238E27FC236}">
                      <a16:creationId xmlns:a16="http://schemas.microsoft.com/office/drawing/2014/main" id="{1F3CA476-74F1-E13C-EB05-B16766C1B847}"/>
                    </a:ext>
                  </a:extLst>
                </p:cNvPr>
                <p:cNvSpPr/>
                <p:nvPr/>
              </p:nvSpPr>
              <p:spPr>
                <a:xfrm>
                  <a:off x="5704250" y="2346850"/>
                  <a:ext cx="73400" cy="2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8244" extrusionOk="0">
                      <a:moveTo>
                        <a:pt x="2771" y="0"/>
                      </a:moveTo>
                      <a:cubicBezTo>
                        <a:pt x="2679" y="0"/>
                        <a:pt x="2612" y="84"/>
                        <a:pt x="2561" y="144"/>
                      </a:cubicBezTo>
                      <a:cubicBezTo>
                        <a:pt x="2615" y="81"/>
                        <a:pt x="2686" y="1"/>
                        <a:pt x="2784" y="1"/>
                      </a:cubicBezTo>
                      <a:cubicBezTo>
                        <a:pt x="2780" y="0"/>
                        <a:pt x="2775" y="0"/>
                        <a:pt x="2771" y="0"/>
                      </a:cubicBezTo>
                      <a:close/>
                      <a:moveTo>
                        <a:pt x="2561" y="144"/>
                      </a:moveTo>
                      <a:lnTo>
                        <a:pt x="2561" y="144"/>
                      </a:lnTo>
                      <a:cubicBezTo>
                        <a:pt x="2499" y="215"/>
                        <a:pt x="2454" y="295"/>
                        <a:pt x="2410" y="376"/>
                      </a:cubicBezTo>
                      <a:cubicBezTo>
                        <a:pt x="2454" y="295"/>
                        <a:pt x="2508" y="215"/>
                        <a:pt x="2561" y="144"/>
                      </a:cubicBezTo>
                      <a:close/>
                      <a:moveTo>
                        <a:pt x="223" y="7914"/>
                      </a:moveTo>
                      <a:cubicBezTo>
                        <a:pt x="223" y="7919"/>
                        <a:pt x="221" y="7923"/>
                        <a:pt x="215" y="7923"/>
                      </a:cubicBezTo>
                      <a:lnTo>
                        <a:pt x="223" y="7914"/>
                      </a:lnTo>
                      <a:close/>
                      <a:moveTo>
                        <a:pt x="2408" y="379"/>
                      </a:moveTo>
                      <a:cubicBezTo>
                        <a:pt x="2364" y="458"/>
                        <a:pt x="2347" y="546"/>
                        <a:pt x="2311" y="634"/>
                      </a:cubicBezTo>
                      <a:lnTo>
                        <a:pt x="1990" y="1687"/>
                      </a:lnTo>
                      <a:cubicBezTo>
                        <a:pt x="1767" y="2383"/>
                        <a:pt x="1535" y="3079"/>
                        <a:pt x="1312" y="3783"/>
                      </a:cubicBezTo>
                      <a:lnTo>
                        <a:pt x="625" y="5871"/>
                      </a:lnTo>
                      <a:lnTo>
                        <a:pt x="295" y="6924"/>
                      </a:lnTo>
                      <a:lnTo>
                        <a:pt x="135" y="7450"/>
                      </a:lnTo>
                      <a:lnTo>
                        <a:pt x="54" y="7709"/>
                      </a:lnTo>
                      <a:lnTo>
                        <a:pt x="10" y="7842"/>
                      </a:lnTo>
                      <a:lnTo>
                        <a:pt x="10" y="7860"/>
                      </a:lnTo>
                      <a:cubicBezTo>
                        <a:pt x="1" y="7878"/>
                        <a:pt x="1" y="7896"/>
                        <a:pt x="1" y="7914"/>
                      </a:cubicBezTo>
                      <a:cubicBezTo>
                        <a:pt x="1" y="7941"/>
                        <a:pt x="10" y="7967"/>
                        <a:pt x="19" y="7994"/>
                      </a:cubicBezTo>
                      <a:cubicBezTo>
                        <a:pt x="37" y="8030"/>
                        <a:pt x="63" y="8057"/>
                        <a:pt x="81" y="8074"/>
                      </a:cubicBezTo>
                      <a:cubicBezTo>
                        <a:pt x="126" y="8119"/>
                        <a:pt x="170" y="8146"/>
                        <a:pt x="215" y="8173"/>
                      </a:cubicBezTo>
                      <a:cubicBezTo>
                        <a:pt x="242" y="8190"/>
                        <a:pt x="269" y="8199"/>
                        <a:pt x="295" y="8208"/>
                      </a:cubicBezTo>
                      <a:cubicBezTo>
                        <a:pt x="331" y="8226"/>
                        <a:pt x="358" y="8226"/>
                        <a:pt x="385" y="8235"/>
                      </a:cubicBezTo>
                      <a:cubicBezTo>
                        <a:pt x="438" y="8235"/>
                        <a:pt x="483" y="8244"/>
                        <a:pt x="536" y="8244"/>
                      </a:cubicBezTo>
                      <a:cubicBezTo>
                        <a:pt x="590" y="8244"/>
                        <a:pt x="643" y="8244"/>
                        <a:pt x="724" y="8217"/>
                      </a:cubicBezTo>
                      <a:cubicBezTo>
                        <a:pt x="741" y="8199"/>
                        <a:pt x="768" y="8190"/>
                        <a:pt x="786" y="8164"/>
                      </a:cubicBezTo>
                      <a:cubicBezTo>
                        <a:pt x="795" y="8155"/>
                        <a:pt x="804" y="8128"/>
                        <a:pt x="813" y="8119"/>
                      </a:cubicBezTo>
                      <a:lnTo>
                        <a:pt x="822" y="8092"/>
                      </a:lnTo>
                      <a:lnTo>
                        <a:pt x="839" y="8030"/>
                      </a:lnTo>
                      <a:lnTo>
                        <a:pt x="884" y="7896"/>
                      </a:lnTo>
                      <a:lnTo>
                        <a:pt x="955" y="7637"/>
                      </a:lnTo>
                      <a:lnTo>
                        <a:pt x="1268" y="6576"/>
                      </a:lnTo>
                      <a:lnTo>
                        <a:pt x="1874" y="4461"/>
                      </a:lnTo>
                      <a:lnTo>
                        <a:pt x="2472" y="2338"/>
                      </a:lnTo>
                      <a:lnTo>
                        <a:pt x="2775" y="1286"/>
                      </a:lnTo>
                      <a:lnTo>
                        <a:pt x="2936" y="750"/>
                      </a:lnTo>
                      <a:lnTo>
                        <a:pt x="2775" y="1277"/>
                      </a:lnTo>
                      <a:lnTo>
                        <a:pt x="2436" y="2329"/>
                      </a:lnTo>
                      <a:lnTo>
                        <a:pt x="1758" y="4426"/>
                      </a:lnTo>
                      <a:lnTo>
                        <a:pt x="1080" y="6522"/>
                      </a:lnTo>
                      <a:lnTo>
                        <a:pt x="750" y="7566"/>
                      </a:lnTo>
                      <a:lnTo>
                        <a:pt x="670" y="7834"/>
                      </a:lnTo>
                      <a:lnTo>
                        <a:pt x="634" y="7958"/>
                      </a:lnTo>
                      <a:lnTo>
                        <a:pt x="612" y="8017"/>
                      </a:lnTo>
                      <a:lnTo>
                        <a:pt x="612" y="8017"/>
                      </a:lnTo>
                      <a:cubicBezTo>
                        <a:pt x="596" y="8021"/>
                        <a:pt x="568" y="8021"/>
                        <a:pt x="536" y="8021"/>
                      </a:cubicBezTo>
                      <a:cubicBezTo>
                        <a:pt x="500" y="8021"/>
                        <a:pt x="456" y="8021"/>
                        <a:pt x="420" y="8012"/>
                      </a:cubicBezTo>
                      <a:cubicBezTo>
                        <a:pt x="402" y="8012"/>
                        <a:pt x="376" y="8003"/>
                        <a:pt x="367" y="8003"/>
                      </a:cubicBezTo>
                      <a:cubicBezTo>
                        <a:pt x="358" y="7994"/>
                        <a:pt x="340" y="7985"/>
                        <a:pt x="322" y="7976"/>
                      </a:cubicBezTo>
                      <a:cubicBezTo>
                        <a:pt x="295" y="7967"/>
                        <a:pt x="260" y="7941"/>
                        <a:pt x="242" y="7923"/>
                      </a:cubicBezTo>
                      <a:cubicBezTo>
                        <a:pt x="236" y="7912"/>
                        <a:pt x="231" y="7904"/>
                        <a:pt x="228" y="7900"/>
                      </a:cubicBezTo>
                      <a:lnTo>
                        <a:pt x="228" y="7900"/>
                      </a:lnTo>
                      <a:lnTo>
                        <a:pt x="260" y="7780"/>
                      </a:lnTo>
                      <a:lnTo>
                        <a:pt x="340" y="7512"/>
                      </a:lnTo>
                      <a:lnTo>
                        <a:pt x="500" y="6986"/>
                      </a:lnTo>
                      <a:lnTo>
                        <a:pt x="804" y="5933"/>
                      </a:lnTo>
                      <a:lnTo>
                        <a:pt x="1410" y="3810"/>
                      </a:lnTo>
                      <a:cubicBezTo>
                        <a:pt x="1607" y="3105"/>
                        <a:pt x="1803" y="2392"/>
                        <a:pt x="2008" y="1687"/>
                      </a:cubicBezTo>
                      <a:lnTo>
                        <a:pt x="2320" y="634"/>
                      </a:lnTo>
                      <a:cubicBezTo>
                        <a:pt x="2347" y="546"/>
                        <a:pt x="2364" y="458"/>
                        <a:pt x="2408" y="3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2" name="Google Shape;9132;p40">
                  <a:extLst>
                    <a:ext uri="{FF2B5EF4-FFF2-40B4-BE49-F238E27FC236}">
                      <a16:creationId xmlns:a16="http://schemas.microsoft.com/office/drawing/2014/main" id="{1A5CBDD3-A191-C07B-5E1E-6A745E0D5EC7}"/>
                    </a:ext>
                  </a:extLst>
                </p:cNvPr>
                <p:cNvSpPr/>
                <p:nvPr/>
              </p:nvSpPr>
              <p:spPr>
                <a:xfrm>
                  <a:off x="5632225" y="2416775"/>
                  <a:ext cx="121350" cy="12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4" h="5142" extrusionOk="0">
                      <a:moveTo>
                        <a:pt x="195" y="0"/>
                      </a:moveTo>
                      <a:cubicBezTo>
                        <a:pt x="0" y="0"/>
                        <a:pt x="82" y="236"/>
                        <a:pt x="90" y="273"/>
                      </a:cubicBezTo>
                      <a:cubicBezTo>
                        <a:pt x="134" y="389"/>
                        <a:pt x="206" y="558"/>
                        <a:pt x="304" y="665"/>
                      </a:cubicBezTo>
                      <a:cubicBezTo>
                        <a:pt x="1481" y="1950"/>
                        <a:pt x="3176" y="3814"/>
                        <a:pt x="4327" y="5117"/>
                      </a:cubicBezTo>
                      <a:cubicBezTo>
                        <a:pt x="4343" y="5134"/>
                        <a:pt x="4366" y="5142"/>
                        <a:pt x="4394" y="5142"/>
                      </a:cubicBezTo>
                      <a:cubicBezTo>
                        <a:pt x="4479" y="5142"/>
                        <a:pt x="4601" y="5075"/>
                        <a:pt x="4648" y="5028"/>
                      </a:cubicBezTo>
                      <a:cubicBezTo>
                        <a:pt x="4711" y="4965"/>
                        <a:pt x="4853" y="4769"/>
                        <a:pt x="4800" y="4706"/>
                      </a:cubicBezTo>
                      <a:cubicBezTo>
                        <a:pt x="3640" y="3395"/>
                        <a:pt x="1945" y="1539"/>
                        <a:pt x="768" y="246"/>
                      </a:cubicBezTo>
                      <a:cubicBezTo>
                        <a:pt x="678" y="148"/>
                        <a:pt x="482" y="76"/>
                        <a:pt x="348" y="32"/>
                      </a:cubicBezTo>
                      <a:cubicBezTo>
                        <a:pt x="284" y="10"/>
                        <a:pt x="234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3" name="Google Shape;9133;p40">
                  <a:extLst>
                    <a:ext uri="{FF2B5EF4-FFF2-40B4-BE49-F238E27FC236}">
                      <a16:creationId xmlns:a16="http://schemas.microsoft.com/office/drawing/2014/main" id="{0859BCBF-19F4-0319-9CDB-76B305D47EF9}"/>
                    </a:ext>
                  </a:extLst>
                </p:cNvPr>
                <p:cNvSpPr/>
                <p:nvPr/>
              </p:nvSpPr>
              <p:spPr>
                <a:xfrm>
                  <a:off x="5633800" y="2417125"/>
                  <a:ext cx="121550" cy="1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2" h="5237" extrusionOk="0">
                      <a:moveTo>
                        <a:pt x="69" y="1"/>
                      </a:moveTo>
                      <a:cubicBezTo>
                        <a:pt x="57" y="6"/>
                        <a:pt x="48" y="12"/>
                        <a:pt x="40" y="20"/>
                      </a:cubicBezTo>
                      <a:lnTo>
                        <a:pt x="40" y="20"/>
                      </a:lnTo>
                      <a:cubicBezTo>
                        <a:pt x="48" y="12"/>
                        <a:pt x="57" y="6"/>
                        <a:pt x="69" y="1"/>
                      </a:cubicBezTo>
                      <a:close/>
                      <a:moveTo>
                        <a:pt x="4331" y="5016"/>
                      </a:moveTo>
                      <a:cubicBezTo>
                        <a:pt x="4334" y="5017"/>
                        <a:pt x="4338" y="5019"/>
                        <a:pt x="4344" y="5023"/>
                      </a:cubicBezTo>
                      <a:cubicBezTo>
                        <a:pt x="4348" y="5030"/>
                        <a:pt x="4349" y="5033"/>
                        <a:pt x="4348" y="5033"/>
                      </a:cubicBezTo>
                      <a:cubicBezTo>
                        <a:pt x="4346" y="5033"/>
                        <a:pt x="4341" y="5028"/>
                        <a:pt x="4335" y="5023"/>
                      </a:cubicBezTo>
                      <a:lnTo>
                        <a:pt x="4331" y="5016"/>
                      </a:lnTo>
                      <a:close/>
                      <a:moveTo>
                        <a:pt x="289" y="19"/>
                      </a:moveTo>
                      <a:lnTo>
                        <a:pt x="289" y="19"/>
                      </a:lnTo>
                      <a:cubicBezTo>
                        <a:pt x="431" y="63"/>
                        <a:pt x="572" y="117"/>
                        <a:pt x="687" y="214"/>
                      </a:cubicBezTo>
                      <a:cubicBezTo>
                        <a:pt x="785" y="321"/>
                        <a:pt x="883" y="428"/>
                        <a:pt x="981" y="535"/>
                      </a:cubicBezTo>
                      <a:lnTo>
                        <a:pt x="1570" y="1204"/>
                      </a:lnTo>
                      <a:lnTo>
                        <a:pt x="2730" y="2542"/>
                      </a:lnTo>
                      <a:lnTo>
                        <a:pt x="3881" y="3881"/>
                      </a:lnTo>
                      <a:lnTo>
                        <a:pt x="4469" y="4550"/>
                      </a:lnTo>
                      <a:lnTo>
                        <a:pt x="4612" y="4719"/>
                      </a:lnTo>
                      <a:lnTo>
                        <a:pt x="4635" y="4742"/>
                      </a:lnTo>
                      <a:lnTo>
                        <a:pt x="4635" y="4742"/>
                      </a:lnTo>
                      <a:cubicBezTo>
                        <a:pt x="4630" y="4754"/>
                        <a:pt x="4623" y="4771"/>
                        <a:pt x="4612" y="4782"/>
                      </a:cubicBezTo>
                      <a:cubicBezTo>
                        <a:pt x="4585" y="4835"/>
                        <a:pt x="4532" y="4898"/>
                        <a:pt x="4496" y="4933"/>
                      </a:cubicBezTo>
                      <a:cubicBezTo>
                        <a:pt x="4469" y="4960"/>
                        <a:pt x="4407" y="5005"/>
                        <a:pt x="4353" y="5014"/>
                      </a:cubicBezTo>
                      <a:cubicBezTo>
                        <a:pt x="4349" y="5016"/>
                        <a:pt x="4345" y="5016"/>
                        <a:pt x="4341" y="5016"/>
                      </a:cubicBezTo>
                      <a:cubicBezTo>
                        <a:pt x="4337" y="5016"/>
                        <a:pt x="4333" y="5016"/>
                        <a:pt x="4331" y="5015"/>
                      </a:cubicBezTo>
                      <a:lnTo>
                        <a:pt x="4331" y="5015"/>
                      </a:lnTo>
                      <a:lnTo>
                        <a:pt x="4318" y="4996"/>
                      </a:lnTo>
                      <a:lnTo>
                        <a:pt x="4282" y="4960"/>
                      </a:lnTo>
                      <a:lnTo>
                        <a:pt x="4139" y="4791"/>
                      </a:lnTo>
                      <a:lnTo>
                        <a:pt x="3836" y="4460"/>
                      </a:lnTo>
                      <a:lnTo>
                        <a:pt x="3238" y="3809"/>
                      </a:lnTo>
                      <a:lnTo>
                        <a:pt x="2016" y="2525"/>
                      </a:lnTo>
                      <a:cubicBezTo>
                        <a:pt x="1615" y="2096"/>
                        <a:pt x="1195" y="1677"/>
                        <a:pt x="794" y="1240"/>
                      </a:cubicBezTo>
                      <a:cubicBezTo>
                        <a:pt x="598" y="1026"/>
                        <a:pt x="392" y="812"/>
                        <a:pt x="196" y="589"/>
                      </a:cubicBezTo>
                      <a:cubicBezTo>
                        <a:pt x="116" y="473"/>
                        <a:pt x="44" y="339"/>
                        <a:pt x="18" y="187"/>
                      </a:cubicBezTo>
                      <a:cubicBezTo>
                        <a:pt x="3" y="136"/>
                        <a:pt x="0" y="60"/>
                        <a:pt x="40" y="20"/>
                      </a:cubicBezTo>
                      <a:lnTo>
                        <a:pt x="40" y="20"/>
                      </a:lnTo>
                      <a:cubicBezTo>
                        <a:pt x="0" y="60"/>
                        <a:pt x="1" y="137"/>
                        <a:pt x="9" y="196"/>
                      </a:cubicBezTo>
                      <a:cubicBezTo>
                        <a:pt x="44" y="339"/>
                        <a:pt x="107" y="473"/>
                        <a:pt x="196" y="598"/>
                      </a:cubicBezTo>
                      <a:cubicBezTo>
                        <a:pt x="383" y="821"/>
                        <a:pt x="589" y="1035"/>
                        <a:pt x="785" y="1258"/>
                      </a:cubicBezTo>
                      <a:cubicBezTo>
                        <a:pt x="1177" y="1695"/>
                        <a:pt x="1561" y="2150"/>
                        <a:pt x="1945" y="2596"/>
                      </a:cubicBezTo>
                      <a:lnTo>
                        <a:pt x="3104" y="3934"/>
                      </a:lnTo>
                      <a:lnTo>
                        <a:pt x="3684" y="4603"/>
                      </a:lnTo>
                      <a:lnTo>
                        <a:pt x="3970" y="4933"/>
                      </a:lnTo>
                      <a:lnTo>
                        <a:pt x="4121" y="5103"/>
                      </a:lnTo>
                      <a:lnTo>
                        <a:pt x="4157" y="5147"/>
                      </a:lnTo>
                      <a:lnTo>
                        <a:pt x="4175" y="5165"/>
                      </a:lnTo>
                      <a:cubicBezTo>
                        <a:pt x="4184" y="5174"/>
                        <a:pt x="4184" y="5174"/>
                        <a:pt x="4211" y="5201"/>
                      </a:cubicBezTo>
                      <a:cubicBezTo>
                        <a:pt x="4255" y="5237"/>
                        <a:pt x="4300" y="5237"/>
                        <a:pt x="4327" y="5237"/>
                      </a:cubicBezTo>
                      <a:cubicBezTo>
                        <a:pt x="4362" y="5237"/>
                        <a:pt x="4389" y="5237"/>
                        <a:pt x="4407" y="5228"/>
                      </a:cubicBezTo>
                      <a:cubicBezTo>
                        <a:pt x="4505" y="5201"/>
                        <a:pt x="4576" y="5165"/>
                        <a:pt x="4657" y="5094"/>
                      </a:cubicBezTo>
                      <a:cubicBezTo>
                        <a:pt x="4719" y="5031"/>
                        <a:pt x="4764" y="4969"/>
                        <a:pt x="4808" y="4898"/>
                      </a:cubicBezTo>
                      <a:cubicBezTo>
                        <a:pt x="4826" y="4853"/>
                        <a:pt x="4853" y="4817"/>
                        <a:pt x="4853" y="4746"/>
                      </a:cubicBezTo>
                      <a:cubicBezTo>
                        <a:pt x="4862" y="4728"/>
                        <a:pt x="4862" y="4710"/>
                        <a:pt x="4853" y="4675"/>
                      </a:cubicBezTo>
                      <a:cubicBezTo>
                        <a:pt x="4853" y="4657"/>
                        <a:pt x="4817" y="4612"/>
                        <a:pt x="4817" y="4612"/>
                      </a:cubicBezTo>
                      <a:lnTo>
                        <a:pt x="4773" y="4568"/>
                      </a:lnTo>
                      <a:lnTo>
                        <a:pt x="4630" y="4407"/>
                      </a:lnTo>
                      <a:cubicBezTo>
                        <a:pt x="4434" y="4184"/>
                        <a:pt x="4237" y="3970"/>
                        <a:pt x="4032" y="3747"/>
                      </a:cubicBezTo>
                      <a:cubicBezTo>
                        <a:pt x="3631" y="3319"/>
                        <a:pt x="3220" y="2890"/>
                        <a:pt x="2819" y="2462"/>
                      </a:cubicBezTo>
                      <a:lnTo>
                        <a:pt x="1588" y="1178"/>
                      </a:lnTo>
                      <a:lnTo>
                        <a:pt x="990" y="535"/>
                      </a:lnTo>
                      <a:cubicBezTo>
                        <a:pt x="883" y="428"/>
                        <a:pt x="785" y="312"/>
                        <a:pt x="687" y="205"/>
                      </a:cubicBezTo>
                      <a:cubicBezTo>
                        <a:pt x="572" y="117"/>
                        <a:pt x="431" y="63"/>
                        <a:pt x="289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4" name="Google Shape;9134;p40">
                  <a:extLst>
                    <a:ext uri="{FF2B5EF4-FFF2-40B4-BE49-F238E27FC236}">
                      <a16:creationId xmlns:a16="http://schemas.microsoft.com/office/drawing/2014/main" id="{BF2B881A-D7CA-72CE-681B-199EEF8B0FEC}"/>
                    </a:ext>
                  </a:extLst>
                </p:cNvPr>
                <p:cNvSpPr/>
                <p:nvPr/>
              </p:nvSpPr>
              <p:spPr>
                <a:xfrm>
                  <a:off x="5708275" y="2501825"/>
                  <a:ext cx="30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1071" extrusionOk="0">
                      <a:moveTo>
                        <a:pt x="617" y="1"/>
                      </a:moveTo>
                      <a:cubicBezTo>
                        <a:pt x="532" y="1"/>
                        <a:pt x="444" y="21"/>
                        <a:pt x="357" y="64"/>
                      </a:cubicBezTo>
                      <a:cubicBezTo>
                        <a:pt x="90" y="198"/>
                        <a:pt x="0" y="528"/>
                        <a:pt x="134" y="778"/>
                      </a:cubicBezTo>
                      <a:cubicBezTo>
                        <a:pt x="229" y="956"/>
                        <a:pt x="415" y="1070"/>
                        <a:pt x="610" y="1070"/>
                      </a:cubicBezTo>
                      <a:cubicBezTo>
                        <a:pt x="690" y="1070"/>
                        <a:pt x="771" y="1051"/>
                        <a:pt x="848" y="1010"/>
                      </a:cubicBezTo>
                      <a:cubicBezTo>
                        <a:pt x="1107" y="867"/>
                        <a:pt x="1223" y="546"/>
                        <a:pt x="1080" y="287"/>
                      </a:cubicBezTo>
                      <a:cubicBezTo>
                        <a:pt x="987" y="107"/>
                        <a:pt x="811" y="1"/>
                        <a:pt x="6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5" name="Google Shape;9135;p40">
                  <a:extLst>
                    <a:ext uri="{FF2B5EF4-FFF2-40B4-BE49-F238E27FC236}">
                      <a16:creationId xmlns:a16="http://schemas.microsoft.com/office/drawing/2014/main" id="{CF0A390E-A936-D6C5-BC4D-F7BF1068F635}"/>
                    </a:ext>
                  </a:extLst>
                </p:cNvPr>
                <p:cNvSpPr/>
                <p:nvPr/>
              </p:nvSpPr>
              <p:spPr>
                <a:xfrm>
                  <a:off x="5707375" y="2501600"/>
                  <a:ext cx="32825" cy="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1220" extrusionOk="0">
                      <a:moveTo>
                        <a:pt x="393" y="73"/>
                      </a:moveTo>
                      <a:lnTo>
                        <a:pt x="393" y="73"/>
                      </a:lnTo>
                      <a:cubicBezTo>
                        <a:pt x="375" y="82"/>
                        <a:pt x="357" y="92"/>
                        <a:pt x="340" y="103"/>
                      </a:cubicBezTo>
                      <a:lnTo>
                        <a:pt x="340" y="103"/>
                      </a:lnTo>
                      <a:cubicBezTo>
                        <a:pt x="357" y="92"/>
                        <a:pt x="375" y="82"/>
                        <a:pt x="393" y="73"/>
                      </a:cubicBezTo>
                      <a:close/>
                      <a:moveTo>
                        <a:pt x="692" y="1"/>
                      </a:moveTo>
                      <a:cubicBezTo>
                        <a:pt x="588" y="1"/>
                        <a:pt x="486" y="27"/>
                        <a:pt x="393" y="73"/>
                      </a:cubicBezTo>
                      <a:lnTo>
                        <a:pt x="393" y="73"/>
                      </a:lnTo>
                      <a:cubicBezTo>
                        <a:pt x="466" y="37"/>
                        <a:pt x="545" y="19"/>
                        <a:pt x="625" y="19"/>
                      </a:cubicBezTo>
                      <a:cubicBezTo>
                        <a:pt x="682" y="19"/>
                        <a:pt x="739" y="28"/>
                        <a:pt x="795" y="47"/>
                      </a:cubicBezTo>
                      <a:cubicBezTo>
                        <a:pt x="920" y="100"/>
                        <a:pt x="1009" y="207"/>
                        <a:pt x="1045" y="323"/>
                      </a:cubicBezTo>
                      <a:cubicBezTo>
                        <a:pt x="1125" y="555"/>
                        <a:pt x="1000" y="787"/>
                        <a:pt x="822" y="885"/>
                      </a:cubicBezTo>
                      <a:cubicBezTo>
                        <a:pt x="755" y="918"/>
                        <a:pt x="684" y="937"/>
                        <a:pt x="608" y="937"/>
                      </a:cubicBezTo>
                      <a:cubicBezTo>
                        <a:pt x="582" y="937"/>
                        <a:pt x="555" y="934"/>
                        <a:pt x="527" y="930"/>
                      </a:cubicBezTo>
                      <a:cubicBezTo>
                        <a:pt x="429" y="912"/>
                        <a:pt x="322" y="858"/>
                        <a:pt x="242" y="760"/>
                      </a:cubicBezTo>
                      <a:cubicBezTo>
                        <a:pt x="161" y="662"/>
                        <a:pt x="126" y="528"/>
                        <a:pt x="152" y="395"/>
                      </a:cubicBezTo>
                      <a:cubicBezTo>
                        <a:pt x="168" y="280"/>
                        <a:pt x="236" y="171"/>
                        <a:pt x="340" y="103"/>
                      </a:cubicBezTo>
                      <a:lnTo>
                        <a:pt x="340" y="103"/>
                      </a:lnTo>
                      <a:cubicBezTo>
                        <a:pt x="116" y="245"/>
                        <a:pt x="0" y="550"/>
                        <a:pt x="108" y="832"/>
                      </a:cubicBezTo>
                      <a:cubicBezTo>
                        <a:pt x="170" y="983"/>
                        <a:pt x="295" y="1108"/>
                        <a:pt x="456" y="1180"/>
                      </a:cubicBezTo>
                      <a:cubicBezTo>
                        <a:pt x="524" y="1206"/>
                        <a:pt x="599" y="1220"/>
                        <a:pt x="675" y="1220"/>
                      </a:cubicBezTo>
                      <a:cubicBezTo>
                        <a:pt x="777" y="1220"/>
                        <a:pt x="881" y="1195"/>
                        <a:pt x="973" y="1144"/>
                      </a:cubicBezTo>
                      <a:cubicBezTo>
                        <a:pt x="1125" y="1055"/>
                        <a:pt x="1241" y="903"/>
                        <a:pt x="1277" y="734"/>
                      </a:cubicBezTo>
                      <a:cubicBezTo>
                        <a:pt x="1312" y="564"/>
                        <a:pt x="1277" y="377"/>
                        <a:pt x="1178" y="252"/>
                      </a:cubicBezTo>
                      <a:cubicBezTo>
                        <a:pt x="1080" y="118"/>
                        <a:pt x="946" y="38"/>
                        <a:pt x="804" y="11"/>
                      </a:cubicBezTo>
                      <a:cubicBezTo>
                        <a:pt x="766" y="4"/>
                        <a:pt x="729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6" name="Google Shape;9136;p40">
                  <a:extLst>
                    <a:ext uri="{FF2B5EF4-FFF2-40B4-BE49-F238E27FC236}">
                      <a16:creationId xmlns:a16="http://schemas.microsoft.com/office/drawing/2014/main" id="{72514CA1-59F0-E068-0D1D-2D3F3D57BBA9}"/>
                    </a:ext>
                  </a:extLst>
                </p:cNvPr>
                <p:cNvSpPr/>
                <p:nvPr/>
              </p:nvSpPr>
              <p:spPr>
                <a:xfrm>
                  <a:off x="5792125" y="2721550"/>
                  <a:ext cx="34150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295" extrusionOk="0">
                      <a:moveTo>
                        <a:pt x="28" y="0"/>
                      </a:moveTo>
                      <a:cubicBezTo>
                        <a:pt x="10" y="0"/>
                        <a:pt x="1" y="9"/>
                        <a:pt x="1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52" y="54"/>
                        <a:pt x="286" y="54"/>
                        <a:pt x="411" y="54"/>
                      </a:cubicBezTo>
                      <a:cubicBezTo>
                        <a:pt x="509" y="54"/>
                        <a:pt x="607" y="54"/>
                        <a:pt x="706" y="63"/>
                      </a:cubicBezTo>
                      <a:cubicBezTo>
                        <a:pt x="982" y="80"/>
                        <a:pt x="1187" y="161"/>
                        <a:pt x="1330" y="295"/>
                      </a:cubicBezTo>
                      <a:lnTo>
                        <a:pt x="1339" y="295"/>
                      </a:lnTo>
                      <a:cubicBezTo>
                        <a:pt x="1348" y="295"/>
                        <a:pt x="1348" y="295"/>
                        <a:pt x="1357" y="286"/>
                      </a:cubicBezTo>
                      <a:cubicBezTo>
                        <a:pt x="1366" y="286"/>
                        <a:pt x="1357" y="268"/>
                        <a:pt x="1357" y="268"/>
                      </a:cubicBezTo>
                      <a:cubicBezTo>
                        <a:pt x="1205" y="125"/>
                        <a:pt x="991" y="45"/>
                        <a:pt x="706" y="27"/>
                      </a:cubicBezTo>
                      <a:cubicBezTo>
                        <a:pt x="607" y="18"/>
                        <a:pt x="509" y="18"/>
                        <a:pt x="411" y="18"/>
                      </a:cubicBezTo>
                      <a:cubicBezTo>
                        <a:pt x="286" y="18"/>
                        <a:pt x="152" y="18"/>
                        <a:pt x="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7" name="Google Shape;9137;p40">
                  <a:extLst>
                    <a:ext uri="{FF2B5EF4-FFF2-40B4-BE49-F238E27FC236}">
                      <a16:creationId xmlns:a16="http://schemas.microsoft.com/office/drawing/2014/main" id="{8F5FD641-BB64-A41C-FD91-39F84013E9ED}"/>
                    </a:ext>
                  </a:extLst>
                </p:cNvPr>
                <p:cNvSpPr/>
                <p:nvPr/>
              </p:nvSpPr>
              <p:spPr>
                <a:xfrm>
                  <a:off x="5564650" y="2685175"/>
                  <a:ext cx="31025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189" extrusionOk="0">
                      <a:moveTo>
                        <a:pt x="528" y="0"/>
                      </a:moveTo>
                      <a:cubicBezTo>
                        <a:pt x="349" y="0"/>
                        <a:pt x="167" y="44"/>
                        <a:pt x="9" y="126"/>
                      </a:cubicBezTo>
                      <a:cubicBezTo>
                        <a:pt x="0" y="135"/>
                        <a:pt x="0" y="144"/>
                        <a:pt x="0" y="153"/>
                      </a:cubicBezTo>
                      <a:cubicBezTo>
                        <a:pt x="7" y="159"/>
                        <a:pt x="13" y="165"/>
                        <a:pt x="19" y="165"/>
                      </a:cubicBezTo>
                      <a:cubicBezTo>
                        <a:pt x="22" y="165"/>
                        <a:pt x="24" y="164"/>
                        <a:pt x="27" y="162"/>
                      </a:cubicBezTo>
                      <a:cubicBezTo>
                        <a:pt x="179" y="80"/>
                        <a:pt x="351" y="40"/>
                        <a:pt x="523" y="40"/>
                      </a:cubicBezTo>
                      <a:cubicBezTo>
                        <a:pt x="614" y="40"/>
                        <a:pt x="705" y="51"/>
                        <a:pt x="794" y="72"/>
                      </a:cubicBezTo>
                      <a:cubicBezTo>
                        <a:pt x="839" y="90"/>
                        <a:pt x="892" y="99"/>
                        <a:pt x="937" y="117"/>
                      </a:cubicBezTo>
                      <a:cubicBezTo>
                        <a:pt x="1026" y="153"/>
                        <a:pt x="1124" y="179"/>
                        <a:pt x="1223" y="188"/>
                      </a:cubicBezTo>
                      <a:cubicBezTo>
                        <a:pt x="1231" y="188"/>
                        <a:pt x="1240" y="179"/>
                        <a:pt x="1240" y="171"/>
                      </a:cubicBezTo>
                      <a:cubicBezTo>
                        <a:pt x="1240" y="162"/>
                        <a:pt x="1231" y="153"/>
                        <a:pt x="1223" y="153"/>
                      </a:cubicBezTo>
                      <a:cubicBezTo>
                        <a:pt x="1133" y="144"/>
                        <a:pt x="1035" y="117"/>
                        <a:pt x="946" y="81"/>
                      </a:cubicBezTo>
                      <a:cubicBezTo>
                        <a:pt x="901" y="63"/>
                        <a:pt x="857" y="55"/>
                        <a:pt x="803" y="37"/>
                      </a:cubicBezTo>
                      <a:cubicBezTo>
                        <a:pt x="714" y="12"/>
                        <a:pt x="621" y="0"/>
                        <a:pt x="5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8" name="Google Shape;9138;p40">
                  <a:extLst>
                    <a:ext uri="{FF2B5EF4-FFF2-40B4-BE49-F238E27FC236}">
                      <a16:creationId xmlns:a16="http://schemas.microsoft.com/office/drawing/2014/main" id="{AA9BCC4E-BB0A-C837-C716-70F2B2A1E3D9}"/>
                    </a:ext>
                  </a:extLst>
                </p:cNvPr>
                <p:cNvSpPr/>
                <p:nvPr/>
              </p:nvSpPr>
              <p:spPr>
                <a:xfrm>
                  <a:off x="5574225" y="2689200"/>
                  <a:ext cx="14300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97" extrusionOk="0">
                      <a:moveTo>
                        <a:pt x="545" y="1"/>
                      </a:moveTo>
                      <a:lnTo>
                        <a:pt x="10" y="161"/>
                      </a:lnTo>
                      <a:cubicBezTo>
                        <a:pt x="1" y="161"/>
                        <a:pt x="1" y="179"/>
                        <a:pt x="1" y="188"/>
                      </a:cubicBezTo>
                      <a:cubicBezTo>
                        <a:pt x="1" y="197"/>
                        <a:pt x="10" y="197"/>
                        <a:pt x="19" y="197"/>
                      </a:cubicBezTo>
                      <a:lnTo>
                        <a:pt x="28" y="197"/>
                      </a:lnTo>
                      <a:lnTo>
                        <a:pt x="563" y="36"/>
                      </a:lnTo>
                      <a:cubicBezTo>
                        <a:pt x="572" y="27"/>
                        <a:pt x="572" y="18"/>
                        <a:pt x="572" y="10"/>
                      </a:cubicBezTo>
                      <a:cubicBezTo>
                        <a:pt x="572" y="1"/>
                        <a:pt x="563" y="1"/>
                        <a:pt x="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9" name="Google Shape;9139;p40">
                  <a:extLst>
                    <a:ext uri="{FF2B5EF4-FFF2-40B4-BE49-F238E27FC236}">
                      <a16:creationId xmlns:a16="http://schemas.microsoft.com/office/drawing/2014/main" id="{F286BC66-E30B-7B52-CB34-897812910302}"/>
                    </a:ext>
                  </a:extLst>
                </p:cNvPr>
                <p:cNvSpPr/>
                <p:nvPr/>
              </p:nvSpPr>
              <p:spPr>
                <a:xfrm>
                  <a:off x="5581375" y="2692775"/>
                  <a:ext cx="1652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260" extrusionOk="0">
                      <a:moveTo>
                        <a:pt x="634" y="0"/>
                      </a:moveTo>
                      <a:lnTo>
                        <a:pt x="18" y="223"/>
                      </a:lnTo>
                      <a:cubicBezTo>
                        <a:pt x="9" y="223"/>
                        <a:pt x="0" y="241"/>
                        <a:pt x="9" y="250"/>
                      </a:cubicBezTo>
                      <a:cubicBezTo>
                        <a:pt x="9" y="259"/>
                        <a:pt x="18" y="259"/>
                        <a:pt x="27" y="259"/>
                      </a:cubicBezTo>
                      <a:lnTo>
                        <a:pt x="643" y="36"/>
                      </a:lnTo>
                      <a:cubicBezTo>
                        <a:pt x="652" y="36"/>
                        <a:pt x="661" y="18"/>
                        <a:pt x="661" y="9"/>
                      </a:cubicBezTo>
                      <a:cubicBezTo>
                        <a:pt x="652" y="0"/>
                        <a:pt x="643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0" name="Google Shape;9140;p40">
                  <a:extLst>
                    <a:ext uri="{FF2B5EF4-FFF2-40B4-BE49-F238E27FC236}">
                      <a16:creationId xmlns:a16="http://schemas.microsoft.com/office/drawing/2014/main" id="{9F4E0B51-5D21-750B-4EC6-B5B50AA95F99}"/>
                    </a:ext>
                  </a:extLst>
                </p:cNvPr>
                <p:cNvSpPr/>
                <p:nvPr/>
              </p:nvSpPr>
              <p:spPr>
                <a:xfrm>
                  <a:off x="5589175" y="2697675"/>
                  <a:ext cx="1542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60" extrusionOk="0">
                      <a:moveTo>
                        <a:pt x="589" y="1"/>
                      </a:moveTo>
                      <a:cubicBezTo>
                        <a:pt x="384" y="54"/>
                        <a:pt x="197" y="126"/>
                        <a:pt x="10" y="224"/>
                      </a:cubicBezTo>
                      <a:cubicBezTo>
                        <a:pt x="1" y="233"/>
                        <a:pt x="1" y="241"/>
                        <a:pt x="10" y="250"/>
                      </a:cubicBezTo>
                      <a:cubicBezTo>
                        <a:pt x="10" y="259"/>
                        <a:pt x="18" y="259"/>
                        <a:pt x="18" y="259"/>
                      </a:cubicBezTo>
                      <a:lnTo>
                        <a:pt x="27" y="259"/>
                      </a:lnTo>
                      <a:cubicBezTo>
                        <a:pt x="206" y="161"/>
                        <a:pt x="402" y="90"/>
                        <a:pt x="598" y="36"/>
                      </a:cubicBezTo>
                      <a:cubicBezTo>
                        <a:pt x="607" y="36"/>
                        <a:pt x="616" y="27"/>
                        <a:pt x="607" y="18"/>
                      </a:cubicBezTo>
                      <a:cubicBezTo>
                        <a:pt x="607" y="10"/>
                        <a:pt x="598" y="1"/>
                        <a:pt x="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1" name="Google Shape;9141;p40">
                  <a:extLst>
                    <a:ext uri="{FF2B5EF4-FFF2-40B4-BE49-F238E27FC236}">
                      <a16:creationId xmlns:a16="http://schemas.microsoft.com/office/drawing/2014/main" id="{ACA00A11-B710-7151-BB87-A51CDCE12222}"/>
                    </a:ext>
                  </a:extLst>
                </p:cNvPr>
                <p:cNvSpPr/>
                <p:nvPr/>
              </p:nvSpPr>
              <p:spPr>
                <a:xfrm>
                  <a:off x="5595425" y="2702800"/>
                  <a:ext cx="15625" cy="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269" extrusionOk="0">
                      <a:moveTo>
                        <a:pt x="598" y="1"/>
                      </a:moveTo>
                      <a:cubicBezTo>
                        <a:pt x="402" y="72"/>
                        <a:pt x="206" y="144"/>
                        <a:pt x="9" y="233"/>
                      </a:cubicBezTo>
                      <a:cubicBezTo>
                        <a:pt x="0" y="233"/>
                        <a:pt x="0" y="251"/>
                        <a:pt x="0" y="260"/>
                      </a:cubicBezTo>
                      <a:cubicBezTo>
                        <a:pt x="9" y="260"/>
                        <a:pt x="9" y="268"/>
                        <a:pt x="18" y="268"/>
                      </a:cubicBezTo>
                      <a:lnTo>
                        <a:pt x="27" y="268"/>
                      </a:lnTo>
                      <a:cubicBezTo>
                        <a:pt x="215" y="179"/>
                        <a:pt x="411" y="108"/>
                        <a:pt x="607" y="36"/>
                      </a:cubicBezTo>
                      <a:cubicBezTo>
                        <a:pt x="616" y="36"/>
                        <a:pt x="625" y="28"/>
                        <a:pt x="616" y="10"/>
                      </a:cubicBezTo>
                      <a:cubicBezTo>
                        <a:pt x="616" y="1"/>
                        <a:pt x="607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2" name="Google Shape;9142;p40">
                  <a:extLst>
                    <a:ext uri="{FF2B5EF4-FFF2-40B4-BE49-F238E27FC236}">
                      <a16:creationId xmlns:a16="http://schemas.microsoft.com/office/drawing/2014/main" id="{3C74938A-552A-D093-5BA9-C6E6E76A8506}"/>
                    </a:ext>
                  </a:extLst>
                </p:cNvPr>
                <p:cNvSpPr/>
                <p:nvPr/>
              </p:nvSpPr>
              <p:spPr>
                <a:xfrm>
                  <a:off x="5603225" y="2707625"/>
                  <a:ext cx="14975" cy="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272" extrusionOk="0">
                      <a:moveTo>
                        <a:pt x="579" y="0"/>
                      </a:moveTo>
                      <a:cubicBezTo>
                        <a:pt x="577" y="0"/>
                        <a:pt x="574" y="1"/>
                        <a:pt x="572" y="4"/>
                      </a:cubicBezTo>
                      <a:cubicBezTo>
                        <a:pt x="375" y="58"/>
                        <a:pt x="188" y="138"/>
                        <a:pt x="10" y="236"/>
                      </a:cubicBezTo>
                      <a:cubicBezTo>
                        <a:pt x="1" y="236"/>
                        <a:pt x="1" y="254"/>
                        <a:pt x="1" y="263"/>
                      </a:cubicBezTo>
                      <a:cubicBezTo>
                        <a:pt x="1" y="263"/>
                        <a:pt x="10" y="272"/>
                        <a:pt x="19" y="272"/>
                      </a:cubicBezTo>
                      <a:cubicBezTo>
                        <a:pt x="19" y="272"/>
                        <a:pt x="27" y="272"/>
                        <a:pt x="27" y="263"/>
                      </a:cubicBezTo>
                      <a:cubicBezTo>
                        <a:pt x="206" y="174"/>
                        <a:pt x="384" y="93"/>
                        <a:pt x="581" y="40"/>
                      </a:cubicBezTo>
                      <a:cubicBezTo>
                        <a:pt x="589" y="31"/>
                        <a:pt x="598" y="22"/>
                        <a:pt x="589" y="13"/>
                      </a:cubicBezTo>
                      <a:cubicBezTo>
                        <a:pt x="589" y="7"/>
                        <a:pt x="585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3" name="Google Shape;9143;p40">
                  <a:extLst>
                    <a:ext uri="{FF2B5EF4-FFF2-40B4-BE49-F238E27FC236}">
                      <a16:creationId xmlns:a16="http://schemas.microsoft.com/office/drawing/2014/main" id="{FF348058-ACE9-6571-4740-A278CE1A8834}"/>
                    </a:ext>
                  </a:extLst>
                </p:cNvPr>
                <p:cNvSpPr/>
                <p:nvPr/>
              </p:nvSpPr>
              <p:spPr>
                <a:xfrm>
                  <a:off x="5610600" y="2711275"/>
                  <a:ext cx="151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260" extrusionOk="0">
                      <a:moveTo>
                        <a:pt x="580" y="1"/>
                      </a:moveTo>
                      <a:cubicBezTo>
                        <a:pt x="384" y="36"/>
                        <a:pt x="178" y="108"/>
                        <a:pt x="9" y="224"/>
                      </a:cubicBezTo>
                      <a:cubicBezTo>
                        <a:pt x="0" y="233"/>
                        <a:pt x="0" y="242"/>
                        <a:pt x="9" y="251"/>
                      </a:cubicBezTo>
                      <a:cubicBezTo>
                        <a:pt x="9" y="251"/>
                        <a:pt x="18" y="260"/>
                        <a:pt x="18" y="260"/>
                      </a:cubicBezTo>
                      <a:cubicBezTo>
                        <a:pt x="27" y="260"/>
                        <a:pt x="27" y="260"/>
                        <a:pt x="36" y="251"/>
                      </a:cubicBezTo>
                      <a:cubicBezTo>
                        <a:pt x="196" y="144"/>
                        <a:pt x="393" y="72"/>
                        <a:pt x="589" y="45"/>
                      </a:cubicBezTo>
                      <a:cubicBezTo>
                        <a:pt x="598" y="36"/>
                        <a:pt x="607" y="28"/>
                        <a:pt x="607" y="19"/>
                      </a:cubicBezTo>
                      <a:cubicBezTo>
                        <a:pt x="607" y="10"/>
                        <a:pt x="589" y="1"/>
                        <a:pt x="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4" name="Google Shape;9144;p40">
                  <a:extLst>
                    <a:ext uri="{FF2B5EF4-FFF2-40B4-BE49-F238E27FC236}">
                      <a16:creationId xmlns:a16="http://schemas.microsoft.com/office/drawing/2014/main" id="{3AEA023B-53C5-605C-10B3-C143E087CB47}"/>
                    </a:ext>
                  </a:extLst>
                </p:cNvPr>
                <p:cNvSpPr/>
                <p:nvPr/>
              </p:nvSpPr>
              <p:spPr>
                <a:xfrm>
                  <a:off x="5616400" y="2713875"/>
                  <a:ext cx="16075" cy="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308" extrusionOk="0">
                      <a:moveTo>
                        <a:pt x="623" y="0"/>
                      </a:moveTo>
                      <a:cubicBezTo>
                        <a:pt x="621" y="0"/>
                        <a:pt x="618" y="1"/>
                        <a:pt x="616" y="4"/>
                      </a:cubicBezTo>
                      <a:cubicBezTo>
                        <a:pt x="419" y="102"/>
                        <a:pt x="214" y="191"/>
                        <a:pt x="18" y="271"/>
                      </a:cubicBezTo>
                      <a:cubicBezTo>
                        <a:pt x="9" y="280"/>
                        <a:pt x="0" y="289"/>
                        <a:pt x="0" y="298"/>
                      </a:cubicBezTo>
                      <a:cubicBezTo>
                        <a:pt x="9" y="307"/>
                        <a:pt x="18" y="307"/>
                        <a:pt x="18" y="307"/>
                      </a:cubicBezTo>
                      <a:lnTo>
                        <a:pt x="27" y="307"/>
                      </a:lnTo>
                      <a:cubicBezTo>
                        <a:pt x="232" y="227"/>
                        <a:pt x="437" y="138"/>
                        <a:pt x="633" y="31"/>
                      </a:cubicBezTo>
                      <a:cubicBezTo>
                        <a:pt x="642" y="31"/>
                        <a:pt x="642" y="22"/>
                        <a:pt x="642" y="13"/>
                      </a:cubicBezTo>
                      <a:cubicBezTo>
                        <a:pt x="636" y="6"/>
                        <a:pt x="630" y="0"/>
                        <a:pt x="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5" name="Google Shape;9145;p40">
                  <a:extLst>
                    <a:ext uri="{FF2B5EF4-FFF2-40B4-BE49-F238E27FC236}">
                      <a16:creationId xmlns:a16="http://schemas.microsoft.com/office/drawing/2014/main" id="{C490655F-6528-4DBA-F80C-4BDB809E7BE9}"/>
                    </a:ext>
                  </a:extLst>
                </p:cNvPr>
                <p:cNvSpPr/>
                <p:nvPr/>
              </p:nvSpPr>
              <p:spPr>
                <a:xfrm>
                  <a:off x="5624875" y="2715750"/>
                  <a:ext cx="1807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384" extrusionOk="0">
                      <a:moveTo>
                        <a:pt x="696" y="0"/>
                      </a:moveTo>
                      <a:cubicBezTo>
                        <a:pt x="455" y="89"/>
                        <a:pt x="223" y="205"/>
                        <a:pt x="9" y="348"/>
                      </a:cubicBezTo>
                      <a:cubicBezTo>
                        <a:pt x="0" y="357"/>
                        <a:pt x="0" y="366"/>
                        <a:pt x="9" y="375"/>
                      </a:cubicBezTo>
                      <a:cubicBezTo>
                        <a:pt x="9" y="384"/>
                        <a:pt x="18" y="384"/>
                        <a:pt x="27" y="384"/>
                      </a:cubicBezTo>
                      <a:lnTo>
                        <a:pt x="36" y="384"/>
                      </a:lnTo>
                      <a:cubicBezTo>
                        <a:pt x="241" y="241"/>
                        <a:pt x="473" y="125"/>
                        <a:pt x="705" y="36"/>
                      </a:cubicBezTo>
                      <a:cubicBezTo>
                        <a:pt x="714" y="36"/>
                        <a:pt x="723" y="27"/>
                        <a:pt x="714" y="18"/>
                      </a:cubicBezTo>
                      <a:cubicBezTo>
                        <a:pt x="714" y="9"/>
                        <a:pt x="705" y="0"/>
                        <a:pt x="6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6" name="Google Shape;9146;p40">
                  <a:extLst>
                    <a:ext uri="{FF2B5EF4-FFF2-40B4-BE49-F238E27FC236}">
                      <a16:creationId xmlns:a16="http://schemas.microsoft.com/office/drawing/2014/main" id="{4F011F53-1BB6-E494-79E2-6A30D473C247}"/>
                    </a:ext>
                  </a:extLst>
                </p:cNvPr>
                <p:cNvSpPr/>
                <p:nvPr/>
              </p:nvSpPr>
              <p:spPr>
                <a:xfrm>
                  <a:off x="5632000" y="2720100"/>
                  <a:ext cx="192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89" extrusionOk="0">
                      <a:moveTo>
                        <a:pt x="741" y="1"/>
                      </a:moveTo>
                      <a:cubicBezTo>
                        <a:pt x="738" y="1"/>
                        <a:pt x="735" y="2"/>
                        <a:pt x="732" y="5"/>
                      </a:cubicBezTo>
                      <a:cubicBezTo>
                        <a:pt x="500" y="130"/>
                        <a:pt x="259" y="245"/>
                        <a:pt x="18" y="353"/>
                      </a:cubicBezTo>
                      <a:cubicBezTo>
                        <a:pt x="9" y="353"/>
                        <a:pt x="0" y="370"/>
                        <a:pt x="9" y="379"/>
                      </a:cubicBezTo>
                      <a:cubicBezTo>
                        <a:pt x="9" y="379"/>
                        <a:pt x="18" y="388"/>
                        <a:pt x="27" y="388"/>
                      </a:cubicBezTo>
                      <a:lnTo>
                        <a:pt x="36" y="388"/>
                      </a:lnTo>
                      <a:cubicBezTo>
                        <a:pt x="277" y="281"/>
                        <a:pt x="518" y="165"/>
                        <a:pt x="750" y="31"/>
                      </a:cubicBezTo>
                      <a:cubicBezTo>
                        <a:pt x="759" y="31"/>
                        <a:pt x="768" y="22"/>
                        <a:pt x="759" y="14"/>
                      </a:cubicBezTo>
                      <a:cubicBezTo>
                        <a:pt x="759" y="7"/>
                        <a:pt x="750" y="1"/>
                        <a:pt x="7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7" name="Google Shape;9147;p40">
                  <a:extLst>
                    <a:ext uri="{FF2B5EF4-FFF2-40B4-BE49-F238E27FC236}">
                      <a16:creationId xmlns:a16="http://schemas.microsoft.com/office/drawing/2014/main" id="{51F425C8-65EA-7DBB-FF54-7557E7C2413C}"/>
                    </a:ext>
                  </a:extLst>
                </p:cNvPr>
                <p:cNvSpPr/>
                <p:nvPr/>
              </p:nvSpPr>
              <p:spPr>
                <a:xfrm>
                  <a:off x="5641825" y="2724225"/>
                  <a:ext cx="16950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349" extrusionOk="0">
                      <a:moveTo>
                        <a:pt x="651" y="0"/>
                      </a:moveTo>
                      <a:cubicBezTo>
                        <a:pt x="428" y="80"/>
                        <a:pt x="214" y="188"/>
                        <a:pt x="9" y="312"/>
                      </a:cubicBezTo>
                      <a:cubicBezTo>
                        <a:pt x="0" y="321"/>
                        <a:pt x="0" y="330"/>
                        <a:pt x="0" y="339"/>
                      </a:cubicBezTo>
                      <a:cubicBezTo>
                        <a:pt x="9" y="348"/>
                        <a:pt x="9" y="348"/>
                        <a:pt x="18" y="348"/>
                      </a:cubicBezTo>
                      <a:lnTo>
                        <a:pt x="27" y="348"/>
                      </a:lnTo>
                      <a:cubicBezTo>
                        <a:pt x="223" y="223"/>
                        <a:pt x="437" y="116"/>
                        <a:pt x="660" y="36"/>
                      </a:cubicBezTo>
                      <a:cubicBezTo>
                        <a:pt x="669" y="36"/>
                        <a:pt x="678" y="27"/>
                        <a:pt x="678" y="18"/>
                      </a:cubicBezTo>
                      <a:cubicBezTo>
                        <a:pt x="669" y="9"/>
                        <a:pt x="660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8" name="Google Shape;9148;p40">
                  <a:extLst>
                    <a:ext uri="{FF2B5EF4-FFF2-40B4-BE49-F238E27FC236}">
                      <a16:creationId xmlns:a16="http://schemas.microsoft.com/office/drawing/2014/main" id="{4E8BE916-665D-D29B-212E-9932ADD6FD38}"/>
                    </a:ext>
                  </a:extLst>
                </p:cNvPr>
                <p:cNvSpPr/>
                <p:nvPr/>
              </p:nvSpPr>
              <p:spPr>
                <a:xfrm>
                  <a:off x="5649850" y="2727250"/>
                  <a:ext cx="183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370" extrusionOk="0">
                      <a:moveTo>
                        <a:pt x="714" y="0"/>
                      </a:moveTo>
                      <a:cubicBezTo>
                        <a:pt x="711" y="0"/>
                        <a:pt x="708" y="1"/>
                        <a:pt x="705" y="4"/>
                      </a:cubicBezTo>
                      <a:cubicBezTo>
                        <a:pt x="464" y="93"/>
                        <a:pt x="232" y="200"/>
                        <a:pt x="9" y="334"/>
                      </a:cubicBezTo>
                      <a:cubicBezTo>
                        <a:pt x="0" y="343"/>
                        <a:pt x="0" y="352"/>
                        <a:pt x="9" y="361"/>
                      </a:cubicBezTo>
                      <a:cubicBezTo>
                        <a:pt x="9" y="370"/>
                        <a:pt x="18" y="370"/>
                        <a:pt x="27" y="370"/>
                      </a:cubicBezTo>
                      <a:lnTo>
                        <a:pt x="36" y="370"/>
                      </a:lnTo>
                      <a:cubicBezTo>
                        <a:pt x="250" y="236"/>
                        <a:pt x="482" y="120"/>
                        <a:pt x="723" y="31"/>
                      </a:cubicBezTo>
                      <a:cubicBezTo>
                        <a:pt x="732" y="31"/>
                        <a:pt x="732" y="22"/>
                        <a:pt x="732" y="13"/>
                      </a:cubicBezTo>
                      <a:cubicBezTo>
                        <a:pt x="732" y="7"/>
                        <a:pt x="723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9" name="Google Shape;9149;p40">
                  <a:extLst>
                    <a:ext uri="{FF2B5EF4-FFF2-40B4-BE49-F238E27FC236}">
                      <a16:creationId xmlns:a16="http://schemas.microsoft.com/office/drawing/2014/main" id="{9BA3597D-C750-C7BA-A796-38C8CA3D241A}"/>
                    </a:ext>
                  </a:extLst>
                </p:cNvPr>
                <p:cNvSpPr/>
                <p:nvPr/>
              </p:nvSpPr>
              <p:spPr>
                <a:xfrm>
                  <a:off x="5658975" y="2729025"/>
                  <a:ext cx="167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353" extrusionOk="0">
                      <a:moveTo>
                        <a:pt x="651" y="1"/>
                      </a:moveTo>
                      <a:cubicBezTo>
                        <a:pt x="648" y="1"/>
                        <a:pt x="646" y="2"/>
                        <a:pt x="643" y="4"/>
                      </a:cubicBezTo>
                      <a:lnTo>
                        <a:pt x="19" y="317"/>
                      </a:lnTo>
                      <a:cubicBezTo>
                        <a:pt x="10" y="317"/>
                        <a:pt x="1" y="326"/>
                        <a:pt x="10" y="343"/>
                      </a:cubicBezTo>
                      <a:cubicBezTo>
                        <a:pt x="10" y="343"/>
                        <a:pt x="19" y="352"/>
                        <a:pt x="28" y="352"/>
                      </a:cubicBezTo>
                      <a:cubicBezTo>
                        <a:pt x="28" y="352"/>
                        <a:pt x="28" y="352"/>
                        <a:pt x="37" y="343"/>
                      </a:cubicBezTo>
                      <a:lnTo>
                        <a:pt x="661" y="40"/>
                      </a:lnTo>
                      <a:cubicBezTo>
                        <a:pt x="670" y="31"/>
                        <a:pt x="670" y="22"/>
                        <a:pt x="670" y="13"/>
                      </a:cubicBezTo>
                      <a:cubicBezTo>
                        <a:pt x="664" y="7"/>
                        <a:pt x="657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0" name="Google Shape;9150;p40">
                  <a:extLst>
                    <a:ext uri="{FF2B5EF4-FFF2-40B4-BE49-F238E27FC236}">
                      <a16:creationId xmlns:a16="http://schemas.microsoft.com/office/drawing/2014/main" id="{EC51FD93-9AE8-AF42-9962-166068AA8270}"/>
                    </a:ext>
                  </a:extLst>
                </p:cNvPr>
                <p:cNvSpPr/>
                <p:nvPr/>
              </p:nvSpPr>
              <p:spPr>
                <a:xfrm>
                  <a:off x="5666125" y="2731350"/>
                  <a:ext cx="17650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349" extrusionOk="0">
                      <a:moveTo>
                        <a:pt x="678" y="1"/>
                      </a:moveTo>
                      <a:cubicBezTo>
                        <a:pt x="464" y="117"/>
                        <a:pt x="241" y="215"/>
                        <a:pt x="18" y="313"/>
                      </a:cubicBezTo>
                      <a:cubicBezTo>
                        <a:pt x="9" y="313"/>
                        <a:pt x="0" y="322"/>
                        <a:pt x="9" y="331"/>
                      </a:cubicBezTo>
                      <a:cubicBezTo>
                        <a:pt x="9" y="340"/>
                        <a:pt x="18" y="349"/>
                        <a:pt x="27" y="349"/>
                      </a:cubicBezTo>
                      <a:cubicBezTo>
                        <a:pt x="27" y="349"/>
                        <a:pt x="27" y="349"/>
                        <a:pt x="36" y="340"/>
                      </a:cubicBezTo>
                      <a:cubicBezTo>
                        <a:pt x="259" y="250"/>
                        <a:pt x="482" y="152"/>
                        <a:pt x="696" y="36"/>
                      </a:cubicBezTo>
                      <a:cubicBezTo>
                        <a:pt x="705" y="36"/>
                        <a:pt x="705" y="19"/>
                        <a:pt x="705" y="10"/>
                      </a:cubicBezTo>
                      <a:cubicBezTo>
                        <a:pt x="696" y="1"/>
                        <a:pt x="687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1" name="Google Shape;9151;p40">
                  <a:extLst>
                    <a:ext uri="{FF2B5EF4-FFF2-40B4-BE49-F238E27FC236}">
                      <a16:creationId xmlns:a16="http://schemas.microsoft.com/office/drawing/2014/main" id="{5EE0460A-1A51-2C5B-C2C4-13375471A0BA}"/>
                    </a:ext>
                  </a:extLst>
                </p:cNvPr>
                <p:cNvSpPr/>
                <p:nvPr/>
              </p:nvSpPr>
              <p:spPr>
                <a:xfrm>
                  <a:off x="5677050" y="2732700"/>
                  <a:ext cx="185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420" extrusionOk="0">
                      <a:moveTo>
                        <a:pt x="714" y="0"/>
                      </a:moveTo>
                      <a:cubicBezTo>
                        <a:pt x="456" y="89"/>
                        <a:pt x="224" y="223"/>
                        <a:pt x="9" y="384"/>
                      </a:cubicBezTo>
                      <a:cubicBezTo>
                        <a:pt x="1" y="393"/>
                        <a:pt x="1" y="402"/>
                        <a:pt x="9" y="411"/>
                      </a:cubicBezTo>
                      <a:cubicBezTo>
                        <a:pt x="9" y="419"/>
                        <a:pt x="18" y="419"/>
                        <a:pt x="18" y="419"/>
                      </a:cubicBezTo>
                      <a:lnTo>
                        <a:pt x="27" y="419"/>
                      </a:lnTo>
                      <a:cubicBezTo>
                        <a:pt x="241" y="250"/>
                        <a:pt x="473" y="125"/>
                        <a:pt x="723" y="36"/>
                      </a:cubicBezTo>
                      <a:cubicBezTo>
                        <a:pt x="732" y="27"/>
                        <a:pt x="741" y="18"/>
                        <a:pt x="741" y="9"/>
                      </a:cubicBezTo>
                      <a:cubicBezTo>
                        <a:pt x="732" y="0"/>
                        <a:pt x="723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2" name="Google Shape;9152;p40">
                  <a:extLst>
                    <a:ext uri="{FF2B5EF4-FFF2-40B4-BE49-F238E27FC236}">
                      <a16:creationId xmlns:a16="http://schemas.microsoft.com/office/drawing/2014/main" id="{0328D826-B64A-F9F3-D8B0-3D43325B816E}"/>
                    </a:ext>
                  </a:extLst>
                </p:cNvPr>
                <p:cNvSpPr/>
                <p:nvPr/>
              </p:nvSpPr>
              <p:spPr>
                <a:xfrm>
                  <a:off x="5688425" y="2732525"/>
                  <a:ext cx="221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472" extrusionOk="0">
                      <a:moveTo>
                        <a:pt x="869" y="1"/>
                      </a:moveTo>
                      <a:cubicBezTo>
                        <a:pt x="866" y="1"/>
                        <a:pt x="861" y="3"/>
                        <a:pt x="857" y="7"/>
                      </a:cubicBezTo>
                      <a:cubicBezTo>
                        <a:pt x="571" y="141"/>
                        <a:pt x="286" y="284"/>
                        <a:pt x="9" y="435"/>
                      </a:cubicBezTo>
                      <a:cubicBezTo>
                        <a:pt x="1" y="444"/>
                        <a:pt x="1" y="453"/>
                        <a:pt x="1" y="462"/>
                      </a:cubicBezTo>
                      <a:cubicBezTo>
                        <a:pt x="9" y="471"/>
                        <a:pt x="9" y="471"/>
                        <a:pt x="18" y="471"/>
                      </a:cubicBezTo>
                      <a:lnTo>
                        <a:pt x="27" y="471"/>
                      </a:lnTo>
                      <a:cubicBezTo>
                        <a:pt x="304" y="319"/>
                        <a:pt x="589" y="177"/>
                        <a:pt x="866" y="34"/>
                      </a:cubicBezTo>
                      <a:cubicBezTo>
                        <a:pt x="875" y="34"/>
                        <a:pt x="884" y="25"/>
                        <a:pt x="875" y="7"/>
                      </a:cubicBezTo>
                      <a:cubicBezTo>
                        <a:pt x="875" y="3"/>
                        <a:pt x="873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3" name="Google Shape;9153;p40">
                  <a:extLst>
                    <a:ext uri="{FF2B5EF4-FFF2-40B4-BE49-F238E27FC236}">
                      <a16:creationId xmlns:a16="http://schemas.microsoft.com/office/drawing/2014/main" id="{79FE1202-A8F5-062F-887D-01B8B8D44825}"/>
                    </a:ext>
                  </a:extLst>
                </p:cNvPr>
                <p:cNvSpPr/>
                <p:nvPr/>
              </p:nvSpPr>
              <p:spPr>
                <a:xfrm>
                  <a:off x="5698025" y="2733500"/>
                  <a:ext cx="2342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04" extrusionOk="0">
                      <a:moveTo>
                        <a:pt x="918" y="0"/>
                      </a:moveTo>
                      <a:cubicBezTo>
                        <a:pt x="915" y="0"/>
                        <a:pt x="913" y="1"/>
                        <a:pt x="910" y="4"/>
                      </a:cubicBezTo>
                      <a:lnTo>
                        <a:pt x="116" y="396"/>
                      </a:lnTo>
                      <a:cubicBezTo>
                        <a:pt x="80" y="414"/>
                        <a:pt x="36" y="432"/>
                        <a:pt x="9" y="477"/>
                      </a:cubicBezTo>
                      <a:cubicBezTo>
                        <a:pt x="0" y="486"/>
                        <a:pt x="0" y="495"/>
                        <a:pt x="9" y="503"/>
                      </a:cubicBezTo>
                      <a:lnTo>
                        <a:pt x="18" y="503"/>
                      </a:lnTo>
                      <a:cubicBezTo>
                        <a:pt x="27" y="503"/>
                        <a:pt x="36" y="503"/>
                        <a:pt x="36" y="495"/>
                      </a:cubicBezTo>
                      <a:cubicBezTo>
                        <a:pt x="63" y="468"/>
                        <a:pt x="98" y="441"/>
                        <a:pt x="134" y="432"/>
                      </a:cubicBezTo>
                      <a:lnTo>
                        <a:pt x="928" y="40"/>
                      </a:lnTo>
                      <a:cubicBezTo>
                        <a:pt x="937" y="31"/>
                        <a:pt x="937" y="22"/>
                        <a:pt x="937" y="13"/>
                      </a:cubicBezTo>
                      <a:cubicBezTo>
                        <a:pt x="931" y="7"/>
                        <a:pt x="924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4" name="Google Shape;9154;p40">
                  <a:extLst>
                    <a:ext uri="{FF2B5EF4-FFF2-40B4-BE49-F238E27FC236}">
                      <a16:creationId xmlns:a16="http://schemas.microsoft.com/office/drawing/2014/main" id="{BDC23A10-CC0E-35AB-E9F3-58579FAE00C5}"/>
                    </a:ext>
                  </a:extLst>
                </p:cNvPr>
                <p:cNvSpPr/>
                <p:nvPr/>
              </p:nvSpPr>
              <p:spPr>
                <a:xfrm>
                  <a:off x="5702475" y="2734475"/>
                  <a:ext cx="29475" cy="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733" extrusionOk="0">
                      <a:moveTo>
                        <a:pt x="1151" y="1"/>
                      </a:moveTo>
                      <a:cubicBezTo>
                        <a:pt x="910" y="117"/>
                        <a:pt x="473" y="402"/>
                        <a:pt x="179" y="598"/>
                      </a:cubicBezTo>
                      <a:cubicBezTo>
                        <a:pt x="117" y="634"/>
                        <a:pt x="63" y="670"/>
                        <a:pt x="18" y="705"/>
                      </a:cubicBezTo>
                      <a:cubicBezTo>
                        <a:pt x="9" y="705"/>
                        <a:pt x="1" y="723"/>
                        <a:pt x="9" y="732"/>
                      </a:cubicBezTo>
                      <a:lnTo>
                        <a:pt x="36" y="732"/>
                      </a:lnTo>
                      <a:cubicBezTo>
                        <a:pt x="81" y="705"/>
                        <a:pt x="134" y="670"/>
                        <a:pt x="197" y="625"/>
                      </a:cubicBezTo>
                      <a:cubicBezTo>
                        <a:pt x="491" y="438"/>
                        <a:pt x="937" y="143"/>
                        <a:pt x="1169" y="36"/>
                      </a:cubicBezTo>
                      <a:cubicBezTo>
                        <a:pt x="1178" y="36"/>
                        <a:pt x="1178" y="27"/>
                        <a:pt x="1178" y="18"/>
                      </a:cubicBezTo>
                      <a:cubicBezTo>
                        <a:pt x="1169" y="1"/>
                        <a:pt x="1160" y="1"/>
                        <a:pt x="1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5" name="Google Shape;9155;p40">
                  <a:extLst>
                    <a:ext uri="{FF2B5EF4-FFF2-40B4-BE49-F238E27FC236}">
                      <a16:creationId xmlns:a16="http://schemas.microsoft.com/office/drawing/2014/main" id="{0E0445E0-5B29-2DB2-6DFC-1CBBADFC0301}"/>
                    </a:ext>
                  </a:extLst>
                </p:cNvPr>
                <p:cNvSpPr/>
                <p:nvPr/>
              </p:nvSpPr>
              <p:spPr>
                <a:xfrm>
                  <a:off x="5711400" y="2732600"/>
                  <a:ext cx="36600" cy="2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906" extrusionOk="0">
                      <a:moveTo>
                        <a:pt x="1441" y="1"/>
                      </a:moveTo>
                      <a:cubicBezTo>
                        <a:pt x="1437" y="1"/>
                        <a:pt x="1433" y="2"/>
                        <a:pt x="1428" y="4"/>
                      </a:cubicBezTo>
                      <a:cubicBezTo>
                        <a:pt x="1089" y="156"/>
                        <a:pt x="286" y="682"/>
                        <a:pt x="9" y="878"/>
                      </a:cubicBezTo>
                      <a:cubicBezTo>
                        <a:pt x="0" y="878"/>
                        <a:pt x="0" y="896"/>
                        <a:pt x="9" y="896"/>
                      </a:cubicBezTo>
                      <a:cubicBezTo>
                        <a:pt x="9" y="905"/>
                        <a:pt x="18" y="905"/>
                        <a:pt x="18" y="905"/>
                      </a:cubicBezTo>
                      <a:lnTo>
                        <a:pt x="27" y="905"/>
                      </a:lnTo>
                      <a:cubicBezTo>
                        <a:pt x="304" y="718"/>
                        <a:pt x="1116" y="183"/>
                        <a:pt x="1446" y="31"/>
                      </a:cubicBezTo>
                      <a:cubicBezTo>
                        <a:pt x="1455" y="31"/>
                        <a:pt x="1463" y="22"/>
                        <a:pt x="1455" y="13"/>
                      </a:cubicBezTo>
                      <a:cubicBezTo>
                        <a:pt x="1455" y="7"/>
                        <a:pt x="1450" y="1"/>
                        <a:pt x="14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6" name="Google Shape;9156;p40">
                  <a:extLst>
                    <a:ext uri="{FF2B5EF4-FFF2-40B4-BE49-F238E27FC236}">
                      <a16:creationId xmlns:a16="http://schemas.microsoft.com/office/drawing/2014/main" id="{035F7659-457C-D7C3-FE2D-863478E47B0C}"/>
                    </a:ext>
                  </a:extLst>
                </p:cNvPr>
                <p:cNvSpPr/>
                <p:nvPr/>
              </p:nvSpPr>
              <p:spPr>
                <a:xfrm>
                  <a:off x="5721650" y="2730300"/>
                  <a:ext cx="4062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1051" extrusionOk="0">
                      <a:moveTo>
                        <a:pt x="1610" y="0"/>
                      </a:moveTo>
                      <a:cubicBezTo>
                        <a:pt x="1607" y="0"/>
                        <a:pt x="1602" y="3"/>
                        <a:pt x="1598" y="7"/>
                      </a:cubicBezTo>
                      <a:cubicBezTo>
                        <a:pt x="1428" y="96"/>
                        <a:pt x="1107" y="310"/>
                        <a:pt x="804" y="515"/>
                      </a:cubicBezTo>
                      <a:cubicBezTo>
                        <a:pt x="500" y="712"/>
                        <a:pt x="179" y="926"/>
                        <a:pt x="10" y="1015"/>
                      </a:cubicBezTo>
                      <a:cubicBezTo>
                        <a:pt x="1" y="1024"/>
                        <a:pt x="1" y="1033"/>
                        <a:pt x="10" y="1042"/>
                      </a:cubicBezTo>
                      <a:cubicBezTo>
                        <a:pt x="10" y="1051"/>
                        <a:pt x="19" y="1051"/>
                        <a:pt x="19" y="1051"/>
                      </a:cubicBezTo>
                      <a:lnTo>
                        <a:pt x="36" y="1051"/>
                      </a:lnTo>
                      <a:cubicBezTo>
                        <a:pt x="197" y="953"/>
                        <a:pt x="518" y="747"/>
                        <a:pt x="821" y="542"/>
                      </a:cubicBezTo>
                      <a:cubicBezTo>
                        <a:pt x="1134" y="337"/>
                        <a:pt x="1446" y="132"/>
                        <a:pt x="1615" y="34"/>
                      </a:cubicBezTo>
                      <a:cubicBezTo>
                        <a:pt x="1624" y="34"/>
                        <a:pt x="1624" y="16"/>
                        <a:pt x="1615" y="7"/>
                      </a:cubicBezTo>
                      <a:cubicBezTo>
                        <a:pt x="1615" y="3"/>
                        <a:pt x="1613" y="0"/>
                        <a:pt x="16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7" name="Google Shape;9157;p40">
                  <a:extLst>
                    <a:ext uri="{FF2B5EF4-FFF2-40B4-BE49-F238E27FC236}">
                      <a16:creationId xmlns:a16="http://schemas.microsoft.com/office/drawing/2014/main" id="{10A09BB2-AB83-4A46-2D2C-92CD90BE8D9D}"/>
                    </a:ext>
                  </a:extLst>
                </p:cNvPr>
                <p:cNvSpPr/>
                <p:nvPr/>
              </p:nvSpPr>
              <p:spPr>
                <a:xfrm>
                  <a:off x="5792350" y="2729575"/>
                  <a:ext cx="31475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804" extrusionOk="0">
                      <a:moveTo>
                        <a:pt x="1232" y="0"/>
                      </a:moveTo>
                      <a:cubicBezTo>
                        <a:pt x="1062" y="98"/>
                        <a:pt x="839" y="241"/>
                        <a:pt x="625" y="384"/>
                      </a:cubicBezTo>
                      <a:cubicBezTo>
                        <a:pt x="411" y="527"/>
                        <a:pt x="179" y="669"/>
                        <a:pt x="19" y="768"/>
                      </a:cubicBezTo>
                      <a:cubicBezTo>
                        <a:pt x="10" y="776"/>
                        <a:pt x="1" y="785"/>
                        <a:pt x="10" y="794"/>
                      </a:cubicBezTo>
                      <a:cubicBezTo>
                        <a:pt x="10" y="794"/>
                        <a:pt x="19" y="803"/>
                        <a:pt x="27" y="803"/>
                      </a:cubicBezTo>
                      <a:lnTo>
                        <a:pt x="36" y="803"/>
                      </a:lnTo>
                      <a:cubicBezTo>
                        <a:pt x="206" y="705"/>
                        <a:pt x="429" y="553"/>
                        <a:pt x="643" y="420"/>
                      </a:cubicBezTo>
                      <a:cubicBezTo>
                        <a:pt x="857" y="277"/>
                        <a:pt x="1080" y="134"/>
                        <a:pt x="1250" y="36"/>
                      </a:cubicBezTo>
                      <a:cubicBezTo>
                        <a:pt x="1259" y="27"/>
                        <a:pt x="1259" y="18"/>
                        <a:pt x="1259" y="9"/>
                      </a:cubicBezTo>
                      <a:cubicBezTo>
                        <a:pt x="1250" y="0"/>
                        <a:pt x="1241" y="0"/>
                        <a:pt x="1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8" name="Google Shape;9158;p40">
                  <a:extLst>
                    <a:ext uri="{FF2B5EF4-FFF2-40B4-BE49-F238E27FC236}">
                      <a16:creationId xmlns:a16="http://schemas.microsoft.com/office/drawing/2014/main" id="{33DB4519-8E00-BC65-D117-F5245C0C5515}"/>
                    </a:ext>
                  </a:extLst>
                </p:cNvPr>
                <p:cNvSpPr/>
                <p:nvPr/>
              </p:nvSpPr>
              <p:spPr>
                <a:xfrm>
                  <a:off x="5731475" y="2725250"/>
                  <a:ext cx="49300" cy="3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2" h="1307" extrusionOk="0">
                      <a:moveTo>
                        <a:pt x="1953" y="0"/>
                      </a:moveTo>
                      <a:cubicBezTo>
                        <a:pt x="1950" y="0"/>
                        <a:pt x="1948" y="1"/>
                        <a:pt x="1945" y="4"/>
                      </a:cubicBezTo>
                      <a:cubicBezTo>
                        <a:pt x="1499" y="254"/>
                        <a:pt x="393" y="985"/>
                        <a:pt x="9" y="1280"/>
                      </a:cubicBezTo>
                      <a:cubicBezTo>
                        <a:pt x="0" y="1280"/>
                        <a:pt x="0" y="1297"/>
                        <a:pt x="0" y="1297"/>
                      </a:cubicBezTo>
                      <a:cubicBezTo>
                        <a:pt x="9" y="1306"/>
                        <a:pt x="18" y="1306"/>
                        <a:pt x="18" y="1306"/>
                      </a:cubicBezTo>
                      <a:lnTo>
                        <a:pt x="27" y="1306"/>
                      </a:lnTo>
                      <a:cubicBezTo>
                        <a:pt x="420" y="1021"/>
                        <a:pt x="1517" y="280"/>
                        <a:pt x="1963" y="31"/>
                      </a:cubicBezTo>
                      <a:cubicBezTo>
                        <a:pt x="1972" y="31"/>
                        <a:pt x="1972" y="22"/>
                        <a:pt x="1963" y="13"/>
                      </a:cubicBezTo>
                      <a:cubicBezTo>
                        <a:pt x="1963" y="6"/>
                        <a:pt x="1958" y="0"/>
                        <a:pt x="19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9" name="Google Shape;9159;p40">
                  <a:extLst>
                    <a:ext uri="{FF2B5EF4-FFF2-40B4-BE49-F238E27FC236}">
                      <a16:creationId xmlns:a16="http://schemas.microsoft.com/office/drawing/2014/main" id="{E4058562-3589-9C25-8911-1791A1C814EC}"/>
                    </a:ext>
                  </a:extLst>
                </p:cNvPr>
                <p:cNvSpPr/>
                <p:nvPr/>
              </p:nvSpPr>
              <p:spPr>
                <a:xfrm>
                  <a:off x="5742850" y="2723000"/>
                  <a:ext cx="54650" cy="3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1370" extrusionOk="0">
                      <a:moveTo>
                        <a:pt x="2167" y="1"/>
                      </a:moveTo>
                      <a:cubicBezTo>
                        <a:pt x="2164" y="1"/>
                        <a:pt x="2162" y="2"/>
                        <a:pt x="2159" y="5"/>
                      </a:cubicBezTo>
                      <a:cubicBezTo>
                        <a:pt x="1758" y="201"/>
                        <a:pt x="937" y="736"/>
                        <a:pt x="393" y="1093"/>
                      </a:cubicBezTo>
                      <a:cubicBezTo>
                        <a:pt x="241" y="1191"/>
                        <a:pt x="116" y="1271"/>
                        <a:pt x="18" y="1334"/>
                      </a:cubicBezTo>
                      <a:cubicBezTo>
                        <a:pt x="9" y="1343"/>
                        <a:pt x="0" y="1352"/>
                        <a:pt x="9" y="1361"/>
                      </a:cubicBezTo>
                      <a:cubicBezTo>
                        <a:pt x="9" y="1370"/>
                        <a:pt x="18" y="1370"/>
                        <a:pt x="27" y="1370"/>
                      </a:cubicBezTo>
                      <a:lnTo>
                        <a:pt x="36" y="1370"/>
                      </a:lnTo>
                      <a:cubicBezTo>
                        <a:pt x="134" y="1298"/>
                        <a:pt x="268" y="1218"/>
                        <a:pt x="411" y="1120"/>
                      </a:cubicBezTo>
                      <a:cubicBezTo>
                        <a:pt x="955" y="772"/>
                        <a:pt x="1776" y="237"/>
                        <a:pt x="2177" y="40"/>
                      </a:cubicBezTo>
                      <a:cubicBezTo>
                        <a:pt x="2186" y="31"/>
                        <a:pt x="2186" y="22"/>
                        <a:pt x="2186" y="14"/>
                      </a:cubicBezTo>
                      <a:cubicBezTo>
                        <a:pt x="2180" y="7"/>
                        <a:pt x="2173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0" name="Google Shape;9160;p40">
                  <a:extLst>
                    <a:ext uri="{FF2B5EF4-FFF2-40B4-BE49-F238E27FC236}">
                      <a16:creationId xmlns:a16="http://schemas.microsoft.com/office/drawing/2014/main" id="{C066C708-58F3-F45B-E2A3-9B5648270F7A}"/>
                    </a:ext>
                  </a:extLst>
                </p:cNvPr>
                <p:cNvSpPr/>
                <p:nvPr/>
              </p:nvSpPr>
              <p:spPr>
                <a:xfrm>
                  <a:off x="5758000" y="2723550"/>
                  <a:ext cx="5087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268" extrusionOk="0">
                      <a:moveTo>
                        <a:pt x="2008" y="0"/>
                      </a:moveTo>
                      <a:cubicBezTo>
                        <a:pt x="1723" y="143"/>
                        <a:pt x="1196" y="482"/>
                        <a:pt x="732" y="777"/>
                      </a:cubicBezTo>
                      <a:cubicBezTo>
                        <a:pt x="447" y="964"/>
                        <a:pt x="179" y="1142"/>
                        <a:pt x="10" y="1232"/>
                      </a:cubicBezTo>
                      <a:cubicBezTo>
                        <a:pt x="1" y="1240"/>
                        <a:pt x="1" y="1249"/>
                        <a:pt x="10" y="1258"/>
                      </a:cubicBezTo>
                      <a:cubicBezTo>
                        <a:pt x="10" y="1267"/>
                        <a:pt x="19" y="1267"/>
                        <a:pt x="28" y="1267"/>
                      </a:cubicBezTo>
                      <a:lnTo>
                        <a:pt x="37" y="1267"/>
                      </a:lnTo>
                      <a:cubicBezTo>
                        <a:pt x="197" y="1169"/>
                        <a:pt x="474" y="1000"/>
                        <a:pt x="759" y="812"/>
                      </a:cubicBezTo>
                      <a:cubicBezTo>
                        <a:pt x="1223" y="509"/>
                        <a:pt x="1749" y="170"/>
                        <a:pt x="2017" y="36"/>
                      </a:cubicBezTo>
                      <a:cubicBezTo>
                        <a:pt x="2026" y="27"/>
                        <a:pt x="2035" y="18"/>
                        <a:pt x="2026" y="9"/>
                      </a:cubicBezTo>
                      <a:cubicBezTo>
                        <a:pt x="2026" y="0"/>
                        <a:pt x="2017" y="0"/>
                        <a:pt x="2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1" name="Google Shape;9161;p40">
                  <a:extLst>
                    <a:ext uri="{FF2B5EF4-FFF2-40B4-BE49-F238E27FC236}">
                      <a16:creationId xmlns:a16="http://schemas.microsoft.com/office/drawing/2014/main" id="{1197F2DF-5EF1-2E4F-AFFF-709B35D217C6}"/>
                    </a:ext>
                  </a:extLst>
                </p:cNvPr>
                <p:cNvSpPr/>
                <p:nvPr/>
              </p:nvSpPr>
              <p:spPr>
                <a:xfrm>
                  <a:off x="5776750" y="2724125"/>
                  <a:ext cx="43050" cy="2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1111" extrusionOk="0">
                      <a:moveTo>
                        <a:pt x="1703" y="1"/>
                      </a:moveTo>
                      <a:cubicBezTo>
                        <a:pt x="1700" y="1"/>
                        <a:pt x="1698" y="2"/>
                        <a:pt x="1695" y="4"/>
                      </a:cubicBezTo>
                      <a:cubicBezTo>
                        <a:pt x="1401" y="129"/>
                        <a:pt x="277" y="870"/>
                        <a:pt x="18" y="1075"/>
                      </a:cubicBezTo>
                      <a:cubicBezTo>
                        <a:pt x="9" y="1084"/>
                        <a:pt x="0" y="1093"/>
                        <a:pt x="9" y="1101"/>
                      </a:cubicBezTo>
                      <a:cubicBezTo>
                        <a:pt x="18" y="1110"/>
                        <a:pt x="18" y="1110"/>
                        <a:pt x="27" y="1110"/>
                      </a:cubicBezTo>
                      <a:cubicBezTo>
                        <a:pt x="27" y="1110"/>
                        <a:pt x="36" y="1110"/>
                        <a:pt x="36" y="1101"/>
                      </a:cubicBezTo>
                      <a:cubicBezTo>
                        <a:pt x="304" y="896"/>
                        <a:pt x="1419" y="165"/>
                        <a:pt x="1713" y="40"/>
                      </a:cubicBezTo>
                      <a:cubicBezTo>
                        <a:pt x="1722" y="31"/>
                        <a:pt x="1722" y="22"/>
                        <a:pt x="1722" y="13"/>
                      </a:cubicBezTo>
                      <a:cubicBezTo>
                        <a:pt x="1716" y="7"/>
                        <a:pt x="1709" y="1"/>
                        <a:pt x="17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2" name="Google Shape;9162;p40">
                  <a:extLst>
                    <a:ext uri="{FF2B5EF4-FFF2-40B4-BE49-F238E27FC236}">
                      <a16:creationId xmlns:a16="http://schemas.microsoft.com/office/drawing/2014/main" id="{8122BC7B-CCB6-9432-CF2F-857E01BBC736}"/>
                    </a:ext>
                  </a:extLst>
                </p:cNvPr>
                <p:cNvSpPr/>
                <p:nvPr/>
              </p:nvSpPr>
              <p:spPr>
                <a:xfrm>
                  <a:off x="5936650" y="2471925"/>
                  <a:ext cx="339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289" extrusionOk="0">
                      <a:moveTo>
                        <a:pt x="235" y="1"/>
                      </a:moveTo>
                      <a:cubicBezTo>
                        <a:pt x="151" y="1"/>
                        <a:pt x="77" y="7"/>
                        <a:pt x="18" y="20"/>
                      </a:cubicBezTo>
                      <a:cubicBezTo>
                        <a:pt x="1" y="20"/>
                        <a:pt x="1" y="29"/>
                        <a:pt x="1" y="38"/>
                      </a:cubicBezTo>
                      <a:cubicBezTo>
                        <a:pt x="1" y="56"/>
                        <a:pt x="10" y="56"/>
                        <a:pt x="27" y="56"/>
                      </a:cubicBezTo>
                      <a:cubicBezTo>
                        <a:pt x="85" y="43"/>
                        <a:pt x="157" y="36"/>
                        <a:pt x="239" y="36"/>
                      </a:cubicBezTo>
                      <a:cubicBezTo>
                        <a:pt x="590" y="36"/>
                        <a:pt x="1111" y="151"/>
                        <a:pt x="1321" y="288"/>
                      </a:cubicBezTo>
                      <a:lnTo>
                        <a:pt x="1339" y="288"/>
                      </a:lnTo>
                      <a:cubicBezTo>
                        <a:pt x="1339" y="288"/>
                        <a:pt x="1348" y="288"/>
                        <a:pt x="1348" y="279"/>
                      </a:cubicBezTo>
                      <a:cubicBezTo>
                        <a:pt x="1357" y="270"/>
                        <a:pt x="1357" y="261"/>
                        <a:pt x="1348" y="252"/>
                      </a:cubicBezTo>
                      <a:cubicBezTo>
                        <a:pt x="1123" y="115"/>
                        <a:pt x="594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3" name="Google Shape;9163;p40">
                  <a:extLst>
                    <a:ext uri="{FF2B5EF4-FFF2-40B4-BE49-F238E27FC236}">
                      <a16:creationId xmlns:a16="http://schemas.microsoft.com/office/drawing/2014/main" id="{5B360C76-5B7B-C5CE-FDC0-FAA5B6BBB4E4}"/>
                    </a:ext>
                  </a:extLst>
                </p:cNvPr>
                <p:cNvSpPr/>
                <p:nvPr/>
              </p:nvSpPr>
              <p:spPr>
                <a:xfrm>
                  <a:off x="5893375" y="2377225"/>
                  <a:ext cx="43300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383" extrusionOk="0">
                      <a:moveTo>
                        <a:pt x="106" y="0"/>
                      </a:moveTo>
                      <a:cubicBezTo>
                        <a:pt x="75" y="0"/>
                        <a:pt x="46" y="3"/>
                        <a:pt x="19" y="8"/>
                      </a:cubicBezTo>
                      <a:cubicBezTo>
                        <a:pt x="10" y="8"/>
                        <a:pt x="1" y="26"/>
                        <a:pt x="10" y="35"/>
                      </a:cubicBezTo>
                      <a:cubicBezTo>
                        <a:pt x="10" y="41"/>
                        <a:pt x="14" y="47"/>
                        <a:pt x="20" y="47"/>
                      </a:cubicBezTo>
                      <a:cubicBezTo>
                        <a:pt x="22" y="47"/>
                        <a:pt x="25" y="46"/>
                        <a:pt x="28" y="44"/>
                      </a:cubicBezTo>
                      <a:cubicBezTo>
                        <a:pt x="54" y="38"/>
                        <a:pt x="82" y="36"/>
                        <a:pt x="111" y="36"/>
                      </a:cubicBezTo>
                      <a:cubicBezTo>
                        <a:pt x="272" y="36"/>
                        <a:pt x="478" y="112"/>
                        <a:pt x="697" y="195"/>
                      </a:cubicBezTo>
                      <a:cubicBezTo>
                        <a:pt x="956" y="285"/>
                        <a:pt x="1232" y="383"/>
                        <a:pt x="1491" y="383"/>
                      </a:cubicBezTo>
                      <a:cubicBezTo>
                        <a:pt x="1571" y="383"/>
                        <a:pt x="1642" y="374"/>
                        <a:pt x="1714" y="356"/>
                      </a:cubicBezTo>
                      <a:cubicBezTo>
                        <a:pt x="1723" y="356"/>
                        <a:pt x="1732" y="338"/>
                        <a:pt x="1732" y="329"/>
                      </a:cubicBezTo>
                      <a:cubicBezTo>
                        <a:pt x="1723" y="320"/>
                        <a:pt x="1714" y="320"/>
                        <a:pt x="1705" y="320"/>
                      </a:cubicBezTo>
                      <a:cubicBezTo>
                        <a:pt x="1638" y="341"/>
                        <a:pt x="1566" y="349"/>
                        <a:pt x="1492" y="349"/>
                      </a:cubicBezTo>
                      <a:cubicBezTo>
                        <a:pt x="1242" y="349"/>
                        <a:pt x="961" y="249"/>
                        <a:pt x="706" y="160"/>
                      </a:cubicBezTo>
                      <a:cubicBezTo>
                        <a:pt x="487" y="77"/>
                        <a:pt x="274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4" name="Google Shape;9164;p40">
                  <a:extLst>
                    <a:ext uri="{FF2B5EF4-FFF2-40B4-BE49-F238E27FC236}">
                      <a16:creationId xmlns:a16="http://schemas.microsoft.com/office/drawing/2014/main" id="{08114B6D-287C-F410-9484-C881C5F61931}"/>
                    </a:ext>
                  </a:extLst>
                </p:cNvPr>
                <p:cNvSpPr/>
                <p:nvPr/>
              </p:nvSpPr>
              <p:spPr>
                <a:xfrm>
                  <a:off x="5894725" y="2379650"/>
                  <a:ext cx="107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15" extrusionOk="0">
                      <a:moveTo>
                        <a:pt x="402" y="0"/>
                      </a:moveTo>
                      <a:cubicBezTo>
                        <a:pt x="268" y="54"/>
                        <a:pt x="143" y="116"/>
                        <a:pt x="18" y="179"/>
                      </a:cubicBezTo>
                      <a:cubicBezTo>
                        <a:pt x="9" y="188"/>
                        <a:pt x="0" y="197"/>
                        <a:pt x="9" y="205"/>
                      </a:cubicBezTo>
                      <a:cubicBezTo>
                        <a:pt x="9" y="214"/>
                        <a:pt x="18" y="214"/>
                        <a:pt x="27" y="214"/>
                      </a:cubicBezTo>
                      <a:lnTo>
                        <a:pt x="36" y="214"/>
                      </a:lnTo>
                      <a:cubicBezTo>
                        <a:pt x="152" y="152"/>
                        <a:pt x="286" y="89"/>
                        <a:pt x="411" y="36"/>
                      </a:cubicBezTo>
                      <a:cubicBezTo>
                        <a:pt x="420" y="36"/>
                        <a:pt x="429" y="18"/>
                        <a:pt x="420" y="9"/>
                      </a:cubicBezTo>
                      <a:cubicBezTo>
                        <a:pt x="420" y="0"/>
                        <a:pt x="411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5" name="Google Shape;9165;p40">
                  <a:extLst>
                    <a:ext uri="{FF2B5EF4-FFF2-40B4-BE49-F238E27FC236}">
                      <a16:creationId xmlns:a16="http://schemas.microsoft.com/office/drawing/2014/main" id="{DF9EE598-0171-018F-70DC-188CED10027B}"/>
                    </a:ext>
                  </a:extLst>
                </p:cNvPr>
                <p:cNvSpPr/>
                <p:nvPr/>
              </p:nvSpPr>
              <p:spPr>
                <a:xfrm>
                  <a:off x="5899850" y="2382550"/>
                  <a:ext cx="1252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251" extrusionOk="0">
                      <a:moveTo>
                        <a:pt x="473" y="0"/>
                      </a:moveTo>
                      <a:cubicBezTo>
                        <a:pt x="304" y="45"/>
                        <a:pt x="152" y="116"/>
                        <a:pt x="10" y="214"/>
                      </a:cubicBezTo>
                      <a:cubicBezTo>
                        <a:pt x="10" y="223"/>
                        <a:pt x="1" y="232"/>
                        <a:pt x="10" y="241"/>
                      </a:cubicBezTo>
                      <a:cubicBezTo>
                        <a:pt x="10" y="250"/>
                        <a:pt x="19" y="250"/>
                        <a:pt x="27" y="250"/>
                      </a:cubicBezTo>
                      <a:cubicBezTo>
                        <a:pt x="27" y="250"/>
                        <a:pt x="27" y="250"/>
                        <a:pt x="36" y="241"/>
                      </a:cubicBezTo>
                      <a:cubicBezTo>
                        <a:pt x="170" y="152"/>
                        <a:pt x="322" y="81"/>
                        <a:pt x="482" y="36"/>
                      </a:cubicBezTo>
                      <a:cubicBezTo>
                        <a:pt x="491" y="36"/>
                        <a:pt x="500" y="27"/>
                        <a:pt x="491" y="9"/>
                      </a:cubicBezTo>
                      <a:cubicBezTo>
                        <a:pt x="491" y="0"/>
                        <a:pt x="482" y="0"/>
                        <a:pt x="4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6" name="Google Shape;9166;p40">
                  <a:extLst>
                    <a:ext uri="{FF2B5EF4-FFF2-40B4-BE49-F238E27FC236}">
                      <a16:creationId xmlns:a16="http://schemas.microsoft.com/office/drawing/2014/main" id="{BB1E68B0-E643-D203-05F0-88DE71F11D10}"/>
                    </a:ext>
                  </a:extLst>
                </p:cNvPr>
                <p:cNvSpPr/>
                <p:nvPr/>
              </p:nvSpPr>
              <p:spPr>
                <a:xfrm>
                  <a:off x="5903200" y="2385450"/>
                  <a:ext cx="181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393" extrusionOk="0">
                      <a:moveTo>
                        <a:pt x="696" y="0"/>
                      </a:moveTo>
                      <a:lnTo>
                        <a:pt x="9" y="357"/>
                      </a:lnTo>
                      <a:cubicBezTo>
                        <a:pt x="0" y="366"/>
                        <a:pt x="0" y="375"/>
                        <a:pt x="0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lnTo>
                        <a:pt x="705" y="36"/>
                      </a:lnTo>
                      <a:cubicBezTo>
                        <a:pt x="714" y="27"/>
                        <a:pt x="723" y="18"/>
                        <a:pt x="714" y="9"/>
                      </a:cubicBezTo>
                      <a:cubicBezTo>
                        <a:pt x="714" y="0"/>
                        <a:pt x="705" y="0"/>
                        <a:pt x="6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7" name="Google Shape;9167;p40">
                  <a:extLst>
                    <a:ext uri="{FF2B5EF4-FFF2-40B4-BE49-F238E27FC236}">
                      <a16:creationId xmlns:a16="http://schemas.microsoft.com/office/drawing/2014/main" id="{1D08D2EF-0DA7-0137-F154-DC18ECEC8889}"/>
                    </a:ext>
                  </a:extLst>
                </p:cNvPr>
                <p:cNvSpPr/>
                <p:nvPr/>
              </p:nvSpPr>
              <p:spPr>
                <a:xfrm>
                  <a:off x="5908550" y="2386775"/>
                  <a:ext cx="27225" cy="1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54" extrusionOk="0">
                      <a:moveTo>
                        <a:pt x="1062" y="1"/>
                      </a:moveTo>
                      <a:cubicBezTo>
                        <a:pt x="803" y="81"/>
                        <a:pt x="233" y="358"/>
                        <a:pt x="10" y="518"/>
                      </a:cubicBezTo>
                      <a:cubicBezTo>
                        <a:pt x="1" y="527"/>
                        <a:pt x="1" y="536"/>
                        <a:pt x="10" y="545"/>
                      </a:cubicBezTo>
                      <a:cubicBezTo>
                        <a:pt x="10" y="554"/>
                        <a:pt x="18" y="554"/>
                        <a:pt x="27" y="554"/>
                      </a:cubicBezTo>
                      <a:lnTo>
                        <a:pt x="36" y="554"/>
                      </a:lnTo>
                      <a:cubicBezTo>
                        <a:pt x="250" y="393"/>
                        <a:pt x="812" y="117"/>
                        <a:pt x="1071" y="36"/>
                      </a:cubicBezTo>
                      <a:cubicBezTo>
                        <a:pt x="1080" y="36"/>
                        <a:pt x="1089" y="28"/>
                        <a:pt x="1080" y="10"/>
                      </a:cubicBezTo>
                      <a:cubicBezTo>
                        <a:pt x="1080" y="1"/>
                        <a:pt x="1071" y="1"/>
                        <a:pt x="10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8" name="Google Shape;9168;p40">
                  <a:extLst>
                    <a:ext uri="{FF2B5EF4-FFF2-40B4-BE49-F238E27FC236}">
                      <a16:creationId xmlns:a16="http://schemas.microsoft.com/office/drawing/2014/main" id="{E88AA2A1-5E4A-7735-1C91-DEF2CD72F55D}"/>
                    </a:ext>
                  </a:extLst>
                </p:cNvPr>
                <p:cNvSpPr/>
                <p:nvPr/>
              </p:nvSpPr>
              <p:spPr>
                <a:xfrm>
                  <a:off x="5913450" y="2391700"/>
                  <a:ext cx="26800" cy="1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563" extrusionOk="0">
                      <a:moveTo>
                        <a:pt x="1045" y="0"/>
                      </a:moveTo>
                      <a:cubicBezTo>
                        <a:pt x="795" y="89"/>
                        <a:pt x="224" y="384"/>
                        <a:pt x="10" y="526"/>
                      </a:cubicBezTo>
                      <a:cubicBezTo>
                        <a:pt x="1" y="535"/>
                        <a:pt x="1" y="544"/>
                        <a:pt x="1" y="553"/>
                      </a:cubicBezTo>
                      <a:cubicBezTo>
                        <a:pt x="10" y="562"/>
                        <a:pt x="10" y="562"/>
                        <a:pt x="19" y="562"/>
                      </a:cubicBezTo>
                      <a:lnTo>
                        <a:pt x="28" y="562"/>
                      </a:lnTo>
                      <a:cubicBezTo>
                        <a:pt x="242" y="419"/>
                        <a:pt x="813" y="125"/>
                        <a:pt x="1054" y="36"/>
                      </a:cubicBezTo>
                      <a:cubicBezTo>
                        <a:pt x="1071" y="36"/>
                        <a:pt x="1071" y="27"/>
                        <a:pt x="1071" y="18"/>
                      </a:cubicBezTo>
                      <a:cubicBezTo>
                        <a:pt x="1062" y="9"/>
                        <a:pt x="1054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9" name="Google Shape;9169;p40">
                  <a:extLst>
                    <a:ext uri="{FF2B5EF4-FFF2-40B4-BE49-F238E27FC236}">
                      <a16:creationId xmlns:a16="http://schemas.microsoft.com/office/drawing/2014/main" id="{518BEA5E-AB71-019C-4C29-FA18E2FFE2B7}"/>
                    </a:ext>
                  </a:extLst>
                </p:cNvPr>
                <p:cNvSpPr/>
                <p:nvPr/>
              </p:nvSpPr>
              <p:spPr>
                <a:xfrm>
                  <a:off x="5917250" y="2398600"/>
                  <a:ext cx="25675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545" extrusionOk="0">
                      <a:moveTo>
                        <a:pt x="1000" y="1"/>
                      </a:moveTo>
                      <a:cubicBezTo>
                        <a:pt x="750" y="90"/>
                        <a:pt x="232" y="357"/>
                        <a:pt x="18" y="509"/>
                      </a:cubicBezTo>
                      <a:cubicBezTo>
                        <a:pt x="9" y="509"/>
                        <a:pt x="1" y="527"/>
                        <a:pt x="9" y="536"/>
                      </a:cubicBezTo>
                      <a:cubicBezTo>
                        <a:pt x="9" y="536"/>
                        <a:pt x="18" y="545"/>
                        <a:pt x="27" y="545"/>
                      </a:cubicBezTo>
                      <a:cubicBezTo>
                        <a:pt x="27" y="545"/>
                        <a:pt x="27" y="536"/>
                        <a:pt x="36" y="536"/>
                      </a:cubicBezTo>
                      <a:cubicBezTo>
                        <a:pt x="250" y="393"/>
                        <a:pt x="768" y="125"/>
                        <a:pt x="1009" y="36"/>
                      </a:cubicBezTo>
                      <a:cubicBezTo>
                        <a:pt x="1018" y="36"/>
                        <a:pt x="1026" y="18"/>
                        <a:pt x="1026" y="9"/>
                      </a:cubicBezTo>
                      <a:cubicBezTo>
                        <a:pt x="1018" y="1"/>
                        <a:pt x="1009" y="1"/>
                        <a:pt x="10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0" name="Google Shape;9170;p40">
                  <a:extLst>
                    <a:ext uri="{FF2B5EF4-FFF2-40B4-BE49-F238E27FC236}">
                      <a16:creationId xmlns:a16="http://schemas.microsoft.com/office/drawing/2014/main" id="{1F5E5DDF-AC32-16A9-77FD-75A2CC51F7B3}"/>
                    </a:ext>
                  </a:extLst>
                </p:cNvPr>
                <p:cNvSpPr/>
                <p:nvPr/>
              </p:nvSpPr>
              <p:spPr>
                <a:xfrm>
                  <a:off x="5921500" y="2404075"/>
                  <a:ext cx="25225" cy="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549" extrusionOk="0">
                      <a:moveTo>
                        <a:pt x="989" y="1"/>
                      </a:moveTo>
                      <a:cubicBezTo>
                        <a:pt x="987" y="1"/>
                        <a:pt x="984" y="2"/>
                        <a:pt x="981" y="5"/>
                      </a:cubicBezTo>
                      <a:cubicBezTo>
                        <a:pt x="865" y="67"/>
                        <a:pt x="678" y="156"/>
                        <a:pt x="500" y="254"/>
                      </a:cubicBezTo>
                      <a:cubicBezTo>
                        <a:pt x="312" y="352"/>
                        <a:pt x="125" y="451"/>
                        <a:pt x="9" y="513"/>
                      </a:cubicBezTo>
                      <a:cubicBezTo>
                        <a:pt x="0" y="522"/>
                        <a:pt x="0" y="531"/>
                        <a:pt x="9" y="540"/>
                      </a:cubicBezTo>
                      <a:cubicBezTo>
                        <a:pt x="9" y="549"/>
                        <a:pt x="18" y="549"/>
                        <a:pt x="18" y="549"/>
                      </a:cubicBezTo>
                      <a:lnTo>
                        <a:pt x="27" y="549"/>
                      </a:lnTo>
                      <a:cubicBezTo>
                        <a:pt x="143" y="486"/>
                        <a:pt x="330" y="388"/>
                        <a:pt x="517" y="290"/>
                      </a:cubicBezTo>
                      <a:cubicBezTo>
                        <a:pt x="696" y="192"/>
                        <a:pt x="883" y="94"/>
                        <a:pt x="999" y="40"/>
                      </a:cubicBezTo>
                      <a:cubicBezTo>
                        <a:pt x="1008" y="31"/>
                        <a:pt x="1008" y="22"/>
                        <a:pt x="999" y="14"/>
                      </a:cubicBezTo>
                      <a:cubicBezTo>
                        <a:pt x="999" y="7"/>
                        <a:pt x="995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1" name="Google Shape;9171;p40">
                  <a:extLst>
                    <a:ext uri="{FF2B5EF4-FFF2-40B4-BE49-F238E27FC236}">
                      <a16:creationId xmlns:a16="http://schemas.microsoft.com/office/drawing/2014/main" id="{42D7C412-50AC-0B1A-AE13-986053CDCD20}"/>
                    </a:ext>
                  </a:extLst>
                </p:cNvPr>
                <p:cNvSpPr/>
                <p:nvPr/>
              </p:nvSpPr>
              <p:spPr>
                <a:xfrm>
                  <a:off x="5923275" y="2409975"/>
                  <a:ext cx="27900" cy="1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617" extrusionOk="0">
                      <a:moveTo>
                        <a:pt x="1080" y="1"/>
                      </a:moveTo>
                      <a:cubicBezTo>
                        <a:pt x="848" y="108"/>
                        <a:pt x="223" y="438"/>
                        <a:pt x="9" y="580"/>
                      </a:cubicBezTo>
                      <a:cubicBezTo>
                        <a:pt x="9" y="589"/>
                        <a:pt x="0" y="598"/>
                        <a:pt x="9" y="607"/>
                      </a:cubicBezTo>
                      <a:cubicBezTo>
                        <a:pt x="9" y="616"/>
                        <a:pt x="18" y="616"/>
                        <a:pt x="27" y="616"/>
                      </a:cubicBezTo>
                      <a:lnTo>
                        <a:pt x="36" y="616"/>
                      </a:lnTo>
                      <a:cubicBezTo>
                        <a:pt x="241" y="464"/>
                        <a:pt x="857" y="143"/>
                        <a:pt x="1098" y="36"/>
                      </a:cubicBezTo>
                      <a:cubicBezTo>
                        <a:pt x="1107" y="36"/>
                        <a:pt x="1116" y="18"/>
                        <a:pt x="1107" y="9"/>
                      </a:cubicBezTo>
                      <a:cubicBezTo>
                        <a:pt x="1107" y="1"/>
                        <a:pt x="1098" y="1"/>
                        <a:pt x="10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2" name="Google Shape;9172;p40">
                  <a:extLst>
                    <a:ext uri="{FF2B5EF4-FFF2-40B4-BE49-F238E27FC236}">
                      <a16:creationId xmlns:a16="http://schemas.microsoft.com/office/drawing/2014/main" id="{6D0150AA-D6B6-5CFF-C08A-1D08AB83404A}"/>
                    </a:ext>
                  </a:extLst>
                </p:cNvPr>
                <p:cNvSpPr/>
                <p:nvPr/>
              </p:nvSpPr>
              <p:spPr>
                <a:xfrm>
                  <a:off x="5926175" y="2416900"/>
                  <a:ext cx="26350" cy="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589" extrusionOk="0">
                      <a:moveTo>
                        <a:pt x="1026" y="0"/>
                      </a:moveTo>
                      <a:cubicBezTo>
                        <a:pt x="812" y="98"/>
                        <a:pt x="206" y="410"/>
                        <a:pt x="9" y="562"/>
                      </a:cubicBezTo>
                      <a:cubicBezTo>
                        <a:pt x="0" y="562"/>
                        <a:pt x="0" y="580"/>
                        <a:pt x="9" y="580"/>
                      </a:cubicBezTo>
                      <a:cubicBezTo>
                        <a:pt x="9" y="589"/>
                        <a:pt x="18" y="589"/>
                        <a:pt x="18" y="589"/>
                      </a:cubicBezTo>
                      <a:lnTo>
                        <a:pt x="36" y="589"/>
                      </a:lnTo>
                      <a:cubicBezTo>
                        <a:pt x="232" y="446"/>
                        <a:pt x="830" y="125"/>
                        <a:pt x="1035" y="36"/>
                      </a:cubicBezTo>
                      <a:cubicBezTo>
                        <a:pt x="1044" y="27"/>
                        <a:pt x="1053" y="18"/>
                        <a:pt x="1044" y="9"/>
                      </a:cubicBezTo>
                      <a:cubicBezTo>
                        <a:pt x="1044" y="0"/>
                        <a:pt x="1035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3" name="Google Shape;9173;p40">
                  <a:extLst>
                    <a:ext uri="{FF2B5EF4-FFF2-40B4-BE49-F238E27FC236}">
                      <a16:creationId xmlns:a16="http://schemas.microsoft.com/office/drawing/2014/main" id="{F740CCE4-91D3-CF32-FF39-E18891713673}"/>
                    </a:ext>
                  </a:extLst>
                </p:cNvPr>
                <p:cNvSpPr/>
                <p:nvPr/>
              </p:nvSpPr>
              <p:spPr>
                <a:xfrm>
                  <a:off x="5926625" y="2422900"/>
                  <a:ext cx="28575" cy="1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626" extrusionOk="0">
                      <a:moveTo>
                        <a:pt x="1115" y="1"/>
                      </a:moveTo>
                      <a:cubicBezTo>
                        <a:pt x="910" y="108"/>
                        <a:pt x="232" y="447"/>
                        <a:pt x="18" y="590"/>
                      </a:cubicBezTo>
                      <a:cubicBezTo>
                        <a:pt x="9" y="599"/>
                        <a:pt x="0" y="608"/>
                        <a:pt x="9" y="616"/>
                      </a:cubicBezTo>
                      <a:cubicBezTo>
                        <a:pt x="9" y="625"/>
                        <a:pt x="18" y="625"/>
                        <a:pt x="27" y="625"/>
                      </a:cubicBezTo>
                      <a:lnTo>
                        <a:pt x="36" y="625"/>
                      </a:lnTo>
                      <a:cubicBezTo>
                        <a:pt x="250" y="483"/>
                        <a:pt x="928" y="135"/>
                        <a:pt x="1133" y="37"/>
                      </a:cubicBezTo>
                      <a:cubicBezTo>
                        <a:pt x="1142" y="37"/>
                        <a:pt x="1142" y="19"/>
                        <a:pt x="1142" y="10"/>
                      </a:cubicBezTo>
                      <a:cubicBezTo>
                        <a:pt x="1133" y="1"/>
                        <a:pt x="1124" y="1"/>
                        <a:pt x="11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4" name="Google Shape;9174;p40">
                  <a:extLst>
                    <a:ext uri="{FF2B5EF4-FFF2-40B4-BE49-F238E27FC236}">
                      <a16:creationId xmlns:a16="http://schemas.microsoft.com/office/drawing/2014/main" id="{D0B1897A-78D9-C58E-2EFE-0669CEED7F55}"/>
                    </a:ext>
                  </a:extLst>
                </p:cNvPr>
                <p:cNvSpPr/>
                <p:nvPr/>
              </p:nvSpPr>
              <p:spPr>
                <a:xfrm>
                  <a:off x="5927725" y="2429375"/>
                  <a:ext cx="30800" cy="1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626" extrusionOk="0">
                      <a:moveTo>
                        <a:pt x="1196" y="1"/>
                      </a:moveTo>
                      <a:cubicBezTo>
                        <a:pt x="938" y="126"/>
                        <a:pt x="260" y="456"/>
                        <a:pt x="10" y="589"/>
                      </a:cubicBezTo>
                      <a:cubicBezTo>
                        <a:pt x="1" y="598"/>
                        <a:pt x="1" y="607"/>
                        <a:pt x="1" y="616"/>
                      </a:cubicBezTo>
                      <a:cubicBezTo>
                        <a:pt x="10" y="625"/>
                        <a:pt x="10" y="625"/>
                        <a:pt x="19" y="625"/>
                      </a:cubicBezTo>
                      <a:lnTo>
                        <a:pt x="28" y="625"/>
                      </a:lnTo>
                      <a:cubicBezTo>
                        <a:pt x="268" y="491"/>
                        <a:pt x="955" y="161"/>
                        <a:pt x="1214" y="36"/>
                      </a:cubicBezTo>
                      <a:cubicBezTo>
                        <a:pt x="1223" y="36"/>
                        <a:pt x="1232" y="18"/>
                        <a:pt x="1223" y="10"/>
                      </a:cubicBezTo>
                      <a:cubicBezTo>
                        <a:pt x="1223" y="1"/>
                        <a:pt x="1205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5" name="Google Shape;9175;p40">
                  <a:extLst>
                    <a:ext uri="{FF2B5EF4-FFF2-40B4-BE49-F238E27FC236}">
                      <a16:creationId xmlns:a16="http://schemas.microsoft.com/office/drawing/2014/main" id="{A4E7D768-F6CC-7F28-BBEB-92BE4137959B}"/>
                    </a:ext>
                  </a:extLst>
                </p:cNvPr>
                <p:cNvSpPr/>
                <p:nvPr/>
              </p:nvSpPr>
              <p:spPr>
                <a:xfrm>
                  <a:off x="5930625" y="2435625"/>
                  <a:ext cx="29475" cy="1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625" extrusionOk="0">
                      <a:moveTo>
                        <a:pt x="1152" y="0"/>
                      </a:moveTo>
                      <a:cubicBezTo>
                        <a:pt x="1071" y="36"/>
                        <a:pt x="973" y="90"/>
                        <a:pt x="857" y="143"/>
                      </a:cubicBezTo>
                      <a:cubicBezTo>
                        <a:pt x="572" y="295"/>
                        <a:pt x="206" y="473"/>
                        <a:pt x="19" y="589"/>
                      </a:cubicBezTo>
                      <a:cubicBezTo>
                        <a:pt x="10" y="598"/>
                        <a:pt x="1" y="607"/>
                        <a:pt x="10" y="616"/>
                      </a:cubicBezTo>
                      <a:cubicBezTo>
                        <a:pt x="10" y="616"/>
                        <a:pt x="19" y="625"/>
                        <a:pt x="28" y="625"/>
                      </a:cubicBezTo>
                      <a:cubicBezTo>
                        <a:pt x="28" y="625"/>
                        <a:pt x="36" y="625"/>
                        <a:pt x="36" y="616"/>
                      </a:cubicBezTo>
                      <a:cubicBezTo>
                        <a:pt x="224" y="509"/>
                        <a:pt x="590" y="322"/>
                        <a:pt x="875" y="179"/>
                      </a:cubicBezTo>
                      <a:cubicBezTo>
                        <a:pt x="991" y="125"/>
                        <a:pt x="1089" y="72"/>
                        <a:pt x="1169" y="36"/>
                      </a:cubicBezTo>
                      <a:cubicBezTo>
                        <a:pt x="1178" y="27"/>
                        <a:pt x="1178" y="18"/>
                        <a:pt x="1178" y="9"/>
                      </a:cubicBezTo>
                      <a:cubicBezTo>
                        <a:pt x="1169" y="0"/>
                        <a:pt x="1161" y="0"/>
                        <a:pt x="1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6" name="Google Shape;9176;p40">
                  <a:extLst>
                    <a:ext uri="{FF2B5EF4-FFF2-40B4-BE49-F238E27FC236}">
                      <a16:creationId xmlns:a16="http://schemas.microsoft.com/office/drawing/2014/main" id="{E307AB07-6BAA-DD25-A87D-54A77C3AA0C2}"/>
                    </a:ext>
                  </a:extLst>
                </p:cNvPr>
                <p:cNvSpPr/>
                <p:nvPr/>
              </p:nvSpPr>
              <p:spPr>
                <a:xfrm>
                  <a:off x="5935550" y="2441875"/>
                  <a:ext cx="256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" h="545" extrusionOk="0">
                      <a:moveTo>
                        <a:pt x="999" y="0"/>
                      </a:moveTo>
                      <a:cubicBezTo>
                        <a:pt x="740" y="116"/>
                        <a:pt x="214" y="375"/>
                        <a:pt x="9" y="509"/>
                      </a:cubicBezTo>
                      <a:cubicBezTo>
                        <a:pt x="0" y="518"/>
                        <a:pt x="0" y="527"/>
                        <a:pt x="9" y="535"/>
                      </a:cubicBezTo>
                      <a:cubicBezTo>
                        <a:pt x="9" y="544"/>
                        <a:pt x="18" y="544"/>
                        <a:pt x="27" y="544"/>
                      </a:cubicBezTo>
                      <a:lnTo>
                        <a:pt x="36" y="544"/>
                      </a:lnTo>
                      <a:cubicBezTo>
                        <a:pt x="232" y="411"/>
                        <a:pt x="758" y="152"/>
                        <a:pt x="1017" y="36"/>
                      </a:cubicBezTo>
                      <a:cubicBezTo>
                        <a:pt x="1026" y="36"/>
                        <a:pt x="1026" y="18"/>
                        <a:pt x="1026" y="9"/>
                      </a:cubicBezTo>
                      <a:cubicBezTo>
                        <a:pt x="1017" y="0"/>
                        <a:pt x="1008" y="0"/>
                        <a:pt x="9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7" name="Google Shape;9177;p40">
                  <a:extLst>
                    <a:ext uri="{FF2B5EF4-FFF2-40B4-BE49-F238E27FC236}">
                      <a16:creationId xmlns:a16="http://schemas.microsoft.com/office/drawing/2014/main" id="{34D4B1A9-2E17-87FF-7BA6-9068395B959F}"/>
                    </a:ext>
                  </a:extLst>
                </p:cNvPr>
                <p:cNvSpPr/>
                <p:nvPr/>
              </p:nvSpPr>
              <p:spPr>
                <a:xfrm>
                  <a:off x="5936875" y="2448325"/>
                  <a:ext cx="27675" cy="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555" extrusionOk="0">
                      <a:moveTo>
                        <a:pt x="1080" y="1"/>
                      </a:moveTo>
                      <a:cubicBezTo>
                        <a:pt x="821" y="81"/>
                        <a:pt x="233" y="349"/>
                        <a:pt x="9" y="518"/>
                      </a:cubicBezTo>
                      <a:cubicBezTo>
                        <a:pt x="1" y="527"/>
                        <a:pt x="1" y="536"/>
                        <a:pt x="9" y="545"/>
                      </a:cubicBezTo>
                      <a:cubicBezTo>
                        <a:pt x="9" y="554"/>
                        <a:pt x="18" y="554"/>
                        <a:pt x="27" y="554"/>
                      </a:cubicBezTo>
                      <a:lnTo>
                        <a:pt x="36" y="554"/>
                      </a:lnTo>
                      <a:cubicBezTo>
                        <a:pt x="250" y="376"/>
                        <a:pt x="839" y="117"/>
                        <a:pt x="1089" y="37"/>
                      </a:cubicBezTo>
                      <a:cubicBezTo>
                        <a:pt x="1098" y="37"/>
                        <a:pt x="1107" y="28"/>
                        <a:pt x="1098" y="19"/>
                      </a:cubicBezTo>
                      <a:cubicBezTo>
                        <a:pt x="1098" y="10"/>
                        <a:pt x="1089" y="1"/>
                        <a:pt x="10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8" name="Google Shape;9178;p40">
                  <a:extLst>
                    <a:ext uri="{FF2B5EF4-FFF2-40B4-BE49-F238E27FC236}">
                      <a16:creationId xmlns:a16="http://schemas.microsoft.com/office/drawing/2014/main" id="{4E038CE7-D104-1AA2-0798-48DE38AF1AEF}"/>
                    </a:ext>
                  </a:extLst>
                </p:cNvPr>
                <p:cNvSpPr/>
                <p:nvPr/>
              </p:nvSpPr>
              <p:spPr>
                <a:xfrm>
                  <a:off x="5938450" y="2453700"/>
                  <a:ext cx="27450" cy="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571" extrusionOk="0">
                      <a:moveTo>
                        <a:pt x="1071" y="0"/>
                      </a:moveTo>
                      <a:lnTo>
                        <a:pt x="1035" y="18"/>
                      </a:lnTo>
                      <a:cubicBezTo>
                        <a:pt x="776" y="143"/>
                        <a:pt x="232" y="401"/>
                        <a:pt x="9" y="544"/>
                      </a:cubicBezTo>
                      <a:cubicBezTo>
                        <a:pt x="0" y="544"/>
                        <a:pt x="0" y="562"/>
                        <a:pt x="0" y="571"/>
                      </a:cubicBezTo>
                      <a:lnTo>
                        <a:pt x="27" y="571"/>
                      </a:lnTo>
                      <a:cubicBezTo>
                        <a:pt x="250" y="428"/>
                        <a:pt x="794" y="178"/>
                        <a:pt x="1053" y="54"/>
                      </a:cubicBezTo>
                      <a:lnTo>
                        <a:pt x="1079" y="36"/>
                      </a:lnTo>
                      <a:cubicBezTo>
                        <a:pt x="1097" y="36"/>
                        <a:pt x="1097" y="18"/>
                        <a:pt x="1088" y="9"/>
                      </a:cubicBezTo>
                      <a:cubicBezTo>
                        <a:pt x="1088" y="0"/>
                        <a:pt x="1079" y="0"/>
                        <a:pt x="1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9" name="Google Shape;9179;p40">
                  <a:extLst>
                    <a:ext uri="{FF2B5EF4-FFF2-40B4-BE49-F238E27FC236}">
                      <a16:creationId xmlns:a16="http://schemas.microsoft.com/office/drawing/2014/main" id="{18DA1876-CAF2-AB2A-5967-527D00CBF88A}"/>
                    </a:ext>
                  </a:extLst>
                </p:cNvPr>
                <p:cNvSpPr/>
                <p:nvPr/>
              </p:nvSpPr>
              <p:spPr>
                <a:xfrm>
                  <a:off x="5941550" y="2460375"/>
                  <a:ext cx="24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501" extrusionOk="0">
                      <a:moveTo>
                        <a:pt x="947" y="1"/>
                      </a:moveTo>
                      <a:cubicBezTo>
                        <a:pt x="732" y="81"/>
                        <a:pt x="206" y="340"/>
                        <a:pt x="10" y="465"/>
                      </a:cubicBezTo>
                      <a:cubicBezTo>
                        <a:pt x="1" y="465"/>
                        <a:pt x="1" y="482"/>
                        <a:pt x="1" y="491"/>
                      </a:cubicBezTo>
                      <a:cubicBezTo>
                        <a:pt x="10" y="491"/>
                        <a:pt x="10" y="500"/>
                        <a:pt x="19" y="500"/>
                      </a:cubicBezTo>
                      <a:cubicBezTo>
                        <a:pt x="19" y="500"/>
                        <a:pt x="28" y="491"/>
                        <a:pt x="28" y="491"/>
                      </a:cubicBezTo>
                      <a:cubicBezTo>
                        <a:pt x="224" y="366"/>
                        <a:pt x="750" y="117"/>
                        <a:pt x="955" y="36"/>
                      </a:cubicBezTo>
                      <a:cubicBezTo>
                        <a:pt x="964" y="36"/>
                        <a:pt x="973" y="27"/>
                        <a:pt x="973" y="19"/>
                      </a:cubicBezTo>
                      <a:cubicBezTo>
                        <a:pt x="964" y="1"/>
                        <a:pt x="955" y="1"/>
                        <a:pt x="9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0" name="Google Shape;9180;p40">
                  <a:extLst>
                    <a:ext uri="{FF2B5EF4-FFF2-40B4-BE49-F238E27FC236}">
                      <a16:creationId xmlns:a16="http://schemas.microsoft.com/office/drawing/2014/main" id="{4A0B0AD1-B853-E61A-7950-4C309BAA5D3C}"/>
                    </a:ext>
                  </a:extLst>
                </p:cNvPr>
                <p:cNvSpPr/>
                <p:nvPr/>
              </p:nvSpPr>
              <p:spPr>
                <a:xfrm>
                  <a:off x="5952500" y="2464900"/>
                  <a:ext cx="158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55" extrusionOk="0">
                      <a:moveTo>
                        <a:pt x="611" y="0"/>
                      </a:moveTo>
                      <a:cubicBezTo>
                        <a:pt x="607" y="0"/>
                        <a:pt x="602" y="3"/>
                        <a:pt x="598" y="7"/>
                      </a:cubicBezTo>
                      <a:cubicBezTo>
                        <a:pt x="535" y="52"/>
                        <a:pt x="250" y="203"/>
                        <a:pt x="107" y="275"/>
                      </a:cubicBezTo>
                      <a:cubicBezTo>
                        <a:pt x="62" y="292"/>
                        <a:pt x="36" y="310"/>
                        <a:pt x="18" y="319"/>
                      </a:cubicBezTo>
                      <a:cubicBezTo>
                        <a:pt x="9" y="328"/>
                        <a:pt x="0" y="337"/>
                        <a:pt x="9" y="346"/>
                      </a:cubicBezTo>
                      <a:cubicBezTo>
                        <a:pt x="9" y="355"/>
                        <a:pt x="18" y="355"/>
                        <a:pt x="27" y="355"/>
                      </a:cubicBezTo>
                      <a:lnTo>
                        <a:pt x="36" y="355"/>
                      </a:lnTo>
                      <a:cubicBezTo>
                        <a:pt x="54" y="346"/>
                        <a:pt x="80" y="328"/>
                        <a:pt x="116" y="310"/>
                      </a:cubicBezTo>
                      <a:cubicBezTo>
                        <a:pt x="286" y="230"/>
                        <a:pt x="553" y="87"/>
                        <a:pt x="625" y="34"/>
                      </a:cubicBezTo>
                      <a:cubicBezTo>
                        <a:pt x="633" y="25"/>
                        <a:pt x="633" y="16"/>
                        <a:pt x="625" y="7"/>
                      </a:cubicBezTo>
                      <a:cubicBezTo>
                        <a:pt x="620" y="3"/>
                        <a:pt x="616" y="0"/>
                        <a:pt x="6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1" name="Google Shape;9181;p40">
                  <a:extLst>
                    <a:ext uri="{FF2B5EF4-FFF2-40B4-BE49-F238E27FC236}">
                      <a16:creationId xmlns:a16="http://schemas.microsoft.com/office/drawing/2014/main" id="{0928E69C-BD5F-DE77-5F8E-22D5AB556B32}"/>
                    </a:ext>
                  </a:extLst>
                </p:cNvPr>
                <p:cNvSpPr/>
                <p:nvPr/>
              </p:nvSpPr>
              <p:spPr>
                <a:xfrm>
                  <a:off x="5537650" y="2404850"/>
                  <a:ext cx="317400" cy="28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6" h="11223" extrusionOk="0">
                      <a:moveTo>
                        <a:pt x="28" y="0"/>
                      </a:moveTo>
                      <a:cubicBezTo>
                        <a:pt x="19" y="0"/>
                        <a:pt x="10" y="9"/>
                        <a:pt x="10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999" y="759"/>
                        <a:pt x="3837" y="2320"/>
                        <a:pt x="5478" y="4693"/>
                      </a:cubicBezTo>
                      <a:cubicBezTo>
                        <a:pt x="5826" y="5201"/>
                        <a:pt x="6156" y="5745"/>
                        <a:pt x="6478" y="6272"/>
                      </a:cubicBezTo>
                      <a:cubicBezTo>
                        <a:pt x="7245" y="7548"/>
                        <a:pt x="8039" y="8859"/>
                        <a:pt x="9190" y="9778"/>
                      </a:cubicBezTo>
                      <a:cubicBezTo>
                        <a:pt x="10198" y="10572"/>
                        <a:pt x="11304" y="11027"/>
                        <a:pt x="12678" y="11223"/>
                      </a:cubicBezTo>
                      <a:cubicBezTo>
                        <a:pt x="12687" y="11223"/>
                        <a:pt x="12696" y="11223"/>
                        <a:pt x="12696" y="11205"/>
                      </a:cubicBezTo>
                      <a:cubicBezTo>
                        <a:pt x="12696" y="11196"/>
                        <a:pt x="12687" y="11187"/>
                        <a:pt x="12678" y="11187"/>
                      </a:cubicBezTo>
                      <a:cubicBezTo>
                        <a:pt x="11322" y="10991"/>
                        <a:pt x="10215" y="10536"/>
                        <a:pt x="9216" y="9742"/>
                      </a:cubicBezTo>
                      <a:cubicBezTo>
                        <a:pt x="8066" y="8841"/>
                        <a:pt x="7272" y="7530"/>
                        <a:pt x="6504" y="6254"/>
                      </a:cubicBezTo>
                      <a:cubicBezTo>
                        <a:pt x="6192" y="5728"/>
                        <a:pt x="5853" y="5175"/>
                        <a:pt x="5505" y="4675"/>
                      </a:cubicBezTo>
                      <a:cubicBezTo>
                        <a:pt x="3864" y="2293"/>
                        <a:pt x="2017" y="723"/>
                        <a:pt x="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2" name="Google Shape;9182;p40">
                  <a:extLst>
                    <a:ext uri="{FF2B5EF4-FFF2-40B4-BE49-F238E27FC236}">
                      <a16:creationId xmlns:a16="http://schemas.microsoft.com/office/drawing/2014/main" id="{8A10CF03-1108-A3E2-5C30-A0EC95E68D5D}"/>
                    </a:ext>
                  </a:extLst>
                </p:cNvPr>
                <p:cNvSpPr/>
                <p:nvPr/>
              </p:nvSpPr>
              <p:spPr>
                <a:xfrm>
                  <a:off x="5530075" y="2409975"/>
                  <a:ext cx="225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402" extrusionOk="0">
                      <a:moveTo>
                        <a:pt x="875" y="1"/>
                      </a:moveTo>
                      <a:cubicBezTo>
                        <a:pt x="580" y="116"/>
                        <a:pt x="295" y="232"/>
                        <a:pt x="9" y="366"/>
                      </a:cubicBezTo>
                      <a:cubicBezTo>
                        <a:pt x="1" y="366"/>
                        <a:pt x="1" y="384"/>
                        <a:pt x="1" y="393"/>
                      </a:cubicBezTo>
                      <a:cubicBezTo>
                        <a:pt x="9" y="393"/>
                        <a:pt x="18" y="402"/>
                        <a:pt x="18" y="402"/>
                      </a:cubicBezTo>
                      <a:lnTo>
                        <a:pt x="27" y="402"/>
                      </a:lnTo>
                      <a:cubicBezTo>
                        <a:pt x="313" y="268"/>
                        <a:pt x="598" y="152"/>
                        <a:pt x="893" y="36"/>
                      </a:cubicBezTo>
                      <a:cubicBezTo>
                        <a:pt x="902" y="36"/>
                        <a:pt x="902" y="27"/>
                        <a:pt x="902" y="18"/>
                      </a:cubicBezTo>
                      <a:cubicBezTo>
                        <a:pt x="893" y="9"/>
                        <a:pt x="884" y="1"/>
                        <a:pt x="8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3" name="Google Shape;9183;p40">
                  <a:extLst>
                    <a:ext uri="{FF2B5EF4-FFF2-40B4-BE49-F238E27FC236}">
                      <a16:creationId xmlns:a16="http://schemas.microsoft.com/office/drawing/2014/main" id="{14ACD983-E373-D401-0268-927539C882CC}"/>
                    </a:ext>
                  </a:extLst>
                </p:cNvPr>
                <p:cNvSpPr/>
                <p:nvPr/>
              </p:nvSpPr>
              <p:spPr>
                <a:xfrm>
                  <a:off x="5524050" y="2418000"/>
                  <a:ext cx="406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884" extrusionOk="0">
                      <a:moveTo>
                        <a:pt x="1598" y="1"/>
                      </a:moveTo>
                      <a:lnTo>
                        <a:pt x="10" y="848"/>
                      </a:ln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84"/>
                        <a:pt x="19" y="884"/>
                        <a:pt x="19" y="884"/>
                      </a:cubicBezTo>
                      <a:lnTo>
                        <a:pt x="27" y="884"/>
                      </a:lnTo>
                      <a:lnTo>
                        <a:pt x="1615" y="36"/>
                      </a:lnTo>
                      <a:cubicBezTo>
                        <a:pt x="1624" y="27"/>
                        <a:pt x="1624" y="19"/>
                        <a:pt x="1615" y="10"/>
                      </a:cubicBezTo>
                      <a:cubicBezTo>
                        <a:pt x="1615" y="1"/>
                        <a:pt x="160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4" name="Google Shape;9184;p40">
                  <a:extLst>
                    <a:ext uri="{FF2B5EF4-FFF2-40B4-BE49-F238E27FC236}">
                      <a16:creationId xmlns:a16="http://schemas.microsoft.com/office/drawing/2014/main" id="{316B26EE-E278-638A-33E7-CEF0994531D9}"/>
                    </a:ext>
                  </a:extLst>
                </p:cNvPr>
                <p:cNvSpPr/>
                <p:nvPr/>
              </p:nvSpPr>
              <p:spPr>
                <a:xfrm>
                  <a:off x="5522725" y="2424075"/>
                  <a:ext cx="55550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" h="1364" extrusionOk="0">
                      <a:moveTo>
                        <a:pt x="2208" y="1"/>
                      </a:moveTo>
                      <a:cubicBezTo>
                        <a:pt x="2204" y="1"/>
                        <a:pt x="2199" y="3"/>
                        <a:pt x="2195" y="7"/>
                      </a:cubicBezTo>
                      <a:lnTo>
                        <a:pt x="9" y="1328"/>
                      </a:lnTo>
                      <a:cubicBezTo>
                        <a:pt x="0" y="1328"/>
                        <a:pt x="0" y="1346"/>
                        <a:pt x="0" y="1355"/>
                      </a:cubicBezTo>
                      <a:cubicBezTo>
                        <a:pt x="9" y="1355"/>
                        <a:pt x="9" y="1363"/>
                        <a:pt x="18" y="1363"/>
                      </a:cubicBezTo>
                      <a:cubicBezTo>
                        <a:pt x="18" y="1363"/>
                        <a:pt x="27" y="1363"/>
                        <a:pt x="27" y="1355"/>
                      </a:cubicBezTo>
                      <a:lnTo>
                        <a:pt x="2213" y="34"/>
                      </a:lnTo>
                      <a:cubicBezTo>
                        <a:pt x="2222" y="34"/>
                        <a:pt x="2222" y="16"/>
                        <a:pt x="2222" y="7"/>
                      </a:cubicBezTo>
                      <a:cubicBezTo>
                        <a:pt x="2217" y="3"/>
                        <a:pt x="2213" y="1"/>
                        <a:pt x="22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5" name="Google Shape;9185;p40">
                  <a:extLst>
                    <a:ext uri="{FF2B5EF4-FFF2-40B4-BE49-F238E27FC236}">
                      <a16:creationId xmlns:a16="http://schemas.microsoft.com/office/drawing/2014/main" id="{39700482-5CC6-F154-D64D-53EEE46E04D9}"/>
                    </a:ext>
                  </a:extLst>
                </p:cNvPr>
                <p:cNvSpPr/>
                <p:nvPr/>
              </p:nvSpPr>
              <p:spPr>
                <a:xfrm>
                  <a:off x="5513125" y="2436525"/>
                  <a:ext cx="76300" cy="4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1919" extrusionOk="0">
                      <a:moveTo>
                        <a:pt x="3025" y="0"/>
                      </a:moveTo>
                      <a:cubicBezTo>
                        <a:pt x="1883" y="607"/>
                        <a:pt x="759" y="1312"/>
                        <a:pt x="9" y="1882"/>
                      </a:cubicBezTo>
                      <a:cubicBezTo>
                        <a:pt x="1" y="1891"/>
                        <a:pt x="1" y="1900"/>
                        <a:pt x="1" y="1909"/>
                      </a:cubicBezTo>
                      <a:cubicBezTo>
                        <a:pt x="9" y="1918"/>
                        <a:pt x="9" y="1918"/>
                        <a:pt x="18" y="1918"/>
                      </a:cubicBezTo>
                      <a:lnTo>
                        <a:pt x="27" y="1918"/>
                      </a:lnTo>
                      <a:cubicBezTo>
                        <a:pt x="777" y="1338"/>
                        <a:pt x="1901" y="642"/>
                        <a:pt x="3043" y="36"/>
                      </a:cubicBezTo>
                      <a:cubicBezTo>
                        <a:pt x="3052" y="27"/>
                        <a:pt x="3052" y="18"/>
                        <a:pt x="3052" y="9"/>
                      </a:cubicBezTo>
                      <a:cubicBezTo>
                        <a:pt x="3043" y="0"/>
                        <a:pt x="3034" y="0"/>
                        <a:pt x="3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6" name="Google Shape;9186;p40">
                  <a:extLst>
                    <a:ext uri="{FF2B5EF4-FFF2-40B4-BE49-F238E27FC236}">
                      <a16:creationId xmlns:a16="http://schemas.microsoft.com/office/drawing/2014/main" id="{E5EA904E-4475-9B75-9EBD-AC88E4832D2C}"/>
                    </a:ext>
                  </a:extLst>
                </p:cNvPr>
                <p:cNvSpPr/>
                <p:nvPr/>
              </p:nvSpPr>
              <p:spPr>
                <a:xfrm>
                  <a:off x="5512675" y="2446100"/>
                  <a:ext cx="93025" cy="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330" extrusionOk="0">
                      <a:moveTo>
                        <a:pt x="3694" y="1"/>
                      </a:moveTo>
                      <a:cubicBezTo>
                        <a:pt x="2561" y="634"/>
                        <a:pt x="1080" y="1553"/>
                        <a:pt x="10" y="2293"/>
                      </a:cubicBezTo>
                      <a:cubicBezTo>
                        <a:pt x="1" y="2293"/>
                        <a:pt x="1" y="2311"/>
                        <a:pt x="10" y="2320"/>
                      </a:cubicBezTo>
                      <a:cubicBezTo>
                        <a:pt x="10" y="2320"/>
                        <a:pt x="19" y="2329"/>
                        <a:pt x="19" y="2329"/>
                      </a:cubicBezTo>
                      <a:cubicBezTo>
                        <a:pt x="27" y="2329"/>
                        <a:pt x="27" y="2320"/>
                        <a:pt x="27" y="2320"/>
                      </a:cubicBezTo>
                      <a:cubicBezTo>
                        <a:pt x="1098" y="1589"/>
                        <a:pt x="2579" y="670"/>
                        <a:pt x="3712" y="36"/>
                      </a:cubicBezTo>
                      <a:cubicBezTo>
                        <a:pt x="3721" y="27"/>
                        <a:pt x="3721" y="19"/>
                        <a:pt x="3721" y="10"/>
                      </a:cubicBezTo>
                      <a:cubicBezTo>
                        <a:pt x="3712" y="1"/>
                        <a:pt x="3703" y="1"/>
                        <a:pt x="36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7" name="Google Shape;9187;p40">
                  <a:extLst>
                    <a:ext uri="{FF2B5EF4-FFF2-40B4-BE49-F238E27FC236}">
                      <a16:creationId xmlns:a16="http://schemas.microsoft.com/office/drawing/2014/main" id="{4C190F15-4558-56ED-1561-CE0CD637EDD5}"/>
                    </a:ext>
                  </a:extLst>
                </p:cNvPr>
                <p:cNvSpPr/>
                <p:nvPr/>
              </p:nvSpPr>
              <p:spPr>
                <a:xfrm>
                  <a:off x="5512450" y="2457025"/>
                  <a:ext cx="106850" cy="6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4" h="2606" extrusionOk="0">
                      <a:moveTo>
                        <a:pt x="4238" y="1"/>
                      </a:moveTo>
                      <a:cubicBezTo>
                        <a:pt x="3257" y="554"/>
                        <a:pt x="1392" y="1624"/>
                        <a:pt x="10" y="2570"/>
                      </a:cubicBezTo>
                      <a:cubicBezTo>
                        <a:pt x="1" y="2579"/>
                        <a:pt x="1" y="2588"/>
                        <a:pt x="10" y="2597"/>
                      </a:cubicBezTo>
                      <a:cubicBezTo>
                        <a:pt x="10" y="2606"/>
                        <a:pt x="19" y="2606"/>
                        <a:pt x="28" y="2606"/>
                      </a:cubicBezTo>
                      <a:lnTo>
                        <a:pt x="36" y="2606"/>
                      </a:lnTo>
                      <a:cubicBezTo>
                        <a:pt x="1410" y="1660"/>
                        <a:pt x="3275" y="590"/>
                        <a:pt x="4256" y="37"/>
                      </a:cubicBezTo>
                      <a:cubicBezTo>
                        <a:pt x="4265" y="37"/>
                        <a:pt x="4274" y="19"/>
                        <a:pt x="4265" y="10"/>
                      </a:cubicBezTo>
                      <a:cubicBezTo>
                        <a:pt x="4265" y="1"/>
                        <a:pt x="4247" y="1"/>
                        <a:pt x="42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8" name="Google Shape;9188;p40">
                  <a:extLst>
                    <a:ext uri="{FF2B5EF4-FFF2-40B4-BE49-F238E27FC236}">
                      <a16:creationId xmlns:a16="http://schemas.microsoft.com/office/drawing/2014/main" id="{52650DCB-B92B-AE83-D996-89E777C27DC3}"/>
                    </a:ext>
                  </a:extLst>
                </p:cNvPr>
                <p:cNvSpPr/>
                <p:nvPr/>
              </p:nvSpPr>
              <p:spPr>
                <a:xfrm>
                  <a:off x="5514700" y="2468400"/>
                  <a:ext cx="115975" cy="7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2883" extrusionOk="0">
                      <a:moveTo>
                        <a:pt x="4612" y="1"/>
                      </a:moveTo>
                      <a:cubicBezTo>
                        <a:pt x="3149" y="866"/>
                        <a:pt x="1302" y="1972"/>
                        <a:pt x="9" y="2856"/>
                      </a:cubicBezTo>
                      <a:cubicBezTo>
                        <a:pt x="0" y="2856"/>
                        <a:pt x="0" y="2873"/>
                        <a:pt x="9" y="2882"/>
                      </a:cubicBezTo>
                      <a:lnTo>
                        <a:pt x="36" y="2882"/>
                      </a:lnTo>
                      <a:cubicBezTo>
                        <a:pt x="1320" y="1999"/>
                        <a:pt x="3167" y="893"/>
                        <a:pt x="4630" y="37"/>
                      </a:cubicBezTo>
                      <a:cubicBezTo>
                        <a:pt x="4639" y="28"/>
                        <a:pt x="4639" y="19"/>
                        <a:pt x="4639" y="10"/>
                      </a:cubicBezTo>
                      <a:cubicBezTo>
                        <a:pt x="4630" y="1"/>
                        <a:pt x="4621" y="1"/>
                        <a:pt x="46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9" name="Google Shape;9189;p40">
                  <a:extLst>
                    <a:ext uri="{FF2B5EF4-FFF2-40B4-BE49-F238E27FC236}">
                      <a16:creationId xmlns:a16="http://schemas.microsoft.com/office/drawing/2014/main" id="{8D91BBDD-C600-3CB1-84EF-00C9F9E63465}"/>
                    </a:ext>
                  </a:extLst>
                </p:cNvPr>
                <p:cNvSpPr/>
                <p:nvPr/>
              </p:nvSpPr>
              <p:spPr>
                <a:xfrm>
                  <a:off x="5516700" y="2482075"/>
                  <a:ext cx="126025" cy="8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1" h="3219" extrusionOk="0">
                      <a:moveTo>
                        <a:pt x="5027" y="0"/>
                      </a:moveTo>
                      <a:cubicBezTo>
                        <a:pt x="5023" y="0"/>
                        <a:pt x="5018" y="2"/>
                        <a:pt x="5014" y="7"/>
                      </a:cubicBezTo>
                      <a:cubicBezTo>
                        <a:pt x="4059" y="569"/>
                        <a:pt x="1669" y="2023"/>
                        <a:pt x="9" y="3183"/>
                      </a:cubicBezTo>
                      <a:cubicBezTo>
                        <a:pt x="0" y="3192"/>
                        <a:pt x="0" y="3201"/>
                        <a:pt x="9" y="3210"/>
                      </a:cubicBezTo>
                      <a:cubicBezTo>
                        <a:pt x="9" y="3218"/>
                        <a:pt x="18" y="3218"/>
                        <a:pt x="18" y="3218"/>
                      </a:cubicBezTo>
                      <a:lnTo>
                        <a:pt x="36" y="3218"/>
                      </a:lnTo>
                      <a:cubicBezTo>
                        <a:pt x="1695" y="2050"/>
                        <a:pt x="4086" y="605"/>
                        <a:pt x="5032" y="34"/>
                      </a:cubicBezTo>
                      <a:cubicBezTo>
                        <a:pt x="5041" y="34"/>
                        <a:pt x="5041" y="16"/>
                        <a:pt x="5041" y="7"/>
                      </a:cubicBezTo>
                      <a:cubicBezTo>
                        <a:pt x="5036" y="2"/>
                        <a:pt x="5032" y="0"/>
                        <a:pt x="50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0" name="Google Shape;9190;p40">
                  <a:extLst>
                    <a:ext uri="{FF2B5EF4-FFF2-40B4-BE49-F238E27FC236}">
                      <a16:creationId xmlns:a16="http://schemas.microsoft.com/office/drawing/2014/main" id="{3F302D10-9F5D-4383-628F-0AA0108AA36A}"/>
                    </a:ext>
                  </a:extLst>
                </p:cNvPr>
                <p:cNvSpPr/>
                <p:nvPr/>
              </p:nvSpPr>
              <p:spPr>
                <a:xfrm>
                  <a:off x="5522050" y="2493975"/>
                  <a:ext cx="131375" cy="8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5" h="3492" extrusionOk="0">
                      <a:moveTo>
                        <a:pt x="5236" y="0"/>
                      </a:moveTo>
                      <a:cubicBezTo>
                        <a:pt x="5233" y="0"/>
                        <a:pt x="5231" y="1"/>
                        <a:pt x="5228" y="4"/>
                      </a:cubicBezTo>
                      <a:cubicBezTo>
                        <a:pt x="3756" y="932"/>
                        <a:pt x="1606" y="2296"/>
                        <a:pt x="18" y="3465"/>
                      </a:cubicBezTo>
                      <a:cubicBezTo>
                        <a:pt x="9" y="3465"/>
                        <a:pt x="0" y="3483"/>
                        <a:pt x="9" y="3492"/>
                      </a:cubicBezTo>
                      <a:lnTo>
                        <a:pt x="36" y="3492"/>
                      </a:lnTo>
                      <a:cubicBezTo>
                        <a:pt x="1624" y="2332"/>
                        <a:pt x="3774" y="958"/>
                        <a:pt x="5246" y="31"/>
                      </a:cubicBezTo>
                      <a:cubicBezTo>
                        <a:pt x="5255" y="31"/>
                        <a:pt x="5255" y="13"/>
                        <a:pt x="5255" y="13"/>
                      </a:cubicBezTo>
                      <a:cubicBezTo>
                        <a:pt x="5249" y="6"/>
                        <a:pt x="5242" y="0"/>
                        <a:pt x="5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1" name="Google Shape;9191;p40">
                  <a:extLst>
                    <a:ext uri="{FF2B5EF4-FFF2-40B4-BE49-F238E27FC236}">
                      <a16:creationId xmlns:a16="http://schemas.microsoft.com/office/drawing/2014/main" id="{17E374FD-5C3E-7CD5-531D-58D1E0AE38FE}"/>
                    </a:ext>
                  </a:extLst>
                </p:cNvPr>
                <p:cNvSpPr/>
                <p:nvPr/>
              </p:nvSpPr>
              <p:spPr>
                <a:xfrm>
                  <a:off x="5527850" y="2513675"/>
                  <a:ext cx="129825" cy="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3" h="3329" extrusionOk="0">
                      <a:moveTo>
                        <a:pt x="5166" y="1"/>
                      </a:moveTo>
                      <a:lnTo>
                        <a:pt x="9" y="3293"/>
                      </a:lnTo>
                      <a:cubicBezTo>
                        <a:pt x="0" y="3293"/>
                        <a:pt x="0" y="3310"/>
                        <a:pt x="9" y="3319"/>
                      </a:cubicBezTo>
                      <a:cubicBezTo>
                        <a:pt x="9" y="3319"/>
                        <a:pt x="18" y="3328"/>
                        <a:pt x="27" y="3328"/>
                      </a:cubicBezTo>
                      <a:cubicBezTo>
                        <a:pt x="27" y="3328"/>
                        <a:pt x="27" y="3319"/>
                        <a:pt x="36" y="3319"/>
                      </a:cubicBezTo>
                      <a:lnTo>
                        <a:pt x="5183" y="36"/>
                      </a:lnTo>
                      <a:cubicBezTo>
                        <a:pt x="5192" y="28"/>
                        <a:pt x="5192" y="19"/>
                        <a:pt x="5192" y="10"/>
                      </a:cubicBezTo>
                      <a:cubicBezTo>
                        <a:pt x="5183" y="1"/>
                        <a:pt x="5175" y="1"/>
                        <a:pt x="51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2" name="Google Shape;9192;p40">
                  <a:extLst>
                    <a:ext uri="{FF2B5EF4-FFF2-40B4-BE49-F238E27FC236}">
                      <a16:creationId xmlns:a16="http://schemas.microsoft.com/office/drawing/2014/main" id="{20B34CC5-4929-74E0-5C53-D65A85813625}"/>
                    </a:ext>
                  </a:extLst>
                </p:cNvPr>
                <p:cNvSpPr/>
                <p:nvPr/>
              </p:nvSpPr>
              <p:spPr>
                <a:xfrm>
                  <a:off x="5535425" y="2527950"/>
                  <a:ext cx="137200" cy="8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8" h="3534" extrusionOk="0">
                      <a:moveTo>
                        <a:pt x="5460" y="1"/>
                      </a:moveTo>
                      <a:cubicBezTo>
                        <a:pt x="3658" y="1053"/>
                        <a:pt x="1722" y="2293"/>
                        <a:pt x="10" y="3498"/>
                      </a:cubicBezTo>
                      <a:cubicBezTo>
                        <a:pt x="1" y="3498"/>
                        <a:pt x="1" y="3516"/>
                        <a:pt x="1" y="3525"/>
                      </a:cubicBezTo>
                      <a:cubicBezTo>
                        <a:pt x="10" y="3525"/>
                        <a:pt x="19" y="3533"/>
                        <a:pt x="19" y="3533"/>
                      </a:cubicBezTo>
                      <a:cubicBezTo>
                        <a:pt x="27" y="3533"/>
                        <a:pt x="27" y="3525"/>
                        <a:pt x="27" y="3525"/>
                      </a:cubicBezTo>
                      <a:cubicBezTo>
                        <a:pt x="1740" y="2329"/>
                        <a:pt x="3676" y="1089"/>
                        <a:pt x="5478" y="36"/>
                      </a:cubicBezTo>
                      <a:cubicBezTo>
                        <a:pt x="5487" y="27"/>
                        <a:pt x="5487" y="19"/>
                        <a:pt x="5487" y="10"/>
                      </a:cubicBezTo>
                      <a:cubicBezTo>
                        <a:pt x="5478" y="1"/>
                        <a:pt x="5469" y="1"/>
                        <a:pt x="54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3" name="Google Shape;9193;p40">
                  <a:extLst>
                    <a:ext uri="{FF2B5EF4-FFF2-40B4-BE49-F238E27FC236}">
                      <a16:creationId xmlns:a16="http://schemas.microsoft.com/office/drawing/2014/main" id="{22750FA4-E885-2B6A-71E5-440F5D0C6541}"/>
                    </a:ext>
                  </a:extLst>
                </p:cNvPr>
                <p:cNvSpPr/>
                <p:nvPr/>
              </p:nvSpPr>
              <p:spPr>
                <a:xfrm>
                  <a:off x="5549250" y="2543125"/>
                  <a:ext cx="138300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2" h="3560" extrusionOk="0">
                      <a:moveTo>
                        <a:pt x="5496" y="0"/>
                      </a:moveTo>
                      <a:cubicBezTo>
                        <a:pt x="3801" y="1035"/>
                        <a:pt x="1678" y="2311"/>
                        <a:pt x="10" y="3524"/>
                      </a:cubicBezTo>
                      <a:cubicBezTo>
                        <a:pt x="1" y="3533"/>
                        <a:pt x="1" y="3542"/>
                        <a:pt x="1" y="3551"/>
                      </a:cubicBezTo>
                      <a:cubicBezTo>
                        <a:pt x="10" y="3560"/>
                        <a:pt x="10" y="3560"/>
                        <a:pt x="19" y="3560"/>
                      </a:cubicBezTo>
                      <a:lnTo>
                        <a:pt x="28" y="3560"/>
                      </a:lnTo>
                      <a:cubicBezTo>
                        <a:pt x="1696" y="2347"/>
                        <a:pt x="3819" y="1062"/>
                        <a:pt x="5523" y="36"/>
                      </a:cubicBezTo>
                      <a:cubicBezTo>
                        <a:pt x="5532" y="27"/>
                        <a:pt x="5532" y="18"/>
                        <a:pt x="5523" y="9"/>
                      </a:cubicBezTo>
                      <a:cubicBezTo>
                        <a:pt x="5523" y="0"/>
                        <a:pt x="5505" y="0"/>
                        <a:pt x="5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4" name="Google Shape;9194;p40">
                  <a:extLst>
                    <a:ext uri="{FF2B5EF4-FFF2-40B4-BE49-F238E27FC236}">
                      <a16:creationId xmlns:a16="http://schemas.microsoft.com/office/drawing/2014/main" id="{44B88FEF-C18C-EA5C-0C50-B03639988840}"/>
                    </a:ext>
                  </a:extLst>
                </p:cNvPr>
                <p:cNvSpPr/>
                <p:nvPr/>
              </p:nvSpPr>
              <p:spPr>
                <a:xfrm>
                  <a:off x="5563525" y="2558275"/>
                  <a:ext cx="133400" cy="8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3543" extrusionOk="0">
                      <a:moveTo>
                        <a:pt x="5309" y="1"/>
                      </a:moveTo>
                      <a:cubicBezTo>
                        <a:pt x="4943" y="233"/>
                        <a:pt x="4577" y="474"/>
                        <a:pt x="4176" y="724"/>
                      </a:cubicBezTo>
                      <a:cubicBezTo>
                        <a:pt x="2802" y="1598"/>
                        <a:pt x="1250" y="2588"/>
                        <a:pt x="10" y="3507"/>
                      </a:cubicBezTo>
                      <a:cubicBezTo>
                        <a:pt x="1" y="3516"/>
                        <a:pt x="1" y="3525"/>
                        <a:pt x="10" y="3534"/>
                      </a:cubicBezTo>
                      <a:cubicBezTo>
                        <a:pt x="10" y="3543"/>
                        <a:pt x="19" y="3543"/>
                        <a:pt x="27" y="3543"/>
                      </a:cubicBezTo>
                      <a:cubicBezTo>
                        <a:pt x="27" y="3543"/>
                        <a:pt x="27" y="3543"/>
                        <a:pt x="36" y="3534"/>
                      </a:cubicBezTo>
                      <a:cubicBezTo>
                        <a:pt x="1268" y="2624"/>
                        <a:pt x="2829" y="1634"/>
                        <a:pt x="4194" y="759"/>
                      </a:cubicBezTo>
                      <a:cubicBezTo>
                        <a:pt x="4595" y="501"/>
                        <a:pt x="4970" y="269"/>
                        <a:pt x="5327" y="37"/>
                      </a:cubicBezTo>
                      <a:cubicBezTo>
                        <a:pt x="5336" y="28"/>
                        <a:pt x="5336" y="19"/>
                        <a:pt x="5336" y="10"/>
                      </a:cubicBezTo>
                      <a:cubicBezTo>
                        <a:pt x="5327" y="1"/>
                        <a:pt x="5318" y="1"/>
                        <a:pt x="53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5" name="Google Shape;9195;p40">
                  <a:extLst>
                    <a:ext uri="{FF2B5EF4-FFF2-40B4-BE49-F238E27FC236}">
                      <a16:creationId xmlns:a16="http://schemas.microsoft.com/office/drawing/2014/main" id="{23265A83-2E0C-01A5-D7AE-E632D40B86ED}"/>
                    </a:ext>
                  </a:extLst>
                </p:cNvPr>
                <p:cNvSpPr/>
                <p:nvPr/>
              </p:nvSpPr>
              <p:spPr>
                <a:xfrm>
                  <a:off x="5578250" y="2574800"/>
                  <a:ext cx="1282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1" h="3587" extrusionOk="0">
                      <a:moveTo>
                        <a:pt x="5103" y="0"/>
                      </a:moveTo>
                      <a:cubicBezTo>
                        <a:pt x="2936" y="1392"/>
                        <a:pt x="1267" y="2552"/>
                        <a:pt x="9" y="3551"/>
                      </a:cubicBezTo>
                      <a:cubicBezTo>
                        <a:pt x="1" y="3560"/>
                        <a:pt x="1" y="3569"/>
                        <a:pt x="1" y="3577"/>
                      </a:cubicBezTo>
                      <a:cubicBezTo>
                        <a:pt x="9" y="3577"/>
                        <a:pt x="9" y="3586"/>
                        <a:pt x="18" y="3586"/>
                      </a:cubicBezTo>
                      <a:cubicBezTo>
                        <a:pt x="18" y="3586"/>
                        <a:pt x="27" y="3586"/>
                        <a:pt x="27" y="3577"/>
                      </a:cubicBezTo>
                      <a:cubicBezTo>
                        <a:pt x="1294" y="2587"/>
                        <a:pt x="2962" y="1428"/>
                        <a:pt x="5121" y="36"/>
                      </a:cubicBezTo>
                      <a:cubicBezTo>
                        <a:pt x="5130" y="27"/>
                        <a:pt x="5130" y="18"/>
                        <a:pt x="5130" y="9"/>
                      </a:cubicBezTo>
                      <a:cubicBezTo>
                        <a:pt x="5121" y="0"/>
                        <a:pt x="5112" y="0"/>
                        <a:pt x="51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6" name="Google Shape;9196;p40">
                  <a:extLst>
                    <a:ext uri="{FF2B5EF4-FFF2-40B4-BE49-F238E27FC236}">
                      <a16:creationId xmlns:a16="http://schemas.microsoft.com/office/drawing/2014/main" id="{45100BEF-80F5-75FA-6899-CFBA2D9E7E85}"/>
                    </a:ext>
                  </a:extLst>
                </p:cNvPr>
                <p:cNvSpPr/>
                <p:nvPr/>
              </p:nvSpPr>
              <p:spPr>
                <a:xfrm>
                  <a:off x="5590075" y="2587775"/>
                  <a:ext cx="126925" cy="9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3612" extrusionOk="0">
                      <a:moveTo>
                        <a:pt x="5057" y="1"/>
                      </a:moveTo>
                      <a:cubicBezTo>
                        <a:pt x="5052" y="1"/>
                        <a:pt x="5045" y="3"/>
                        <a:pt x="5041" y="7"/>
                      </a:cubicBezTo>
                      <a:cubicBezTo>
                        <a:pt x="3239" y="1140"/>
                        <a:pt x="1686" y="2247"/>
                        <a:pt x="9" y="3576"/>
                      </a:cubicBezTo>
                      <a:cubicBezTo>
                        <a:pt x="9" y="3585"/>
                        <a:pt x="0" y="3594"/>
                        <a:pt x="9" y="3603"/>
                      </a:cubicBezTo>
                      <a:cubicBezTo>
                        <a:pt x="18" y="3603"/>
                        <a:pt x="18" y="3612"/>
                        <a:pt x="27" y="3612"/>
                      </a:cubicBezTo>
                      <a:cubicBezTo>
                        <a:pt x="27" y="3612"/>
                        <a:pt x="36" y="3603"/>
                        <a:pt x="36" y="3603"/>
                      </a:cubicBezTo>
                      <a:cubicBezTo>
                        <a:pt x="1704" y="2273"/>
                        <a:pt x="3257" y="1176"/>
                        <a:pt x="5067" y="34"/>
                      </a:cubicBezTo>
                      <a:cubicBezTo>
                        <a:pt x="5076" y="34"/>
                        <a:pt x="5076" y="16"/>
                        <a:pt x="5067" y="7"/>
                      </a:cubicBezTo>
                      <a:cubicBezTo>
                        <a:pt x="5067" y="3"/>
                        <a:pt x="5063" y="1"/>
                        <a:pt x="50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7" name="Google Shape;9197;p40">
                  <a:extLst>
                    <a:ext uri="{FF2B5EF4-FFF2-40B4-BE49-F238E27FC236}">
                      <a16:creationId xmlns:a16="http://schemas.microsoft.com/office/drawing/2014/main" id="{7D506253-BDF8-D7EF-E0D2-8FD928E2A65C}"/>
                    </a:ext>
                  </a:extLst>
                </p:cNvPr>
                <p:cNvSpPr/>
                <p:nvPr/>
              </p:nvSpPr>
              <p:spPr>
                <a:xfrm>
                  <a:off x="5603900" y="2605350"/>
                  <a:ext cx="120225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3560" extrusionOk="0">
                      <a:moveTo>
                        <a:pt x="4773" y="0"/>
                      </a:moveTo>
                      <a:cubicBezTo>
                        <a:pt x="3141" y="1008"/>
                        <a:pt x="1446" y="2257"/>
                        <a:pt x="9" y="3524"/>
                      </a:cubicBezTo>
                      <a:cubicBezTo>
                        <a:pt x="0" y="3533"/>
                        <a:pt x="0" y="3542"/>
                        <a:pt x="9" y="3551"/>
                      </a:cubicBezTo>
                      <a:cubicBezTo>
                        <a:pt x="9" y="3560"/>
                        <a:pt x="18" y="3560"/>
                        <a:pt x="18" y="3560"/>
                      </a:cubicBezTo>
                      <a:lnTo>
                        <a:pt x="36" y="3560"/>
                      </a:lnTo>
                      <a:cubicBezTo>
                        <a:pt x="1472" y="2293"/>
                        <a:pt x="3167" y="1035"/>
                        <a:pt x="4800" y="36"/>
                      </a:cubicBezTo>
                      <a:cubicBezTo>
                        <a:pt x="4809" y="27"/>
                        <a:pt x="4809" y="18"/>
                        <a:pt x="4800" y="9"/>
                      </a:cubicBezTo>
                      <a:cubicBezTo>
                        <a:pt x="4800" y="0"/>
                        <a:pt x="4782" y="0"/>
                        <a:pt x="4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8" name="Google Shape;9198;p40">
                  <a:extLst>
                    <a:ext uri="{FF2B5EF4-FFF2-40B4-BE49-F238E27FC236}">
                      <a16:creationId xmlns:a16="http://schemas.microsoft.com/office/drawing/2014/main" id="{F6DF1C66-BF56-F5D3-64F4-3D492F3AD654}"/>
                    </a:ext>
                  </a:extLst>
                </p:cNvPr>
                <p:cNvSpPr/>
                <p:nvPr/>
              </p:nvSpPr>
              <p:spPr>
                <a:xfrm>
                  <a:off x="5623525" y="2621625"/>
                  <a:ext cx="114000" cy="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3373" extrusionOk="0">
                      <a:moveTo>
                        <a:pt x="4532" y="1"/>
                      </a:moveTo>
                      <a:cubicBezTo>
                        <a:pt x="3060" y="1009"/>
                        <a:pt x="1410" y="2231"/>
                        <a:pt x="9" y="3346"/>
                      </a:cubicBezTo>
                      <a:cubicBezTo>
                        <a:pt x="0" y="3346"/>
                        <a:pt x="0" y="3364"/>
                        <a:pt x="0" y="3364"/>
                      </a:cubicBezTo>
                      <a:cubicBezTo>
                        <a:pt x="9" y="3373"/>
                        <a:pt x="9" y="3373"/>
                        <a:pt x="18" y="3373"/>
                      </a:cubicBezTo>
                      <a:lnTo>
                        <a:pt x="27" y="3373"/>
                      </a:lnTo>
                      <a:cubicBezTo>
                        <a:pt x="1428" y="2258"/>
                        <a:pt x="3078" y="1044"/>
                        <a:pt x="4550" y="36"/>
                      </a:cubicBezTo>
                      <a:cubicBezTo>
                        <a:pt x="4559" y="27"/>
                        <a:pt x="4559" y="18"/>
                        <a:pt x="4559" y="9"/>
                      </a:cubicBezTo>
                      <a:cubicBezTo>
                        <a:pt x="4550" y="1"/>
                        <a:pt x="4541" y="1"/>
                        <a:pt x="4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9" name="Google Shape;9199;p40">
                  <a:extLst>
                    <a:ext uri="{FF2B5EF4-FFF2-40B4-BE49-F238E27FC236}">
                      <a16:creationId xmlns:a16="http://schemas.microsoft.com/office/drawing/2014/main" id="{248E3A8B-8BDE-F99D-829D-7B65EEF1DC02}"/>
                    </a:ext>
                  </a:extLst>
                </p:cNvPr>
                <p:cNvSpPr/>
                <p:nvPr/>
              </p:nvSpPr>
              <p:spPr>
                <a:xfrm>
                  <a:off x="5640925" y="2639825"/>
                  <a:ext cx="106850" cy="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4" h="3029" extrusionOk="0">
                      <a:moveTo>
                        <a:pt x="4249" y="0"/>
                      </a:moveTo>
                      <a:cubicBezTo>
                        <a:pt x="4245" y="0"/>
                        <a:pt x="4241" y="1"/>
                        <a:pt x="4238" y="4"/>
                      </a:cubicBezTo>
                      <a:cubicBezTo>
                        <a:pt x="2784" y="923"/>
                        <a:pt x="1365" y="1931"/>
                        <a:pt x="9" y="2993"/>
                      </a:cubicBezTo>
                      <a:cubicBezTo>
                        <a:pt x="0" y="3002"/>
                        <a:pt x="0" y="3010"/>
                        <a:pt x="0" y="3019"/>
                      </a:cubicBezTo>
                      <a:cubicBezTo>
                        <a:pt x="9" y="3028"/>
                        <a:pt x="9" y="3028"/>
                        <a:pt x="18" y="3028"/>
                      </a:cubicBezTo>
                      <a:cubicBezTo>
                        <a:pt x="18" y="3028"/>
                        <a:pt x="27" y="3028"/>
                        <a:pt x="27" y="3019"/>
                      </a:cubicBezTo>
                      <a:cubicBezTo>
                        <a:pt x="1383" y="1967"/>
                        <a:pt x="2810" y="959"/>
                        <a:pt x="4265" y="31"/>
                      </a:cubicBezTo>
                      <a:cubicBezTo>
                        <a:pt x="4274" y="31"/>
                        <a:pt x="4274" y="13"/>
                        <a:pt x="4265" y="4"/>
                      </a:cubicBezTo>
                      <a:cubicBezTo>
                        <a:pt x="4265" y="4"/>
                        <a:pt x="4257" y="0"/>
                        <a:pt x="4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0" name="Google Shape;9200;p40">
                  <a:extLst>
                    <a:ext uri="{FF2B5EF4-FFF2-40B4-BE49-F238E27FC236}">
                      <a16:creationId xmlns:a16="http://schemas.microsoft.com/office/drawing/2014/main" id="{BA9BBB6A-0C1C-8A7F-6537-699AC92A0A42}"/>
                    </a:ext>
                  </a:extLst>
                </p:cNvPr>
                <p:cNvSpPr/>
                <p:nvPr/>
              </p:nvSpPr>
              <p:spPr>
                <a:xfrm>
                  <a:off x="5664550" y="2650075"/>
                  <a:ext cx="103750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0" h="2949" extrusionOk="0">
                      <a:moveTo>
                        <a:pt x="4130" y="1"/>
                      </a:moveTo>
                      <a:cubicBezTo>
                        <a:pt x="4128" y="1"/>
                        <a:pt x="4125" y="2"/>
                        <a:pt x="4122" y="4"/>
                      </a:cubicBezTo>
                      <a:cubicBezTo>
                        <a:pt x="2829" y="772"/>
                        <a:pt x="1321" y="1905"/>
                        <a:pt x="10" y="2913"/>
                      </a:cubicBezTo>
                      <a:cubicBezTo>
                        <a:pt x="1" y="2922"/>
                        <a:pt x="1" y="2931"/>
                        <a:pt x="1" y="2939"/>
                      </a:cubicBezTo>
                      <a:cubicBezTo>
                        <a:pt x="10" y="2948"/>
                        <a:pt x="10" y="2948"/>
                        <a:pt x="19" y="2948"/>
                      </a:cubicBezTo>
                      <a:lnTo>
                        <a:pt x="28" y="2948"/>
                      </a:lnTo>
                      <a:cubicBezTo>
                        <a:pt x="1339" y="1940"/>
                        <a:pt x="2856" y="807"/>
                        <a:pt x="4140" y="40"/>
                      </a:cubicBezTo>
                      <a:cubicBezTo>
                        <a:pt x="4149" y="31"/>
                        <a:pt x="4149" y="22"/>
                        <a:pt x="4149" y="13"/>
                      </a:cubicBezTo>
                      <a:cubicBezTo>
                        <a:pt x="4143" y="7"/>
                        <a:pt x="4137" y="1"/>
                        <a:pt x="4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1" name="Google Shape;9201;p40">
                  <a:extLst>
                    <a:ext uri="{FF2B5EF4-FFF2-40B4-BE49-F238E27FC236}">
                      <a16:creationId xmlns:a16="http://schemas.microsoft.com/office/drawing/2014/main" id="{95649D9C-2CE5-716B-DC2B-7D72DFEBBAA0}"/>
                    </a:ext>
                  </a:extLst>
                </p:cNvPr>
                <p:cNvSpPr/>
                <p:nvPr/>
              </p:nvSpPr>
              <p:spPr>
                <a:xfrm>
                  <a:off x="5689975" y="2661825"/>
                  <a:ext cx="96825" cy="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3" h="2648" extrusionOk="0">
                      <a:moveTo>
                        <a:pt x="3859" y="1"/>
                      </a:moveTo>
                      <a:cubicBezTo>
                        <a:pt x="3855" y="1"/>
                        <a:pt x="3850" y="3"/>
                        <a:pt x="3846" y="7"/>
                      </a:cubicBezTo>
                      <a:cubicBezTo>
                        <a:pt x="2543" y="828"/>
                        <a:pt x="1259" y="1711"/>
                        <a:pt x="10" y="2612"/>
                      </a:cubicBezTo>
                      <a:cubicBezTo>
                        <a:pt x="1" y="2621"/>
                        <a:pt x="1" y="2630"/>
                        <a:pt x="10" y="2639"/>
                      </a:cubicBezTo>
                      <a:cubicBezTo>
                        <a:pt x="10" y="2648"/>
                        <a:pt x="19" y="2648"/>
                        <a:pt x="28" y="2648"/>
                      </a:cubicBezTo>
                      <a:lnTo>
                        <a:pt x="37" y="2648"/>
                      </a:lnTo>
                      <a:cubicBezTo>
                        <a:pt x="1277" y="1738"/>
                        <a:pt x="2570" y="864"/>
                        <a:pt x="3864" y="34"/>
                      </a:cubicBezTo>
                      <a:cubicBezTo>
                        <a:pt x="3873" y="34"/>
                        <a:pt x="3873" y="16"/>
                        <a:pt x="3873" y="7"/>
                      </a:cubicBezTo>
                      <a:cubicBezTo>
                        <a:pt x="3868" y="3"/>
                        <a:pt x="3864" y="1"/>
                        <a:pt x="3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2" name="Google Shape;9202;p40">
                  <a:extLst>
                    <a:ext uri="{FF2B5EF4-FFF2-40B4-BE49-F238E27FC236}">
                      <a16:creationId xmlns:a16="http://schemas.microsoft.com/office/drawing/2014/main" id="{327ACF8F-D861-7C85-FCEC-A9BACC1B2439}"/>
                    </a:ext>
                  </a:extLst>
                </p:cNvPr>
                <p:cNvSpPr/>
                <p:nvPr/>
              </p:nvSpPr>
              <p:spPr>
                <a:xfrm>
                  <a:off x="5721650" y="2668075"/>
                  <a:ext cx="91025" cy="5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" h="2354" extrusionOk="0">
                      <a:moveTo>
                        <a:pt x="3627" y="0"/>
                      </a:moveTo>
                      <a:cubicBezTo>
                        <a:pt x="3623" y="0"/>
                        <a:pt x="3618" y="3"/>
                        <a:pt x="3614" y="7"/>
                      </a:cubicBezTo>
                      <a:cubicBezTo>
                        <a:pt x="2401" y="739"/>
                        <a:pt x="1187" y="1515"/>
                        <a:pt x="10" y="2318"/>
                      </a:cubicBezTo>
                      <a:cubicBezTo>
                        <a:pt x="1" y="2326"/>
                        <a:pt x="1" y="2335"/>
                        <a:pt x="10" y="2344"/>
                      </a:cubicBezTo>
                      <a:cubicBezTo>
                        <a:pt x="10" y="2344"/>
                        <a:pt x="19" y="2353"/>
                        <a:pt x="19" y="2353"/>
                      </a:cubicBezTo>
                      <a:cubicBezTo>
                        <a:pt x="28" y="2353"/>
                        <a:pt x="28" y="2353"/>
                        <a:pt x="36" y="2344"/>
                      </a:cubicBezTo>
                      <a:cubicBezTo>
                        <a:pt x="1205" y="1550"/>
                        <a:pt x="2418" y="774"/>
                        <a:pt x="3632" y="34"/>
                      </a:cubicBezTo>
                      <a:cubicBezTo>
                        <a:pt x="3641" y="25"/>
                        <a:pt x="3641" y="16"/>
                        <a:pt x="3641" y="7"/>
                      </a:cubicBezTo>
                      <a:cubicBezTo>
                        <a:pt x="3636" y="3"/>
                        <a:pt x="3632" y="0"/>
                        <a:pt x="3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3" name="Google Shape;9203;p40">
                  <a:extLst>
                    <a:ext uri="{FF2B5EF4-FFF2-40B4-BE49-F238E27FC236}">
                      <a16:creationId xmlns:a16="http://schemas.microsoft.com/office/drawing/2014/main" id="{0B253C4C-D07F-C162-DD4E-A1903326DFF8}"/>
                    </a:ext>
                  </a:extLst>
                </p:cNvPr>
                <p:cNvSpPr/>
                <p:nvPr/>
              </p:nvSpPr>
              <p:spPr>
                <a:xfrm>
                  <a:off x="5755775" y="2680550"/>
                  <a:ext cx="74300" cy="4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2" h="1899" extrusionOk="0">
                      <a:moveTo>
                        <a:pt x="2958" y="1"/>
                      </a:moveTo>
                      <a:cubicBezTo>
                        <a:pt x="2954" y="1"/>
                        <a:pt x="2949" y="3"/>
                        <a:pt x="2945" y="8"/>
                      </a:cubicBezTo>
                      <a:cubicBezTo>
                        <a:pt x="2008" y="677"/>
                        <a:pt x="1027" y="1301"/>
                        <a:pt x="19" y="1863"/>
                      </a:cubicBezTo>
                      <a:cubicBezTo>
                        <a:pt x="10" y="1863"/>
                        <a:pt x="1" y="1872"/>
                        <a:pt x="10" y="1881"/>
                      </a:cubicBezTo>
                      <a:cubicBezTo>
                        <a:pt x="10" y="1890"/>
                        <a:pt x="19" y="1899"/>
                        <a:pt x="27" y="1899"/>
                      </a:cubicBezTo>
                      <a:cubicBezTo>
                        <a:pt x="27" y="1899"/>
                        <a:pt x="27" y="1890"/>
                        <a:pt x="36" y="1890"/>
                      </a:cubicBezTo>
                      <a:cubicBezTo>
                        <a:pt x="1044" y="1337"/>
                        <a:pt x="2026" y="712"/>
                        <a:pt x="2962" y="34"/>
                      </a:cubicBezTo>
                      <a:cubicBezTo>
                        <a:pt x="2971" y="34"/>
                        <a:pt x="2971" y="17"/>
                        <a:pt x="2971" y="8"/>
                      </a:cubicBezTo>
                      <a:cubicBezTo>
                        <a:pt x="2967" y="3"/>
                        <a:pt x="2962" y="1"/>
                        <a:pt x="2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4" name="Google Shape;9204;p40">
                  <a:extLst>
                    <a:ext uri="{FF2B5EF4-FFF2-40B4-BE49-F238E27FC236}">
                      <a16:creationId xmlns:a16="http://schemas.microsoft.com/office/drawing/2014/main" id="{CBB931E1-C4E7-2141-B243-FEC07DDDF706}"/>
                    </a:ext>
                  </a:extLst>
                </p:cNvPr>
                <p:cNvSpPr/>
                <p:nvPr/>
              </p:nvSpPr>
              <p:spPr>
                <a:xfrm>
                  <a:off x="5931300" y="2508550"/>
                  <a:ext cx="69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473" extrusionOk="0">
                      <a:moveTo>
                        <a:pt x="232" y="1"/>
                      </a:moveTo>
                      <a:lnTo>
                        <a:pt x="232" y="1"/>
                      </a:lnTo>
                      <a:cubicBezTo>
                        <a:pt x="81" y="54"/>
                        <a:pt x="1" y="233"/>
                        <a:pt x="54" y="384"/>
                      </a:cubicBezTo>
                      <a:cubicBezTo>
                        <a:pt x="63" y="411"/>
                        <a:pt x="81" y="438"/>
                        <a:pt x="108" y="456"/>
                      </a:cubicBezTo>
                      <a:cubicBezTo>
                        <a:pt x="122" y="465"/>
                        <a:pt x="140" y="472"/>
                        <a:pt x="157" y="472"/>
                      </a:cubicBezTo>
                      <a:cubicBezTo>
                        <a:pt x="171" y="472"/>
                        <a:pt x="185" y="468"/>
                        <a:pt x="197" y="456"/>
                      </a:cubicBezTo>
                      <a:cubicBezTo>
                        <a:pt x="215" y="447"/>
                        <a:pt x="224" y="420"/>
                        <a:pt x="232" y="402"/>
                      </a:cubicBezTo>
                      <a:cubicBezTo>
                        <a:pt x="250" y="340"/>
                        <a:pt x="268" y="277"/>
                        <a:pt x="268" y="215"/>
                      </a:cubicBezTo>
                      <a:cubicBezTo>
                        <a:pt x="277" y="152"/>
                        <a:pt x="250" y="90"/>
                        <a:pt x="206" y="45"/>
                      </a:cubicBez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5" name="Google Shape;9205;p40">
                  <a:extLst>
                    <a:ext uri="{FF2B5EF4-FFF2-40B4-BE49-F238E27FC236}">
                      <a16:creationId xmlns:a16="http://schemas.microsoft.com/office/drawing/2014/main" id="{9CBB3C7E-812B-2A3E-BF50-54D4387A23C5}"/>
                    </a:ext>
                  </a:extLst>
                </p:cNvPr>
                <p:cNvSpPr/>
                <p:nvPr/>
              </p:nvSpPr>
              <p:spPr>
                <a:xfrm>
                  <a:off x="5969450" y="2406325"/>
                  <a:ext cx="24775" cy="1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5723" extrusionOk="0">
                      <a:moveTo>
                        <a:pt x="25" y="0"/>
                      </a:moveTo>
                      <a:cubicBezTo>
                        <a:pt x="23" y="0"/>
                        <a:pt x="20" y="1"/>
                        <a:pt x="18" y="4"/>
                      </a:cubicBezTo>
                      <a:cubicBezTo>
                        <a:pt x="9" y="4"/>
                        <a:pt x="0" y="13"/>
                        <a:pt x="9" y="22"/>
                      </a:cubicBezTo>
                      <a:cubicBezTo>
                        <a:pt x="732" y="1824"/>
                        <a:pt x="955" y="3786"/>
                        <a:pt x="660" y="5704"/>
                      </a:cubicBezTo>
                      <a:cubicBezTo>
                        <a:pt x="660" y="5713"/>
                        <a:pt x="669" y="5722"/>
                        <a:pt x="678" y="5722"/>
                      </a:cubicBezTo>
                      <a:cubicBezTo>
                        <a:pt x="687" y="5722"/>
                        <a:pt x="696" y="5722"/>
                        <a:pt x="696" y="5713"/>
                      </a:cubicBezTo>
                      <a:cubicBezTo>
                        <a:pt x="990" y="3786"/>
                        <a:pt x="767" y="1815"/>
                        <a:pt x="36" y="13"/>
                      </a:cubicBezTo>
                      <a:cubicBezTo>
                        <a:pt x="36" y="6"/>
                        <a:pt x="31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6" name="Google Shape;9206;p40">
                  <a:extLst>
                    <a:ext uri="{FF2B5EF4-FFF2-40B4-BE49-F238E27FC236}">
                      <a16:creationId xmlns:a16="http://schemas.microsoft.com/office/drawing/2014/main" id="{401F720C-47C1-A480-2DB7-DA97A95B8FFA}"/>
                    </a:ext>
                  </a:extLst>
                </p:cNvPr>
                <p:cNvSpPr/>
                <p:nvPr/>
              </p:nvSpPr>
              <p:spPr>
                <a:xfrm>
                  <a:off x="5995975" y="2473550"/>
                  <a:ext cx="5600" cy="6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507" extrusionOk="0">
                      <a:moveTo>
                        <a:pt x="10" y="0"/>
                      </a:moveTo>
                      <a:cubicBezTo>
                        <a:pt x="1" y="0"/>
                        <a:pt x="1" y="9"/>
                        <a:pt x="1" y="18"/>
                      </a:cubicBezTo>
                      <a:cubicBezTo>
                        <a:pt x="161" y="830"/>
                        <a:pt x="188" y="1659"/>
                        <a:pt x="81" y="2480"/>
                      </a:cubicBezTo>
                      <a:cubicBezTo>
                        <a:pt x="81" y="2498"/>
                        <a:pt x="90" y="2507"/>
                        <a:pt x="99" y="2507"/>
                      </a:cubicBezTo>
                      <a:cubicBezTo>
                        <a:pt x="108" y="2507"/>
                        <a:pt x="117" y="2498"/>
                        <a:pt x="117" y="2489"/>
                      </a:cubicBezTo>
                      <a:cubicBezTo>
                        <a:pt x="224" y="1659"/>
                        <a:pt x="197" y="830"/>
                        <a:pt x="36" y="9"/>
                      </a:cubicBezTo>
                      <a:cubicBezTo>
                        <a:pt x="36" y="0"/>
                        <a:pt x="2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7" name="Google Shape;9207;p40">
                  <a:extLst>
                    <a:ext uri="{FF2B5EF4-FFF2-40B4-BE49-F238E27FC236}">
                      <a16:creationId xmlns:a16="http://schemas.microsoft.com/office/drawing/2014/main" id="{AF263290-D7F7-6E23-A3F9-278DC6D1F88A}"/>
                    </a:ext>
                  </a:extLst>
                </p:cNvPr>
                <p:cNvSpPr/>
                <p:nvPr/>
              </p:nvSpPr>
              <p:spPr>
                <a:xfrm>
                  <a:off x="5561750" y="2272375"/>
                  <a:ext cx="66925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7" h="1428" extrusionOk="0">
                      <a:moveTo>
                        <a:pt x="2650" y="0"/>
                      </a:moveTo>
                      <a:cubicBezTo>
                        <a:pt x="1695" y="321"/>
                        <a:pt x="812" y="785"/>
                        <a:pt x="9" y="1392"/>
                      </a:cubicBezTo>
                      <a:cubicBezTo>
                        <a:pt x="0" y="1392"/>
                        <a:pt x="0" y="1410"/>
                        <a:pt x="0" y="1419"/>
                      </a:cubicBezTo>
                      <a:cubicBezTo>
                        <a:pt x="9" y="1419"/>
                        <a:pt x="9" y="1428"/>
                        <a:pt x="18" y="1428"/>
                      </a:cubicBezTo>
                      <a:cubicBezTo>
                        <a:pt x="18" y="1428"/>
                        <a:pt x="27" y="1419"/>
                        <a:pt x="27" y="1419"/>
                      </a:cubicBezTo>
                      <a:cubicBezTo>
                        <a:pt x="830" y="812"/>
                        <a:pt x="1713" y="348"/>
                        <a:pt x="2668" y="36"/>
                      </a:cubicBezTo>
                      <a:cubicBezTo>
                        <a:pt x="2677" y="36"/>
                        <a:pt x="2677" y="27"/>
                        <a:pt x="2677" y="18"/>
                      </a:cubicBezTo>
                      <a:cubicBezTo>
                        <a:pt x="2677" y="9"/>
                        <a:pt x="2668" y="0"/>
                        <a:pt x="26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08" name="Google Shape;9208;p40">
                <a:extLst>
                  <a:ext uri="{FF2B5EF4-FFF2-40B4-BE49-F238E27FC236}">
                    <a16:creationId xmlns:a16="http://schemas.microsoft.com/office/drawing/2014/main" id="{7F46B738-B594-0EC4-B5FB-F4878B3C567A}"/>
                  </a:ext>
                </a:extLst>
              </p:cNvPr>
              <p:cNvGrpSpPr/>
              <p:nvPr/>
            </p:nvGrpSpPr>
            <p:grpSpPr>
              <a:xfrm>
                <a:off x="7004699" y="1978129"/>
                <a:ext cx="1117535" cy="1982033"/>
                <a:chOff x="6631825" y="3937025"/>
                <a:chExt cx="421775" cy="748050"/>
              </a:xfrm>
            </p:grpSpPr>
            <p:sp>
              <p:nvSpPr>
                <p:cNvPr id="9209" name="Google Shape;9209;p40">
                  <a:extLst>
                    <a:ext uri="{FF2B5EF4-FFF2-40B4-BE49-F238E27FC236}">
                      <a16:creationId xmlns:a16="http://schemas.microsoft.com/office/drawing/2014/main" id="{43EF5AC0-3E99-D09F-B834-85A769A5BCC8}"/>
                    </a:ext>
                  </a:extLst>
                </p:cNvPr>
                <p:cNvSpPr/>
                <p:nvPr/>
              </p:nvSpPr>
              <p:spPr>
                <a:xfrm>
                  <a:off x="6634725" y="4117900"/>
                  <a:ext cx="389425" cy="54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7" h="21709" extrusionOk="0">
                      <a:moveTo>
                        <a:pt x="786" y="1"/>
                      </a:moveTo>
                      <a:cubicBezTo>
                        <a:pt x="322" y="6620"/>
                        <a:pt x="1" y="14122"/>
                        <a:pt x="313" y="19957"/>
                      </a:cubicBezTo>
                      <a:cubicBezTo>
                        <a:pt x="313" y="19957"/>
                        <a:pt x="1633" y="21009"/>
                        <a:pt x="5496" y="21518"/>
                      </a:cubicBezTo>
                      <a:cubicBezTo>
                        <a:pt x="6557" y="21658"/>
                        <a:pt x="7440" y="21709"/>
                        <a:pt x="8162" y="21709"/>
                      </a:cubicBezTo>
                      <a:cubicBezTo>
                        <a:pt x="10062" y="21709"/>
                        <a:pt x="10849" y="21357"/>
                        <a:pt x="10849" y="21357"/>
                      </a:cubicBezTo>
                      <a:cubicBezTo>
                        <a:pt x="12659" y="15800"/>
                        <a:pt x="14301" y="8467"/>
                        <a:pt x="15577" y="1963"/>
                      </a:cubicBezTo>
                      <a:lnTo>
                        <a:pt x="8395" y="1009"/>
                      </a:lnTo>
                      <a:lnTo>
                        <a:pt x="7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0" name="Google Shape;9210;p40">
                  <a:extLst>
                    <a:ext uri="{FF2B5EF4-FFF2-40B4-BE49-F238E27FC236}">
                      <a16:creationId xmlns:a16="http://schemas.microsoft.com/office/drawing/2014/main" id="{A754351D-2F19-C311-2C7A-F30B6ECA0409}"/>
                    </a:ext>
                  </a:extLst>
                </p:cNvPr>
                <p:cNvSpPr/>
                <p:nvPr/>
              </p:nvSpPr>
              <p:spPr>
                <a:xfrm>
                  <a:off x="6636950" y="4116550"/>
                  <a:ext cx="388550" cy="54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2" h="21868" extrusionOk="0">
                      <a:moveTo>
                        <a:pt x="652" y="1"/>
                      </a:moveTo>
                      <a:lnTo>
                        <a:pt x="643" y="55"/>
                      </a:lnTo>
                      <a:cubicBezTo>
                        <a:pt x="518" y="1714"/>
                        <a:pt x="411" y="3373"/>
                        <a:pt x="313" y="5041"/>
                      </a:cubicBezTo>
                      <a:cubicBezTo>
                        <a:pt x="224" y="6701"/>
                        <a:pt x="143" y="8360"/>
                        <a:pt x="90" y="10028"/>
                      </a:cubicBezTo>
                      <a:cubicBezTo>
                        <a:pt x="27" y="11687"/>
                        <a:pt x="1" y="13356"/>
                        <a:pt x="1" y="15024"/>
                      </a:cubicBezTo>
                      <a:cubicBezTo>
                        <a:pt x="1" y="16683"/>
                        <a:pt x="27" y="18351"/>
                        <a:pt x="117" y="20020"/>
                      </a:cubicBezTo>
                      <a:lnTo>
                        <a:pt x="117" y="20064"/>
                      </a:lnTo>
                      <a:lnTo>
                        <a:pt x="152" y="20091"/>
                      </a:lnTo>
                      <a:cubicBezTo>
                        <a:pt x="358" y="20243"/>
                        <a:pt x="554" y="20341"/>
                        <a:pt x="759" y="20448"/>
                      </a:cubicBezTo>
                      <a:cubicBezTo>
                        <a:pt x="964" y="20546"/>
                        <a:pt x="1178" y="20635"/>
                        <a:pt x="1392" y="20724"/>
                      </a:cubicBezTo>
                      <a:cubicBezTo>
                        <a:pt x="1812" y="20894"/>
                        <a:pt x="2249" y="21028"/>
                        <a:pt x="2686" y="21153"/>
                      </a:cubicBezTo>
                      <a:cubicBezTo>
                        <a:pt x="3569" y="21385"/>
                        <a:pt x="4461" y="21563"/>
                        <a:pt x="5362" y="21679"/>
                      </a:cubicBezTo>
                      <a:cubicBezTo>
                        <a:pt x="6218" y="21789"/>
                        <a:pt x="7081" y="21867"/>
                        <a:pt x="7945" y="21867"/>
                      </a:cubicBezTo>
                      <a:cubicBezTo>
                        <a:pt x="7991" y="21867"/>
                        <a:pt x="8037" y="21867"/>
                        <a:pt x="8083" y="21866"/>
                      </a:cubicBezTo>
                      <a:cubicBezTo>
                        <a:pt x="8538" y="21866"/>
                        <a:pt x="8993" y="21849"/>
                        <a:pt x="9448" y="21795"/>
                      </a:cubicBezTo>
                      <a:cubicBezTo>
                        <a:pt x="9903" y="21741"/>
                        <a:pt x="10349" y="21670"/>
                        <a:pt x="10795" y="21501"/>
                      </a:cubicBezTo>
                      <a:lnTo>
                        <a:pt x="10840" y="21483"/>
                      </a:lnTo>
                      <a:lnTo>
                        <a:pt x="10858" y="21438"/>
                      </a:lnTo>
                      <a:cubicBezTo>
                        <a:pt x="11366" y="19850"/>
                        <a:pt x="11830" y="18253"/>
                        <a:pt x="12267" y="16648"/>
                      </a:cubicBezTo>
                      <a:cubicBezTo>
                        <a:pt x="12695" y="15033"/>
                        <a:pt x="13106" y="13418"/>
                        <a:pt x="13480" y="11803"/>
                      </a:cubicBezTo>
                      <a:cubicBezTo>
                        <a:pt x="13855" y="10180"/>
                        <a:pt x="14212" y="8556"/>
                        <a:pt x="14560" y="6924"/>
                      </a:cubicBezTo>
                      <a:cubicBezTo>
                        <a:pt x="14899" y="5291"/>
                        <a:pt x="15229" y="3659"/>
                        <a:pt x="15532" y="2026"/>
                      </a:cubicBezTo>
                      <a:lnTo>
                        <a:pt x="15541" y="1973"/>
                      </a:lnTo>
                      <a:lnTo>
                        <a:pt x="15497" y="1973"/>
                      </a:lnTo>
                      <a:lnTo>
                        <a:pt x="8306" y="1063"/>
                      </a:lnTo>
                      <a:lnTo>
                        <a:pt x="15434" y="2055"/>
                      </a:lnTo>
                      <a:lnTo>
                        <a:pt x="15434" y="2055"/>
                      </a:lnTo>
                      <a:cubicBezTo>
                        <a:pt x="15106" y="3672"/>
                        <a:pt x="14771" y="5280"/>
                        <a:pt x="14417" y="6897"/>
                      </a:cubicBezTo>
                      <a:cubicBezTo>
                        <a:pt x="14069" y="8521"/>
                        <a:pt x="13695" y="10144"/>
                        <a:pt x="13311" y="11759"/>
                      </a:cubicBezTo>
                      <a:cubicBezTo>
                        <a:pt x="12530" y="14972"/>
                        <a:pt x="11696" y="18184"/>
                        <a:pt x="10677" y="21327"/>
                      </a:cubicBezTo>
                      <a:lnTo>
                        <a:pt x="10677" y="21327"/>
                      </a:lnTo>
                      <a:cubicBezTo>
                        <a:pt x="10490" y="21391"/>
                        <a:pt x="10282" y="21441"/>
                        <a:pt x="10082" y="21483"/>
                      </a:cubicBezTo>
                      <a:cubicBezTo>
                        <a:pt x="9867" y="21527"/>
                        <a:pt x="9644" y="21563"/>
                        <a:pt x="9421" y="21581"/>
                      </a:cubicBezTo>
                      <a:cubicBezTo>
                        <a:pt x="8975" y="21634"/>
                        <a:pt x="8529" y="21652"/>
                        <a:pt x="8083" y="21652"/>
                      </a:cubicBezTo>
                      <a:cubicBezTo>
                        <a:pt x="7182" y="21652"/>
                        <a:pt x="6281" y="21581"/>
                        <a:pt x="5389" y="21456"/>
                      </a:cubicBezTo>
                      <a:cubicBezTo>
                        <a:pt x="4497" y="21340"/>
                        <a:pt x="3614" y="21171"/>
                        <a:pt x="2748" y="20939"/>
                      </a:cubicBezTo>
                      <a:cubicBezTo>
                        <a:pt x="2311" y="20823"/>
                        <a:pt x="1883" y="20689"/>
                        <a:pt x="1464" y="20528"/>
                      </a:cubicBezTo>
                      <a:cubicBezTo>
                        <a:pt x="1259" y="20439"/>
                        <a:pt x="1053" y="20359"/>
                        <a:pt x="857" y="20261"/>
                      </a:cubicBezTo>
                      <a:cubicBezTo>
                        <a:pt x="665" y="20169"/>
                        <a:pt x="481" y="20061"/>
                        <a:pt x="319" y="19953"/>
                      </a:cubicBezTo>
                      <a:lnTo>
                        <a:pt x="319" y="19953"/>
                      </a:lnTo>
                      <a:cubicBezTo>
                        <a:pt x="153" y="16645"/>
                        <a:pt x="180" y="13336"/>
                        <a:pt x="268" y="10037"/>
                      </a:cubicBezTo>
                      <a:cubicBezTo>
                        <a:pt x="357" y="6727"/>
                        <a:pt x="525" y="3417"/>
                        <a:pt x="747" y="115"/>
                      </a:cubicBezTo>
                      <a:lnTo>
                        <a:pt x="747" y="115"/>
                      </a:lnTo>
                      <a:lnTo>
                        <a:pt x="8306" y="1063"/>
                      </a:lnTo>
                      <a:lnTo>
                        <a:pt x="705" y="10"/>
                      </a:lnTo>
                      <a:lnTo>
                        <a:pt x="6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1" name="Google Shape;9211;p40">
                  <a:extLst>
                    <a:ext uri="{FF2B5EF4-FFF2-40B4-BE49-F238E27FC236}">
                      <a16:creationId xmlns:a16="http://schemas.microsoft.com/office/drawing/2014/main" id="{857DF201-46C4-1FEA-7FBE-F69C8028D3B6}"/>
                    </a:ext>
                  </a:extLst>
                </p:cNvPr>
                <p:cNvSpPr/>
                <p:nvPr/>
              </p:nvSpPr>
              <p:spPr>
                <a:xfrm>
                  <a:off x="6636500" y="3961625"/>
                  <a:ext cx="415075" cy="2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3" h="8667" extrusionOk="0">
                      <a:moveTo>
                        <a:pt x="5832" y="0"/>
                      </a:moveTo>
                      <a:cubicBezTo>
                        <a:pt x="2666" y="0"/>
                        <a:pt x="2169" y="917"/>
                        <a:pt x="2169" y="917"/>
                      </a:cubicBezTo>
                      <a:cubicBezTo>
                        <a:pt x="1981" y="1318"/>
                        <a:pt x="1830" y="1773"/>
                        <a:pt x="1803" y="2219"/>
                      </a:cubicBezTo>
                      <a:cubicBezTo>
                        <a:pt x="1794" y="2219"/>
                        <a:pt x="1785" y="2219"/>
                        <a:pt x="1775" y="2219"/>
                      </a:cubicBezTo>
                      <a:cubicBezTo>
                        <a:pt x="1554" y="2219"/>
                        <a:pt x="1163" y="2315"/>
                        <a:pt x="1018" y="2460"/>
                      </a:cubicBezTo>
                      <a:cubicBezTo>
                        <a:pt x="929" y="2549"/>
                        <a:pt x="875" y="2665"/>
                        <a:pt x="831" y="2790"/>
                      </a:cubicBezTo>
                      <a:cubicBezTo>
                        <a:pt x="750" y="3022"/>
                        <a:pt x="670" y="3272"/>
                        <a:pt x="634" y="3522"/>
                      </a:cubicBezTo>
                      <a:cubicBezTo>
                        <a:pt x="627" y="3521"/>
                        <a:pt x="620" y="3520"/>
                        <a:pt x="613" y="3520"/>
                      </a:cubicBezTo>
                      <a:cubicBezTo>
                        <a:pt x="415" y="3520"/>
                        <a:pt x="223" y="3866"/>
                        <a:pt x="197" y="4021"/>
                      </a:cubicBezTo>
                      <a:cubicBezTo>
                        <a:pt x="108" y="4521"/>
                        <a:pt x="90" y="5101"/>
                        <a:pt x="19" y="5618"/>
                      </a:cubicBezTo>
                      <a:cubicBezTo>
                        <a:pt x="1" y="5716"/>
                        <a:pt x="37" y="5814"/>
                        <a:pt x="108" y="5886"/>
                      </a:cubicBezTo>
                      <a:cubicBezTo>
                        <a:pt x="679" y="6394"/>
                        <a:pt x="1401" y="6706"/>
                        <a:pt x="2160" y="7010"/>
                      </a:cubicBezTo>
                      <a:cubicBezTo>
                        <a:pt x="2160" y="7010"/>
                        <a:pt x="4774" y="7991"/>
                        <a:pt x="7950" y="8419"/>
                      </a:cubicBezTo>
                      <a:cubicBezTo>
                        <a:pt x="9420" y="8611"/>
                        <a:pt x="10708" y="8667"/>
                        <a:pt x="11706" y="8667"/>
                      </a:cubicBezTo>
                      <a:cubicBezTo>
                        <a:pt x="13076" y="8667"/>
                        <a:pt x="13900" y="8562"/>
                        <a:pt x="13900" y="8562"/>
                      </a:cubicBezTo>
                      <a:cubicBezTo>
                        <a:pt x="14819" y="8446"/>
                        <a:pt x="15506" y="8357"/>
                        <a:pt x="16184" y="8009"/>
                      </a:cubicBezTo>
                      <a:cubicBezTo>
                        <a:pt x="16273" y="7964"/>
                        <a:pt x="16335" y="7875"/>
                        <a:pt x="16344" y="7777"/>
                      </a:cubicBezTo>
                      <a:cubicBezTo>
                        <a:pt x="16407" y="7260"/>
                        <a:pt x="16541" y="6698"/>
                        <a:pt x="16585" y="6189"/>
                      </a:cubicBezTo>
                      <a:cubicBezTo>
                        <a:pt x="16603" y="6028"/>
                        <a:pt x="16505" y="5618"/>
                        <a:pt x="16291" y="5591"/>
                      </a:cubicBezTo>
                      <a:cubicBezTo>
                        <a:pt x="16326" y="5350"/>
                        <a:pt x="16309" y="5083"/>
                        <a:pt x="16291" y="4833"/>
                      </a:cubicBezTo>
                      <a:cubicBezTo>
                        <a:pt x="16282" y="4708"/>
                        <a:pt x="16264" y="4583"/>
                        <a:pt x="16202" y="4476"/>
                      </a:cubicBezTo>
                      <a:cubicBezTo>
                        <a:pt x="16094" y="4289"/>
                        <a:pt x="15720" y="4075"/>
                        <a:pt x="15506" y="4039"/>
                      </a:cubicBezTo>
                      <a:cubicBezTo>
                        <a:pt x="15586" y="3593"/>
                        <a:pt x="15568" y="3120"/>
                        <a:pt x="15497" y="2674"/>
                      </a:cubicBezTo>
                      <a:cubicBezTo>
                        <a:pt x="15497" y="2674"/>
                        <a:pt x="15104" y="1042"/>
                        <a:pt x="9038" y="239"/>
                      </a:cubicBezTo>
                      <a:cubicBezTo>
                        <a:pt x="7744" y="68"/>
                        <a:pt x="6690" y="0"/>
                        <a:pt x="58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2" name="Google Shape;9212;p40">
                  <a:extLst>
                    <a:ext uri="{FF2B5EF4-FFF2-40B4-BE49-F238E27FC236}">
                      <a16:creationId xmlns:a16="http://schemas.microsoft.com/office/drawing/2014/main" id="{3BA04297-172D-005D-2550-89351A4294BF}"/>
                    </a:ext>
                  </a:extLst>
                </p:cNvPr>
                <p:cNvSpPr/>
                <p:nvPr/>
              </p:nvSpPr>
              <p:spPr>
                <a:xfrm>
                  <a:off x="6634500" y="3960850"/>
                  <a:ext cx="419100" cy="22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8801" extrusionOk="0">
                      <a:moveTo>
                        <a:pt x="5810" y="0"/>
                      </a:moveTo>
                      <a:cubicBezTo>
                        <a:pt x="5735" y="0"/>
                        <a:pt x="5660" y="1"/>
                        <a:pt x="5585" y="2"/>
                      </a:cubicBezTo>
                      <a:cubicBezTo>
                        <a:pt x="4987" y="11"/>
                        <a:pt x="4399" y="38"/>
                        <a:pt x="3810" y="154"/>
                      </a:cubicBezTo>
                      <a:cubicBezTo>
                        <a:pt x="3667" y="189"/>
                        <a:pt x="3515" y="216"/>
                        <a:pt x="3373" y="252"/>
                      </a:cubicBezTo>
                      <a:cubicBezTo>
                        <a:pt x="3230" y="305"/>
                        <a:pt x="3087" y="341"/>
                        <a:pt x="2945" y="404"/>
                      </a:cubicBezTo>
                      <a:cubicBezTo>
                        <a:pt x="2811" y="457"/>
                        <a:pt x="2668" y="520"/>
                        <a:pt x="2543" y="600"/>
                      </a:cubicBezTo>
                      <a:cubicBezTo>
                        <a:pt x="2481" y="644"/>
                        <a:pt x="2409" y="680"/>
                        <a:pt x="2356" y="734"/>
                      </a:cubicBezTo>
                      <a:cubicBezTo>
                        <a:pt x="2293" y="787"/>
                        <a:pt x="2240" y="841"/>
                        <a:pt x="2186" y="912"/>
                      </a:cubicBezTo>
                      <a:lnTo>
                        <a:pt x="2186" y="921"/>
                      </a:lnTo>
                      <a:cubicBezTo>
                        <a:pt x="2009" y="1319"/>
                        <a:pt x="1863" y="1733"/>
                        <a:pt x="1810" y="2178"/>
                      </a:cubicBezTo>
                      <a:lnTo>
                        <a:pt x="1810" y="2178"/>
                      </a:lnTo>
                      <a:cubicBezTo>
                        <a:pt x="1658" y="2180"/>
                        <a:pt x="1513" y="2213"/>
                        <a:pt x="1374" y="2259"/>
                      </a:cubicBezTo>
                      <a:cubicBezTo>
                        <a:pt x="1285" y="2286"/>
                        <a:pt x="1205" y="2322"/>
                        <a:pt x="1134" y="2366"/>
                      </a:cubicBezTo>
                      <a:cubicBezTo>
                        <a:pt x="1053" y="2420"/>
                        <a:pt x="982" y="2491"/>
                        <a:pt x="937" y="2571"/>
                      </a:cubicBezTo>
                      <a:cubicBezTo>
                        <a:pt x="848" y="2732"/>
                        <a:pt x="803" y="2893"/>
                        <a:pt x="750" y="3044"/>
                      </a:cubicBezTo>
                      <a:cubicBezTo>
                        <a:pt x="704" y="3183"/>
                        <a:pt x="671" y="3322"/>
                        <a:pt x="645" y="3467"/>
                      </a:cubicBezTo>
                      <a:lnTo>
                        <a:pt x="645" y="3467"/>
                      </a:lnTo>
                      <a:cubicBezTo>
                        <a:pt x="591" y="3478"/>
                        <a:pt x="546" y="3504"/>
                        <a:pt x="509" y="3535"/>
                      </a:cubicBezTo>
                      <a:cubicBezTo>
                        <a:pt x="447" y="3571"/>
                        <a:pt x="402" y="3624"/>
                        <a:pt x="366" y="3669"/>
                      </a:cubicBezTo>
                      <a:cubicBezTo>
                        <a:pt x="295" y="3767"/>
                        <a:pt x="233" y="3874"/>
                        <a:pt x="197" y="3999"/>
                      </a:cubicBezTo>
                      <a:cubicBezTo>
                        <a:pt x="152" y="4240"/>
                        <a:pt x="125" y="4463"/>
                        <a:pt x="99" y="4695"/>
                      </a:cubicBezTo>
                      <a:lnTo>
                        <a:pt x="36" y="5373"/>
                      </a:lnTo>
                      <a:lnTo>
                        <a:pt x="18" y="5542"/>
                      </a:lnTo>
                      <a:lnTo>
                        <a:pt x="1" y="5622"/>
                      </a:lnTo>
                      <a:cubicBezTo>
                        <a:pt x="1" y="5658"/>
                        <a:pt x="1" y="5694"/>
                        <a:pt x="1" y="5729"/>
                      </a:cubicBezTo>
                      <a:cubicBezTo>
                        <a:pt x="10" y="5801"/>
                        <a:pt x="36" y="5881"/>
                        <a:pt x="81" y="5935"/>
                      </a:cubicBezTo>
                      <a:cubicBezTo>
                        <a:pt x="90" y="5952"/>
                        <a:pt x="108" y="5970"/>
                        <a:pt x="117" y="5979"/>
                      </a:cubicBezTo>
                      <a:lnTo>
                        <a:pt x="152" y="6015"/>
                      </a:lnTo>
                      <a:lnTo>
                        <a:pt x="224" y="6068"/>
                      </a:lnTo>
                      <a:cubicBezTo>
                        <a:pt x="580" y="6372"/>
                        <a:pt x="991" y="6604"/>
                        <a:pt x="1401" y="6791"/>
                      </a:cubicBezTo>
                      <a:cubicBezTo>
                        <a:pt x="1820" y="6987"/>
                        <a:pt x="2249" y="7157"/>
                        <a:pt x="2686" y="7300"/>
                      </a:cubicBezTo>
                      <a:cubicBezTo>
                        <a:pt x="4417" y="7879"/>
                        <a:pt x="6210" y="8308"/>
                        <a:pt x="8021" y="8557"/>
                      </a:cubicBezTo>
                      <a:cubicBezTo>
                        <a:pt x="9237" y="8713"/>
                        <a:pt x="10466" y="8801"/>
                        <a:pt x="11696" y="8801"/>
                      </a:cubicBezTo>
                      <a:cubicBezTo>
                        <a:pt x="12297" y="8801"/>
                        <a:pt x="12898" y="8780"/>
                        <a:pt x="13498" y="8736"/>
                      </a:cubicBezTo>
                      <a:cubicBezTo>
                        <a:pt x="13953" y="8700"/>
                        <a:pt x="14408" y="8638"/>
                        <a:pt x="14863" y="8575"/>
                      </a:cubicBezTo>
                      <a:cubicBezTo>
                        <a:pt x="15318" y="8495"/>
                        <a:pt x="15773" y="8388"/>
                        <a:pt x="16201" y="8183"/>
                      </a:cubicBezTo>
                      <a:lnTo>
                        <a:pt x="16273" y="8147"/>
                      </a:lnTo>
                      <a:lnTo>
                        <a:pt x="16317" y="8129"/>
                      </a:lnTo>
                      <a:cubicBezTo>
                        <a:pt x="16335" y="8111"/>
                        <a:pt x="16353" y="8102"/>
                        <a:pt x="16362" y="8093"/>
                      </a:cubicBezTo>
                      <a:cubicBezTo>
                        <a:pt x="16424" y="8049"/>
                        <a:pt x="16469" y="7986"/>
                        <a:pt x="16496" y="7915"/>
                      </a:cubicBezTo>
                      <a:cubicBezTo>
                        <a:pt x="16513" y="7879"/>
                        <a:pt x="16513" y="7844"/>
                        <a:pt x="16522" y="7808"/>
                      </a:cubicBezTo>
                      <a:lnTo>
                        <a:pt x="16531" y="7728"/>
                      </a:lnTo>
                      <a:lnTo>
                        <a:pt x="16558" y="7558"/>
                      </a:lnTo>
                      <a:lnTo>
                        <a:pt x="16665" y="6889"/>
                      </a:lnTo>
                      <a:cubicBezTo>
                        <a:pt x="16701" y="6657"/>
                        <a:pt x="16736" y="6443"/>
                        <a:pt x="16763" y="6193"/>
                      </a:cubicBezTo>
                      <a:cubicBezTo>
                        <a:pt x="16754" y="6059"/>
                        <a:pt x="16728" y="5944"/>
                        <a:pt x="16683" y="5828"/>
                      </a:cubicBezTo>
                      <a:cubicBezTo>
                        <a:pt x="16656" y="5774"/>
                        <a:pt x="16629" y="5712"/>
                        <a:pt x="16585" y="5658"/>
                      </a:cubicBezTo>
                      <a:cubicBezTo>
                        <a:pt x="16554" y="5622"/>
                        <a:pt x="16516" y="5585"/>
                        <a:pt x="16466" y="5563"/>
                      </a:cubicBezTo>
                      <a:lnTo>
                        <a:pt x="16466" y="5563"/>
                      </a:lnTo>
                      <a:cubicBezTo>
                        <a:pt x="16478" y="5416"/>
                        <a:pt x="16477" y="5271"/>
                        <a:pt x="16469" y="5132"/>
                      </a:cubicBezTo>
                      <a:cubicBezTo>
                        <a:pt x="16460" y="4962"/>
                        <a:pt x="16460" y="4802"/>
                        <a:pt x="16415" y="4623"/>
                      </a:cubicBezTo>
                      <a:cubicBezTo>
                        <a:pt x="16389" y="4534"/>
                        <a:pt x="16344" y="4445"/>
                        <a:pt x="16282" y="4373"/>
                      </a:cubicBezTo>
                      <a:cubicBezTo>
                        <a:pt x="16219" y="4311"/>
                        <a:pt x="16148" y="4257"/>
                        <a:pt x="16076" y="4204"/>
                      </a:cubicBezTo>
                      <a:cubicBezTo>
                        <a:pt x="15951" y="4126"/>
                        <a:pt x="15819" y="4054"/>
                        <a:pt x="15668" y="4014"/>
                      </a:cubicBezTo>
                      <a:lnTo>
                        <a:pt x="15668" y="4014"/>
                      </a:lnTo>
                      <a:cubicBezTo>
                        <a:pt x="15735" y="3572"/>
                        <a:pt x="15707" y="3130"/>
                        <a:pt x="15639" y="2696"/>
                      </a:cubicBezTo>
                      <a:cubicBezTo>
                        <a:pt x="15604" y="2607"/>
                        <a:pt x="15568" y="2545"/>
                        <a:pt x="15523" y="2482"/>
                      </a:cubicBezTo>
                      <a:cubicBezTo>
                        <a:pt x="15479" y="2411"/>
                        <a:pt x="15425" y="2357"/>
                        <a:pt x="15380" y="2304"/>
                      </a:cubicBezTo>
                      <a:cubicBezTo>
                        <a:pt x="15273" y="2188"/>
                        <a:pt x="15157" y="2090"/>
                        <a:pt x="15041" y="2000"/>
                      </a:cubicBezTo>
                      <a:cubicBezTo>
                        <a:pt x="14926" y="1902"/>
                        <a:pt x="14792" y="1831"/>
                        <a:pt x="14667" y="1751"/>
                      </a:cubicBezTo>
                      <a:cubicBezTo>
                        <a:pt x="14533" y="1679"/>
                        <a:pt x="14399" y="1608"/>
                        <a:pt x="14274" y="1537"/>
                      </a:cubicBezTo>
                      <a:cubicBezTo>
                        <a:pt x="13730" y="1278"/>
                        <a:pt x="13168" y="1090"/>
                        <a:pt x="12597" y="930"/>
                      </a:cubicBezTo>
                      <a:cubicBezTo>
                        <a:pt x="12026" y="769"/>
                        <a:pt x="11455" y="636"/>
                        <a:pt x="10866" y="537"/>
                      </a:cubicBezTo>
                      <a:cubicBezTo>
                        <a:pt x="10581" y="484"/>
                        <a:pt x="10287" y="421"/>
                        <a:pt x="9992" y="386"/>
                      </a:cubicBezTo>
                      <a:lnTo>
                        <a:pt x="9118" y="270"/>
                      </a:lnTo>
                      <a:lnTo>
                        <a:pt x="9992" y="404"/>
                      </a:lnTo>
                      <a:cubicBezTo>
                        <a:pt x="10287" y="448"/>
                        <a:pt x="10572" y="520"/>
                        <a:pt x="10866" y="573"/>
                      </a:cubicBezTo>
                      <a:cubicBezTo>
                        <a:pt x="11437" y="689"/>
                        <a:pt x="12017" y="832"/>
                        <a:pt x="12579" y="992"/>
                      </a:cubicBezTo>
                      <a:cubicBezTo>
                        <a:pt x="13141" y="1171"/>
                        <a:pt x="13703" y="1367"/>
                        <a:pt x="14221" y="1635"/>
                      </a:cubicBezTo>
                      <a:cubicBezTo>
                        <a:pt x="14355" y="1706"/>
                        <a:pt x="14479" y="1777"/>
                        <a:pt x="14604" y="1849"/>
                      </a:cubicBezTo>
                      <a:cubicBezTo>
                        <a:pt x="14729" y="1929"/>
                        <a:pt x="14854" y="2000"/>
                        <a:pt x="14961" y="2099"/>
                      </a:cubicBezTo>
                      <a:cubicBezTo>
                        <a:pt x="15077" y="2179"/>
                        <a:pt x="15184" y="2277"/>
                        <a:pt x="15282" y="2384"/>
                      </a:cubicBezTo>
                      <a:cubicBezTo>
                        <a:pt x="15380" y="2482"/>
                        <a:pt x="15470" y="2616"/>
                        <a:pt x="15514" y="2723"/>
                      </a:cubicBezTo>
                      <a:lnTo>
                        <a:pt x="15505" y="2723"/>
                      </a:lnTo>
                      <a:cubicBezTo>
                        <a:pt x="15577" y="3160"/>
                        <a:pt x="15604" y="3615"/>
                        <a:pt x="15514" y="4052"/>
                      </a:cubicBezTo>
                      <a:lnTo>
                        <a:pt x="15505" y="4124"/>
                      </a:lnTo>
                      <a:lnTo>
                        <a:pt x="15577" y="4141"/>
                      </a:lnTo>
                      <a:cubicBezTo>
                        <a:pt x="15719" y="4168"/>
                        <a:pt x="15862" y="4249"/>
                        <a:pt x="15996" y="4329"/>
                      </a:cubicBezTo>
                      <a:cubicBezTo>
                        <a:pt x="16058" y="4373"/>
                        <a:pt x="16121" y="4427"/>
                        <a:pt x="16166" y="4480"/>
                      </a:cubicBezTo>
                      <a:cubicBezTo>
                        <a:pt x="16219" y="4534"/>
                        <a:pt x="16246" y="4588"/>
                        <a:pt x="16264" y="4659"/>
                      </a:cubicBezTo>
                      <a:cubicBezTo>
                        <a:pt x="16299" y="4802"/>
                        <a:pt x="16299" y="4971"/>
                        <a:pt x="16308" y="5132"/>
                      </a:cubicBezTo>
                      <a:cubicBezTo>
                        <a:pt x="16317" y="5292"/>
                        <a:pt x="16308" y="5453"/>
                        <a:pt x="16290" y="5613"/>
                      </a:cubicBezTo>
                      <a:lnTo>
                        <a:pt x="16282" y="5703"/>
                      </a:lnTo>
                      <a:lnTo>
                        <a:pt x="16362" y="5712"/>
                      </a:lnTo>
                      <a:cubicBezTo>
                        <a:pt x="16415" y="5712"/>
                        <a:pt x="16487" y="5801"/>
                        <a:pt x="16522" y="5899"/>
                      </a:cubicBezTo>
                      <a:cubicBezTo>
                        <a:pt x="16558" y="5988"/>
                        <a:pt x="16585" y="6095"/>
                        <a:pt x="16585" y="6193"/>
                      </a:cubicBezTo>
                      <a:cubicBezTo>
                        <a:pt x="16567" y="6398"/>
                        <a:pt x="16522" y="6630"/>
                        <a:pt x="16487" y="6853"/>
                      </a:cubicBezTo>
                      <a:cubicBezTo>
                        <a:pt x="16451" y="7076"/>
                        <a:pt x="16406" y="7300"/>
                        <a:pt x="16371" y="7531"/>
                      </a:cubicBezTo>
                      <a:lnTo>
                        <a:pt x="16344" y="7701"/>
                      </a:lnTo>
                      <a:lnTo>
                        <a:pt x="16335" y="7790"/>
                      </a:lnTo>
                      <a:cubicBezTo>
                        <a:pt x="16326" y="7817"/>
                        <a:pt x="16326" y="7826"/>
                        <a:pt x="16317" y="7853"/>
                      </a:cubicBezTo>
                      <a:cubicBezTo>
                        <a:pt x="16308" y="7888"/>
                        <a:pt x="16282" y="7915"/>
                        <a:pt x="16255" y="7942"/>
                      </a:cubicBezTo>
                      <a:cubicBezTo>
                        <a:pt x="16246" y="7951"/>
                        <a:pt x="16237" y="7951"/>
                        <a:pt x="16228" y="7960"/>
                      </a:cubicBezTo>
                      <a:lnTo>
                        <a:pt x="16192" y="7978"/>
                      </a:lnTo>
                      <a:lnTo>
                        <a:pt x="16112" y="8013"/>
                      </a:lnTo>
                      <a:cubicBezTo>
                        <a:pt x="15711" y="8201"/>
                        <a:pt x="15273" y="8308"/>
                        <a:pt x="14827" y="8379"/>
                      </a:cubicBezTo>
                      <a:cubicBezTo>
                        <a:pt x="14381" y="8441"/>
                        <a:pt x="13935" y="8504"/>
                        <a:pt x="13480" y="8540"/>
                      </a:cubicBezTo>
                      <a:cubicBezTo>
                        <a:pt x="12930" y="8575"/>
                        <a:pt x="12379" y="8592"/>
                        <a:pt x="11828" y="8592"/>
                      </a:cubicBezTo>
                      <a:cubicBezTo>
                        <a:pt x="10565" y="8592"/>
                        <a:pt x="9302" y="8502"/>
                        <a:pt x="8047" y="8334"/>
                      </a:cubicBezTo>
                      <a:cubicBezTo>
                        <a:pt x="6254" y="8093"/>
                        <a:pt x="4470" y="7674"/>
                        <a:pt x="2748" y="7112"/>
                      </a:cubicBezTo>
                      <a:cubicBezTo>
                        <a:pt x="2320" y="6969"/>
                        <a:pt x="1901" y="6800"/>
                        <a:pt x="1490" y="6613"/>
                      </a:cubicBezTo>
                      <a:cubicBezTo>
                        <a:pt x="1080" y="6425"/>
                        <a:pt x="688" y="6211"/>
                        <a:pt x="340" y="5926"/>
                      </a:cubicBezTo>
                      <a:lnTo>
                        <a:pt x="277" y="5863"/>
                      </a:lnTo>
                      <a:lnTo>
                        <a:pt x="250" y="5845"/>
                      </a:lnTo>
                      <a:cubicBezTo>
                        <a:pt x="241" y="5836"/>
                        <a:pt x="241" y="5828"/>
                        <a:pt x="233" y="5819"/>
                      </a:cubicBezTo>
                      <a:cubicBezTo>
                        <a:pt x="206" y="5792"/>
                        <a:pt x="197" y="5756"/>
                        <a:pt x="188" y="5712"/>
                      </a:cubicBezTo>
                      <a:cubicBezTo>
                        <a:pt x="188" y="5694"/>
                        <a:pt x="188" y="5676"/>
                        <a:pt x="197" y="5649"/>
                      </a:cubicBezTo>
                      <a:lnTo>
                        <a:pt x="206" y="5569"/>
                      </a:lnTo>
                      <a:lnTo>
                        <a:pt x="224" y="5390"/>
                      </a:lnTo>
                      <a:cubicBezTo>
                        <a:pt x="250" y="5167"/>
                        <a:pt x="268" y="4935"/>
                        <a:pt x="286" y="4712"/>
                      </a:cubicBezTo>
                      <a:cubicBezTo>
                        <a:pt x="304" y="4489"/>
                        <a:pt x="331" y="4257"/>
                        <a:pt x="366" y="4043"/>
                      </a:cubicBezTo>
                      <a:cubicBezTo>
                        <a:pt x="393" y="3954"/>
                        <a:pt x="447" y="3856"/>
                        <a:pt x="500" y="3776"/>
                      </a:cubicBezTo>
                      <a:cubicBezTo>
                        <a:pt x="559" y="3700"/>
                        <a:pt x="642" y="3632"/>
                        <a:pt x="696" y="3632"/>
                      </a:cubicBezTo>
                      <a:cubicBezTo>
                        <a:pt x="699" y="3632"/>
                        <a:pt x="702" y="3632"/>
                        <a:pt x="705" y="3633"/>
                      </a:cubicBezTo>
                      <a:lnTo>
                        <a:pt x="786" y="3651"/>
                      </a:lnTo>
                      <a:lnTo>
                        <a:pt x="795" y="3562"/>
                      </a:lnTo>
                      <a:cubicBezTo>
                        <a:pt x="821" y="3410"/>
                        <a:pt x="857" y="3249"/>
                        <a:pt x="902" y="3098"/>
                      </a:cubicBezTo>
                      <a:cubicBezTo>
                        <a:pt x="955" y="2946"/>
                        <a:pt x="1000" y="2777"/>
                        <a:pt x="1071" y="2652"/>
                      </a:cubicBezTo>
                      <a:cubicBezTo>
                        <a:pt x="1107" y="2589"/>
                        <a:pt x="1151" y="2536"/>
                        <a:pt x="1214" y="2500"/>
                      </a:cubicBezTo>
                      <a:cubicBezTo>
                        <a:pt x="1276" y="2464"/>
                        <a:pt x="1348" y="2429"/>
                        <a:pt x="1419" y="2402"/>
                      </a:cubicBezTo>
                      <a:cubicBezTo>
                        <a:pt x="1571" y="2357"/>
                        <a:pt x="1731" y="2322"/>
                        <a:pt x="1874" y="2322"/>
                      </a:cubicBezTo>
                      <a:lnTo>
                        <a:pt x="1945" y="2331"/>
                      </a:lnTo>
                      <a:lnTo>
                        <a:pt x="1954" y="2259"/>
                      </a:lnTo>
                      <a:cubicBezTo>
                        <a:pt x="1981" y="1813"/>
                        <a:pt x="2124" y="1385"/>
                        <a:pt x="2302" y="975"/>
                      </a:cubicBezTo>
                      <a:cubicBezTo>
                        <a:pt x="2374" y="876"/>
                        <a:pt x="2490" y="778"/>
                        <a:pt x="2606" y="707"/>
                      </a:cubicBezTo>
                      <a:cubicBezTo>
                        <a:pt x="2730" y="636"/>
                        <a:pt x="2855" y="564"/>
                        <a:pt x="2998" y="511"/>
                      </a:cubicBezTo>
                      <a:cubicBezTo>
                        <a:pt x="3123" y="448"/>
                        <a:pt x="3266" y="412"/>
                        <a:pt x="3408" y="368"/>
                      </a:cubicBezTo>
                      <a:lnTo>
                        <a:pt x="3828" y="261"/>
                      </a:lnTo>
                      <a:cubicBezTo>
                        <a:pt x="4408" y="136"/>
                        <a:pt x="4996" y="91"/>
                        <a:pt x="5585" y="74"/>
                      </a:cubicBezTo>
                      <a:cubicBezTo>
                        <a:pt x="5772" y="68"/>
                        <a:pt x="5958" y="65"/>
                        <a:pt x="6144" y="65"/>
                      </a:cubicBezTo>
                      <a:cubicBezTo>
                        <a:pt x="6547" y="65"/>
                        <a:pt x="6949" y="79"/>
                        <a:pt x="7352" y="109"/>
                      </a:cubicBezTo>
                      <a:cubicBezTo>
                        <a:pt x="7646" y="127"/>
                        <a:pt x="7940" y="136"/>
                        <a:pt x="8235" y="172"/>
                      </a:cubicBezTo>
                      <a:lnTo>
                        <a:pt x="9118" y="270"/>
                      </a:lnTo>
                      <a:lnTo>
                        <a:pt x="9118" y="270"/>
                      </a:lnTo>
                      <a:lnTo>
                        <a:pt x="8235" y="154"/>
                      </a:lnTo>
                      <a:cubicBezTo>
                        <a:pt x="7940" y="118"/>
                        <a:pt x="7646" y="100"/>
                        <a:pt x="7352" y="74"/>
                      </a:cubicBezTo>
                      <a:cubicBezTo>
                        <a:pt x="6838" y="27"/>
                        <a:pt x="6324" y="0"/>
                        <a:pt x="5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3" name="Google Shape;9213;p40">
                  <a:extLst>
                    <a:ext uri="{FF2B5EF4-FFF2-40B4-BE49-F238E27FC236}">
                      <a16:creationId xmlns:a16="http://schemas.microsoft.com/office/drawing/2014/main" id="{52D39768-6105-E22E-C91D-931983F6E845}"/>
                    </a:ext>
                  </a:extLst>
                </p:cNvPr>
                <p:cNvSpPr/>
                <p:nvPr/>
              </p:nvSpPr>
              <p:spPr>
                <a:xfrm>
                  <a:off x="6937150" y="4004125"/>
                  <a:ext cx="4842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098" extrusionOk="0">
                      <a:moveTo>
                        <a:pt x="1445" y="0"/>
                      </a:moveTo>
                      <a:cubicBezTo>
                        <a:pt x="1251" y="0"/>
                        <a:pt x="1086" y="110"/>
                        <a:pt x="910" y="225"/>
                      </a:cubicBezTo>
                      <a:cubicBezTo>
                        <a:pt x="661" y="403"/>
                        <a:pt x="411" y="573"/>
                        <a:pt x="161" y="742"/>
                      </a:cubicBezTo>
                      <a:cubicBezTo>
                        <a:pt x="81" y="796"/>
                        <a:pt x="0" y="876"/>
                        <a:pt x="27" y="956"/>
                      </a:cubicBezTo>
                      <a:cubicBezTo>
                        <a:pt x="54" y="1019"/>
                        <a:pt x="125" y="1046"/>
                        <a:pt x="197" y="1063"/>
                      </a:cubicBezTo>
                      <a:cubicBezTo>
                        <a:pt x="313" y="1086"/>
                        <a:pt x="433" y="1098"/>
                        <a:pt x="552" y="1098"/>
                      </a:cubicBezTo>
                      <a:cubicBezTo>
                        <a:pt x="944" y="1098"/>
                        <a:pt x="1341" y="977"/>
                        <a:pt x="1669" y="751"/>
                      </a:cubicBezTo>
                      <a:cubicBezTo>
                        <a:pt x="1776" y="671"/>
                        <a:pt x="1892" y="564"/>
                        <a:pt x="1910" y="430"/>
                      </a:cubicBezTo>
                      <a:cubicBezTo>
                        <a:pt x="1936" y="261"/>
                        <a:pt x="1803" y="100"/>
                        <a:pt x="1642" y="37"/>
                      </a:cubicBezTo>
                      <a:cubicBezTo>
                        <a:pt x="1573" y="12"/>
                        <a:pt x="1508" y="0"/>
                        <a:pt x="1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4" name="Google Shape;9214;p40">
                  <a:extLst>
                    <a:ext uri="{FF2B5EF4-FFF2-40B4-BE49-F238E27FC236}">
                      <a16:creationId xmlns:a16="http://schemas.microsoft.com/office/drawing/2014/main" id="{442852A6-41F7-7BF1-E625-168AC693B748}"/>
                    </a:ext>
                  </a:extLst>
                </p:cNvPr>
                <p:cNvSpPr/>
                <p:nvPr/>
              </p:nvSpPr>
              <p:spPr>
                <a:xfrm>
                  <a:off x="6979750" y="4045150"/>
                  <a:ext cx="40400" cy="1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4619" extrusionOk="0">
                      <a:moveTo>
                        <a:pt x="541" y="1"/>
                      </a:moveTo>
                      <a:cubicBezTo>
                        <a:pt x="423" y="1"/>
                        <a:pt x="310" y="52"/>
                        <a:pt x="259" y="163"/>
                      </a:cubicBezTo>
                      <a:lnTo>
                        <a:pt x="0" y="199"/>
                      </a:lnTo>
                      <a:cubicBezTo>
                        <a:pt x="125" y="457"/>
                        <a:pt x="90" y="769"/>
                        <a:pt x="36" y="1064"/>
                      </a:cubicBezTo>
                      <a:cubicBezTo>
                        <a:pt x="18" y="1126"/>
                        <a:pt x="9" y="1198"/>
                        <a:pt x="18" y="1269"/>
                      </a:cubicBezTo>
                      <a:cubicBezTo>
                        <a:pt x="36" y="1358"/>
                        <a:pt x="90" y="1439"/>
                        <a:pt x="134" y="1528"/>
                      </a:cubicBezTo>
                      <a:cubicBezTo>
                        <a:pt x="304" y="1849"/>
                        <a:pt x="357" y="2233"/>
                        <a:pt x="259" y="2589"/>
                      </a:cubicBezTo>
                      <a:cubicBezTo>
                        <a:pt x="241" y="2670"/>
                        <a:pt x="214" y="2741"/>
                        <a:pt x="241" y="2812"/>
                      </a:cubicBezTo>
                      <a:cubicBezTo>
                        <a:pt x="259" y="2902"/>
                        <a:pt x="339" y="2955"/>
                        <a:pt x="393" y="3026"/>
                      </a:cubicBezTo>
                      <a:cubicBezTo>
                        <a:pt x="545" y="3214"/>
                        <a:pt x="536" y="3481"/>
                        <a:pt x="500" y="3713"/>
                      </a:cubicBezTo>
                      <a:cubicBezTo>
                        <a:pt x="473" y="3928"/>
                        <a:pt x="438" y="4133"/>
                        <a:pt x="393" y="4338"/>
                      </a:cubicBezTo>
                      <a:cubicBezTo>
                        <a:pt x="375" y="4418"/>
                        <a:pt x="420" y="4498"/>
                        <a:pt x="482" y="4552"/>
                      </a:cubicBezTo>
                      <a:cubicBezTo>
                        <a:pt x="536" y="4597"/>
                        <a:pt x="607" y="4606"/>
                        <a:pt x="669" y="4614"/>
                      </a:cubicBezTo>
                      <a:cubicBezTo>
                        <a:pt x="699" y="4617"/>
                        <a:pt x="729" y="4619"/>
                        <a:pt x="760" y="4619"/>
                      </a:cubicBezTo>
                      <a:cubicBezTo>
                        <a:pt x="1122" y="4619"/>
                        <a:pt x="1520" y="4424"/>
                        <a:pt x="1562" y="4070"/>
                      </a:cubicBezTo>
                      <a:cubicBezTo>
                        <a:pt x="1615" y="3687"/>
                        <a:pt x="1588" y="3312"/>
                        <a:pt x="1392" y="2982"/>
                      </a:cubicBezTo>
                      <a:cubicBezTo>
                        <a:pt x="1365" y="2928"/>
                        <a:pt x="1330" y="2884"/>
                        <a:pt x="1312" y="2821"/>
                      </a:cubicBezTo>
                      <a:cubicBezTo>
                        <a:pt x="1294" y="2759"/>
                        <a:pt x="1303" y="2696"/>
                        <a:pt x="1312" y="2634"/>
                      </a:cubicBezTo>
                      <a:cubicBezTo>
                        <a:pt x="1339" y="2393"/>
                        <a:pt x="1392" y="2152"/>
                        <a:pt x="1383" y="1902"/>
                      </a:cubicBezTo>
                      <a:cubicBezTo>
                        <a:pt x="1365" y="1662"/>
                        <a:pt x="1285" y="1412"/>
                        <a:pt x="1098" y="1251"/>
                      </a:cubicBezTo>
                      <a:cubicBezTo>
                        <a:pt x="1044" y="1216"/>
                        <a:pt x="991" y="1180"/>
                        <a:pt x="955" y="1117"/>
                      </a:cubicBezTo>
                      <a:cubicBezTo>
                        <a:pt x="892" y="1019"/>
                        <a:pt x="928" y="894"/>
                        <a:pt x="946" y="787"/>
                      </a:cubicBezTo>
                      <a:cubicBezTo>
                        <a:pt x="1000" y="564"/>
                        <a:pt x="991" y="306"/>
                        <a:pt x="839" y="127"/>
                      </a:cubicBezTo>
                      <a:cubicBezTo>
                        <a:pt x="766" y="45"/>
                        <a:pt x="651" y="1"/>
                        <a:pt x="5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5" name="Google Shape;9215;p40">
                  <a:extLst>
                    <a:ext uri="{FF2B5EF4-FFF2-40B4-BE49-F238E27FC236}">
                      <a16:creationId xmlns:a16="http://schemas.microsoft.com/office/drawing/2014/main" id="{980CE63A-2175-192E-3C00-A6B118515B85}"/>
                    </a:ext>
                  </a:extLst>
                </p:cNvPr>
                <p:cNvSpPr/>
                <p:nvPr/>
              </p:nvSpPr>
              <p:spPr>
                <a:xfrm>
                  <a:off x="6979300" y="4044675"/>
                  <a:ext cx="41500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4661" extrusionOk="0">
                      <a:moveTo>
                        <a:pt x="552" y="0"/>
                      </a:moveTo>
                      <a:cubicBezTo>
                        <a:pt x="535" y="0"/>
                        <a:pt x="517" y="1"/>
                        <a:pt x="500" y="3"/>
                      </a:cubicBezTo>
                      <a:cubicBezTo>
                        <a:pt x="384" y="21"/>
                        <a:pt x="304" y="84"/>
                        <a:pt x="259" y="173"/>
                      </a:cubicBezTo>
                      <a:lnTo>
                        <a:pt x="295" y="191"/>
                      </a:lnTo>
                      <a:cubicBezTo>
                        <a:pt x="331" y="110"/>
                        <a:pt x="402" y="57"/>
                        <a:pt x="500" y="39"/>
                      </a:cubicBezTo>
                      <a:cubicBezTo>
                        <a:pt x="516" y="37"/>
                        <a:pt x="533" y="36"/>
                        <a:pt x="549" y="36"/>
                      </a:cubicBezTo>
                      <a:cubicBezTo>
                        <a:pt x="661" y="36"/>
                        <a:pt x="778" y="86"/>
                        <a:pt x="848" y="164"/>
                      </a:cubicBezTo>
                      <a:cubicBezTo>
                        <a:pt x="1009" y="351"/>
                        <a:pt x="982" y="646"/>
                        <a:pt x="946" y="797"/>
                      </a:cubicBezTo>
                      <a:lnTo>
                        <a:pt x="946" y="824"/>
                      </a:lnTo>
                      <a:cubicBezTo>
                        <a:pt x="919" y="931"/>
                        <a:pt x="893" y="1056"/>
                        <a:pt x="955" y="1145"/>
                      </a:cubicBezTo>
                      <a:cubicBezTo>
                        <a:pt x="982" y="1199"/>
                        <a:pt x="1026" y="1226"/>
                        <a:pt x="1062" y="1261"/>
                      </a:cubicBezTo>
                      <a:cubicBezTo>
                        <a:pt x="1080" y="1270"/>
                        <a:pt x="1089" y="1279"/>
                        <a:pt x="1107" y="1288"/>
                      </a:cubicBezTo>
                      <a:cubicBezTo>
                        <a:pt x="1330" y="1466"/>
                        <a:pt x="1374" y="1770"/>
                        <a:pt x="1383" y="1921"/>
                      </a:cubicBezTo>
                      <a:cubicBezTo>
                        <a:pt x="1392" y="2109"/>
                        <a:pt x="1357" y="2296"/>
                        <a:pt x="1330" y="2475"/>
                      </a:cubicBezTo>
                      <a:cubicBezTo>
                        <a:pt x="1330" y="2537"/>
                        <a:pt x="1321" y="2591"/>
                        <a:pt x="1312" y="2653"/>
                      </a:cubicBezTo>
                      <a:cubicBezTo>
                        <a:pt x="1303" y="2715"/>
                        <a:pt x="1294" y="2787"/>
                        <a:pt x="1312" y="2849"/>
                      </a:cubicBezTo>
                      <a:cubicBezTo>
                        <a:pt x="1330" y="2894"/>
                        <a:pt x="1357" y="2938"/>
                        <a:pt x="1383" y="2983"/>
                      </a:cubicBezTo>
                      <a:lnTo>
                        <a:pt x="1392" y="3010"/>
                      </a:lnTo>
                      <a:cubicBezTo>
                        <a:pt x="1562" y="3286"/>
                        <a:pt x="1615" y="3643"/>
                        <a:pt x="1562" y="4089"/>
                      </a:cubicBezTo>
                      <a:cubicBezTo>
                        <a:pt x="1520" y="4419"/>
                        <a:pt x="1143" y="4620"/>
                        <a:pt x="776" y="4620"/>
                      </a:cubicBezTo>
                      <a:cubicBezTo>
                        <a:pt x="747" y="4620"/>
                        <a:pt x="717" y="4618"/>
                        <a:pt x="687" y="4616"/>
                      </a:cubicBezTo>
                      <a:cubicBezTo>
                        <a:pt x="607" y="4607"/>
                        <a:pt x="554" y="4589"/>
                        <a:pt x="509" y="4553"/>
                      </a:cubicBezTo>
                      <a:cubicBezTo>
                        <a:pt x="447" y="4509"/>
                        <a:pt x="411" y="4428"/>
                        <a:pt x="429" y="4366"/>
                      </a:cubicBezTo>
                      <a:cubicBezTo>
                        <a:pt x="473" y="4161"/>
                        <a:pt x="509" y="3947"/>
                        <a:pt x="536" y="3741"/>
                      </a:cubicBezTo>
                      <a:cubicBezTo>
                        <a:pt x="571" y="3492"/>
                        <a:pt x="580" y="3224"/>
                        <a:pt x="429" y="3028"/>
                      </a:cubicBezTo>
                      <a:cubicBezTo>
                        <a:pt x="411" y="3010"/>
                        <a:pt x="393" y="2992"/>
                        <a:pt x="375" y="2974"/>
                      </a:cubicBezTo>
                      <a:cubicBezTo>
                        <a:pt x="331" y="2930"/>
                        <a:pt x="286" y="2885"/>
                        <a:pt x="277" y="2831"/>
                      </a:cubicBezTo>
                      <a:cubicBezTo>
                        <a:pt x="259" y="2769"/>
                        <a:pt x="277" y="2706"/>
                        <a:pt x="295" y="2635"/>
                      </a:cubicBezTo>
                      <a:lnTo>
                        <a:pt x="295" y="2617"/>
                      </a:lnTo>
                      <a:cubicBezTo>
                        <a:pt x="393" y="2260"/>
                        <a:pt x="340" y="1859"/>
                        <a:pt x="170" y="1538"/>
                      </a:cubicBezTo>
                      <a:cubicBezTo>
                        <a:pt x="161" y="1520"/>
                        <a:pt x="152" y="1502"/>
                        <a:pt x="143" y="1493"/>
                      </a:cubicBezTo>
                      <a:cubicBezTo>
                        <a:pt x="108" y="1422"/>
                        <a:pt x="72" y="1359"/>
                        <a:pt x="54" y="1288"/>
                      </a:cubicBezTo>
                      <a:cubicBezTo>
                        <a:pt x="45" y="1217"/>
                        <a:pt x="63" y="1154"/>
                        <a:pt x="72" y="1083"/>
                      </a:cubicBezTo>
                      <a:cubicBezTo>
                        <a:pt x="125" y="788"/>
                        <a:pt x="161" y="476"/>
                        <a:pt x="36" y="209"/>
                      </a:cubicBezTo>
                      <a:lnTo>
                        <a:pt x="1" y="226"/>
                      </a:lnTo>
                      <a:cubicBezTo>
                        <a:pt x="125" y="476"/>
                        <a:pt x="90" y="788"/>
                        <a:pt x="36" y="1083"/>
                      </a:cubicBezTo>
                      <a:cubicBezTo>
                        <a:pt x="18" y="1145"/>
                        <a:pt x="9" y="1217"/>
                        <a:pt x="18" y="1288"/>
                      </a:cubicBezTo>
                      <a:cubicBezTo>
                        <a:pt x="36" y="1368"/>
                        <a:pt x="72" y="1440"/>
                        <a:pt x="108" y="1511"/>
                      </a:cubicBezTo>
                      <a:cubicBezTo>
                        <a:pt x="117" y="1520"/>
                        <a:pt x="125" y="1538"/>
                        <a:pt x="134" y="1556"/>
                      </a:cubicBezTo>
                      <a:cubicBezTo>
                        <a:pt x="304" y="1868"/>
                        <a:pt x="348" y="2252"/>
                        <a:pt x="259" y="2608"/>
                      </a:cubicBezTo>
                      <a:lnTo>
                        <a:pt x="259" y="2626"/>
                      </a:lnTo>
                      <a:cubicBezTo>
                        <a:pt x="241" y="2698"/>
                        <a:pt x="224" y="2769"/>
                        <a:pt x="241" y="2840"/>
                      </a:cubicBezTo>
                      <a:cubicBezTo>
                        <a:pt x="259" y="2903"/>
                        <a:pt x="304" y="2947"/>
                        <a:pt x="348" y="3001"/>
                      </a:cubicBezTo>
                      <a:cubicBezTo>
                        <a:pt x="366" y="3019"/>
                        <a:pt x="384" y="3037"/>
                        <a:pt x="393" y="3054"/>
                      </a:cubicBezTo>
                      <a:cubicBezTo>
                        <a:pt x="545" y="3233"/>
                        <a:pt x="527" y="3500"/>
                        <a:pt x="500" y="3732"/>
                      </a:cubicBezTo>
                      <a:cubicBezTo>
                        <a:pt x="473" y="3938"/>
                        <a:pt x="438" y="4152"/>
                        <a:pt x="393" y="4357"/>
                      </a:cubicBezTo>
                      <a:cubicBezTo>
                        <a:pt x="375" y="4437"/>
                        <a:pt x="411" y="4526"/>
                        <a:pt x="482" y="4589"/>
                      </a:cubicBezTo>
                      <a:cubicBezTo>
                        <a:pt x="536" y="4625"/>
                        <a:pt x="598" y="4642"/>
                        <a:pt x="687" y="4651"/>
                      </a:cubicBezTo>
                      <a:cubicBezTo>
                        <a:pt x="723" y="4651"/>
                        <a:pt x="750" y="4660"/>
                        <a:pt x="786" y="4660"/>
                      </a:cubicBezTo>
                      <a:cubicBezTo>
                        <a:pt x="1160" y="4660"/>
                        <a:pt x="1553" y="4455"/>
                        <a:pt x="1597" y="4089"/>
                      </a:cubicBezTo>
                      <a:cubicBezTo>
                        <a:pt x="1660" y="3634"/>
                        <a:pt x="1597" y="3277"/>
                        <a:pt x="1428" y="2992"/>
                      </a:cubicBezTo>
                      <a:cubicBezTo>
                        <a:pt x="1419" y="2983"/>
                        <a:pt x="1419" y="2974"/>
                        <a:pt x="1410" y="2965"/>
                      </a:cubicBezTo>
                      <a:cubicBezTo>
                        <a:pt x="1383" y="2921"/>
                        <a:pt x="1357" y="2885"/>
                        <a:pt x="1348" y="2840"/>
                      </a:cubicBezTo>
                      <a:cubicBezTo>
                        <a:pt x="1330" y="2778"/>
                        <a:pt x="1339" y="2715"/>
                        <a:pt x="1348" y="2653"/>
                      </a:cubicBezTo>
                      <a:cubicBezTo>
                        <a:pt x="1357" y="2599"/>
                        <a:pt x="1365" y="2537"/>
                        <a:pt x="1374" y="2483"/>
                      </a:cubicBezTo>
                      <a:cubicBezTo>
                        <a:pt x="1401" y="2305"/>
                        <a:pt x="1428" y="2109"/>
                        <a:pt x="1419" y="1921"/>
                      </a:cubicBezTo>
                      <a:cubicBezTo>
                        <a:pt x="1410" y="1761"/>
                        <a:pt x="1365" y="1449"/>
                        <a:pt x="1125" y="1261"/>
                      </a:cubicBezTo>
                      <a:cubicBezTo>
                        <a:pt x="1116" y="1252"/>
                        <a:pt x="1098" y="1235"/>
                        <a:pt x="1089" y="1226"/>
                      </a:cubicBezTo>
                      <a:cubicBezTo>
                        <a:pt x="1053" y="1199"/>
                        <a:pt x="1009" y="1172"/>
                        <a:pt x="991" y="1127"/>
                      </a:cubicBezTo>
                      <a:cubicBezTo>
                        <a:pt x="937" y="1047"/>
                        <a:pt x="955" y="940"/>
                        <a:pt x="982" y="833"/>
                      </a:cubicBezTo>
                      <a:lnTo>
                        <a:pt x="982" y="806"/>
                      </a:lnTo>
                      <a:cubicBezTo>
                        <a:pt x="1018" y="646"/>
                        <a:pt x="1053" y="342"/>
                        <a:pt x="875" y="137"/>
                      </a:cubicBezTo>
                      <a:cubicBezTo>
                        <a:pt x="797" y="52"/>
                        <a:pt x="672" y="0"/>
                        <a:pt x="5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6" name="Google Shape;9216;p40">
                  <a:extLst>
                    <a:ext uri="{FF2B5EF4-FFF2-40B4-BE49-F238E27FC236}">
                      <a16:creationId xmlns:a16="http://schemas.microsoft.com/office/drawing/2014/main" id="{29C2933B-EA13-47A0-3CAA-7BC4E6E9A633}"/>
                    </a:ext>
                  </a:extLst>
                </p:cNvPr>
                <p:cNvSpPr/>
                <p:nvPr/>
              </p:nvSpPr>
              <p:spPr>
                <a:xfrm>
                  <a:off x="6652350" y="4049650"/>
                  <a:ext cx="391425" cy="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7" h="3134" extrusionOk="0">
                      <a:moveTo>
                        <a:pt x="0" y="1"/>
                      </a:moveTo>
                      <a:cubicBezTo>
                        <a:pt x="214" y="268"/>
                        <a:pt x="491" y="482"/>
                        <a:pt x="767" y="688"/>
                      </a:cubicBezTo>
                      <a:cubicBezTo>
                        <a:pt x="1053" y="884"/>
                        <a:pt x="1347" y="1062"/>
                        <a:pt x="1651" y="1223"/>
                      </a:cubicBezTo>
                      <a:cubicBezTo>
                        <a:pt x="2257" y="1544"/>
                        <a:pt x="2900" y="1812"/>
                        <a:pt x="3551" y="2026"/>
                      </a:cubicBezTo>
                      <a:cubicBezTo>
                        <a:pt x="4862" y="2463"/>
                        <a:pt x="6218" y="2722"/>
                        <a:pt x="7583" y="2918"/>
                      </a:cubicBezTo>
                      <a:cubicBezTo>
                        <a:pt x="8617" y="3046"/>
                        <a:pt x="9661" y="3134"/>
                        <a:pt x="10703" y="3134"/>
                      </a:cubicBezTo>
                      <a:cubicBezTo>
                        <a:pt x="11037" y="3134"/>
                        <a:pt x="11371" y="3125"/>
                        <a:pt x="11705" y="3105"/>
                      </a:cubicBezTo>
                      <a:cubicBezTo>
                        <a:pt x="12392" y="3070"/>
                        <a:pt x="13079" y="2980"/>
                        <a:pt x="13748" y="2829"/>
                      </a:cubicBezTo>
                      <a:cubicBezTo>
                        <a:pt x="14087" y="2748"/>
                        <a:pt x="14417" y="2650"/>
                        <a:pt x="14738" y="2534"/>
                      </a:cubicBezTo>
                      <a:cubicBezTo>
                        <a:pt x="15059" y="2409"/>
                        <a:pt x="15380" y="2276"/>
                        <a:pt x="15657" y="2070"/>
                      </a:cubicBezTo>
                      <a:lnTo>
                        <a:pt x="15657" y="2070"/>
                      </a:lnTo>
                      <a:cubicBezTo>
                        <a:pt x="15077" y="2436"/>
                        <a:pt x="14399" y="2615"/>
                        <a:pt x="13739" y="2757"/>
                      </a:cubicBezTo>
                      <a:cubicBezTo>
                        <a:pt x="13061" y="2891"/>
                        <a:pt x="12383" y="2962"/>
                        <a:pt x="11696" y="2989"/>
                      </a:cubicBezTo>
                      <a:cubicBezTo>
                        <a:pt x="11418" y="3002"/>
                        <a:pt x="11139" y="3008"/>
                        <a:pt x="10861" y="3008"/>
                      </a:cubicBezTo>
                      <a:cubicBezTo>
                        <a:pt x="9772" y="3008"/>
                        <a:pt x="8681" y="2915"/>
                        <a:pt x="7601" y="2766"/>
                      </a:cubicBezTo>
                      <a:cubicBezTo>
                        <a:pt x="6245" y="2588"/>
                        <a:pt x="4889" y="2329"/>
                        <a:pt x="3587" y="1919"/>
                      </a:cubicBezTo>
                      <a:cubicBezTo>
                        <a:pt x="2935" y="1714"/>
                        <a:pt x="2293" y="1464"/>
                        <a:pt x="1677" y="1160"/>
                      </a:cubicBezTo>
                      <a:cubicBezTo>
                        <a:pt x="1071" y="857"/>
                        <a:pt x="473" y="500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7" name="Google Shape;9217;p40">
                  <a:extLst>
                    <a:ext uri="{FF2B5EF4-FFF2-40B4-BE49-F238E27FC236}">
                      <a16:creationId xmlns:a16="http://schemas.microsoft.com/office/drawing/2014/main" id="{F93470E4-86A6-E734-9E94-C85BC097B73E}"/>
                    </a:ext>
                  </a:extLst>
                </p:cNvPr>
                <p:cNvSpPr/>
                <p:nvPr/>
              </p:nvSpPr>
              <p:spPr>
                <a:xfrm>
                  <a:off x="6680450" y="4017100"/>
                  <a:ext cx="343700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8" h="2838" extrusionOk="0">
                      <a:moveTo>
                        <a:pt x="45" y="0"/>
                      </a:moveTo>
                      <a:cubicBezTo>
                        <a:pt x="0" y="152"/>
                        <a:pt x="18" y="312"/>
                        <a:pt x="72" y="464"/>
                      </a:cubicBezTo>
                      <a:cubicBezTo>
                        <a:pt x="125" y="607"/>
                        <a:pt x="241" y="723"/>
                        <a:pt x="357" y="821"/>
                      </a:cubicBezTo>
                      <a:cubicBezTo>
                        <a:pt x="598" y="1017"/>
                        <a:pt x="875" y="1169"/>
                        <a:pt x="1160" y="1303"/>
                      </a:cubicBezTo>
                      <a:cubicBezTo>
                        <a:pt x="1722" y="1552"/>
                        <a:pt x="2311" y="1749"/>
                        <a:pt x="2909" y="1909"/>
                      </a:cubicBezTo>
                      <a:cubicBezTo>
                        <a:pt x="4095" y="2230"/>
                        <a:pt x="5317" y="2445"/>
                        <a:pt x="6539" y="2614"/>
                      </a:cubicBezTo>
                      <a:cubicBezTo>
                        <a:pt x="7520" y="2743"/>
                        <a:pt x="8512" y="2837"/>
                        <a:pt x="9502" y="2837"/>
                      </a:cubicBezTo>
                      <a:cubicBezTo>
                        <a:pt x="9746" y="2837"/>
                        <a:pt x="9990" y="2832"/>
                        <a:pt x="10233" y="2819"/>
                      </a:cubicBezTo>
                      <a:cubicBezTo>
                        <a:pt x="10848" y="2775"/>
                        <a:pt x="11464" y="2703"/>
                        <a:pt x="12071" y="2561"/>
                      </a:cubicBezTo>
                      <a:cubicBezTo>
                        <a:pt x="12222" y="2525"/>
                        <a:pt x="12374" y="2489"/>
                        <a:pt x="12517" y="2436"/>
                      </a:cubicBezTo>
                      <a:cubicBezTo>
                        <a:pt x="12668" y="2400"/>
                        <a:pt x="12811" y="2338"/>
                        <a:pt x="12954" y="2284"/>
                      </a:cubicBezTo>
                      <a:cubicBezTo>
                        <a:pt x="13239" y="2159"/>
                        <a:pt x="13525" y="2025"/>
                        <a:pt x="13748" y="1820"/>
                      </a:cubicBezTo>
                      <a:lnTo>
                        <a:pt x="13748" y="1820"/>
                      </a:lnTo>
                      <a:cubicBezTo>
                        <a:pt x="13257" y="2186"/>
                        <a:pt x="12650" y="2364"/>
                        <a:pt x="12053" y="2489"/>
                      </a:cubicBezTo>
                      <a:cubicBezTo>
                        <a:pt x="11455" y="2623"/>
                        <a:pt x="10839" y="2677"/>
                        <a:pt x="10233" y="2703"/>
                      </a:cubicBezTo>
                      <a:cubicBezTo>
                        <a:pt x="10063" y="2708"/>
                        <a:pt x="9894" y="2711"/>
                        <a:pt x="9724" y="2711"/>
                      </a:cubicBezTo>
                      <a:cubicBezTo>
                        <a:pt x="8663" y="2711"/>
                        <a:pt x="7603" y="2617"/>
                        <a:pt x="6557" y="2471"/>
                      </a:cubicBezTo>
                      <a:cubicBezTo>
                        <a:pt x="5335" y="2302"/>
                        <a:pt x="4131" y="2097"/>
                        <a:pt x="2935" y="1802"/>
                      </a:cubicBezTo>
                      <a:cubicBezTo>
                        <a:pt x="2338" y="1651"/>
                        <a:pt x="1749" y="1472"/>
                        <a:pt x="1187" y="1231"/>
                      </a:cubicBezTo>
                      <a:cubicBezTo>
                        <a:pt x="910" y="1106"/>
                        <a:pt x="625" y="973"/>
                        <a:pt x="384" y="794"/>
                      </a:cubicBezTo>
                      <a:cubicBezTo>
                        <a:pt x="268" y="696"/>
                        <a:pt x="152" y="589"/>
                        <a:pt x="90" y="455"/>
                      </a:cubicBezTo>
                      <a:cubicBezTo>
                        <a:pt x="27" y="312"/>
                        <a:pt x="9" y="152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8" name="Google Shape;9218;p40">
                  <a:extLst>
                    <a:ext uri="{FF2B5EF4-FFF2-40B4-BE49-F238E27FC236}">
                      <a16:creationId xmlns:a16="http://schemas.microsoft.com/office/drawing/2014/main" id="{CE909423-0994-86A9-6A2F-81208DED037C}"/>
                    </a:ext>
                  </a:extLst>
                </p:cNvPr>
                <p:cNvSpPr/>
                <p:nvPr/>
              </p:nvSpPr>
              <p:spPr>
                <a:xfrm>
                  <a:off x="6690025" y="3986100"/>
                  <a:ext cx="330325" cy="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3" h="2449" extrusionOk="0">
                      <a:moveTo>
                        <a:pt x="1" y="0"/>
                      </a:moveTo>
                      <a:cubicBezTo>
                        <a:pt x="8" y="15"/>
                        <a:pt x="16" y="30"/>
                        <a:pt x="24" y="44"/>
                      </a:cubicBezTo>
                      <a:lnTo>
                        <a:pt x="24" y="44"/>
                      </a:lnTo>
                      <a:cubicBezTo>
                        <a:pt x="16" y="30"/>
                        <a:pt x="8" y="15"/>
                        <a:pt x="1" y="0"/>
                      </a:cubicBezTo>
                      <a:close/>
                      <a:moveTo>
                        <a:pt x="24" y="44"/>
                      </a:moveTo>
                      <a:cubicBezTo>
                        <a:pt x="155" y="281"/>
                        <a:pt x="390" y="455"/>
                        <a:pt x="616" y="598"/>
                      </a:cubicBezTo>
                      <a:cubicBezTo>
                        <a:pt x="866" y="758"/>
                        <a:pt x="1125" y="892"/>
                        <a:pt x="1393" y="1008"/>
                      </a:cubicBezTo>
                      <a:cubicBezTo>
                        <a:pt x="1928" y="1240"/>
                        <a:pt x="2490" y="1410"/>
                        <a:pt x="3052" y="1561"/>
                      </a:cubicBezTo>
                      <a:cubicBezTo>
                        <a:pt x="4176" y="1865"/>
                        <a:pt x="5327" y="2052"/>
                        <a:pt x="6478" y="2222"/>
                      </a:cubicBezTo>
                      <a:cubicBezTo>
                        <a:pt x="7517" y="2349"/>
                        <a:pt x="8556" y="2449"/>
                        <a:pt x="9602" y="2449"/>
                      </a:cubicBezTo>
                      <a:cubicBezTo>
                        <a:pt x="9723" y="2449"/>
                        <a:pt x="9844" y="2447"/>
                        <a:pt x="9966" y="2445"/>
                      </a:cubicBezTo>
                      <a:cubicBezTo>
                        <a:pt x="10546" y="2418"/>
                        <a:pt x="11134" y="2382"/>
                        <a:pt x="11705" y="2248"/>
                      </a:cubicBezTo>
                      <a:cubicBezTo>
                        <a:pt x="11848" y="2222"/>
                        <a:pt x="11982" y="2177"/>
                        <a:pt x="12125" y="2141"/>
                      </a:cubicBezTo>
                      <a:cubicBezTo>
                        <a:pt x="12196" y="2123"/>
                        <a:pt x="12267" y="2088"/>
                        <a:pt x="12330" y="2070"/>
                      </a:cubicBezTo>
                      <a:cubicBezTo>
                        <a:pt x="12401" y="2043"/>
                        <a:pt x="12473" y="2016"/>
                        <a:pt x="12535" y="1981"/>
                      </a:cubicBezTo>
                      <a:cubicBezTo>
                        <a:pt x="12597" y="1954"/>
                        <a:pt x="12669" y="1918"/>
                        <a:pt x="12731" y="1883"/>
                      </a:cubicBezTo>
                      <a:cubicBezTo>
                        <a:pt x="12794" y="1847"/>
                        <a:pt x="12856" y="1811"/>
                        <a:pt x="12919" y="1767"/>
                      </a:cubicBezTo>
                      <a:cubicBezTo>
                        <a:pt x="13034" y="1677"/>
                        <a:pt x="13141" y="1579"/>
                        <a:pt x="13213" y="1446"/>
                      </a:cubicBezTo>
                      <a:lnTo>
                        <a:pt x="13213" y="1446"/>
                      </a:lnTo>
                      <a:cubicBezTo>
                        <a:pt x="13141" y="1579"/>
                        <a:pt x="13026" y="1668"/>
                        <a:pt x="12901" y="1749"/>
                      </a:cubicBezTo>
                      <a:cubicBezTo>
                        <a:pt x="12847" y="1793"/>
                        <a:pt x="12776" y="1820"/>
                        <a:pt x="12722" y="1856"/>
                      </a:cubicBezTo>
                      <a:cubicBezTo>
                        <a:pt x="12651" y="1891"/>
                        <a:pt x="12589" y="1918"/>
                        <a:pt x="12517" y="1945"/>
                      </a:cubicBezTo>
                      <a:cubicBezTo>
                        <a:pt x="12455" y="1981"/>
                        <a:pt x="12383" y="1999"/>
                        <a:pt x="12321" y="2025"/>
                      </a:cubicBezTo>
                      <a:cubicBezTo>
                        <a:pt x="12250" y="2043"/>
                        <a:pt x="12178" y="2070"/>
                        <a:pt x="12107" y="2088"/>
                      </a:cubicBezTo>
                      <a:cubicBezTo>
                        <a:pt x="11973" y="2114"/>
                        <a:pt x="11830" y="2159"/>
                        <a:pt x="11688" y="2177"/>
                      </a:cubicBezTo>
                      <a:cubicBezTo>
                        <a:pt x="11117" y="2293"/>
                        <a:pt x="10537" y="2320"/>
                        <a:pt x="9966" y="2329"/>
                      </a:cubicBezTo>
                      <a:cubicBezTo>
                        <a:pt x="8806" y="2329"/>
                        <a:pt x="7646" y="2222"/>
                        <a:pt x="6495" y="2070"/>
                      </a:cubicBezTo>
                      <a:cubicBezTo>
                        <a:pt x="5345" y="1918"/>
                        <a:pt x="4203" y="1731"/>
                        <a:pt x="3079" y="1454"/>
                      </a:cubicBezTo>
                      <a:cubicBezTo>
                        <a:pt x="2517" y="1312"/>
                        <a:pt x="1955" y="1160"/>
                        <a:pt x="1419" y="937"/>
                      </a:cubicBezTo>
                      <a:cubicBezTo>
                        <a:pt x="1152" y="830"/>
                        <a:pt x="884" y="714"/>
                        <a:pt x="634" y="571"/>
                      </a:cubicBezTo>
                      <a:lnTo>
                        <a:pt x="456" y="455"/>
                      </a:lnTo>
                      <a:lnTo>
                        <a:pt x="277" y="321"/>
                      </a:lnTo>
                      <a:cubicBezTo>
                        <a:pt x="183" y="242"/>
                        <a:pt x="88" y="156"/>
                        <a:pt x="24" y="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9" name="Google Shape;9219;p40">
                  <a:extLst>
                    <a:ext uri="{FF2B5EF4-FFF2-40B4-BE49-F238E27FC236}">
                      <a16:creationId xmlns:a16="http://schemas.microsoft.com/office/drawing/2014/main" id="{CC5C2B0B-B779-86F7-0B21-97CF8B2CEF10}"/>
                    </a:ext>
                  </a:extLst>
                </p:cNvPr>
                <p:cNvSpPr/>
                <p:nvPr/>
              </p:nvSpPr>
              <p:spPr>
                <a:xfrm>
                  <a:off x="6656575" y="4070850"/>
                  <a:ext cx="314050" cy="6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2762" extrusionOk="0">
                      <a:moveTo>
                        <a:pt x="1" y="0"/>
                      </a:moveTo>
                      <a:cubicBezTo>
                        <a:pt x="393" y="366"/>
                        <a:pt x="866" y="660"/>
                        <a:pt x="1357" y="910"/>
                      </a:cubicBezTo>
                      <a:cubicBezTo>
                        <a:pt x="1847" y="1151"/>
                        <a:pt x="2356" y="1338"/>
                        <a:pt x="2873" y="1526"/>
                      </a:cubicBezTo>
                      <a:cubicBezTo>
                        <a:pt x="3899" y="1891"/>
                        <a:pt x="4961" y="2159"/>
                        <a:pt x="6040" y="2373"/>
                      </a:cubicBezTo>
                      <a:cubicBezTo>
                        <a:pt x="7111" y="2569"/>
                        <a:pt x="8199" y="2694"/>
                        <a:pt x="9288" y="2739"/>
                      </a:cubicBezTo>
                      <a:cubicBezTo>
                        <a:pt x="9595" y="2754"/>
                        <a:pt x="9902" y="2761"/>
                        <a:pt x="10208" y="2761"/>
                      </a:cubicBezTo>
                      <a:cubicBezTo>
                        <a:pt x="10998" y="2761"/>
                        <a:pt x="11784" y="2713"/>
                        <a:pt x="12562" y="2623"/>
                      </a:cubicBezTo>
                      <a:lnTo>
                        <a:pt x="12562" y="2623"/>
                      </a:lnTo>
                      <a:cubicBezTo>
                        <a:pt x="12017" y="2668"/>
                        <a:pt x="11473" y="2694"/>
                        <a:pt x="10929" y="2694"/>
                      </a:cubicBezTo>
                      <a:cubicBezTo>
                        <a:pt x="10837" y="2697"/>
                        <a:pt x="10746" y="2698"/>
                        <a:pt x="10655" y="2698"/>
                      </a:cubicBezTo>
                      <a:cubicBezTo>
                        <a:pt x="10473" y="2698"/>
                        <a:pt x="10293" y="2694"/>
                        <a:pt x="10108" y="2694"/>
                      </a:cubicBezTo>
                      <a:cubicBezTo>
                        <a:pt x="9841" y="2685"/>
                        <a:pt x="9564" y="2676"/>
                        <a:pt x="9297" y="2659"/>
                      </a:cubicBezTo>
                      <a:cubicBezTo>
                        <a:pt x="8208" y="2587"/>
                        <a:pt x="7129" y="2471"/>
                        <a:pt x="6058" y="2257"/>
                      </a:cubicBezTo>
                      <a:cubicBezTo>
                        <a:pt x="4988" y="2061"/>
                        <a:pt x="3926" y="1793"/>
                        <a:pt x="2900" y="1445"/>
                      </a:cubicBezTo>
                      <a:cubicBezTo>
                        <a:pt x="2383" y="1267"/>
                        <a:pt x="1865" y="1089"/>
                        <a:pt x="1375" y="857"/>
                      </a:cubicBezTo>
                      <a:cubicBezTo>
                        <a:pt x="884" y="634"/>
                        <a:pt x="411" y="357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0" name="Google Shape;9220;p40">
                  <a:extLst>
                    <a:ext uri="{FF2B5EF4-FFF2-40B4-BE49-F238E27FC236}">
                      <a16:creationId xmlns:a16="http://schemas.microsoft.com/office/drawing/2014/main" id="{63047231-9915-7F15-99D0-859B8FAF3EEB}"/>
                    </a:ext>
                  </a:extLst>
                </p:cNvPr>
                <p:cNvSpPr/>
                <p:nvPr/>
              </p:nvSpPr>
              <p:spPr>
                <a:xfrm>
                  <a:off x="6988000" y="4124375"/>
                  <a:ext cx="36825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397" extrusionOk="0">
                      <a:moveTo>
                        <a:pt x="1472" y="0"/>
                      </a:moveTo>
                      <a:cubicBezTo>
                        <a:pt x="1214" y="36"/>
                        <a:pt x="973" y="98"/>
                        <a:pt x="723" y="161"/>
                      </a:cubicBezTo>
                      <a:cubicBezTo>
                        <a:pt x="482" y="223"/>
                        <a:pt x="241" y="295"/>
                        <a:pt x="0" y="393"/>
                      </a:cubicBezTo>
                      <a:cubicBezTo>
                        <a:pt x="40" y="395"/>
                        <a:pt x="79" y="397"/>
                        <a:pt x="118" y="397"/>
                      </a:cubicBezTo>
                      <a:cubicBezTo>
                        <a:pt x="337" y="397"/>
                        <a:pt x="556" y="357"/>
                        <a:pt x="768" y="304"/>
                      </a:cubicBezTo>
                      <a:cubicBezTo>
                        <a:pt x="1009" y="232"/>
                        <a:pt x="1258" y="143"/>
                        <a:pt x="14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1" name="Google Shape;9221;p40">
                  <a:extLst>
                    <a:ext uri="{FF2B5EF4-FFF2-40B4-BE49-F238E27FC236}">
                      <a16:creationId xmlns:a16="http://schemas.microsoft.com/office/drawing/2014/main" id="{C87C6064-DDA9-C743-368E-8C1E12E33329}"/>
                    </a:ext>
                  </a:extLst>
                </p:cNvPr>
                <p:cNvSpPr/>
                <p:nvPr/>
              </p:nvSpPr>
              <p:spPr>
                <a:xfrm>
                  <a:off x="6823625" y="4027350"/>
                  <a:ext cx="72725" cy="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2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33" y="63"/>
                        <a:pt x="473" y="117"/>
                        <a:pt x="714" y="161"/>
                      </a:cubicBezTo>
                      <a:cubicBezTo>
                        <a:pt x="955" y="206"/>
                        <a:pt x="1196" y="233"/>
                        <a:pt x="1437" y="259"/>
                      </a:cubicBezTo>
                      <a:cubicBezTo>
                        <a:pt x="1687" y="286"/>
                        <a:pt x="1928" y="304"/>
                        <a:pt x="2168" y="313"/>
                      </a:cubicBezTo>
                      <a:cubicBezTo>
                        <a:pt x="2313" y="318"/>
                        <a:pt x="2454" y="323"/>
                        <a:pt x="2596" y="323"/>
                      </a:cubicBezTo>
                      <a:cubicBezTo>
                        <a:pt x="2699" y="323"/>
                        <a:pt x="2803" y="320"/>
                        <a:pt x="2909" y="313"/>
                      </a:cubicBezTo>
                      <a:cubicBezTo>
                        <a:pt x="2659" y="286"/>
                        <a:pt x="2418" y="259"/>
                        <a:pt x="2177" y="233"/>
                      </a:cubicBezTo>
                      <a:lnTo>
                        <a:pt x="1455" y="152"/>
                      </a:lnTo>
                      <a:lnTo>
                        <a:pt x="723" y="72"/>
                      </a:lnTo>
                      <a:cubicBezTo>
                        <a:pt x="482" y="45"/>
                        <a:pt x="242" y="18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2" name="Google Shape;9222;p40">
                  <a:extLst>
                    <a:ext uri="{FF2B5EF4-FFF2-40B4-BE49-F238E27FC236}">
                      <a16:creationId xmlns:a16="http://schemas.microsoft.com/office/drawing/2014/main" id="{F397A092-F2D9-CFF5-C4E5-28F3D393638E}"/>
                    </a:ext>
                  </a:extLst>
                </p:cNvPr>
                <p:cNvSpPr/>
                <p:nvPr/>
              </p:nvSpPr>
              <p:spPr>
                <a:xfrm>
                  <a:off x="6889650" y="4214675"/>
                  <a:ext cx="99500" cy="35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0" h="14399" extrusionOk="0">
                      <a:moveTo>
                        <a:pt x="3271" y="0"/>
                      </a:moveTo>
                      <a:cubicBezTo>
                        <a:pt x="2970" y="0"/>
                        <a:pt x="2640" y="180"/>
                        <a:pt x="2445" y="492"/>
                      </a:cubicBezTo>
                      <a:cubicBezTo>
                        <a:pt x="2123" y="1018"/>
                        <a:pt x="2016" y="1955"/>
                        <a:pt x="1892" y="2570"/>
                      </a:cubicBezTo>
                      <a:cubicBezTo>
                        <a:pt x="1151" y="6139"/>
                        <a:pt x="669" y="9761"/>
                        <a:pt x="89" y="13356"/>
                      </a:cubicBezTo>
                      <a:cubicBezTo>
                        <a:pt x="36" y="13695"/>
                        <a:pt x="0" y="14105"/>
                        <a:pt x="277" y="14319"/>
                      </a:cubicBezTo>
                      <a:cubicBezTo>
                        <a:pt x="336" y="14367"/>
                        <a:pt x="416" y="14399"/>
                        <a:pt x="494" y="14399"/>
                      </a:cubicBezTo>
                      <a:cubicBezTo>
                        <a:pt x="533" y="14399"/>
                        <a:pt x="571" y="14391"/>
                        <a:pt x="607" y="14373"/>
                      </a:cubicBezTo>
                      <a:cubicBezTo>
                        <a:pt x="652" y="14346"/>
                        <a:pt x="687" y="14311"/>
                        <a:pt x="723" y="14275"/>
                      </a:cubicBezTo>
                      <a:cubicBezTo>
                        <a:pt x="848" y="14123"/>
                        <a:pt x="910" y="13918"/>
                        <a:pt x="964" y="13731"/>
                      </a:cubicBezTo>
                      <a:cubicBezTo>
                        <a:pt x="1383" y="12294"/>
                        <a:pt x="1651" y="10867"/>
                        <a:pt x="2025" y="9422"/>
                      </a:cubicBezTo>
                      <a:cubicBezTo>
                        <a:pt x="2614" y="7200"/>
                        <a:pt x="3078" y="4970"/>
                        <a:pt x="3658" y="2740"/>
                      </a:cubicBezTo>
                      <a:cubicBezTo>
                        <a:pt x="3774" y="2294"/>
                        <a:pt x="3863" y="1848"/>
                        <a:pt x="3917" y="1393"/>
                      </a:cubicBezTo>
                      <a:cubicBezTo>
                        <a:pt x="3970" y="911"/>
                        <a:pt x="3979" y="474"/>
                        <a:pt x="3747" y="206"/>
                      </a:cubicBezTo>
                      <a:cubicBezTo>
                        <a:pt x="3623" y="66"/>
                        <a:pt x="3452" y="0"/>
                        <a:pt x="3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3" name="Google Shape;9223;p40">
                  <a:extLst>
                    <a:ext uri="{FF2B5EF4-FFF2-40B4-BE49-F238E27FC236}">
                      <a16:creationId xmlns:a16="http://schemas.microsoft.com/office/drawing/2014/main" id="{F354107D-F4DC-095A-AD57-C212E9F62F49}"/>
                    </a:ext>
                  </a:extLst>
                </p:cNvPr>
                <p:cNvSpPr/>
                <p:nvPr/>
              </p:nvSpPr>
              <p:spPr>
                <a:xfrm>
                  <a:off x="6889200" y="4214175"/>
                  <a:ext cx="100600" cy="3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14438" extrusionOk="0">
                      <a:moveTo>
                        <a:pt x="3292" y="39"/>
                      </a:moveTo>
                      <a:cubicBezTo>
                        <a:pt x="3480" y="39"/>
                        <a:pt x="3631" y="110"/>
                        <a:pt x="3747" y="235"/>
                      </a:cubicBezTo>
                      <a:cubicBezTo>
                        <a:pt x="3988" y="503"/>
                        <a:pt x="3970" y="958"/>
                        <a:pt x="3917" y="1413"/>
                      </a:cubicBezTo>
                      <a:cubicBezTo>
                        <a:pt x="3863" y="1850"/>
                        <a:pt x="3783" y="2305"/>
                        <a:pt x="3658" y="2760"/>
                      </a:cubicBezTo>
                      <a:cubicBezTo>
                        <a:pt x="3364" y="3866"/>
                        <a:pt x="3105" y="4999"/>
                        <a:pt x="2846" y="6096"/>
                      </a:cubicBezTo>
                      <a:cubicBezTo>
                        <a:pt x="2588" y="7194"/>
                        <a:pt x="2320" y="8327"/>
                        <a:pt x="2026" y="9442"/>
                      </a:cubicBezTo>
                      <a:cubicBezTo>
                        <a:pt x="1865" y="10057"/>
                        <a:pt x="1722" y="10673"/>
                        <a:pt x="1588" y="11271"/>
                      </a:cubicBezTo>
                      <a:cubicBezTo>
                        <a:pt x="1401" y="12082"/>
                        <a:pt x="1205" y="12921"/>
                        <a:pt x="964" y="13742"/>
                      </a:cubicBezTo>
                      <a:cubicBezTo>
                        <a:pt x="910" y="13920"/>
                        <a:pt x="857" y="14125"/>
                        <a:pt x="723" y="14286"/>
                      </a:cubicBezTo>
                      <a:cubicBezTo>
                        <a:pt x="687" y="14331"/>
                        <a:pt x="652" y="14357"/>
                        <a:pt x="616" y="14375"/>
                      </a:cubicBezTo>
                      <a:cubicBezTo>
                        <a:pt x="582" y="14392"/>
                        <a:pt x="546" y="14399"/>
                        <a:pt x="510" y="14399"/>
                      </a:cubicBezTo>
                      <a:cubicBezTo>
                        <a:pt x="431" y="14399"/>
                        <a:pt x="353" y="14364"/>
                        <a:pt x="304" y="14322"/>
                      </a:cubicBezTo>
                      <a:cubicBezTo>
                        <a:pt x="45" y="14116"/>
                        <a:pt x="72" y="13715"/>
                        <a:pt x="125" y="13376"/>
                      </a:cubicBezTo>
                      <a:cubicBezTo>
                        <a:pt x="286" y="12377"/>
                        <a:pt x="438" y="11360"/>
                        <a:pt x="589" y="10379"/>
                      </a:cubicBezTo>
                      <a:cubicBezTo>
                        <a:pt x="991" y="7818"/>
                        <a:pt x="1392" y="5178"/>
                        <a:pt x="1927" y="2599"/>
                      </a:cubicBezTo>
                      <a:cubicBezTo>
                        <a:pt x="1954" y="2466"/>
                        <a:pt x="1981" y="2314"/>
                        <a:pt x="2008" y="2153"/>
                      </a:cubicBezTo>
                      <a:cubicBezTo>
                        <a:pt x="2115" y="1573"/>
                        <a:pt x="2231" y="931"/>
                        <a:pt x="2480" y="521"/>
                      </a:cubicBezTo>
                      <a:cubicBezTo>
                        <a:pt x="2650" y="253"/>
                        <a:pt x="2935" y="66"/>
                        <a:pt x="3230" y="39"/>
                      </a:cubicBezTo>
                      <a:close/>
                      <a:moveTo>
                        <a:pt x="3294" y="1"/>
                      </a:moveTo>
                      <a:cubicBezTo>
                        <a:pt x="3273" y="1"/>
                        <a:pt x="3251" y="2"/>
                        <a:pt x="3230" y="3"/>
                      </a:cubicBezTo>
                      <a:cubicBezTo>
                        <a:pt x="2927" y="30"/>
                        <a:pt x="2623" y="217"/>
                        <a:pt x="2445" y="503"/>
                      </a:cubicBezTo>
                      <a:cubicBezTo>
                        <a:pt x="2195" y="913"/>
                        <a:pt x="2079" y="1565"/>
                        <a:pt x="1972" y="2144"/>
                      </a:cubicBezTo>
                      <a:cubicBezTo>
                        <a:pt x="1945" y="2305"/>
                        <a:pt x="1918" y="2457"/>
                        <a:pt x="1892" y="2590"/>
                      </a:cubicBezTo>
                      <a:cubicBezTo>
                        <a:pt x="1356" y="5169"/>
                        <a:pt x="946" y="7809"/>
                        <a:pt x="554" y="10370"/>
                      </a:cubicBezTo>
                      <a:cubicBezTo>
                        <a:pt x="402" y="11360"/>
                        <a:pt x="250" y="12377"/>
                        <a:pt x="90" y="13376"/>
                      </a:cubicBezTo>
                      <a:cubicBezTo>
                        <a:pt x="27" y="13715"/>
                        <a:pt x="0" y="14134"/>
                        <a:pt x="277" y="14348"/>
                      </a:cubicBezTo>
                      <a:cubicBezTo>
                        <a:pt x="348" y="14411"/>
                        <a:pt x="438" y="14438"/>
                        <a:pt x="509" y="14438"/>
                      </a:cubicBezTo>
                      <a:cubicBezTo>
                        <a:pt x="554" y="14438"/>
                        <a:pt x="598" y="14429"/>
                        <a:pt x="634" y="14411"/>
                      </a:cubicBezTo>
                      <a:cubicBezTo>
                        <a:pt x="670" y="14393"/>
                        <a:pt x="714" y="14357"/>
                        <a:pt x="750" y="14313"/>
                      </a:cubicBezTo>
                      <a:cubicBezTo>
                        <a:pt x="884" y="14143"/>
                        <a:pt x="946" y="13929"/>
                        <a:pt x="1000" y="13751"/>
                      </a:cubicBezTo>
                      <a:cubicBezTo>
                        <a:pt x="1240" y="12930"/>
                        <a:pt x="1437" y="12091"/>
                        <a:pt x="1624" y="11280"/>
                      </a:cubicBezTo>
                      <a:cubicBezTo>
                        <a:pt x="1758" y="10682"/>
                        <a:pt x="1901" y="10066"/>
                        <a:pt x="2061" y="9451"/>
                      </a:cubicBezTo>
                      <a:cubicBezTo>
                        <a:pt x="2356" y="8336"/>
                        <a:pt x="2623" y="7203"/>
                        <a:pt x="2882" y="6105"/>
                      </a:cubicBezTo>
                      <a:cubicBezTo>
                        <a:pt x="3141" y="5008"/>
                        <a:pt x="3399" y="3875"/>
                        <a:pt x="3694" y="2769"/>
                      </a:cubicBezTo>
                      <a:cubicBezTo>
                        <a:pt x="3819" y="2314"/>
                        <a:pt x="3899" y="1859"/>
                        <a:pt x="3952" y="1413"/>
                      </a:cubicBezTo>
                      <a:cubicBezTo>
                        <a:pt x="4006" y="958"/>
                        <a:pt x="4024" y="494"/>
                        <a:pt x="3774" y="209"/>
                      </a:cubicBezTo>
                      <a:cubicBezTo>
                        <a:pt x="3654" y="72"/>
                        <a:pt x="3483" y="1"/>
                        <a:pt x="32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4" name="Google Shape;9224;p40">
                  <a:extLst>
                    <a:ext uri="{FF2B5EF4-FFF2-40B4-BE49-F238E27FC236}">
                      <a16:creationId xmlns:a16="http://schemas.microsoft.com/office/drawing/2014/main" id="{B2589875-4339-54B7-870D-B24EDA60FDE2}"/>
                    </a:ext>
                  </a:extLst>
                </p:cNvPr>
                <p:cNvSpPr/>
                <p:nvPr/>
              </p:nvSpPr>
              <p:spPr>
                <a:xfrm>
                  <a:off x="6682450" y="4139300"/>
                  <a:ext cx="165525" cy="5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20448" extrusionOk="0">
                      <a:moveTo>
                        <a:pt x="197" y="1"/>
                      </a:moveTo>
                      <a:cubicBezTo>
                        <a:pt x="99" y="2097"/>
                        <a:pt x="1" y="4265"/>
                        <a:pt x="72" y="6406"/>
                      </a:cubicBezTo>
                      <a:cubicBezTo>
                        <a:pt x="143" y="8458"/>
                        <a:pt x="375" y="10519"/>
                        <a:pt x="768" y="12535"/>
                      </a:cubicBezTo>
                      <a:cubicBezTo>
                        <a:pt x="1071" y="14087"/>
                        <a:pt x="1508" y="15889"/>
                        <a:pt x="2490" y="17450"/>
                      </a:cubicBezTo>
                      <a:cubicBezTo>
                        <a:pt x="3516" y="19083"/>
                        <a:pt x="5023" y="20180"/>
                        <a:pt x="6611" y="20448"/>
                      </a:cubicBezTo>
                      <a:lnTo>
                        <a:pt x="6620" y="20412"/>
                      </a:lnTo>
                      <a:cubicBezTo>
                        <a:pt x="5041" y="20145"/>
                        <a:pt x="3542" y="19056"/>
                        <a:pt x="2525" y="17433"/>
                      </a:cubicBezTo>
                      <a:cubicBezTo>
                        <a:pt x="1544" y="15880"/>
                        <a:pt x="1107" y="14078"/>
                        <a:pt x="804" y="12526"/>
                      </a:cubicBezTo>
                      <a:cubicBezTo>
                        <a:pt x="420" y="10510"/>
                        <a:pt x="179" y="8449"/>
                        <a:pt x="108" y="6397"/>
                      </a:cubicBezTo>
                      <a:cubicBezTo>
                        <a:pt x="36" y="4265"/>
                        <a:pt x="134" y="2097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5" name="Google Shape;9225;p40">
                  <a:extLst>
                    <a:ext uri="{FF2B5EF4-FFF2-40B4-BE49-F238E27FC236}">
                      <a16:creationId xmlns:a16="http://schemas.microsoft.com/office/drawing/2014/main" id="{ED8AEFB9-96C7-1461-E63E-7262D1A42477}"/>
                    </a:ext>
                  </a:extLst>
                </p:cNvPr>
                <p:cNvSpPr/>
                <p:nvPr/>
              </p:nvSpPr>
              <p:spPr>
                <a:xfrm>
                  <a:off x="6653900" y="4130175"/>
                  <a:ext cx="82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59" extrusionOk="0">
                      <a:moveTo>
                        <a:pt x="304" y="0"/>
                      </a:moveTo>
                      <a:cubicBezTo>
                        <a:pt x="188" y="63"/>
                        <a:pt x="90" y="134"/>
                        <a:pt x="1" y="232"/>
                      </a:cubicBezTo>
                      <a:cubicBezTo>
                        <a:pt x="1" y="241"/>
                        <a:pt x="1" y="250"/>
                        <a:pt x="1" y="259"/>
                      </a:cubicBezTo>
                      <a:lnTo>
                        <a:pt x="27" y="259"/>
                      </a:lnTo>
                      <a:cubicBezTo>
                        <a:pt x="117" y="170"/>
                        <a:pt x="206" y="89"/>
                        <a:pt x="322" y="36"/>
                      </a:cubicBezTo>
                      <a:cubicBezTo>
                        <a:pt x="331" y="27"/>
                        <a:pt x="331" y="18"/>
                        <a:pt x="331" y="9"/>
                      </a:cubicBezTo>
                      <a:cubicBezTo>
                        <a:pt x="322" y="0"/>
                        <a:pt x="313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6" name="Google Shape;9226;p40">
                  <a:extLst>
                    <a:ext uri="{FF2B5EF4-FFF2-40B4-BE49-F238E27FC236}">
                      <a16:creationId xmlns:a16="http://schemas.microsoft.com/office/drawing/2014/main" id="{BD7F40B4-B225-7235-15D6-674CB8DBDC79}"/>
                    </a:ext>
                  </a:extLst>
                </p:cNvPr>
                <p:cNvSpPr/>
                <p:nvPr/>
              </p:nvSpPr>
              <p:spPr>
                <a:xfrm>
                  <a:off x="6654350" y="4136625"/>
                  <a:ext cx="227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599" extrusionOk="0">
                      <a:moveTo>
                        <a:pt x="884" y="1"/>
                      </a:moveTo>
                      <a:cubicBezTo>
                        <a:pt x="563" y="144"/>
                        <a:pt x="268" y="331"/>
                        <a:pt x="9" y="563"/>
                      </a:cubicBezTo>
                      <a:cubicBezTo>
                        <a:pt x="1" y="572"/>
                        <a:pt x="1" y="581"/>
                        <a:pt x="9" y="590"/>
                      </a:cubicBezTo>
                      <a:cubicBezTo>
                        <a:pt x="9" y="599"/>
                        <a:pt x="18" y="599"/>
                        <a:pt x="27" y="599"/>
                      </a:cubicBezTo>
                      <a:cubicBezTo>
                        <a:pt x="27" y="599"/>
                        <a:pt x="36" y="599"/>
                        <a:pt x="36" y="590"/>
                      </a:cubicBezTo>
                      <a:cubicBezTo>
                        <a:pt x="295" y="367"/>
                        <a:pt x="580" y="179"/>
                        <a:pt x="893" y="37"/>
                      </a:cubicBezTo>
                      <a:cubicBezTo>
                        <a:pt x="902" y="37"/>
                        <a:pt x="911" y="28"/>
                        <a:pt x="902" y="10"/>
                      </a:cubicBezTo>
                      <a:cubicBezTo>
                        <a:pt x="902" y="1"/>
                        <a:pt x="893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7" name="Google Shape;9227;p40">
                  <a:extLst>
                    <a:ext uri="{FF2B5EF4-FFF2-40B4-BE49-F238E27FC236}">
                      <a16:creationId xmlns:a16="http://schemas.microsoft.com/office/drawing/2014/main" id="{8BCEBF95-071B-E9E1-0FD8-5B6F14AE56E6}"/>
                    </a:ext>
                  </a:extLst>
                </p:cNvPr>
                <p:cNvSpPr/>
                <p:nvPr/>
              </p:nvSpPr>
              <p:spPr>
                <a:xfrm>
                  <a:off x="6650775" y="4149125"/>
                  <a:ext cx="35275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964" extrusionOk="0">
                      <a:moveTo>
                        <a:pt x="1384" y="0"/>
                      </a:moveTo>
                      <a:cubicBezTo>
                        <a:pt x="911" y="277"/>
                        <a:pt x="447" y="589"/>
                        <a:pt x="10" y="928"/>
                      </a:cubicBezTo>
                      <a:cubicBezTo>
                        <a:pt x="1" y="937"/>
                        <a:pt x="1" y="946"/>
                        <a:pt x="1" y="955"/>
                      </a:cubicBezTo>
                      <a:cubicBezTo>
                        <a:pt x="10" y="955"/>
                        <a:pt x="10" y="964"/>
                        <a:pt x="19" y="964"/>
                      </a:cubicBezTo>
                      <a:cubicBezTo>
                        <a:pt x="19" y="964"/>
                        <a:pt x="28" y="964"/>
                        <a:pt x="28" y="955"/>
                      </a:cubicBezTo>
                      <a:cubicBezTo>
                        <a:pt x="465" y="625"/>
                        <a:pt x="929" y="313"/>
                        <a:pt x="1401" y="36"/>
                      </a:cubicBezTo>
                      <a:cubicBezTo>
                        <a:pt x="1410" y="27"/>
                        <a:pt x="1410" y="18"/>
                        <a:pt x="1410" y="9"/>
                      </a:cubicBezTo>
                      <a:cubicBezTo>
                        <a:pt x="1401" y="0"/>
                        <a:pt x="1393" y="0"/>
                        <a:pt x="13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8" name="Google Shape;9228;p40">
                  <a:extLst>
                    <a:ext uri="{FF2B5EF4-FFF2-40B4-BE49-F238E27FC236}">
                      <a16:creationId xmlns:a16="http://schemas.microsoft.com/office/drawing/2014/main" id="{69990B92-036B-4BDA-3CB8-73613B7C9234}"/>
                    </a:ext>
                  </a:extLst>
                </p:cNvPr>
                <p:cNvSpPr/>
                <p:nvPr/>
              </p:nvSpPr>
              <p:spPr>
                <a:xfrm>
                  <a:off x="6648325" y="4168650"/>
                  <a:ext cx="34825" cy="2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951" extrusionOk="0">
                      <a:moveTo>
                        <a:pt x="1373" y="1"/>
                      </a:moveTo>
                      <a:cubicBezTo>
                        <a:pt x="1371" y="1"/>
                        <a:pt x="1368" y="2"/>
                        <a:pt x="1366" y="5"/>
                      </a:cubicBezTo>
                      <a:cubicBezTo>
                        <a:pt x="884" y="254"/>
                        <a:pt x="429" y="567"/>
                        <a:pt x="10" y="923"/>
                      </a:cubicBezTo>
                      <a:cubicBezTo>
                        <a:pt x="1" y="923"/>
                        <a:pt x="1" y="941"/>
                        <a:pt x="10" y="941"/>
                      </a:cubicBezTo>
                      <a:cubicBezTo>
                        <a:pt x="19" y="950"/>
                        <a:pt x="19" y="950"/>
                        <a:pt x="27" y="950"/>
                      </a:cubicBezTo>
                      <a:lnTo>
                        <a:pt x="36" y="950"/>
                      </a:lnTo>
                      <a:cubicBezTo>
                        <a:pt x="447" y="593"/>
                        <a:pt x="902" y="290"/>
                        <a:pt x="1383" y="40"/>
                      </a:cubicBezTo>
                      <a:cubicBezTo>
                        <a:pt x="1392" y="31"/>
                        <a:pt x="1392" y="22"/>
                        <a:pt x="1383" y="13"/>
                      </a:cubicBezTo>
                      <a:cubicBezTo>
                        <a:pt x="1383" y="7"/>
                        <a:pt x="1379" y="1"/>
                        <a:pt x="13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9" name="Google Shape;9229;p40">
                  <a:extLst>
                    <a:ext uri="{FF2B5EF4-FFF2-40B4-BE49-F238E27FC236}">
                      <a16:creationId xmlns:a16="http://schemas.microsoft.com/office/drawing/2014/main" id="{DED9144A-D872-72E2-EAC8-02174011966B}"/>
                    </a:ext>
                  </a:extLst>
                </p:cNvPr>
                <p:cNvSpPr/>
                <p:nvPr/>
              </p:nvSpPr>
              <p:spPr>
                <a:xfrm>
                  <a:off x="6651000" y="4186600"/>
                  <a:ext cx="30575" cy="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821" extrusionOk="0">
                      <a:moveTo>
                        <a:pt x="1196" y="0"/>
                      </a:moveTo>
                      <a:cubicBezTo>
                        <a:pt x="759" y="188"/>
                        <a:pt x="358" y="455"/>
                        <a:pt x="10" y="785"/>
                      </a:cubicBezTo>
                      <a:cubicBezTo>
                        <a:pt x="1" y="794"/>
                        <a:pt x="1" y="803"/>
                        <a:pt x="10" y="812"/>
                      </a:cubicBezTo>
                      <a:cubicBezTo>
                        <a:pt x="19" y="821"/>
                        <a:pt x="19" y="821"/>
                        <a:pt x="28" y="821"/>
                      </a:cubicBezTo>
                      <a:cubicBezTo>
                        <a:pt x="28" y="821"/>
                        <a:pt x="36" y="821"/>
                        <a:pt x="36" y="812"/>
                      </a:cubicBezTo>
                      <a:cubicBezTo>
                        <a:pt x="384" y="482"/>
                        <a:pt x="777" y="223"/>
                        <a:pt x="1214" y="36"/>
                      </a:cubicBezTo>
                      <a:cubicBezTo>
                        <a:pt x="1223" y="36"/>
                        <a:pt x="1223" y="18"/>
                        <a:pt x="1223" y="9"/>
                      </a:cubicBezTo>
                      <a:cubicBezTo>
                        <a:pt x="1223" y="0"/>
                        <a:pt x="1205" y="0"/>
                        <a:pt x="11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0" name="Google Shape;9230;p40">
                  <a:extLst>
                    <a:ext uri="{FF2B5EF4-FFF2-40B4-BE49-F238E27FC236}">
                      <a16:creationId xmlns:a16="http://schemas.microsoft.com/office/drawing/2014/main" id="{4A7D0015-2552-CA47-4107-D4706C595F98}"/>
                    </a:ext>
                  </a:extLst>
                </p:cNvPr>
                <p:cNvSpPr/>
                <p:nvPr/>
              </p:nvSpPr>
              <p:spPr>
                <a:xfrm>
                  <a:off x="6652125" y="4200925"/>
                  <a:ext cx="296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864" extrusionOk="0">
                      <a:moveTo>
                        <a:pt x="1173" y="0"/>
                      </a:moveTo>
                      <a:cubicBezTo>
                        <a:pt x="1169" y="0"/>
                        <a:pt x="1165" y="3"/>
                        <a:pt x="1160" y="7"/>
                      </a:cubicBezTo>
                      <a:cubicBezTo>
                        <a:pt x="732" y="221"/>
                        <a:pt x="348" y="498"/>
                        <a:pt x="9" y="828"/>
                      </a:cubicBezTo>
                      <a:cubicBezTo>
                        <a:pt x="0" y="837"/>
                        <a:pt x="0" y="846"/>
                        <a:pt x="9" y="855"/>
                      </a:cubicBezTo>
                      <a:cubicBezTo>
                        <a:pt x="9" y="863"/>
                        <a:pt x="18" y="863"/>
                        <a:pt x="18" y="863"/>
                      </a:cubicBezTo>
                      <a:cubicBezTo>
                        <a:pt x="27" y="863"/>
                        <a:pt x="27" y="863"/>
                        <a:pt x="36" y="855"/>
                      </a:cubicBezTo>
                      <a:cubicBezTo>
                        <a:pt x="366" y="524"/>
                        <a:pt x="759" y="248"/>
                        <a:pt x="1178" y="34"/>
                      </a:cubicBezTo>
                      <a:cubicBezTo>
                        <a:pt x="1187" y="34"/>
                        <a:pt x="1187" y="16"/>
                        <a:pt x="1187" y="7"/>
                      </a:cubicBezTo>
                      <a:cubicBezTo>
                        <a:pt x="1182" y="3"/>
                        <a:pt x="1178" y="0"/>
                        <a:pt x="11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1" name="Google Shape;9231;p40">
                  <a:extLst>
                    <a:ext uri="{FF2B5EF4-FFF2-40B4-BE49-F238E27FC236}">
                      <a16:creationId xmlns:a16="http://schemas.microsoft.com/office/drawing/2014/main" id="{BD216DB0-7029-10D7-FA8D-B265FBC9F97B}"/>
                    </a:ext>
                  </a:extLst>
                </p:cNvPr>
                <p:cNvSpPr/>
                <p:nvPr/>
              </p:nvSpPr>
              <p:spPr>
                <a:xfrm>
                  <a:off x="6650125" y="4216600"/>
                  <a:ext cx="34350" cy="2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995" extrusionOk="0">
                      <a:moveTo>
                        <a:pt x="1348" y="1"/>
                      </a:moveTo>
                      <a:cubicBezTo>
                        <a:pt x="1344" y="1"/>
                        <a:pt x="1341" y="2"/>
                        <a:pt x="1338" y="5"/>
                      </a:cubicBezTo>
                      <a:cubicBezTo>
                        <a:pt x="848" y="254"/>
                        <a:pt x="402" y="575"/>
                        <a:pt x="9" y="968"/>
                      </a:cubicBezTo>
                      <a:cubicBezTo>
                        <a:pt x="0" y="968"/>
                        <a:pt x="0" y="986"/>
                        <a:pt x="9" y="986"/>
                      </a:cubicBezTo>
                      <a:cubicBezTo>
                        <a:pt x="9" y="995"/>
                        <a:pt x="18" y="995"/>
                        <a:pt x="18" y="995"/>
                      </a:cubicBezTo>
                      <a:lnTo>
                        <a:pt x="36" y="995"/>
                      </a:lnTo>
                      <a:cubicBezTo>
                        <a:pt x="428" y="611"/>
                        <a:pt x="874" y="290"/>
                        <a:pt x="1356" y="31"/>
                      </a:cubicBezTo>
                      <a:cubicBezTo>
                        <a:pt x="1365" y="31"/>
                        <a:pt x="1374" y="22"/>
                        <a:pt x="1365" y="13"/>
                      </a:cubicBezTo>
                      <a:cubicBezTo>
                        <a:pt x="1365" y="7"/>
                        <a:pt x="1356" y="1"/>
                        <a:pt x="13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2" name="Google Shape;9232;p40">
                  <a:extLst>
                    <a:ext uri="{FF2B5EF4-FFF2-40B4-BE49-F238E27FC236}">
                      <a16:creationId xmlns:a16="http://schemas.microsoft.com/office/drawing/2014/main" id="{AAE3EE17-3208-C798-591A-FFFBD4C3D80E}"/>
                    </a:ext>
                  </a:extLst>
                </p:cNvPr>
                <p:cNvSpPr/>
                <p:nvPr/>
              </p:nvSpPr>
              <p:spPr>
                <a:xfrm>
                  <a:off x="6652575" y="4233775"/>
                  <a:ext cx="3147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915" extrusionOk="0">
                      <a:moveTo>
                        <a:pt x="1239" y="1"/>
                      </a:moveTo>
                      <a:cubicBezTo>
                        <a:pt x="1237" y="1"/>
                        <a:pt x="1234" y="2"/>
                        <a:pt x="1231" y="4"/>
                      </a:cubicBezTo>
                      <a:cubicBezTo>
                        <a:pt x="785" y="236"/>
                        <a:pt x="375" y="531"/>
                        <a:pt x="9" y="879"/>
                      </a:cubicBezTo>
                      <a:cubicBezTo>
                        <a:pt x="0" y="888"/>
                        <a:pt x="0" y="897"/>
                        <a:pt x="9" y="905"/>
                      </a:cubicBezTo>
                      <a:cubicBezTo>
                        <a:pt x="9" y="905"/>
                        <a:pt x="18" y="914"/>
                        <a:pt x="18" y="914"/>
                      </a:cubicBezTo>
                      <a:cubicBezTo>
                        <a:pt x="27" y="914"/>
                        <a:pt x="36" y="905"/>
                        <a:pt x="36" y="905"/>
                      </a:cubicBezTo>
                      <a:cubicBezTo>
                        <a:pt x="393" y="558"/>
                        <a:pt x="803" y="263"/>
                        <a:pt x="1249" y="40"/>
                      </a:cubicBezTo>
                      <a:cubicBezTo>
                        <a:pt x="1258" y="31"/>
                        <a:pt x="1258" y="22"/>
                        <a:pt x="1258" y="13"/>
                      </a:cubicBezTo>
                      <a:cubicBezTo>
                        <a:pt x="1252" y="7"/>
                        <a:pt x="1245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3" name="Google Shape;9233;p40">
                  <a:extLst>
                    <a:ext uri="{FF2B5EF4-FFF2-40B4-BE49-F238E27FC236}">
                      <a16:creationId xmlns:a16="http://schemas.microsoft.com/office/drawing/2014/main" id="{19AB685C-A5F1-8330-554F-C5919F7A47BE}"/>
                    </a:ext>
                  </a:extLst>
                </p:cNvPr>
                <p:cNvSpPr/>
                <p:nvPr/>
              </p:nvSpPr>
              <p:spPr>
                <a:xfrm>
                  <a:off x="6649450" y="4250425"/>
                  <a:ext cx="33475" cy="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998" extrusionOk="0">
                      <a:moveTo>
                        <a:pt x="1325" y="1"/>
                      </a:moveTo>
                      <a:cubicBezTo>
                        <a:pt x="1321" y="1"/>
                        <a:pt x="1316" y="3"/>
                        <a:pt x="1312" y="8"/>
                      </a:cubicBezTo>
                      <a:cubicBezTo>
                        <a:pt x="848" y="275"/>
                        <a:pt x="411" y="605"/>
                        <a:pt x="9" y="962"/>
                      </a:cubicBezTo>
                      <a:cubicBezTo>
                        <a:pt x="0" y="971"/>
                        <a:pt x="0" y="980"/>
                        <a:pt x="9" y="989"/>
                      </a:cubicBezTo>
                      <a:cubicBezTo>
                        <a:pt x="9" y="998"/>
                        <a:pt x="18" y="998"/>
                        <a:pt x="27" y="998"/>
                      </a:cubicBezTo>
                      <a:cubicBezTo>
                        <a:pt x="27" y="998"/>
                        <a:pt x="36" y="998"/>
                        <a:pt x="36" y="989"/>
                      </a:cubicBezTo>
                      <a:cubicBezTo>
                        <a:pt x="429" y="632"/>
                        <a:pt x="866" y="311"/>
                        <a:pt x="1330" y="34"/>
                      </a:cubicBezTo>
                      <a:cubicBezTo>
                        <a:pt x="1338" y="34"/>
                        <a:pt x="1338" y="16"/>
                        <a:pt x="1338" y="8"/>
                      </a:cubicBezTo>
                      <a:cubicBezTo>
                        <a:pt x="1334" y="3"/>
                        <a:pt x="1330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4" name="Google Shape;9234;p40">
                  <a:extLst>
                    <a:ext uri="{FF2B5EF4-FFF2-40B4-BE49-F238E27FC236}">
                      <a16:creationId xmlns:a16="http://schemas.microsoft.com/office/drawing/2014/main" id="{2827B06F-AFE2-20FD-7C29-4D7B08F2B5EF}"/>
                    </a:ext>
                  </a:extLst>
                </p:cNvPr>
                <p:cNvSpPr/>
                <p:nvPr/>
              </p:nvSpPr>
              <p:spPr>
                <a:xfrm>
                  <a:off x="6647225" y="4266200"/>
                  <a:ext cx="352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1072" extrusionOk="0">
                      <a:moveTo>
                        <a:pt x="1374" y="1"/>
                      </a:moveTo>
                      <a:cubicBezTo>
                        <a:pt x="919" y="340"/>
                        <a:pt x="464" y="688"/>
                        <a:pt x="9" y="1036"/>
                      </a:cubicBezTo>
                      <a:cubicBezTo>
                        <a:pt x="0" y="1045"/>
                        <a:pt x="0" y="1054"/>
                        <a:pt x="9" y="1063"/>
                      </a:cubicBezTo>
                      <a:cubicBezTo>
                        <a:pt x="9" y="1071"/>
                        <a:pt x="18" y="1071"/>
                        <a:pt x="27" y="1071"/>
                      </a:cubicBezTo>
                      <a:cubicBezTo>
                        <a:pt x="27" y="1071"/>
                        <a:pt x="36" y="1071"/>
                        <a:pt x="36" y="1063"/>
                      </a:cubicBezTo>
                      <a:cubicBezTo>
                        <a:pt x="482" y="715"/>
                        <a:pt x="946" y="367"/>
                        <a:pt x="1401" y="37"/>
                      </a:cubicBezTo>
                      <a:cubicBezTo>
                        <a:pt x="1410" y="28"/>
                        <a:pt x="1410" y="19"/>
                        <a:pt x="1401" y="10"/>
                      </a:cubicBezTo>
                      <a:cubicBezTo>
                        <a:pt x="1401" y="1"/>
                        <a:pt x="1383" y="1"/>
                        <a:pt x="13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5" name="Google Shape;9235;p40">
                  <a:extLst>
                    <a:ext uri="{FF2B5EF4-FFF2-40B4-BE49-F238E27FC236}">
                      <a16:creationId xmlns:a16="http://schemas.microsoft.com/office/drawing/2014/main" id="{CFC95080-FEC9-AE91-C9AE-5B281290E10B}"/>
                    </a:ext>
                  </a:extLst>
                </p:cNvPr>
                <p:cNvSpPr/>
                <p:nvPr/>
              </p:nvSpPr>
              <p:spPr>
                <a:xfrm>
                  <a:off x="6645650" y="4286950"/>
                  <a:ext cx="339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009" extrusionOk="0">
                      <a:moveTo>
                        <a:pt x="1321" y="1"/>
                      </a:moveTo>
                      <a:cubicBezTo>
                        <a:pt x="866" y="295"/>
                        <a:pt x="429" y="625"/>
                        <a:pt x="10" y="973"/>
                      </a:cubicBezTo>
                      <a:cubicBezTo>
                        <a:pt x="10" y="982"/>
                        <a:pt x="1" y="991"/>
                        <a:pt x="10" y="1000"/>
                      </a:cubicBezTo>
                      <a:cubicBezTo>
                        <a:pt x="18" y="1000"/>
                        <a:pt x="18" y="1009"/>
                        <a:pt x="27" y="1009"/>
                      </a:cubicBezTo>
                      <a:cubicBezTo>
                        <a:pt x="27" y="1009"/>
                        <a:pt x="36" y="1000"/>
                        <a:pt x="36" y="1000"/>
                      </a:cubicBezTo>
                      <a:cubicBezTo>
                        <a:pt x="447" y="652"/>
                        <a:pt x="893" y="331"/>
                        <a:pt x="1348" y="36"/>
                      </a:cubicBezTo>
                      <a:cubicBezTo>
                        <a:pt x="1357" y="27"/>
                        <a:pt x="1357" y="18"/>
                        <a:pt x="1348" y="10"/>
                      </a:cubicBezTo>
                      <a:cubicBezTo>
                        <a:pt x="1348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6" name="Google Shape;9236;p40">
                  <a:extLst>
                    <a:ext uri="{FF2B5EF4-FFF2-40B4-BE49-F238E27FC236}">
                      <a16:creationId xmlns:a16="http://schemas.microsoft.com/office/drawing/2014/main" id="{DFD7708C-4901-F34F-5FBC-8D319FE07D68}"/>
                    </a:ext>
                  </a:extLst>
                </p:cNvPr>
                <p:cNvSpPr/>
                <p:nvPr/>
              </p:nvSpPr>
              <p:spPr>
                <a:xfrm>
                  <a:off x="6643200" y="4301675"/>
                  <a:ext cx="39050" cy="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196" extrusionOk="0">
                      <a:moveTo>
                        <a:pt x="1526" y="0"/>
                      </a:moveTo>
                      <a:cubicBezTo>
                        <a:pt x="1000" y="348"/>
                        <a:pt x="482" y="741"/>
                        <a:pt x="9" y="1160"/>
                      </a:cubicBezTo>
                      <a:cubicBezTo>
                        <a:pt x="1" y="1169"/>
                        <a:pt x="1" y="1178"/>
                        <a:pt x="1" y="1187"/>
                      </a:cubicBezTo>
                      <a:cubicBezTo>
                        <a:pt x="9" y="1196"/>
                        <a:pt x="9" y="1196"/>
                        <a:pt x="18" y="1196"/>
                      </a:cubicBezTo>
                      <a:cubicBezTo>
                        <a:pt x="27" y="1196"/>
                        <a:pt x="27" y="1196"/>
                        <a:pt x="27" y="1187"/>
                      </a:cubicBezTo>
                      <a:cubicBezTo>
                        <a:pt x="509" y="768"/>
                        <a:pt x="1018" y="384"/>
                        <a:pt x="1553" y="36"/>
                      </a:cubicBezTo>
                      <a:cubicBezTo>
                        <a:pt x="1562" y="27"/>
                        <a:pt x="1562" y="18"/>
                        <a:pt x="1553" y="9"/>
                      </a:cubicBezTo>
                      <a:cubicBezTo>
                        <a:pt x="1553" y="0"/>
                        <a:pt x="1535" y="0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7" name="Google Shape;9237;p40">
                  <a:extLst>
                    <a:ext uri="{FF2B5EF4-FFF2-40B4-BE49-F238E27FC236}">
                      <a16:creationId xmlns:a16="http://schemas.microsoft.com/office/drawing/2014/main" id="{A9F1011D-8A83-8F77-0C57-8DC09BB7DD56}"/>
                    </a:ext>
                  </a:extLst>
                </p:cNvPr>
                <p:cNvSpPr/>
                <p:nvPr/>
              </p:nvSpPr>
              <p:spPr>
                <a:xfrm>
                  <a:off x="6642750" y="4316300"/>
                  <a:ext cx="38600" cy="3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" h="1227" extrusionOk="0">
                      <a:moveTo>
                        <a:pt x="1519" y="0"/>
                      </a:moveTo>
                      <a:cubicBezTo>
                        <a:pt x="1515" y="0"/>
                        <a:pt x="1511" y="1"/>
                        <a:pt x="1508" y="4"/>
                      </a:cubicBezTo>
                      <a:cubicBezTo>
                        <a:pt x="1009" y="397"/>
                        <a:pt x="509" y="798"/>
                        <a:pt x="10" y="1191"/>
                      </a:cubicBezTo>
                      <a:cubicBezTo>
                        <a:pt x="1" y="1200"/>
                        <a:pt x="1" y="1209"/>
                        <a:pt x="10" y="1217"/>
                      </a:cubicBezTo>
                      <a:cubicBezTo>
                        <a:pt x="10" y="1226"/>
                        <a:pt x="19" y="1226"/>
                        <a:pt x="27" y="1226"/>
                      </a:cubicBezTo>
                      <a:cubicBezTo>
                        <a:pt x="27" y="1226"/>
                        <a:pt x="36" y="1226"/>
                        <a:pt x="36" y="1217"/>
                      </a:cubicBezTo>
                      <a:cubicBezTo>
                        <a:pt x="536" y="825"/>
                        <a:pt x="1036" y="432"/>
                        <a:pt x="1535" y="31"/>
                      </a:cubicBezTo>
                      <a:cubicBezTo>
                        <a:pt x="1544" y="31"/>
                        <a:pt x="1544" y="13"/>
                        <a:pt x="1535" y="4"/>
                      </a:cubicBezTo>
                      <a:cubicBezTo>
                        <a:pt x="1535" y="4"/>
                        <a:pt x="1527" y="0"/>
                        <a:pt x="1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8" name="Google Shape;9238;p40">
                  <a:extLst>
                    <a:ext uri="{FF2B5EF4-FFF2-40B4-BE49-F238E27FC236}">
                      <a16:creationId xmlns:a16="http://schemas.microsoft.com/office/drawing/2014/main" id="{D30B26C3-1E95-1786-6E15-3CF26DA02F3C}"/>
                    </a:ext>
                  </a:extLst>
                </p:cNvPr>
                <p:cNvSpPr/>
                <p:nvPr/>
              </p:nvSpPr>
              <p:spPr>
                <a:xfrm>
                  <a:off x="6642975" y="4337850"/>
                  <a:ext cx="35500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168" extrusionOk="0">
                      <a:moveTo>
                        <a:pt x="1406" y="1"/>
                      </a:moveTo>
                      <a:cubicBezTo>
                        <a:pt x="1401" y="1"/>
                        <a:pt x="1397" y="3"/>
                        <a:pt x="1392" y="8"/>
                      </a:cubicBezTo>
                      <a:cubicBezTo>
                        <a:pt x="902" y="347"/>
                        <a:pt x="438" y="721"/>
                        <a:pt x="10" y="1141"/>
                      </a:cubicBezTo>
                      <a:cubicBezTo>
                        <a:pt x="1" y="1141"/>
                        <a:pt x="1" y="1158"/>
                        <a:pt x="10" y="1167"/>
                      </a:cubicBezTo>
                      <a:lnTo>
                        <a:pt x="36" y="1167"/>
                      </a:lnTo>
                      <a:cubicBezTo>
                        <a:pt x="456" y="748"/>
                        <a:pt x="919" y="373"/>
                        <a:pt x="1410" y="34"/>
                      </a:cubicBezTo>
                      <a:cubicBezTo>
                        <a:pt x="1419" y="25"/>
                        <a:pt x="1419" y="16"/>
                        <a:pt x="1419" y="8"/>
                      </a:cubicBezTo>
                      <a:cubicBezTo>
                        <a:pt x="1415" y="3"/>
                        <a:pt x="1410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9" name="Google Shape;9239;p40">
                  <a:extLst>
                    <a:ext uri="{FF2B5EF4-FFF2-40B4-BE49-F238E27FC236}">
                      <a16:creationId xmlns:a16="http://schemas.microsoft.com/office/drawing/2014/main" id="{5D317EE1-8032-E79D-7D56-4C8D3059AC2A}"/>
                    </a:ext>
                  </a:extLst>
                </p:cNvPr>
                <p:cNvSpPr/>
                <p:nvPr/>
              </p:nvSpPr>
              <p:spPr>
                <a:xfrm>
                  <a:off x="6643875" y="4350800"/>
                  <a:ext cx="40600" cy="2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185" extrusionOk="0">
                      <a:moveTo>
                        <a:pt x="1602" y="0"/>
                      </a:moveTo>
                      <a:cubicBezTo>
                        <a:pt x="1597" y="0"/>
                        <a:pt x="1593" y="2"/>
                        <a:pt x="1588" y="7"/>
                      </a:cubicBezTo>
                      <a:cubicBezTo>
                        <a:pt x="1044" y="355"/>
                        <a:pt x="509" y="738"/>
                        <a:pt x="9" y="1149"/>
                      </a:cubicBezTo>
                      <a:cubicBezTo>
                        <a:pt x="0" y="1158"/>
                        <a:pt x="0" y="1167"/>
                        <a:pt x="0" y="1176"/>
                      </a:cubicBezTo>
                      <a:cubicBezTo>
                        <a:pt x="9" y="1185"/>
                        <a:pt x="9" y="1185"/>
                        <a:pt x="18" y="1185"/>
                      </a:cubicBezTo>
                      <a:lnTo>
                        <a:pt x="27" y="1185"/>
                      </a:lnTo>
                      <a:cubicBezTo>
                        <a:pt x="536" y="774"/>
                        <a:pt x="1062" y="391"/>
                        <a:pt x="1606" y="34"/>
                      </a:cubicBezTo>
                      <a:cubicBezTo>
                        <a:pt x="1615" y="34"/>
                        <a:pt x="1624" y="16"/>
                        <a:pt x="1615" y="7"/>
                      </a:cubicBezTo>
                      <a:cubicBezTo>
                        <a:pt x="1611" y="2"/>
                        <a:pt x="1606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0" name="Google Shape;9240;p40">
                  <a:extLst>
                    <a:ext uri="{FF2B5EF4-FFF2-40B4-BE49-F238E27FC236}">
                      <a16:creationId xmlns:a16="http://schemas.microsoft.com/office/drawing/2014/main" id="{C12451B6-452A-C1FD-C449-254FFD5AC547}"/>
                    </a:ext>
                  </a:extLst>
                </p:cNvPr>
                <p:cNvSpPr/>
                <p:nvPr/>
              </p:nvSpPr>
              <p:spPr>
                <a:xfrm>
                  <a:off x="6643200" y="4369150"/>
                  <a:ext cx="41725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1245" extrusionOk="0">
                      <a:moveTo>
                        <a:pt x="1650" y="1"/>
                      </a:moveTo>
                      <a:cubicBezTo>
                        <a:pt x="1647" y="1"/>
                        <a:pt x="1645" y="2"/>
                        <a:pt x="1642" y="4"/>
                      </a:cubicBezTo>
                      <a:cubicBezTo>
                        <a:pt x="1053" y="335"/>
                        <a:pt x="500" y="745"/>
                        <a:pt x="9" y="1209"/>
                      </a:cubicBezTo>
                      <a:cubicBezTo>
                        <a:pt x="1" y="1218"/>
                        <a:pt x="1" y="1227"/>
                        <a:pt x="9" y="1236"/>
                      </a:cubicBezTo>
                      <a:cubicBezTo>
                        <a:pt x="9" y="1236"/>
                        <a:pt x="18" y="1244"/>
                        <a:pt x="18" y="1244"/>
                      </a:cubicBezTo>
                      <a:cubicBezTo>
                        <a:pt x="27" y="1244"/>
                        <a:pt x="27" y="1244"/>
                        <a:pt x="36" y="1236"/>
                      </a:cubicBezTo>
                      <a:cubicBezTo>
                        <a:pt x="527" y="772"/>
                        <a:pt x="1071" y="370"/>
                        <a:pt x="1660" y="31"/>
                      </a:cubicBezTo>
                      <a:cubicBezTo>
                        <a:pt x="1669" y="31"/>
                        <a:pt x="1669" y="22"/>
                        <a:pt x="1669" y="13"/>
                      </a:cubicBezTo>
                      <a:cubicBezTo>
                        <a:pt x="1662" y="7"/>
                        <a:pt x="1656" y="1"/>
                        <a:pt x="16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1" name="Google Shape;9241;p40">
                  <a:extLst>
                    <a:ext uri="{FF2B5EF4-FFF2-40B4-BE49-F238E27FC236}">
                      <a16:creationId xmlns:a16="http://schemas.microsoft.com/office/drawing/2014/main" id="{7F0E50D1-CA52-81E5-5E8C-FC5344CF4EAC}"/>
                    </a:ext>
                  </a:extLst>
                </p:cNvPr>
                <p:cNvSpPr/>
                <p:nvPr/>
              </p:nvSpPr>
              <p:spPr>
                <a:xfrm>
                  <a:off x="6647000" y="4386925"/>
                  <a:ext cx="39950" cy="3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1203" extrusionOk="0">
                      <a:moveTo>
                        <a:pt x="1578" y="0"/>
                      </a:moveTo>
                      <a:cubicBezTo>
                        <a:pt x="1573" y="0"/>
                        <a:pt x="1566" y="3"/>
                        <a:pt x="1561" y="7"/>
                      </a:cubicBezTo>
                      <a:cubicBezTo>
                        <a:pt x="1035" y="364"/>
                        <a:pt x="509" y="757"/>
                        <a:pt x="9" y="1167"/>
                      </a:cubicBezTo>
                      <a:cubicBezTo>
                        <a:pt x="0" y="1176"/>
                        <a:pt x="0" y="1185"/>
                        <a:pt x="9" y="1194"/>
                      </a:cubicBezTo>
                      <a:cubicBezTo>
                        <a:pt x="9" y="1194"/>
                        <a:pt x="18" y="1203"/>
                        <a:pt x="18" y="1203"/>
                      </a:cubicBezTo>
                      <a:cubicBezTo>
                        <a:pt x="27" y="1203"/>
                        <a:pt x="27" y="1194"/>
                        <a:pt x="36" y="1194"/>
                      </a:cubicBezTo>
                      <a:cubicBezTo>
                        <a:pt x="535" y="792"/>
                        <a:pt x="1053" y="400"/>
                        <a:pt x="1588" y="34"/>
                      </a:cubicBezTo>
                      <a:cubicBezTo>
                        <a:pt x="1597" y="25"/>
                        <a:pt x="1597" y="16"/>
                        <a:pt x="1588" y="7"/>
                      </a:cubicBezTo>
                      <a:cubicBezTo>
                        <a:pt x="1588" y="3"/>
                        <a:pt x="1584" y="0"/>
                        <a:pt x="15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2" name="Google Shape;9242;p40">
                  <a:extLst>
                    <a:ext uri="{FF2B5EF4-FFF2-40B4-BE49-F238E27FC236}">
                      <a16:creationId xmlns:a16="http://schemas.microsoft.com/office/drawing/2014/main" id="{446D4906-40A9-4970-14E8-3EA767FAB308}"/>
                    </a:ext>
                  </a:extLst>
                </p:cNvPr>
                <p:cNvSpPr/>
                <p:nvPr/>
              </p:nvSpPr>
              <p:spPr>
                <a:xfrm>
                  <a:off x="6642750" y="4400250"/>
                  <a:ext cx="5042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500" extrusionOk="0">
                      <a:moveTo>
                        <a:pt x="1981" y="0"/>
                      </a:moveTo>
                      <a:cubicBezTo>
                        <a:pt x="1294" y="447"/>
                        <a:pt x="634" y="937"/>
                        <a:pt x="10" y="1472"/>
                      </a:cubicBezTo>
                      <a:cubicBezTo>
                        <a:pt x="1" y="1472"/>
                        <a:pt x="1" y="1490"/>
                        <a:pt x="10" y="1499"/>
                      </a:cubicBezTo>
                      <a:lnTo>
                        <a:pt x="36" y="1499"/>
                      </a:lnTo>
                      <a:cubicBezTo>
                        <a:pt x="661" y="973"/>
                        <a:pt x="1321" y="482"/>
                        <a:pt x="2008" y="36"/>
                      </a:cubicBezTo>
                      <a:cubicBezTo>
                        <a:pt x="2008" y="27"/>
                        <a:pt x="2017" y="18"/>
                        <a:pt x="2008" y="9"/>
                      </a:cubicBezTo>
                      <a:cubicBezTo>
                        <a:pt x="2008" y="0"/>
                        <a:pt x="1990" y="0"/>
                        <a:pt x="19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3" name="Google Shape;9243;p40">
                  <a:extLst>
                    <a:ext uri="{FF2B5EF4-FFF2-40B4-BE49-F238E27FC236}">
                      <a16:creationId xmlns:a16="http://schemas.microsoft.com/office/drawing/2014/main" id="{1A42C93D-257C-4B7A-4ECE-1682982F9E9C}"/>
                    </a:ext>
                  </a:extLst>
                </p:cNvPr>
                <p:cNvSpPr/>
                <p:nvPr/>
              </p:nvSpPr>
              <p:spPr>
                <a:xfrm>
                  <a:off x="6644750" y="4420225"/>
                  <a:ext cx="46200" cy="3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1325" extrusionOk="0">
                      <a:moveTo>
                        <a:pt x="1821" y="1"/>
                      </a:moveTo>
                      <a:cubicBezTo>
                        <a:pt x="1818" y="1"/>
                        <a:pt x="1815" y="2"/>
                        <a:pt x="1812" y="4"/>
                      </a:cubicBezTo>
                      <a:cubicBezTo>
                        <a:pt x="1214" y="424"/>
                        <a:pt x="608" y="852"/>
                        <a:pt x="10" y="1289"/>
                      </a:cubicBezTo>
                      <a:cubicBezTo>
                        <a:pt x="1" y="1298"/>
                        <a:pt x="1" y="1307"/>
                        <a:pt x="10" y="1316"/>
                      </a:cubicBezTo>
                      <a:cubicBezTo>
                        <a:pt x="10" y="1316"/>
                        <a:pt x="19" y="1325"/>
                        <a:pt x="28" y="1325"/>
                      </a:cubicBezTo>
                      <a:cubicBezTo>
                        <a:pt x="28" y="1325"/>
                        <a:pt x="28" y="1325"/>
                        <a:pt x="37" y="1316"/>
                      </a:cubicBezTo>
                      <a:cubicBezTo>
                        <a:pt x="625" y="879"/>
                        <a:pt x="1232" y="450"/>
                        <a:pt x="1839" y="40"/>
                      </a:cubicBezTo>
                      <a:cubicBezTo>
                        <a:pt x="1848" y="31"/>
                        <a:pt x="1848" y="22"/>
                        <a:pt x="1839" y="13"/>
                      </a:cubicBezTo>
                      <a:cubicBezTo>
                        <a:pt x="1839" y="7"/>
                        <a:pt x="1830" y="1"/>
                        <a:pt x="18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4" name="Google Shape;9244;p40">
                  <a:extLst>
                    <a:ext uri="{FF2B5EF4-FFF2-40B4-BE49-F238E27FC236}">
                      <a16:creationId xmlns:a16="http://schemas.microsoft.com/office/drawing/2014/main" id="{FD1AF1A7-05EB-F033-57E1-B2A2B3DF6B4D}"/>
                    </a:ext>
                  </a:extLst>
                </p:cNvPr>
                <p:cNvSpPr/>
                <p:nvPr/>
              </p:nvSpPr>
              <p:spPr>
                <a:xfrm>
                  <a:off x="6641850" y="4438525"/>
                  <a:ext cx="52225" cy="3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467" extrusionOk="0">
                      <a:moveTo>
                        <a:pt x="2070" y="0"/>
                      </a:moveTo>
                      <a:cubicBezTo>
                        <a:pt x="2067" y="0"/>
                        <a:pt x="2064" y="1"/>
                        <a:pt x="2062" y="4"/>
                      </a:cubicBezTo>
                      <a:cubicBezTo>
                        <a:pt x="1375" y="468"/>
                        <a:pt x="679" y="950"/>
                        <a:pt x="10" y="1440"/>
                      </a:cubicBezTo>
                      <a:cubicBezTo>
                        <a:pt x="1" y="1440"/>
                        <a:pt x="1" y="1458"/>
                        <a:pt x="10" y="1467"/>
                      </a:cubicBezTo>
                      <a:lnTo>
                        <a:pt x="37" y="1467"/>
                      </a:lnTo>
                      <a:cubicBezTo>
                        <a:pt x="706" y="976"/>
                        <a:pt x="1393" y="495"/>
                        <a:pt x="2080" y="40"/>
                      </a:cubicBezTo>
                      <a:cubicBezTo>
                        <a:pt x="2089" y="31"/>
                        <a:pt x="2089" y="22"/>
                        <a:pt x="2089" y="13"/>
                      </a:cubicBezTo>
                      <a:cubicBezTo>
                        <a:pt x="2082" y="7"/>
                        <a:pt x="2076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5" name="Google Shape;9245;p40">
                  <a:extLst>
                    <a:ext uri="{FF2B5EF4-FFF2-40B4-BE49-F238E27FC236}">
                      <a16:creationId xmlns:a16="http://schemas.microsoft.com/office/drawing/2014/main" id="{1B14D0DA-B255-6C56-3F32-E3F1C121E739}"/>
                    </a:ext>
                  </a:extLst>
                </p:cNvPr>
                <p:cNvSpPr/>
                <p:nvPr/>
              </p:nvSpPr>
              <p:spPr>
                <a:xfrm>
                  <a:off x="6640750" y="4455250"/>
                  <a:ext cx="5735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1566" extrusionOk="0">
                      <a:moveTo>
                        <a:pt x="2265" y="0"/>
                      </a:moveTo>
                      <a:cubicBezTo>
                        <a:pt x="2263" y="0"/>
                        <a:pt x="2260" y="1"/>
                        <a:pt x="2257" y="4"/>
                      </a:cubicBezTo>
                      <a:cubicBezTo>
                        <a:pt x="1481" y="468"/>
                        <a:pt x="723" y="976"/>
                        <a:pt x="9" y="1529"/>
                      </a:cubicBezTo>
                      <a:cubicBezTo>
                        <a:pt x="0" y="1538"/>
                        <a:pt x="0" y="1547"/>
                        <a:pt x="9" y="1556"/>
                      </a:cubicBezTo>
                      <a:cubicBezTo>
                        <a:pt x="9" y="1556"/>
                        <a:pt x="18" y="1565"/>
                        <a:pt x="18" y="1565"/>
                      </a:cubicBezTo>
                      <a:cubicBezTo>
                        <a:pt x="27" y="1565"/>
                        <a:pt x="27" y="1556"/>
                        <a:pt x="36" y="1556"/>
                      </a:cubicBezTo>
                      <a:cubicBezTo>
                        <a:pt x="750" y="1012"/>
                        <a:pt x="1499" y="495"/>
                        <a:pt x="2275" y="31"/>
                      </a:cubicBezTo>
                      <a:cubicBezTo>
                        <a:pt x="2284" y="31"/>
                        <a:pt x="2293" y="22"/>
                        <a:pt x="2284" y="13"/>
                      </a:cubicBezTo>
                      <a:cubicBezTo>
                        <a:pt x="2278" y="7"/>
                        <a:pt x="2272" y="0"/>
                        <a:pt x="2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6" name="Google Shape;9246;p40">
                  <a:extLst>
                    <a:ext uri="{FF2B5EF4-FFF2-40B4-BE49-F238E27FC236}">
                      <a16:creationId xmlns:a16="http://schemas.microsoft.com/office/drawing/2014/main" id="{6C10F74A-893E-961D-9F35-9AA11369B79F}"/>
                    </a:ext>
                  </a:extLst>
                </p:cNvPr>
                <p:cNvSpPr/>
                <p:nvPr/>
              </p:nvSpPr>
              <p:spPr>
                <a:xfrm>
                  <a:off x="6642075" y="4473000"/>
                  <a:ext cx="57350" cy="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1578" extrusionOk="0">
                      <a:moveTo>
                        <a:pt x="2280" y="1"/>
                      </a:moveTo>
                      <a:cubicBezTo>
                        <a:pt x="2276" y="1"/>
                        <a:pt x="2271" y="3"/>
                        <a:pt x="2267" y="8"/>
                      </a:cubicBezTo>
                      <a:cubicBezTo>
                        <a:pt x="1526" y="525"/>
                        <a:pt x="768" y="1042"/>
                        <a:pt x="10" y="1542"/>
                      </a:cubicBezTo>
                      <a:cubicBezTo>
                        <a:pt x="1" y="1542"/>
                        <a:pt x="1" y="1560"/>
                        <a:pt x="10" y="1569"/>
                      </a:cubicBezTo>
                      <a:cubicBezTo>
                        <a:pt x="10" y="1569"/>
                        <a:pt x="19" y="1578"/>
                        <a:pt x="19" y="1578"/>
                      </a:cubicBezTo>
                      <a:cubicBezTo>
                        <a:pt x="28" y="1578"/>
                        <a:pt x="28" y="1578"/>
                        <a:pt x="28" y="1569"/>
                      </a:cubicBezTo>
                      <a:cubicBezTo>
                        <a:pt x="786" y="1069"/>
                        <a:pt x="1544" y="561"/>
                        <a:pt x="2285" y="34"/>
                      </a:cubicBezTo>
                      <a:cubicBezTo>
                        <a:pt x="2294" y="34"/>
                        <a:pt x="2294" y="17"/>
                        <a:pt x="2294" y="8"/>
                      </a:cubicBezTo>
                      <a:cubicBezTo>
                        <a:pt x="2289" y="3"/>
                        <a:pt x="2285" y="1"/>
                        <a:pt x="22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7" name="Google Shape;9247;p40">
                  <a:extLst>
                    <a:ext uri="{FF2B5EF4-FFF2-40B4-BE49-F238E27FC236}">
                      <a16:creationId xmlns:a16="http://schemas.microsoft.com/office/drawing/2014/main" id="{F6931A59-4CC3-E039-D521-385FF4C42A25}"/>
                    </a:ext>
                  </a:extLst>
                </p:cNvPr>
                <p:cNvSpPr/>
                <p:nvPr/>
              </p:nvSpPr>
              <p:spPr>
                <a:xfrm>
                  <a:off x="6640525" y="4488575"/>
                  <a:ext cx="62700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" h="1785" extrusionOk="0">
                      <a:moveTo>
                        <a:pt x="2481" y="0"/>
                      </a:moveTo>
                      <a:lnTo>
                        <a:pt x="9" y="1749"/>
                      </a:lnTo>
                      <a:cubicBezTo>
                        <a:pt x="0" y="1758"/>
                        <a:pt x="0" y="1767"/>
                        <a:pt x="0" y="1775"/>
                      </a:cubicBezTo>
                      <a:cubicBezTo>
                        <a:pt x="9" y="1775"/>
                        <a:pt x="9" y="1784"/>
                        <a:pt x="18" y="1784"/>
                      </a:cubicBezTo>
                      <a:cubicBezTo>
                        <a:pt x="18" y="1784"/>
                        <a:pt x="27" y="1784"/>
                        <a:pt x="27" y="1775"/>
                      </a:cubicBezTo>
                      <a:lnTo>
                        <a:pt x="2498" y="36"/>
                      </a:lnTo>
                      <a:cubicBezTo>
                        <a:pt x="2507" y="27"/>
                        <a:pt x="2507" y="18"/>
                        <a:pt x="2507" y="9"/>
                      </a:cubicBezTo>
                      <a:cubicBezTo>
                        <a:pt x="2498" y="0"/>
                        <a:pt x="2489" y="0"/>
                        <a:pt x="24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8" name="Google Shape;9248;p40">
                  <a:extLst>
                    <a:ext uri="{FF2B5EF4-FFF2-40B4-BE49-F238E27FC236}">
                      <a16:creationId xmlns:a16="http://schemas.microsoft.com/office/drawing/2014/main" id="{E48D7D13-1664-D140-08A6-A4350F96B10B}"/>
                    </a:ext>
                  </a:extLst>
                </p:cNvPr>
                <p:cNvSpPr/>
                <p:nvPr/>
              </p:nvSpPr>
              <p:spPr>
                <a:xfrm>
                  <a:off x="6643650" y="4503800"/>
                  <a:ext cx="6692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7" h="1863" extrusionOk="0">
                      <a:moveTo>
                        <a:pt x="2654" y="0"/>
                      </a:moveTo>
                      <a:cubicBezTo>
                        <a:pt x="2650" y="0"/>
                        <a:pt x="2645" y="2"/>
                        <a:pt x="2641" y="7"/>
                      </a:cubicBezTo>
                      <a:cubicBezTo>
                        <a:pt x="1731" y="551"/>
                        <a:pt x="848" y="1166"/>
                        <a:pt x="9" y="1827"/>
                      </a:cubicBezTo>
                      <a:cubicBezTo>
                        <a:pt x="0" y="1836"/>
                        <a:pt x="0" y="1844"/>
                        <a:pt x="9" y="1853"/>
                      </a:cubicBezTo>
                      <a:cubicBezTo>
                        <a:pt x="9" y="1853"/>
                        <a:pt x="18" y="1862"/>
                        <a:pt x="27" y="1862"/>
                      </a:cubicBezTo>
                      <a:cubicBezTo>
                        <a:pt x="27" y="1862"/>
                        <a:pt x="36" y="1862"/>
                        <a:pt x="36" y="1853"/>
                      </a:cubicBezTo>
                      <a:cubicBezTo>
                        <a:pt x="866" y="1193"/>
                        <a:pt x="1749" y="587"/>
                        <a:pt x="2659" y="34"/>
                      </a:cubicBezTo>
                      <a:cubicBezTo>
                        <a:pt x="2668" y="34"/>
                        <a:pt x="2677" y="16"/>
                        <a:pt x="2668" y="7"/>
                      </a:cubicBezTo>
                      <a:cubicBezTo>
                        <a:pt x="2663" y="2"/>
                        <a:pt x="2659" y="0"/>
                        <a:pt x="2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9" name="Google Shape;9249;p40">
                  <a:extLst>
                    <a:ext uri="{FF2B5EF4-FFF2-40B4-BE49-F238E27FC236}">
                      <a16:creationId xmlns:a16="http://schemas.microsoft.com/office/drawing/2014/main" id="{673D089D-AC12-60CE-D7A8-CD97CF4C30A4}"/>
                    </a:ext>
                  </a:extLst>
                </p:cNvPr>
                <p:cNvSpPr/>
                <p:nvPr/>
              </p:nvSpPr>
              <p:spPr>
                <a:xfrm>
                  <a:off x="6644100" y="4520675"/>
                  <a:ext cx="70725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2080" extrusionOk="0">
                      <a:moveTo>
                        <a:pt x="2801" y="1"/>
                      </a:moveTo>
                      <a:cubicBezTo>
                        <a:pt x="1811" y="599"/>
                        <a:pt x="874" y="1285"/>
                        <a:pt x="9" y="2044"/>
                      </a:cubicBezTo>
                      <a:cubicBezTo>
                        <a:pt x="9" y="2053"/>
                        <a:pt x="0" y="2062"/>
                        <a:pt x="9" y="2071"/>
                      </a:cubicBezTo>
                      <a:cubicBezTo>
                        <a:pt x="18" y="2079"/>
                        <a:pt x="18" y="2079"/>
                        <a:pt x="27" y="2079"/>
                      </a:cubicBezTo>
                      <a:cubicBezTo>
                        <a:pt x="27" y="2079"/>
                        <a:pt x="36" y="2079"/>
                        <a:pt x="36" y="2071"/>
                      </a:cubicBezTo>
                      <a:cubicBezTo>
                        <a:pt x="901" y="1312"/>
                        <a:pt x="1838" y="625"/>
                        <a:pt x="2819" y="37"/>
                      </a:cubicBezTo>
                      <a:cubicBezTo>
                        <a:pt x="2828" y="28"/>
                        <a:pt x="2828" y="19"/>
                        <a:pt x="2828" y="10"/>
                      </a:cubicBezTo>
                      <a:cubicBezTo>
                        <a:pt x="2819" y="1"/>
                        <a:pt x="2810" y="1"/>
                        <a:pt x="2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0" name="Google Shape;9250;p40">
                  <a:extLst>
                    <a:ext uri="{FF2B5EF4-FFF2-40B4-BE49-F238E27FC236}">
                      <a16:creationId xmlns:a16="http://schemas.microsoft.com/office/drawing/2014/main" id="{F73E72A0-5129-18F8-5623-9387095D7B4F}"/>
                    </a:ext>
                  </a:extLst>
                </p:cNvPr>
                <p:cNvSpPr/>
                <p:nvPr/>
              </p:nvSpPr>
              <p:spPr>
                <a:xfrm>
                  <a:off x="6647650" y="4539925"/>
                  <a:ext cx="67175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" h="2006" extrusionOk="0">
                      <a:moveTo>
                        <a:pt x="2667" y="0"/>
                      </a:moveTo>
                      <a:cubicBezTo>
                        <a:pt x="2662" y="0"/>
                        <a:pt x="2655" y="2"/>
                        <a:pt x="2650" y="7"/>
                      </a:cubicBezTo>
                      <a:cubicBezTo>
                        <a:pt x="1714" y="569"/>
                        <a:pt x="822" y="1229"/>
                        <a:pt x="10" y="1970"/>
                      </a:cubicBezTo>
                      <a:cubicBezTo>
                        <a:pt x="1" y="1978"/>
                        <a:pt x="1" y="1987"/>
                        <a:pt x="10" y="1996"/>
                      </a:cubicBezTo>
                      <a:cubicBezTo>
                        <a:pt x="10" y="2005"/>
                        <a:pt x="19" y="2005"/>
                        <a:pt x="19" y="2005"/>
                      </a:cubicBezTo>
                      <a:cubicBezTo>
                        <a:pt x="28" y="2005"/>
                        <a:pt x="28" y="2005"/>
                        <a:pt x="37" y="1996"/>
                      </a:cubicBezTo>
                      <a:cubicBezTo>
                        <a:pt x="848" y="1265"/>
                        <a:pt x="1732" y="596"/>
                        <a:pt x="2677" y="34"/>
                      </a:cubicBezTo>
                      <a:cubicBezTo>
                        <a:pt x="2686" y="34"/>
                        <a:pt x="2686" y="16"/>
                        <a:pt x="2677" y="7"/>
                      </a:cubicBezTo>
                      <a:cubicBezTo>
                        <a:pt x="2677" y="2"/>
                        <a:pt x="2673" y="0"/>
                        <a:pt x="26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1" name="Google Shape;9251;p40">
                  <a:extLst>
                    <a:ext uri="{FF2B5EF4-FFF2-40B4-BE49-F238E27FC236}">
                      <a16:creationId xmlns:a16="http://schemas.microsoft.com/office/drawing/2014/main" id="{AD4623C0-8547-D862-9807-FF43296F58C3}"/>
                    </a:ext>
                  </a:extLst>
                </p:cNvPr>
                <p:cNvSpPr/>
                <p:nvPr/>
              </p:nvSpPr>
              <p:spPr>
                <a:xfrm>
                  <a:off x="6647000" y="4551375"/>
                  <a:ext cx="77850" cy="6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2404" extrusionOk="0">
                      <a:moveTo>
                        <a:pt x="3094" y="0"/>
                      </a:moveTo>
                      <a:cubicBezTo>
                        <a:pt x="3092" y="0"/>
                        <a:pt x="3089" y="1"/>
                        <a:pt x="3087" y="4"/>
                      </a:cubicBezTo>
                      <a:cubicBezTo>
                        <a:pt x="1981" y="682"/>
                        <a:pt x="946" y="1476"/>
                        <a:pt x="9" y="2368"/>
                      </a:cubicBezTo>
                      <a:cubicBezTo>
                        <a:pt x="0" y="2377"/>
                        <a:pt x="0" y="2386"/>
                        <a:pt x="9" y="2395"/>
                      </a:cubicBezTo>
                      <a:cubicBezTo>
                        <a:pt x="9" y="2404"/>
                        <a:pt x="9" y="2404"/>
                        <a:pt x="18" y="2404"/>
                      </a:cubicBezTo>
                      <a:cubicBezTo>
                        <a:pt x="27" y="2404"/>
                        <a:pt x="27" y="2404"/>
                        <a:pt x="27" y="2395"/>
                      </a:cubicBezTo>
                      <a:cubicBezTo>
                        <a:pt x="973" y="1512"/>
                        <a:pt x="1998" y="718"/>
                        <a:pt x="3105" y="40"/>
                      </a:cubicBezTo>
                      <a:cubicBezTo>
                        <a:pt x="3114" y="31"/>
                        <a:pt x="3114" y="22"/>
                        <a:pt x="3105" y="13"/>
                      </a:cubicBezTo>
                      <a:cubicBezTo>
                        <a:pt x="3105" y="7"/>
                        <a:pt x="3100" y="0"/>
                        <a:pt x="30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2" name="Google Shape;9252;p40">
                  <a:extLst>
                    <a:ext uri="{FF2B5EF4-FFF2-40B4-BE49-F238E27FC236}">
                      <a16:creationId xmlns:a16="http://schemas.microsoft.com/office/drawing/2014/main" id="{81344B17-40CA-652F-2790-28B12FB2CCFA}"/>
                    </a:ext>
                  </a:extLst>
                </p:cNvPr>
                <p:cNvSpPr/>
                <p:nvPr/>
              </p:nvSpPr>
              <p:spPr>
                <a:xfrm>
                  <a:off x="6661700" y="4567200"/>
                  <a:ext cx="73400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2182" extrusionOk="0">
                      <a:moveTo>
                        <a:pt x="2917" y="1"/>
                      </a:moveTo>
                      <a:cubicBezTo>
                        <a:pt x="2914" y="1"/>
                        <a:pt x="2912" y="2"/>
                        <a:pt x="2909" y="4"/>
                      </a:cubicBezTo>
                      <a:cubicBezTo>
                        <a:pt x="1883" y="638"/>
                        <a:pt x="911" y="1360"/>
                        <a:pt x="10" y="2154"/>
                      </a:cubicBezTo>
                      <a:cubicBezTo>
                        <a:pt x="1" y="2154"/>
                        <a:pt x="1" y="2172"/>
                        <a:pt x="1" y="2172"/>
                      </a:cubicBezTo>
                      <a:cubicBezTo>
                        <a:pt x="10" y="2181"/>
                        <a:pt x="10" y="2181"/>
                        <a:pt x="19" y="2181"/>
                      </a:cubicBezTo>
                      <a:lnTo>
                        <a:pt x="28" y="2181"/>
                      </a:lnTo>
                      <a:cubicBezTo>
                        <a:pt x="929" y="1387"/>
                        <a:pt x="1910" y="664"/>
                        <a:pt x="2927" y="31"/>
                      </a:cubicBezTo>
                      <a:cubicBezTo>
                        <a:pt x="2936" y="31"/>
                        <a:pt x="2936" y="13"/>
                        <a:pt x="2936" y="13"/>
                      </a:cubicBezTo>
                      <a:cubicBezTo>
                        <a:pt x="2930" y="7"/>
                        <a:pt x="2923" y="1"/>
                        <a:pt x="29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3" name="Google Shape;9253;p40">
                  <a:extLst>
                    <a:ext uri="{FF2B5EF4-FFF2-40B4-BE49-F238E27FC236}">
                      <a16:creationId xmlns:a16="http://schemas.microsoft.com/office/drawing/2014/main" id="{99991971-9074-7E9E-BFF5-08071FBCF21A}"/>
                    </a:ext>
                  </a:extLst>
                </p:cNvPr>
                <p:cNvSpPr/>
                <p:nvPr/>
              </p:nvSpPr>
              <p:spPr>
                <a:xfrm>
                  <a:off x="6678000" y="4579350"/>
                  <a:ext cx="6557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" h="2017" extrusionOk="0">
                      <a:moveTo>
                        <a:pt x="2596" y="0"/>
                      </a:moveTo>
                      <a:cubicBezTo>
                        <a:pt x="1704" y="616"/>
                        <a:pt x="830" y="1276"/>
                        <a:pt x="9" y="1981"/>
                      </a:cubicBezTo>
                      <a:cubicBezTo>
                        <a:pt x="0" y="1989"/>
                        <a:pt x="0" y="2007"/>
                        <a:pt x="9" y="2007"/>
                      </a:cubicBezTo>
                      <a:cubicBezTo>
                        <a:pt x="18" y="2016"/>
                        <a:pt x="18" y="2016"/>
                        <a:pt x="27" y="2016"/>
                      </a:cubicBezTo>
                      <a:lnTo>
                        <a:pt x="36" y="2016"/>
                      </a:lnTo>
                      <a:cubicBezTo>
                        <a:pt x="857" y="1311"/>
                        <a:pt x="1722" y="642"/>
                        <a:pt x="2614" y="36"/>
                      </a:cubicBezTo>
                      <a:cubicBezTo>
                        <a:pt x="2623" y="27"/>
                        <a:pt x="2623" y="18"/>
                        <a:pt x="2623" y="9"/>
                      </a:cubicBezTo>
                      <a:cubicBezTo>
                        <a:pt x="2614" y="0"/>
                        <a:pt x="2605" y="0"/>
                        <a:pt x="25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4" name="Google Shape;9254;p40">
                  <a:extLst>
                    <a:ext uri="{FF2B5EF4-FFF2-40B4-BE49-F238E27FC236}">
                      <a16:creationId xmlns:a16="http://schemas.microsoft.com/office/drawing/2014/main" id="{736AAE2F-408E-4AD5-C078-8C1E2E071EB0}"/>
                    </a:ext>
                  </a:extLst>
                </p:cNvPr>
                <p:cNvSpPr/>
                <p:nvPr/>
              </p:nvSpPr>
              <p:spPr>
                <a:xfrm>
                  <a:off x="6697175" y="4590775"/>
                  <a:ext cx="57125" cy="4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" h="1783" extrusionOk="0">
                      <a:moveTo>
                        <a:pt x="2262" y="0"/>
                      </a:moveTo>
                      <a:cubicBezTo>
                        <a:pt x="2257" y="0"/>
                        <a:pt x="2253" y="2"/>
                        <a:pt x="2249" y="7"/>
                      </a:cubicBezTo>
                      <a:cubicBezTo>
                        <a:pt x="1481" y="551"/>
                        <a:pt x="723" y="1140"/>
                        <a:pt x="9" y="1755"/>
                      </a:cubicBezTo>
                      <a:cubicBezTo>
                        <a:pt x="0" y="1755"/>
                        <a:pt x="0" y="1773"/>
                        <a:pt x="9" y="1782"/>
                      </a:cubicBezTo>
                      <a:lnTo>
                        <a:pt x="36" y="1782"/>
                      </a:lnTo>
                      <a:cubicBezTo>
                        <a:pt x="750" y="1167"/>
                        <a:pt x="1499" y="578"/>
                        <a:pt x="2275" y="34"/>
                      </a:cubicBezTo>
                      <a:cubicBezTo>
                        <a:pt x="2284" y="25"/>
                        <a:pt x="2284" y="16"/>
                        <a:pt x="2275" y="7"/>
                      </a:cubicBezTo>
                      <a:cubicBezTo>
                        <a:pt x="2271" y="2"/>
                        <a:pt x="2266" y="0"/>
                        <a:pt x="22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5" name="Google Shape;9255;p40">
                  <a:extLst>
                    <a:ext uri="{FF2B5EF4-FFF2-40B4-BE49-F238E27FC236}">
                      <a16:creationId xmlns:a16="http://schemas.microsoft.com/office/drawing/2014/main" id="{2F1D92EA-B07F-5948-1957-D36F1AE2B38D}"/>
                    </a:ext>
                  </a:extLst>
                </p:cNvPr>
                <p:cNvSpPr/>
                <p:nvPr/>
              </p:nvSpPr>
              <p:spPr>
                <a:xfrm>
                  <a:off x="6714350" y="4602000"/>
                  <a:ext cx="49300" cy="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2" h="1619" extrusionOk="0">
                      <a:moveTo>
                        <a:pt x="1954" y="0"/>
                      </a:moveTo>
                      <a:cubicBezTo>
                        <a:pt x="1951" y="0"/>
                        <a:pt x="1948" y="1"/>
                        <a:pt x="1945" y="4"/>
                      </a:cubicBezTo>
                      <a:cubicBezTo>
                        <a:pt x="1294" y="521"/>
                        <a:pt x="643" y="1057"/>
                        <a:pt x="9" y="1583"/>
                      </a:cubicBezTo>
                      <a:cubicBezTo>
                        <a:pt x="0" y="1592"/>
                        <a:pt x="0" y="1601"/>
                        <a:pt x="0" y="1610"/>
                      </a:cubicBezTo>
                      <a:cubicBezTo>
                        <a:pt x="9" y="1610"/>
                        <a:pt x="9" y="1619"/>
                        <a:pt x="18" y="1619"/>
                      </a:cubicBezTo>
                      <a:cubicBezTo>
                        <a:pt x="27" y="1619"/>
                        <a:pt x="27" y="1610"/>
                        <a:pt x="27" y="1610"/>
                      </a:cubicBezTo>
                      <a:cubicBezTo>
                        <a:pt x="660" y="1083"/>
                        <a:pt x="1312" y="557"/>
                        <a:pt x="1963" y="31"/>
                      </a:cubicBezTo>
                      <a:cubicBezTo>
                        <a:pt x="1972" y="31"/>
                        <a:pt x="1972" y="13"/>
                        <a:pt x="1972" y="4"/>
                      </a:cubicBezTo>
                      <a:cubicBezTo>
                        <a:pt x="1966" y="4"/>
                        <a:pt x="1960" y="0"/>
                        <a:pt x="19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6" name="Google Shape;9256;p40">
                  <a:extLst>
                    <a:ext uri="{FF2B5EF4-FFF2-40B4-BE49-F238E27FC236}">
                      <a16:creationId xmlns:a16="http://schemas.microsoft.com/office/drawing/2014/main" id="{645829FE-857C-570E-FF99-E493A551A1C2}"/>
                    </a:ext>
                  </a:extLst>
                </p:cNvPr>
                <p:cNvSpPr/>
                <p:nvPr/>
              </p:nvSpPr>
              <p:spPr>
                <a:xfrm>
                  <a:off x="6731750" y="4613825"/>
                  <a:ext cx="45525" cy="3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1" h="1325" extrusionOk="0">
                      <a:moveTo>
                        <a:pt x="1794" y="0"/>
                      </a:moveTo>
                      <a:cubicBezTo>
                        <a:pt x="1790" y="0"/>
                        <a:pt x="1787" y="1"/>
                        <a:pt x="1784" y="4"/>
                      </a:cubicBezTo>
                      <a:cubicBezTo>
                        <a:pt x="1160" y="387"/>
                        <a:pt x="562" y="816"/>
                        <a:pt x="9" y="1288"/>
                      </a:cubicBezTo>
                      <a:cubicBezTo>
                        <a:pt x="0" y="1297"/>
                        <a:pt x="0" y="1306"/>
                        <a:pt x="0" y="1315"/>
                      </a:cubicBezTo>
                      <a:cubicBezTo>
                        <a:pt x="9" y="1324"/>
                        <a:pt x="9" y="1324"/>
                        <a:pt x="18" y="1324"/>
                      </a:cubicBezTo>
                      <a:lnTo>
                        <a:pt x="27" y="1324"/>
                      </a:lnTo>
                      <a:cubicBezTo>
                        <a:pt x="589" y="851"/>
                        <a:pt x="1187" y="414"/>
                        <a:pt x="1811" y="31"/>
                      </a:cubicBezTo>
                      <a:cubicBezTo>
                        <a:pt x="1820" y="31"/>
                        <a:pt x="1820" y="22"/>
                        <a:pt x="1811" y="13"/>
                      </a:cubicBezTo>
                      <a:cubicBezTo>
                        <a:pt x="1811" y="6"/>
                        <a:pt x="1802" y="0"/>
                        <a:pt x="17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7" name="Google Shape;9257;p40">
                  <a:extLst>
                    <a:ext uri="{FF2B5EF4-FFF2-40B4-BE49-F238E27FC236}">
                      <a16:creationId xmlns:a16="http://schemas.microsoft.com/office/drawing/2014/main" id="{14992F65-930E-5EE2-145F-F960EB66C1AA}"/>
                    </a:ext>
                  </a:extLst>
                </p:cNvPr>
                <p:cNvSpPr/>
                <p:nvPr/>
              </p:nvSpPr>
              <p:spPr>
                <a:xfrm>
                  <a:off x="6753825" y="4625200"/>
                  <a:ext cx="36600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1039" extrusionOk="0">
                      <a:moveTo>
                        <a:pt x="1444" y="0"/>
                      </a:moveTo>
                      <a:cubicBezTo>
                        <a:pt x="1442" y="0"/>
                        <a:pt x="1439" y="1"/>
                        <a:pt x="1437" y="4"/>
                      </a:cubicBezTo>
                      <a:cubicBezTo>
                        <a:pt x="946" y="316"/>
                        <a:pt x="473" y="655"/>
                        <a:pt x="9" y="1003"/>
                      </a:cubicBezTo>
                      <a:cubicBezTo>
                        <a:pt x="0" y="1012"/>
                        <a:pt x="0" y="1030"/>
                        <a:pt x="9" y="1030"/>
                      </a:cubicBezTo>
                      <a:cubicBezTo>
                        <a:pt x="9" y="1039"/>
                        <a:pt x="18" y="1039"/>
                        <a:pt x="18" y="1039"/>
                      </a:cubicBezTo>
                      <a:lnTo>
                        <a:pt x="36" y="1039"/>
                      </a:lnTo>
                      <a:cubicBezTo>
                        <a:pt x="491" y="682"/>
                        <a:pt x="973" y="352"/>
                        <a:pt x="1454" y="31"/>
                      </a:cubicBezTo>
                      <a:cubicBezTo>
                        <a:pt x="1463" y="31"/>
                        <a:pt x="1463" y="22"/>
                        <a:pt x="1463" y="13"/>
                      </a:cubicBezTo>
                      <a:cubicBezTo>
                        <a:pt x="1457" y="6"/>
                        <a:pt x="1451" y="0"/>
                        <a:pt x="1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8" name="Google Shape;9258;p40">
                  <a:extLst>
                    <a:ext uri="{FF2B5EF4-FFF2-40B4-BE49-F238E27FC236}">
                      <a16:creationId xmlns:a16="http://schemas.microsoft.com/office/drawing/2014/main" id="{07D88F34-972D-2876-B40E-76BE46DDD9C7}"/>
                    </a:ext>
                  </a:extLst>
                </p:cNvPr>
                <p:cNvSpPr/>
                <p:nvPr/>
              </p:nvSpPr>
              <p:spPr>
                <a:xfrm>
                  <a:off x="6771875" y="4631425"/>
                  <a:ext cx="31925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933" extrusionOk="0">
                      <a:moveTo>
                        <a:pt x="1252" y="1"/>
                      </a:moveTo>
                      <a:cubicBezTo>
                        <a:pt x="1248" y="1"/>
                        <a:pt x="1244" y="2"/>
                        <a:pt x="1241" y="5"/>
                      </a:cubicBezTo>
                      <a:lnTo>
                        <a:pt x="10" y="906"/>
                      </a:lnTo>
                      <a:cubicBezTo>
                        <a:pt x="1" y="906"/>
                        <a:pt x="1" y="923"/>
                        <a:pt x="10" y="932"/>
                      </a:cubicBezTo>
                      <a:lnTo>
                        <a:pt x="28" y="932"/>
                      </a:lnTo>
                      <a:lnTo>
                        <a:pt x="1268" y="31"/>
                      </a:lnTo>
                      <a:cubicBezTo>
                        <a:pt x="1277" y="31"/>
                        <a:pt x="1277" y="13"/>
                        <a:pt x="1268" y="5"/>
                      </a:cubicBezTo>
                      <a:cubicBezTo>
                        <a:pt x="1268" y="5"/>
                        <a:pt x="12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9" name="Google Shape;9259;p40">
                  <a:extLst>
                    <a:ext uri="{FF2B5EF4-FFF2-40B4-BE49-F238E27FC236}">
                      <a16:creationId xmlns:a16="http://schemas.microsoft.com/office/drawing/2014/main" id="{A95A1E74-F79F-2DFD-4DF6-C641A72E1147}"/>
                    </a:ext>
                  </a:extLst>
                </p:cNvPr>
                <p:cNvSpPr/>
                <p:nvPr/>
              </p:nvSpPr>
              <p:spPr>
                <a:xfrm>
                  <a:off x="6792400" y="4637900"/>
                  <a:ext cx="25900" cy="1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790" extrusionOk="0">
                      <a:moveTo>
                        <a:pt x="1008" y="1"/>
                      </a:moveTo>
                      <a:cubicBezTo>
                        <a:pt x="1005" y="1"/>
                        <a:pt x="1002" y="2"/>
                        <a:pt x="1000" y="4"/>
                      </a:cubicBezTo>
                      <a:cubicBezTo>
                        <a:pt x="652" y="227"/>
                        <a:pt x="313" y="477"/>
                        <a:pt x="10" y="754"/>
                      </a:cubicBezTo>
                      <a:cubicBezTo>
                        <a:pt x="1" y="763"/>
                        <a:pt x="1" y="771"/>
                        <a:pt x="10" y="780"/>
                      </a:cubicBezTo>
                      <a:cubicBezTo>
                        <a:pt x="10" y="789"/>
                        <a:pt x="19" y="789"/>
                        <a:pt x="19" y="789"/>
                      </a:cubicBezTo>
                      <a:cubicBezTo>
                        <a:pt x="27" y="789"/>
                        <a:pt x="27" y="789"/>
                        <a:pt x="36" y="780"/>
                      </a:cubicBezTo>
                      <a:cubicBezTo>
                        <a:pt x="340" y="504"/>
                        <a:pt x="670" y="254"/>
                        <a:pt x="1018" y="31"/>
                      </a:cubicBezTo>
                      <a:cubicBezTo>
                        <a:pt x="1027" y="31"/>
                        <a:pt x="1036" y="22"/>
                        <a:pt x="1027" y="13"/>
                      </a:cubicBezTo>
                      <a:cubicBezTo>
                        <a:pt x="1020" y="7"/>
                        <a:pt x="1014" y="1"/>
                        <a:pt x="10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0" name="Google Shape;9260;p40">
                  <a:extLst>
                    <a:ext uri="{FF2B5EF4-FFF2-40B4-BE49-F238E27FC236}">
                      <a16:creationId xmlns:a16="http://schemas.microsoft.com/office/drawing/2014/main" id="{CD7E5166-090D-17D2-B09D-4C365B63CEA1}"/>
                    </a:ext>
                  </a:extLst>
                </p:cNvPr>
                <p:cNvSpPr/>
                <p:nvPr/>
              </p:nvSpPr>
              <p:spPr>
                <a:xfrm>
                  <a:off x="6816725" y="4645625"/>
                  <a:ext cx="1762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534" extrusionOk="0">
                      <a:moveTo>
                        <a:pt x="691" y="1"/>
                      </a:moveTo>
                      <a:cubicBezTo>
                        <a:pt x="687" y="1"/>
                        <a:pt x="683" y="3"/>
                        <a:pt x="678" y="8"/>
                      </a:cubicBezTo>
                      <a:lnTo>
                        <a:pt x="9" y="498"/>
                      </a:lnTo>
                      <a:cubicBezTo>
                        <a:pt x="0" y="507"/>
                        <a:pt x="0" y="516"/>
                        <a:pt x="9" y="525"/>
                      </a:cubicBezTo>
                      <a:cubicBezTo>
                        <a:pt x="9" y="525"/>
                        <a:pt x="18" y="534"/>
                        <a:pt x="27" y="534"/>
                      </a:cubicBezTo>
                      <a:cubicBezTo>
                        <a:pt x="27" y="534"/>
                        <a:pt x="27" y="534"/>
                        <a:pt x="36" y="525"/>
                      </a:cubicBezTo>
                      <a:lnTo>
                        <a:pt x="696" y="34"/>
                      </a:lnTo>
                      <a:cubicBezTo>
                        <a:pt x="705" y="25"/>
                        <a:pt x="705" y="16"/>
                        <a:pt x="705" y="8"/>
                      </a:cubicBezTo>
                      <a:cubicBezTo>
                        <a:pt x="700" y="3"/>
                        <a:pt x="696" y="1"/>
                        <a:pt x="6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1" name="Google Shape;9261;p40">
                  <a:extLst>
                    <a:ext uri="{FF2B5EF4-FFF2-40B4-BE49-F238E27FC236}">
                      <a16:creationId xmlns:a16="http://schemas.microsoft.com/office/drawing/2014/main" id="{02666F24-E5EF-6BBE-C7EF-FE7512645AC9}"/>
                    </a:ext>
                  </a:extLst>
                </p:cNvPr>
                <p:cNvSpPr/>
                <p:nvPr/>
              </p:nvSpPr>
              <p:spPr>
                <a:xfrm>
                  <a:off x="6837675" y="4648975"/>
                  <a:ext cx="962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293" extrusionOk="0">
                      <a:moveTo>
                        <a:pt x="362" y="1"/>
                      </a:moveTo>
                      <a:cubicBezTo>
                        <a:pt x="358" y="1"/>
                        <a:pt x="353" y="3"/>
                        <a:pt x="349" y="7"/>
                      </a:cubicBezTo>
                      <a:cubicBezTo>
                        <a:pt x="259" y="123"/>
                        <a:pt x="143" y="204"/>
                        <a:pt x="19" y="257"/>
                      </a:cubicBezTo>
                      <a:cubicBezTo>
                        <a:pt x="10" y="266"/>
                        <a:pt x="1" y="275"/>
                        <a:pt x="10" y="284"/>
                      </a:cubicBezTo>
                      <a:cubicBezTo>
                        <a:pt x="10" y="293"/>
                        <a:pt x="19" y="293"/>
                        <a:pt x="27" y="293"/>
                      </a:cubicBezTo>
                      <a:cubicBezTo>
                        <a:pt x="170" y="239"/>
                        <a:pt x="286" y="150"/>
                        <a:pt x="375" y="34"/>
                      </a:cubicBezTo>
                      <a:cubicBezTo>
                        <a:pt x="384" y="25"/>
                        <a:pt x="384" y="7"/>
                        <a:pt x="375" y="7"/>
                      </a:cubicBezTo>
                      <a:cubicBezTo>
                        <a:pt x="371" y="3"/>
                        <a:pt x="366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2" name="Google Shape;9262;p40">
                  <a:extLst>
                    <a:ext uri="{FF2B5EF4-FFF2-40B4-BE49-F238E27FC236}">
                      <a16:creationId xmlns:a16="http://schemas.microsoft.com/office/drawing/2014/main" id="{29BE22EF-0BD9-DF3A-575E-1E40100B7BE6}"/>
                    </a:ext>
                  </a:extLst>
                </p:cNvPr>
                <p:cNvSpPr/>
                <p:nvPr/>
              </p:nvSpPr>
              <p:spPr>
                <a:xfrm>
                  <a:off x="6747350" y="4167250"/>
                  <a:ext cx="269450" cy="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8" h="1283" extrusionOk="0">
                      <a:moveTo>
                        <a:pt x="14" y="0"/>
                      </a:moveTo>
                      <a:cubicBezTo>
                        <a:pt x="10" y="0"/>
                        <a:pt x="5" y="3"/>
                        <a:pt x="1" y="7"/>
                      </a:cubicBezTo>
                      <a:cubicBezTo>
                        <a:pt x="1" y="16"/>
                        <a:pt x="1" y="25"/>
                        <a:pt x="1" y="34"/>
                      </a:cubicBezTo>
                      <a:cubicBezTo>
                        <a:pt x="215" y="239"/>
                        <a:pt x="500" y="328"/>
                        <a:pt x="795" y="417"/>
                      </a:cubicBezTo>
                      <a:cubicBezTo>
                        <a:pt x="2784" y="988"/>
                        <a:pt x="4854" y="1283"/>
                        <a:pt x="6923" y="1283"/>
                      </a:cubicBezTo>
                      <a:cubicBezTo>
                        <a:pt x="8208" y="1283"/>
                        <a:pt x="9493" y="1167"/>
                        <a:pt x="10759" y="944"/>
                      </a:cubicBezTo>
                      <a:cubicBezTo>
                        <a:pt x="10768" y="944"/>
                        <a:pt x="10777" y="926"/>
                        <a:pt x="10768" y="917"/>
                      </a:cubicBezTo>
                      <a:cubicBezTo>
                        <a:pt x="10768" y="911"/>
                        <a:pt x="10764" y="904"/>
                        <a:pt x="10758" y="904"/>
                      </a:cubicBezTo>
                      <a:cubicBezTo>
                        <a:pt x="10756" y="904"/>
                        <a:pt x="10753" y="905"/>
                        <a:pt x="10751" y="908"/>
                      </a:cubicBezTo>
                      <a:cubicBezTo>
                        <a:pt x="9489" y="1130"/>
                        <a:pt x="8205" y="1241"/>
                        <a:pt x="6921" y="1241"/>
                      </a:cubicBezTo>
                      <a:cubicBezTo>
                        <a:pt x="4853" y="1241"/>
                        <a:pt x="2784" y="954"/>
                        <a:pt x="804" y="382"/>
                      </a:cubicBezTo>
                      <a:cubicBezTo>
                        <a:pt x="518" y="292"/>
                        <a:pt x="242" y="203"/>
                        <a:pt x="27" y="7"/>
                      </a:cubicBezTo>
                      <a:cubicBezTo>
                        <a:pt x="23" y="3"/>
                        <a:pt x="18" y="0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3" name="Google Shape;9263;p40">
                  <a:extLst>
                    <a:ext uri="{FF2B5EF4-FFF2-40B4-BE49-F238E27FC236}">
                      <a16:creationId xmlns:a16="http://schemas.microsoft.com/office/drawing/2014/main" id="{782FD021-ED66-75CC-AC78-60ADA221386B}"/>
                    </a:ext>
                  </a:extLst>
                </p:cNvPr>
                <p:cNvSpPr/>
                <p:nvPr/>
              </p:nvSpPr>
              <p:spPr>
                <a:xfrm>
                  <a:off x="6750250" y="4160275"/>
                  <a:ext cx="11850" cy="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233" extrusionOk="0">
                      <a:moveTo>
                        <a:pt x="465" y="1"/>
                      </a:moveTo>
                      <a:cubicBezTo>
                        <a:pt x="295" y="36"/>
                        <a:pt x="134" y="99"/>
                        <a:pt x="1" y="197"/>
                      </a:cubicBezTo>
                      <a:lnTo>
                        <a:pt x="18" y="232"/>
                      </a:lnTo>
                      <a:cubicBezTo>
                        <a:pt x="152" y="134"/>
                        <a:pt x="313" y="63"/>
                        <a:pt x="473" y="36"/>
                      </a:cubicBezTo>
                      <a:lnTo>
                        <a:pt x="4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4" name="Google Shape;9264;p40">
                  <a:extLst>
                    <a:ext uri="{FF2B5EF4-FFF2-40B4-BE49-F238E27FC236}">
                      <a16:creationId xmlns:a16="http://schemas.microsoft.com/office/drawing/2014/main" id="{4865891D-0FFA-9BA2-7BAA-F4FD8F425D11}"/>
                    </a:ext>
                  </a:extLst>
                </p:cNvPr>
                <p:cNvSpPr/>
                <p:nvPr/>
              </p:nvSpPr>
              <p:spPr>
                <a:xfrm>
                  <a:off x="6756725" y="4162500"/>
                  <a:ext cx="1585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85" extrusionOk="0">
                      <a:moveTo>
                        <a:pt x="616" y="1"/>
                      </a:moveTo>
                      <a:lnTo>
                        <a:pt x="0" y="349"/>
                      </a:lnTo>
                      <a:lnTo>
                        <a:pt x="18" y="384"/>
                      </a:lnTo>
                      <a:lnTo>
                        <a:pt x="634" y="36"/>
                      </a:ln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5" name="Google Shape;9265;p40">
                  <a:extLst>
                    <a:ext uri="{FF2B5EF4-FFF2-40B4-BE49-F238E27FC236}">
                      <a16:creationId xmlns:a16="http://schemas.microsoft.com/office/drawing/2014/main" id="{88D7635A-CCCC-256A-7F5B-E9369C94C2B6}"/>
                    </a:ext>
                  </a:extLst>
                </p:cNvPr>
                <p:cNvSpPr/>
                <p:nvPr/>
              </p:nvSpPr>
              <p:spPr>
                <a:xfrm>
                  <a:off x="6765875" y="4165175"/>
                  <a:ext cx="180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47" extrusionOk="0">
                      <a:moveTo>
                        <a:pt x="705" y="1"/>
                      </a:moveTo>
                      <a:cubicBezTo>
                        <a:pt x="455" y="108"/>
                        <a:pt x="214" y="251"/>
                        <a:pt x="0" y="420"/>
                      </a:cubicBezTo>
                      <a:lnTo>
                        <a:pt x="18" y="447"/>
                      </a:lnTo>
                      <a:cubicBezTo>
                        <a:pt x="232" y="277"/>
                        <a:pt x="473" y="144"/>
                        <a:pt x="723" y="36"/>
                      </a:cubicBezTo>
                      <a:lnTo>
                        <a:pt x="7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6" name="Google Shape;9266;p40">
                  <a:extLst>
                    <a:ext uri="{FF2B5EF4-FFF2-40B4-BE49-F238E27FC236}">
                      <a16:creationId xmlns:a16="http://schemas.microsoft.com/office/drawing/2014/main" id="{40ABBDF0-CC79-5A54-91C8-4FE123066C59}"/>
                    </a:ext>
                  </a:extLst>
                </p:cNvPr>
                <p:cNvSpPr/>
                <p:nvPr/>
              </p:nvSpPr>
              <p:spPr>
                <a:xfrm>
                  <a:off x="6775000" y="4167400"/>
                  <a:ext cx="187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465" extrusionOk="0">
                      <a:moveTo>
                        <a:pt x="732" y="1"/>
                      </a:moveTo>
                      <a:cubicBezTo>
                        <a:pt x="483" y="135"/>
                        <a:pt x="233" y="278"/>
                        <a:pt x="1" y="438"/>
                      </a:cubicBezTo>
                      <a:lnTo>
                        <a:pt x="28" y="465"/>
                      </a:lnTo>
                      <a:cubicBezTo>
                        <a:pt x="251" y="304"/>
                        <a:pt x="500" y="162"/>
                        <a:pt x="750" y="37"/>
                      </a:cubicBez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7" name="Google Shape;9267;p40">
                  <a:extLst>
                    <a:ext uri="{FF2B5EF4-FFF2-40B4-BE49-F238E27FC236}">
                      <a16:creationId xmlns:a16="http://schemas.microsoft.com/office/drawing/2014/main" id="{B3CB4EE3-0D41-8CB9-A827-659099DDB137}"/>
                    </a:ext>
                  </a:extLst>
                </p:cNvPr>
                <p:cNvSpPr/>
                <p:nvPr/>
              </p:nvSpPr>
              <p:spPr>
                <a:xfrm>
                  <a:off x="6784150" y="4171650"/>
                  <a:ext cx="176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447" extrusionOk="0">
                      <a:moveTo>
                        <a:pt x="696" y="0"/>
                      </a:moveTo>
                      <a:cubicBezTo>
                        <a:pt x="447" y="116"/>
                        <a:pt x="215" y="250"/>
                        <a:pt x="1" y="420"/>
                      </a:cubicBezTo>
                      <a:lnTo>
                        <a:pt x="27" y="447"/>
                      </a:lnTo>
                      <a:cubicBezTo>
                        <a:pt x="233" y="286"/>
                        <a:pt x="465" y="143"/>
                        <a:pt x="705" y="36"/>
                      </a:cubicBezTo>
                      <a:lnTo>
                        <a:pt x="6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8" name="Google Shape;9268;p40">
                  <a:extLst>
                    <a:ext uri="{FF2B5EF4-FFF2-40B4-BE49-F238E27FC236}">
                      <a16:creationId xmlns:a16="http://schemas.microsoft.com/office/drawing/2014/main" id="{A4404FCD-83D1-CB0D-6765-34BA5163744C}"/>
                    </a:ext>
                  </a:extLst>
                </p:cNvPr>
                <p:cNvSpPr/>
                <p:nvPr/>
              </p:nvSpPr>
              <p:spPr>
                <a:xfrm>
                  <a:off x="6794625" y="4172325"/>
                  <a:ext cx="203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500" extrusionOk="0">
                      <a:moveTo>
                        <a:pt x="795" y="0"/>
                      </a:moveTo>
                      <a:cubicBezTo>
                        <a:pt x="527" y="143"/>
                        <a:pt x="260" y="295"/>
                        <a:pt x="1" y="464"/>
                      </a:cubicBezTo>
                      <a:lnTo>
                        <a:pt x="19" y="500"/>
                      </a:lnTo>
                      <a:cubicBezTo>
                        <a:pt x="277" y="330"/>
                        <a:pt x="545" y="170"/>
                        <a:pt x="813" y="36"/>
                      </a:cubicBezTo>
                      <a:lnTo>
                        <a:pt x="7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9" name="Google Shape;9269;p40">
                  <a:extLst>
                    <a:ext uri="{FF2B5EF4-FFF2-40B4-BE49-F238E27FC236}">
                      <a16:creationId xmlns:a16="http://schemas.microsoft.com/office/drawing/2014/main" id="{D76E18D6-DD98-6DA7-5CE4-88C246F59526}"/>
                    </a:ext>
                  </a:extLst>
                </p:cNvPr>
                <p:cNvSpPr/>
                <p:nvPr/>
              </p:nvSpPr>
              <p:spPr>
                <a:xfrm>
                  <a:off x="6808475" y="4175225"/>
                  <a:ext cx="163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93" extrusionOk="0">
                      <a:moveTo>
                        <a:pt x="633" y="0"/>
                      </a:moveTo>
                      <a:cubicBezTo>
                        <a:pt x="428" y="134"/>
                        <a:pt x="214" y="250"/>
                        <a:pt x="0" y="357"/>
                      </a:cubicBezTo>
                      <a:lnTo>
                        <a:pt x="18" y="393"/>
                      </a:lnTo>
                      <a:cubicBezTo>
                        <a:pt x="232" y="286"/>
                        <a:pt x="446" y="161"/>
                        <a:pt x="651" y="36"/>
                      </a:cubicBez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0" name="Google Shape;9270;p40">
                  <a:extLst>
                    <a:ext uri="{FF2B5EF4-FFF2-40B4-BE49-F238E27FC236}">
                      <a16:creationId xmlns:a16="http://schemas.microsoft.com/office/drawing/2014/main" id="{ABABB0FE-530E-4FB1-97C8-D5C8937016C8}"/>
                    </a:ext>
                  </a:extLst>
                </p:cNvPr>
                <p:cNvSpPr/>
                <p:nvPr/>
              </p:nvSpPr>
              <p:spPr>
                <a:xfrm>
                  <a:off x="6820275" y="4174775"/>
                  <a:ext cx="207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474" extrusionOk="0">
                      <a:moveTo>
                        <a:pt x="822" y="0"/>
                      </a:moveTo>
                      <a:cubicBezTo>
                        <a:pt x="527" y="107"/>
                        <a:pt x="251" y="259"/>
                        <a:pt x="1" y="446"/>
                      </a:cubicBezTo>
                      <a:lnTo>
                        <a:pt x="28" y="473"/>
                      </a:lnTo>
                      <a:cubicBezTo>
                        <a:pt x="268" y="295"/>
                        <a:pt x="545" y="143"/>
                        <a:pt x="830" y="36"/>
                      </a:cubicBezTo>
                      <a:lnTo>
                        <a:pt x="8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1" name="Google Shape;9271;p40">
                  <a:extLst>
                    <a:ext uri="{FF2B5EF4-FFF2-40B4-BE49-F238E27FC236}">
                      <a16:creationId xmlns:a16="http://schemas.microsoft.com/office/drawing/2014/main" id="{414A980E-38FF-65B5-C3F9-D584E7737B39}"/>
                    </a:ext>
                  </a:extLst>
                </p:cNvPr>
                <p:cNvSpPr/>
                <p:nvPr/>
              </p:nvSpPr>
              <p:spPr>
                <a:xfrm>
                  <a:off x="6830775" y="4175675"/>
                  <a:ext cx="21875" cy="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536" extrusionOk="0">
                      <a:moveTo>
                        <a:pt x="857" y="0"/>
                      </a:moveTo>
                      <a:cubicBezTo>
                        <a:pt x="562" y="143"/>
                        <a:pt x="268" y="312"/>
                        <a:pt x="0" y="509"/>
                      </a:cubicBezTo>
                      <a:lnTo>
                        <a:pt x="18" y="535"/>
                      </a:lnTo>
                      <a:cubicBezTo>
                        <a:pt x="286" y="348"/>
                        <a:pt x="580" y="178"/>
                        <a:pt x="874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2" name="Google Shape;9272;p40">
                  <a:extLst>
                    <a:ext uri="{FF2B5EF4-FFF2-40B4-BE49-F238E27FC236}">
                      <a16:creationId xmlns:a16="http://schemas.microsoft.com/office/drawing/2014/main" id="{7624784A-7561-8714-28C8-BC2B60327792}"/>
                    </a:ext>
                  </a:extLst>
                </p:cNvPr>
                <p:cNvSpPr/>
                <p:nvPr/>
              </p:nvSpPr>
              <p:spPr>
                <a:xfrm>
                  <a:off x="6842800" y="4178125"/>
                  <a:ext cx="207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473" extrusionOk="0">
                      <a:moveTo>
                        <a:pt x="813" y="0"/>
                      </a:moveTo>
                      <a:lnTo>
                        <a:pt x="1" y="446"/>
                      </a:lnTo>
                      <a:lnTo>
                        <a:pt x="19" y="473"/>
                      </a:lnTo>
                      <a:lnTo>
                        <a:pt x="831" y="36"/>
                      </a:lnTo>
                      <a:lnTo>
                        <a:pt x="8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3" name="Google Shape;9273;p40">
                  <a:extLst>
                    <a:ext uri="{FF2B5EF4-FFF2-40B4-BE49-F238E27FC236}">
                      <a16:creationId xmlns:a16="http://schemas.microsoft.com/office/drawing/2014/main" id="{BE2ECBAF-25A5-42EA-7B88-2E73D16B228D}"/>
                    </a:ext>
                  </a:extLst>
                </p:cNvPr>
                <p:cNvSpPr/>
                <p:nvPr/>
              </p:nvSpPr>
              <p:spPr>
                <a:xfrm>
                  <a:off x="6855075" y="4180350"/>
                  <a:ext cx="203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474" extrusionOk="0">
                      <a:moveTo>
                        <a:pt x="803" y="0"/>
                      </a:moveTo>
                      <a:cubicBezTo>
                        <a:pt x="518" y="116"/>
                        <a:pt x="250" y="259"/>
                        <a:pt x="1" y="446"/>
                      </a:cubicBezTo>
                      <a:lnTo>
                        <a:pt x="27" y="473"/>
                      </a:lnTo>
                      <a:cubicBezTo>
                        <a:pt x="268" y="295"/>
                        <a:pt x="536" y="143"/>
                        <a:pt x="812" y="36"/>
                      </a:cubicBezTo>
                      <a:lnTo>
                        <a:pt x="80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4" name="Google Shape;9274;p40">
                  <a:extLst>
                    <a:ext uri="{FF2B5EF4-FFF2-40B4-BE49-F238E27FC236}">
                      <a16:creationId xmlns:a16="http://schemas.microsoft.com/office/drawing/2014/main" id="{EB44690A-F7AD-2DBB-6673-BBB3F76AD3EA}"/>
                    </a:ext>
                  </a:extLst>
                </p:cNvPr>
                <p:cNvSpPr/>
                <p:nvPr/>
              </p:nvSpPr>
              <p:spPr>
                <a:xfrm>
                  <a:off x="6864900" y="4180575"/>
                  <a:ext cx="2320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599" extrusionOk="0">
                      <a:moveTo>
                        <a:pt x="910" y="0"/>
                      </a:moveTo>
                      <a:cubicBezTo>
                        <a:pt x="598" y="170"/>
                        <a:pt x="294" y="357"/>
                        <a:pt x="0" y="571"/>
                      </a:cubicBezTo>
                      <a:lnTo>
                        <a:pt x="18" y="598"/>
                      </a:lnTo>
                      <a:cubicBezTo>
                        <a:pt x="312" y="393"/>
                        <a:pt x="616" y="197"/>
                        <a:pt x="928" y="27"/>
                      </a:cubicBezTo>
                      <a:lnTo>
                        <a:pt x="9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5" name="Google Shape;9275;p40">
                  <a:extLst>
                    <a:ext uri="{FF2B5EF4-FFF2-40B4-BE49-F238E27FC236}">
                      <a16:creationId xmlns:a16="http://schemas.microsoft.com/office/drawing/2014/main" id="{35541486-2603-8CDC-0D33-642CB01BB5E6}"/>
                    </a:ext>
                  </a:extLst>
                </p:cNvPr>
                <p:cNvSpPr/>
                <p:nvPr/>
              </p:nvSpPr>
              <p:spPr>
                <a:xfrm>
                  <a:off x="6876475" y="4182125"/>
                  <a:ext cx="245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599" extrusionOk="0">
                      <a:moveTo>
                        <a:pt x="973" y="1"/>
                      </a:moveTo>
                      <a:cubicBezTo>
                        <a:pt x="625" y="152"/>
                        <a:pt x="295" y="340"/>
                        <a:pt x="1" y="572"/>
                      </a:cubicBezTo>
                      <a:lnTo>
                        <a:pt x="19" y="598"/>
                      </a:lnTo>
                      <a:cubicBezTo>
                        <a:pt x="322" y="375"/>
                        <a:pt x="643" y="188"/>
                        <a:pt x="982" y="36"/>
                      </a:cubicBez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6" name="Google Shape;9276;p40">
                  <a:extLst>
                    <a:ext uri="{FF2B5EF4-FFF2-40B4-BE49-F238E27FC236}">
                      <a16:creationId xmlns:a16="http://schemas.microsoft.com/office/drawing/2014/main" id="{67092F11-0D6E-6904-C597-2CA95BF960F6}"/>
                    </a:ext>
                  </a:extLst>
                </p:cNvPr>
                <p:cNvSpPr/>
                <p:nvPr/>
              </p:nvSpPr>
              <p:spPr>
                <a:xfrm>
                  <a:off x="6886975" y="4183250"/>
                  <a:ext cx="267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572" extrusionOk="0">
                      <a:moveTo>
                        <a:pt x="1053" y="0"/>
                      </a:moveTo>
                      <a:cubicBezTo>
                        <a:pt x="678" y="125"/>
                        <a:pt x="321" y="304"/>
                        <a:pt x="0" y="536"/>
                      </a:cubicBezTo>
                      <a:lnTo>
                        <a:pt x="27" y="571"/>
                      </a:lnTo>
                      <a:cubicBezTo>
                        <a:pt x="339" y="339"/>
                        <a:pt x="687" y="161"/>
                        <a:pt x="1071" y="36"/>
                      </a:cubicBezTo>
                      <a:lnTo>
                        <a:pt x="10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7" name="Google Shape;9277;p40">
                  <a:extLst>
                    <a:ext uri="{FF2B5EF4-FFF2-40B4-BE49-F238E27FC236}">
                      <a16:creationId xmlns:a16="http://schemas.microsoft.com/office/drawing/2014/main" id="{D425FD49-08E9-638B-7C7F-A786BD243CA3}"/>
                    </a:ext>
                  </a:extLst>
                </p:cNvPr>
                <p:cNvSpPr/>
                <p:nvPr/>
              </p:nvSpPr>
              <p:spPr>
                <a:xfrm>
                  <a:off x="6897900" y="4181675"/>
                  <a:ext cx="296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688" extrusionOk="0">
                      <a:moveTo>
                        <a:pt x="1178" y="1"/>
                      </a:moveTo>
                      <a:cubicBezTo>
                        <a:pt x="768" y="179"/>
                        <a:pt x="375" y="402"/>
                        <a:pt x="0" y="661"/>
                      </a:cubicBezTo>
                      <a:lnTo>
                        <a:pt x="27" y="688"/>
                      </a:lnTo>
                      <a:cubicBezTo>
                        <a:pt x="393" y="438"/>
                        <a:pt x="785" y="215"/>
                        <a:pt x="1187" y="37"/>
                      </a:cubicBezTo>
                      <a:lnTo>
                        <a:pt x="11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8" name="Google Shape;9278;p40">
                  <a:extLst>
                    <a:ext uri="{FF2B5EF4-FFF2-40B4-BE49-F238E27FC236}">
                      <a16:creationId xmlns:a16="http://schemas.microsoft.com/office/drawing/2014/main" id="{966033DC-5367-CC69-887E-B6B0A8717DA1}"/>
                    </a:ext>
                  </a:extLst>
                </p:cNvPr>
                <p:cNvSpPr/>
                <p:nvPr/>
              </p:nvSpPr>
              <p:spPr>
                <a:xfrm>
                  <a:off x="6915750" y="4179450"/>
                  <a:ext cx="3347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697" extrusionOk="0">
                      <a:moveTo>
                        <a:pt x="1329" y="1"/>
                      </a:moveTo>
                      <a:cubicBezTo>
                        <a:pt x="865" y="179"/>
                        <a:pt x="419" y="402"/>
                        <a:pt x="0" y="661"/>
                      </a:cubicBezTo>
                      <a:lnTo>
                        <a:pt x="18" y="697"/>
                      </a:lnTo>
                      <a:cubicBezTo>
                        <a:pt x="437" y="429"/>
                        <a:pt x="883" y="215"/>
                        <a:pt x="1338" y="36"/>
                      </a:cubicBezTo>
                      <a:lnTo>
                        <a:pt x="13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9" name="Google Shape;9279;p40">
                  <a:extLst>
                    <a:ext uri="{FF2B5EF4-FFF2-40B4-BE49-F238E27FC236}">
                      <a16:creationId xmlns:a16="http://schemas.microsoft.com/office/drawing/2014/main" id="{24BA0EFA-0D54-0880-3636-32DE517703F4}"/>
                    </a:ext>
                  </a:extLst>
                </p:cNvPr>
                <p:cNvSpPr/>
                <p:nvPr/>
              </p:nvSpPr>
              <p:spPr>
                <a:xfrm>
                  <a:off x="6929350" y="4179675"/>
                  <a:ext cx="305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688" extrusionOk="0">
                      <a:moveTo>
                        <a:pt x="1205" y="1"/>
                      </a:moveTo>
                      <a:lnTo>
                        <a:pt x="0" y="661"/>
                      </a:lnTo>
                      <a:lnTo>
                        <a:pt x="18" y="688"/>
                      </a:lnTo>
                      <a:lnTo>
                        <a:pt x="1222" y="36"/>
                      </a:lnTo>
                      <a:lnTo>
                        <a:pt x="12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0" name="Google Shape;9280;p40">
                  <a:extLst>
                    <a:ext uri="{FF2B5EF4-FFF2-40B4-BE49-F238E27FC236}">
                      <a16:creationId xmlns:a16="http://schemas.microsoft.com/office/drawing/2014/main" id="{8DB45EAF-C753-226B-D99F-AA0B6020AACD}"/>
                    </a:ext>
                  </a:extLst>
                </p:cNvPr>
                <p:cNvSpPr/>
                <p:nvPr/>
              </p:nvSpPr>
              <p:spPr>
                <a:xfrm>
                  <a:off x="6945175" y="4178350"/>
                  <a:ext cx="33700" cy="1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723" extrusionOk="0">
                      <a:moveTo>
                        <a:pt x="1339" y="0"/>
                      </a:moveTo>
                      <a:cubicBezTo>
                        <a:pt x="875" y="196"/>
                        <a:pt x="429" y="428"/>
                        <a:pt x="1" y="696"/>
                      </a:cubicBezTo>
                      <a:lnTo>
                        <a:pt x="18" y="723"/>
                      </a:lnTo>
                      <a:cubicBezTo>
                        <a:pt x="447" y="464"/>
                        <a:pt x="893" y="232"/>
                        <a:pt x="1348" y="27"/>
                      </a:cubicBezTo>
                      <a:lnTo>
                        <a:pt x="1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1" name="Google Shape;9281;p40">
                  <a:extLst>
                    <a:ext uri="{FF2B5EF4-FFF2-40B4-BE49-F238E27FC236}">
                      <a16:creationId xmlns:a16="http://schemas.microsoft.com/office/drawing/2014/main" id="{61721F24-DF93-521E-3416-4BBFA8CB7B1C}"/>
                    </a:ext>
                  </a:extLst>
                </p:cNvPr>
                <p:cNvSpPr/>
                <p:nvPr/>
              </p:nvSpPr>
              <p:spPr>
                <a:xfrm>
                  <a:off x="6963025" y="4177225"/>
                  <a:ext cx="299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697" extrusionOk="0">
                      <a:moveTo>
                        <a:pt x="1178" y="0"/>
                      </a:moveTo>
                      <a:cubicBezTo>
                        <a:pt x="794" y="232"/>
                        <a:pt x="402" y="455"/>
                        <a:pt x="0" y="670"/>
                      </a:cubicBezTo>
                      <a:lnTo>
                        <a:pt x="18" y="696"/>
                      </a:lnTo>
                      <a:cubicBezTo>
                        <a:pt x="420" y="491"/>
                        <a:pt x="812" y="268"/>
                        <a:pt x="1196" y="36"/>
                      </a:cubicBezTo>
                      <a:lnTo>
                        <a:pt x="11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2" name="Google Shape;9282;p40">
                  <a:extLst>
                    <a:ext uri="{FF2B5EF4-FFF2-40B4-BE49-F238E27FC236}">
                      <a16:creationId xmlns:a16="http://schemas.microsoft.com/office/drawing/2014/main" id="{9802CAC6-0D15-E3B5-14DA-4539CC7DEF56}"/>
                    </a:ext>
                  </a:extLst>
                </p:cNvPr>
                <p:cNvSpPr/>
                <p:nvPr/>
              </p:nvSpPr>
              <p:spPr>
                <a:xfrm>
                  <a:off x="6976175" y="4175225"/>
                  <a:ext cx="332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830" extrusionOk="0">
                      <a:moveTo>
                        <a:pt x="1312" y="0"/>
                      </a:moveTo>
                      <a:cubicBezTo>
                        <a:pt x="857" y="232"/>
                        <a:pt x="411" y="500"/>
                        <a:pt x="1" y="803"/>
                      </a:cubicBezTo>
                      <a:lnTo>
                        <a:pt x="27" y="830"/>
                      </a:lnTo>
                      <a:cubicBezTo>
                        <a:pt x="438" y="535"/>
                        <a:pt x="875" y="259"/>
                        <a:pt x="1330" y="36"/>
                      </a:cubicBez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3" name="Google Shape;9283;p40">
                  <a:extLst>
                    <a:ext uri="{FF2B5EF4-FFF2-40B4-BE49-F238E27FC236}">
                      <a16:creationId xmlns:a16="http://schemas.microsoft.com/office/drawing/2014/main" id="{86F28875-4B45-6E9F-AD61-D8DEE494BA8D}"/>
                    </a:ext>
                  </a:extLst>
                </p:cNvPr>
                <p:cNvSpPr/>
                <p:nvPr/>
              </p:nvSpPr>
              <p:spPr>
                <a:xfrm>
                  <a:off x="6990450" y="4176325"/>
                  <a:ext cx="27900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760" extrusionOk="0">
                      <a:moveTo>
                        <a:pt x="1098" y="1"/>
                      </a:moveTo>
                      <a:cubicBezTo>
                        <a:pt x="714" y="215"/>
                        <a:pt x="349" y="465"/>
                        <a:pt x="1" y="732"/>
                      </a:cubicBezTo>
                      <a:lnTo>
                        <a:pt x="27" y="759"/>
                      </a:lnTo>
                      <a:cubicBezTo>
                        <a:pt x="366" y="491"/>
                        <a:pt x="732" y="251"/>
                        <a:pt x="1116" y="36"/>
                      </a:cubicBezTo>
                      <a:lnTo>
                        <a:pt x="10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4" name="Google Shape;9284;p40">
                  <a:extLst>
                    <a:ext uri="{FF2B5EF4-FFF2-40B4-BE49-F238E27FC236}">
                      <a16:creationId xmlns:a16="http://schemas.microsoft.com/office/drawing/2014/main" id="{DC14604F-6E95-742C-E7B7-53694A757444}"/>
                    </a:ext>
                  </a:extLst>
                </p:cNvPr>
                <p:cNvSpPr/>
                <p:nvPr/>
              </p:nvSpPr>
              <p:spPr>
                <a:xfrm>
                  <a:off x="7006725" y="4183475"/>
                  <a:ext cx="11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58" extrusionOk="0">
                      <a:moveTo>
                        <a:pt x="456" y="0"/>
                      </a:moveTo>
                      <a:cubicBezTo>
                        <a:pt x="286" y="89"/>
                        <a:pt x="135" y="205"/>
                        <a:pt x="1" y="330"/>
                      </a:cubicBezTo>
                      <a:lnTo>
                        <a:pt x="28" y="357"/>
                      </a:lnTo>
                      <a:cubicBezTo>
                        <a:pt x="152" y="232"/>
                        <a:pt x="304" y="125"/>
                        <a:pt x="474" y="36"/>
                      </a:cubicBezTo>
                      <a:lnTo>
                        <a:pt x="4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5" name="Google Shape;9285;p40">
                  <a:extLst>
                    <a:ext uri="{FF2B5EF4-FFF2-40B4-BE49-F238E27FC236}">
                      <a16:creationId xmlns:a16="http://schemas.microsoft.com/office/drawing/2014/main" id="{3A5855BA-55D2-28AC-1F73-DB7DCCDF37A1}"/>
                    </a:ext>
                  </a:extLst>
                </p:cNvPr>
                <p:cNvSpPr/>
                <p:nvPr/>
              </p:nvSpPr>
              <p:spPr>
                <a:xfrm>
                  <a:off x="6676425" y="4010175"/>
                  <a:ext cx="39275" cy="1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542" extrusionOk="0">
                      <a:moveTo>
                        <a:pt x="1553" y="1"/>
                      </a:moveTo>
                      <a:cubicBezTo>
                        <a:pt x="1428" y="81"/>
                        <a:pt x="1392" y="233"/>
                        <a:pt x="1366" y="384"/>
                      </a:cubicBezTo>
                      <a:cubicBezTo>
                        <a:pt x="1330" y="581"/>
                        <a:pt x="1276" y="768"/>
                        <a:pt x="1223" y="955"/>
                      </a:cubicBezTo>
                      <a:cubicBezTo>
                        <a:pt x="1169" y="1134"/>
                        <a:pt x="1116" y="1321"/>
                        <a:pt x="1089" y="1517"/>
                      </a:cubicBezTo>
                      <a:cubicBezTo>
                        <a:pt x="786" y="1821"/>
                        <a:pt x="661" y="2374"/>
                        <a:pt x="661" y="2793"/>
                      </a:cubicBezTo>
                      <a:cubicBezTo>
                        <a:pt x="509" y="2873"/>
                        <a:pt x="331" y="2971"/>
                        <a:pt x="233" y="3141"/>
                      </a:cubicBezTo>
                      <a:cubicBezTo>
                        <a:pt x="161" y="3266"/>
                        <a:pt x="143" y="3408"/>
                        <a:pt x="126" y="3533"/>
                      </a:cubicBezTo>
                      <a:lnTo>
                        <a:pt x="1" y="4541"/>
                      </a:lnTo>
                      <a:lnTo>
                        <a:pt x="36" y="4541"/>
                      </a:lnTo>
                      <a:lnTo>
                        <a:pt x="170" y="3533"/>
                      </a:lnTo>
                      <a:cubicBezTo>
                        <a:pt x="179" y="3417"/>
                        <a:pt x="197" y="3275"/>
                        <a:pt x="268" y="3159"/>
                      </a:cubicBezTo>
                      <a:cubicBezTo>
                        <a:pt x="358" y="2998"/>
                        <a:pt x="536" y="2900"/>
                        <a:pt x="688" y="2820"/>
                      </a:cubicBezTo>
                      <a:lnTo>
                        <a:pt x="697" y="2820"/>
                      </a:lnTo>
                      <a:lnTo>
                        <a:pt x="697" y="2802"/>
                      </a:lnTo>
                      <a:cubicBezTo>
                        <a:pt x="697" y="2383"/>
                        <a:pt x="813" y="1838"/>
                        <a:pt x="1116" y="1535"/>
                      </a:cubicBezTo>
                      <a:lnTo>
                        <a:pt x="1125" y="1526"/>
                      </a:lnTo>
                      <a:cubicBezTo>
                        <a:pt x="1152" y="1339"/>
                        <a:pt x="1205" y="1143"/>
                        <a:pt x="1259" y="964"/>
                      </a:cubicBezTo>
                      <a:cubicBezTo>
                        <a:pt x="1312" y="777"/>
                        <a:pt x="1366" y="589"/>
                        <a:pt x="1401" y="393"/>
                      </a:cubicBezTo>
                      <a:cubicBezTo>
                        <a:pt x="1419" y="250"/>
                        <a:pt x="1455" y="99"/>
                        <a:pt x="1571" y="27"/>
                      </a:cubicBezTo>
                      <a:lnTo>
                        <a:pt x="15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6" name="Google Shape;9286;p40">
                  <a:extLst>
                    <a:ext uri="{FF2B5EF4-FFF2-40B4-BE49-F238E27FC236}">
                      <a16:creationId xmlns:a16="http://schemas.microsoft.com/office/drawing/2014/main" id="{B30A15EA-2F68-694F-C974-C480E49D54B4}"/>
                    </a:ext>
                  </a:extLst>
                </p:cNvPr>
                <p:cNvSpPr/>
                <p:nvPr/>
              </p:nvSpPr>
              <p:spPr>
                <a:xfrm>
                  <a:off x="6686700" y="3993450"/>
                  <a:ext cx="737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15" extrusionOk="0">
                      <a:moveTo>
                        <a:pt x="286" y="1"/>
                      </a:moveTo>
                      <a:cubicBezTo>
                        <a:pt x="179" y="54"/>
                        <a:pt x="80" y="117"/>
                        <a:pt x="0" y="188"/>
                      </a:cubicBezTo>
                      <a:lnTo>
                        <a:pt x="18" y="215"/>
                      </a:lnTo>
                      <a:cubicBezTo>
                        <a:pt x="107" y="143"/>
                        <a:pt x="196" y="81"/>
                        <a:pt x="295" y="36"/>
                      </a:cubicBez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7" name="Google Shape;9287;p40">
                  <a:extLst>
                    <a:ext uri="{FF2B5EF4-FFF2-40B4-BE49-F238E27FC236}">
                      <a16:creationId xmlns:a16="http://schemas.microsoft.com/office/drawing/2014/main" id="{92B704DA-02C0-D97A-3DD3-48290ED4A0A4}"/>
                    </a:ext>
                  </a:extLst>
                </p:cNvPr>
                <p:cNvSpPr/>
                <p:nvPr/>
              </p:nvSpPr>
              <p:spPr>
                <a:xfrm>
                  <a:off x="6683125" y="3998575"/>
                  <a:ext cx="1475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65" extrusionOk="0">
                      <a:moveTo>
                        <a:pt x="562" y="1"/>
                      </a:moveTo>
                      <a:lnTo>
                        <a:pt x="0" y="429"/>
                      </a:lnTo>
                      <a:lnTo>
                        <a:pt x="27" y="465"/>
                      </a:lnTo>
                      <a:lnTo>
                        <a:pt x="589" y="36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8" name="Google Shape;9288;p40">
                  <a:extLst>
                    <a:ext uri="{FF2B5EF4-FFF2-40B4-BE49-F238E27FC236}">
                      <a16:creationId xmlns:a16="http://schemas.microsoft.com/office/drawing/2014/main" id="{A7DAB2B2-8CD7-0BE0-40F2-C9E682EA8677}"/>
                    </a:ext>
                  </a:extLst>
                </p:cNvPr>
                <p:cNvSpPr/>
                <p:nvPr/>
              </p:nvSpPr>
              <p:spPr>
                <a:xfrm>
                  <a:off x="6682000" y="4004600"/>
                  <a:ext cx="2032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599" extrusionOk="0">
                      <a:moveTo>
                        <a:pt x="795" y="1"/>
                      </a:moveTo>
                      <a:cubicBezTo>
                        <a:pt x="536" y="197"/>
                        <a:pt x="268" y="384"/>
                        <a:pt x="1" y="563"/>
                      </a:cubicBezTo>
                      <a:lnTo>
                        <a:pt x="19" y="598"/>
                      </a:lnTo>
                      <a:cubicBezTo>
                        <a:pt x="286" y="420"/>
                        <a:pt x="554" y="233"/>
                        <a:pt x="813" y="36"/>
                      </a:cubicBezTo>
                      <a:lnTo>
                        <a:pt x="7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9" name="Google Shape;9289;p40">
                  <a:extLst>
                    <a:ext uri="{FF2B5EF4-FFF2-40B4-BE49-F238E27FC236}">
                      <a16:creationId xmlns:a16="http://schemas.microsoft.com/office/drawing/2014/main" id="{4E5C1F21-D883-3CCD-28BA-A0782C71425C}"/>
                    </a:ext>
                  </a:extLst>
                </p:cNvPr>
                <p:cNvSpPr/>
                <p:nvPr/>
              </p:nvSpPr>
              <p:spPr>
                <a:xfrm>
                  <a:off x="6683575" y="4010625"/>
                  <a:ext cx="225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670" extrusionOk="0">
                      <a:moveTo>
                        <a:pt x="874" y="1"/>
                      </a:moveTo>
                      <a:cubicBezTo>
                        <a:pt x="571" y="188"/>
                        <a:pt x="277" y="402"/>
                        <a:pt x="0" y="643"/>
                      </a:cubicBezTo>
                      <a:lnTo>
                        <a:pt x="27" y="670"/>
                      </a:lnTo>
                      <a:cubicBezTo>
                        <a:pt x="295" y="438"/>
                        <a:pt x="589" y="224"/>
                        <a:pt x="901" y="36"/>
                      </a:cubicBezTo>
                      <a:lnTo>
                        <a:pt x="8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0" name="Google Shape;9290;p40">
                  <a:extLst>
                    <a:ext uri="{FF2B5EF4-FFF2-40B4-BE49-F238E27FC236}">
                      <a16:creationId xmlns:a16="http://schemas.microsoft.com/office/drawing/2014/main" id="{DD3F4C67-23C7-3EEA-904C-A14808455AE3}"/>
                    </a:ext>
                  </a:extLst>
                </p:cNvPr>
                <p:cNvSpPr/>
                <p:nvPr/>
              </p:nvSpPr>
              <p:spPr>
                <a:xfrm>
                  <a:off x="6687350" y="4018875"/>
                  <a:ext cx="20550" cy="1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08" extrusionOk="0">
                      <a:moveTo>
                        <a:pt x="795" y="1"/>
                      </a:moveTo>
                      <a:cubicBezTo>
                        <a:pt x="518" y="170"/>
                        <a:pt x="251" y="366"/>
                        <a:pt x="1" y="580"/>
                      </a:cubicBezTo>
                      <a:lnTo>
                        <a:pt x="19" y="607"/>
                      </a:lnTo>
                      <a:cubicBezTo>
                        <a:pt x="277" y="402"/>
                        <a:pt x="545" y="206"/>
                        <a:pt x="822" y="27"/>
                      </a:cubicBezTo>
                      <a:lnTo>
                        <a:pt x="7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1" name="Google Shape;9291;p40">
                  <a:extLst>
                    <a:ext uri="{FF2B5EF4-FFF2-40B4-BE49-F238E27FC236}">
                      <a16:creationId xmlns:a16="http://schemas.microsoft.com/office/drawing/2014/main" id="{D3591047-F818-D027-E2C7-ACCE0F553845}"/>
                    </a:ext>
                  </a:extLst>
                </p:cNvPr>
                <p:cNvSpPr/>
                <p:nvPr/>
              </p:nvSpPr>
              <p:spPr>
                <a:xfrm>
                  <a:off x="6692275" y="4030025"/>
                  <a:ext cx="12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11" extrusionOk="0">
                      <a:moveTo>
                        <a:pt x="473" y="1"/>
                      </a:moveTo>
                      <a:lnTo>
                        <a:pt x="0" y="384"/>
                      </a:lnTo>
                      <a:lnTo>
                        <a:pt x="18" y="411"/>
                      </a:lnTo>
                      <a:lnTo>
                        <a:pt x="500" y="36"/>
                      </a:lnTo>
                      <a:lnTo>
                        <a:pt x="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2" name="Google Shape;9292;p40">
                  <a:extLst>
                    <a:ext uri="{FF2B5EF4-FFF2-40B4-BE49-F238E27FC236}">
                      <a16:creationId xmlns:a16="http://schemas.microsoft.com/office/drawing/2014/main" id="{6E6AC37B-C72A-362D-1CA0-FAF1E0ECB4A4}"/>
                    </a:ext>
                  </a:extLst>
                </p:cNvPr>
                <p:cNvSpPr/>
                <p:nvPr/>
              </p:nvSpPr>
              <p:spPr>
                <a:xfrm>
                  <a:off x="6642975" y="4054350"/>
                  <a:ext cx="125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7" extrusionOk="0">
                      <a:moveTo>
                        <a:pt x="482" y="0"/>
                      </a:moveTo>
                      <a:cubicBezTo>
                        <a:pt x="304" y="107"/>
                        <a:pt x="134" y="250"/>
                        <a:pt x="1" y="419"/>
                      </a:cubicBezTo>
                      <a:lnTo>
                        <a:pt x="27" y="446"/>
                      </a:lnTo>
                      <a:cubicBezTo>
                        <a:pt x="161" y="277"/>
                        <a:pt x="322" y="143"/>
                        <a:pt x="500" y="36"/>
                      </a:cubicBez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3" name="Google Shape;9293;p40">
                  <a:extLst>
                    <a:ext uri="{FF2B5EF4-FFF2-40B4-BE49-F238E27FC236}">
                      <a16:creationId xmlns:a16="http://schemas.microsoft.com/office/drawing/2014/main" id="{AE8797AD-5CC5-3F41-0662-5A038680079C}"/>
                    </a:ext>
                  </a:extLst>
                </p:cNvPr>
                <p:cNvSpPr/>
                <p:nvPr/>
              </p:nvSpPr>
              <p:spPr>
                <a:xfrm>
                  <a:off x="6643875" y="4061700"/>
                  <a:ext cx="16300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72" extrusionOk="0">
                      <a:moveTo>
                        <a:pt x="634" y="0"/>
                      </a:moveTo>
                      <a:cubicBezTo>
                        <a:pt x="402" y="161"/>
                        <a:pt x="188" y="339"/>
                        <a:pt x="0" y="545"/>
                      </a:cubicBezTo>
                      <a:lnTo>
                        <a:pt x="27" y="571"/>
                      </a:lnTo>
                      <a:cubicBezTo>
                        <a:pt x="214" y="366"/>
                        <a:pt x="428" y="188"/>
                        <a:pt x="652" y="27"/>
                      </a:cubicBez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4" name="Google Shape;9294;p40">
                  <a:extLst>
                    <a:ext uri="{FF2B5EF4-FFF2-40B4-BE49-F238E27FC236}">
                      <a16:creationId xmlns:a16="http://schemas.microsoft.com/office/drawing/2014/main" id="{D2E11A83-1D8B-9CDE-7843-96F3261A9F84}"/>
                    </a:ext>
                  </a:extLst>
                </p:cNvPr>
                <p:cNvSpPr/>
                <p:nvPr/>
              </p:nvSpPr>
              <p:spPr>
                <a:xfrm>
                  <a:off x="6642525" y="4065725"/>
                  <a:ext cx="2657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830" extrusionOk="0">
                      <a:moveTo>
                        <a:pt x="1045" y="0"/>
                      </a:moveTo>
                      <a:cubicBezTo>
                        <a:pt x="670" y="241"/>
                        <a:pt x="322" y="508"/>
                        <a:pt x="1" y="803"/>
                      </a:cubicBezTo>
                      <a:lnTo>
                        <a:pt x="28" y="830"/>
                      </a:lnTo>
                      <a:cubicBezTo>
                        <a:pt x="349" y="535"/>
                        <a:pt x="697" y="268"/>
                        <a:pt x="1062" y="36"/>
                      </a:cubicBezTo>
                      <a:lnTo>
                        <a:pt x="10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5" name="Google Shape;9295;p40">
                  <a:extLst>
                    <a:ext uri="{FF2B5EF4-FFF2-40B4-BE49-F238E27FC236}">
                      <a16:creationId xmlns:a16="http://schemas.microsoft.com/office/drawing/2014/main" id="{17A8F6C5-17E6-9D9C-5913-5092052CC732}"/>
                    </a:ext>
                  </a:extLst>
                </p:cNvPr>
                <p:cNvSpPr/>
                <p:nvPr/>
              </p:nvSpPr>
              <p:spPr>
                <a:xfrm>
                  <a:off x="6642525" y="4073525"/>
                  <a:ext cx="32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" h="1000" extrusionOk="0">
                      <a:moveTo>
                        <a:pt x="1276" y="0"/>
                      </a:moveTo>
                      <a:cubicBezTo>
                        <a:pt x="830" y="295"/>
                        <a:pt x="402" y="616"/>
                        <a:pt x="1" y="973"/>
                      </a:cubicBezTo>
                      <a:lnTo>
                        <a:pt x="19" y="999"/>
                      </a:lnTo>
                      <a:cubicBezTo>
                        <a:pt x="420" y="651"/>
                        <a:pt x="848" y="321"/>
                        <a:pt x="1294" y="36"/>
                      </a:cubicBezTo>
                      <a:lnTo>
                        <a:pt x="12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6" name="Google Shape;9296;p40">
                  <a:extLst>
                    <a:ext uri="{FF2B5EF4-FFF2-40B4-BE49-F238E27FC236}">
                      <a16:creationId xmlns:a16="http://schemas.microsoft.com/office/drawing/2014/main" id="{2E9F167D-B86A-C66C-40DB-7A0010C46B8B}"/>
                    </a:ext>
                  </a:extLst>
                </p:cNvPr>
                <p:cNvSpPr/>
                <p:nvPr/>
              </p:nvSpPr>
              <p:spPr>
                <a:xfrm>
                  <a:off x="6647000" y="4080650"/>
                  <a:ext cx="341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081" extrusionOk="0">
                      <a:moveTo>
                        <a:pt x="1347" y="1"/>
                      </a:moveTo>
                      <a:cubicBezTo>
                        <a:pt x="866" y="304"/>
                        <a:pt x="411" y="652"/>
                        <a:pt x="0" y="1053"/>
                      </a:cubicBezTo>
                      <a:lnTo>
                        <a:pt x="27" y="1080"/>
                      </a:lnTo>
                      <a:cubicBezTo>
                        <a:pt x="437" y="688"/>
                        <a:pt x="883" y="331"/>
                        <a:pt x="1365" y="36"/>
                      </a:cubicBez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7" name="Google Shape;9297;p40">
                  <a:extLst>
                    <a:ext uri="{FF2B5EF4-FFF2-40B4-BE49-F238E27FC236}">
                      <a16:creationId xmlns:a16="http://schemas.microsoft.com/office/drawing/2014/main" id="{AE7B2201-1431-D692-25AC-4F5036410AB2}"/>
                    </a:ext>
                  </a:extLst>
                </p:cNvPr>
                <p:cNvSpPr/>
                <p:nvPr/>
              </p:nvSpPr>
              <p:spPr>
                <a:xfrm>
                  <a:off x="6651900" y="4094475"/>
                  <a:ext cx="25225" cy="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849" extrusionOk="0">
                      <a:moveTo>
                        <a:pt x="991" y="1"/>
                      </a:moveTo>
                      <a:cubicBezTo>
                        <a:pt x="643" y="251"/>
                        <a:pt x="313" y="536"/>
                        <a:pt x="0" y="822"/>
                      </a:cubicBezTo>
                      <a:lnTo>
                        <a:pt x="27" y="848"/>
                      </a:lnTo>
                      <a:cubicBezTo>
                        <a:pt x="339" y="563"/>
                        <a:pt x="670" y="286"/>
                        <a:pt x="1009" y="28"/>
                      </a:cubicBezTo>
                      <a:lnTo>
                        <a:pt x="9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8" name="Google Shape;9298;p40">
                  <a:extLst>
                    <a:ext uri="{FF2B5EF4-FFF2-40B4-BE49-F238E27FC236}">
                      <a16:creationId xmlns:a16="http://schemas.microsoft.com/office/drawing/2014/main" id="{B79D5446-BB47-22DD-870B-A7640DD26C42}"/>
                    </a:ext>
                  </a:extLst>
                </p:cNvPr>
                <p:cNvSpPr/>
                <p:nvPr/>
              </p:nvSpPr>
              <p:spPr>
                <a:xfrm>
                  <a:off x="6661275" y="4105400"/>
                  <a:ext cx="169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599" extrusionOk="0">
                      <a:moveTo>
                        <a:pt x="660" y="1"/>
                      </a:moveTo>
                      <a:cubicBezTo>
                        <a:pt x="410" y="153"/>
                        <a:pt x="179" y="349"/>
                        <a:pt x="0" y="581"/>
                      </a:cubicBezTo>
                      <a:lnTo>
                        <a:pt x="27" y="599"/>
                      </a:lnTo>
                      <a:cubicBezTo>
                        <a:pt x="205" y="376"/>
                        <a:pt x="428" y="179"/>
                        <a:pt x="678" y="37"/>
                      </a:cubicBezTo>
                      <a:lnTo>
                        <a:pt x="6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9" name="Google Shape;9299;p40">
                  <a:extLst>
                    <a:ext uri="{FF2B5EF4-FFF2-40B4-BE49-F238E27FC236}">
                      <a16:creationId xmlns:a16="http://schemas.microsoft.com/office/drawing/2014/main" id="{FB497552-70CB-F3D6-61A2-EE38885768BE}"/>
                    </a:ext>
                  </a:extLst>
                </p:cNvPr>
                <p:cNvSpPr/>
                <p:nvPr/>
              </p:nvSpPr>
              <p:spPr>
                <a:xfrm>
                  <a:off x="6668625" y="4117225"/>
                  <a:ext cx="7825" cy="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286" y="1"/>
                      </a:moveTo>
                      <a:lnTo>
                        <a:pt x="1" y="286"/>
                      </a:lnTo>
                      <a:lnTo>
                        <a:pt x="27" y="313"/>
                      </a:lnTo>
                      <a:lnTo>
                        <a:pt x="313" y="28"/>
                      </a:ln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0" name="Google Shape;9300;p40">
                  <a:extLst>
                    <a:ext uri="{FF2B5EF4-FFF2-40B4-BE49-F238E27FC236}">
                      <a16:creationId xmlns:a16="http://schemas.microsoft.com/office/drawing/2014/main" id="{785F422B-7655-68E5-03CD-375524B735B5}"/>
                    </a:ext>
                  </a:extLst>
                </p:cNvPr>
                <p:cNvSpPr/>
                <p:nvPr/>
              </p:nvSpPr>
              <p:spPr>
                <a:xfrm>
                  <a:off x="6659700" y="4021100"/>
                  <a:ext cx="17650" cy="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9" extrusionOk="0">
                      <a:moveTo>
                        <a:pt x="688" y="1"/>
                      </a:moveTo>
                      <a:cubicBezTo>
                        <a:pt x="447" y="144"/>
                        <a:pt x="215" y="313"/>
                        <a:pt x="1" y="491"/>
                      </a:cubicBezTo>
                      <a:lnTo>
                        <a:pt x="27" y="518"/>
                      </a:lnTo>
                      <a:cubicBezTo>
                        <a:pt x="242" y="340"/>
                        <a:pt x="465" y="170"/>
                        <a:pt x="705" y="36"/>
                      </a:cubicBezTo>
                      <a:lnTo>
                        <a:pt x="6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1" name="Google Shape;9301;p40">
                  <a:extLst>
                    <a:ext uri="{FF2B5EF4-FFF2-40B4-BE49-F238E27FC236}">
                      <a16:creationId xmlns:a16="http://schemas.microsoft.com/office/drawing/2014/main" id="{8A9E9897-ECAB-DA97-95BA-827834BF0007}"/>
                    </a:ext>
                  </a:extLst>
                </p:cNvPr>
                <p:cNvSpPr/>
                <p:nvPr/>
              </p:nvSpPr>
              <p:spPr>
                <a:xfrm>
                  <a:off x="6659025" y="4030925"/>
                  <a:ext cx="203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616" extrusionOk="0">
                      <a:moveTo>
                        <a:pt x="795" y="0"/>
                      </a:moveTo>
                      <a:cubicBezTo>
                        <a:pt x="509" y="170"/>
                        <a:pt x="242" y="366"/>
                        <a:pt x="1" y="589"/>
                      </a:cubicBezTo>
                      <a:lnTo>
                        <a:pt x="19" y="616"/>
                      </a:lnTo>
                      <a:cubicBezTo>
                        <a:pt x="269" y="393"/>
                        <a:pt x="536" y="197"/>
                        <a:pt x="813" y="27"/>
                      </a:cubicBezTo>
                      <a:lnTo>
                        <a:pt x="7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2" name="Google Shape;9302;p40">
                  <a:extLst>
                    <a:ext uri="{FF2B5EF4-FFF2-40B4-BE49-F238E27FC236}">
                      <a16:creationId xmlns:a16="http://schemas.microsoft.com/office/drawing/2014/main" id="{1F80893F-EE77-CBFA-C4D1-65A9E7816324}"/>
                    </a:ext>
                  </a:extLst>
                </p:cNvPr>
                <p:cNvSpPr/>
                <p:nvPr/>
              </p:nvSpPr>
              <p:spPr>
                <a:xfrm>
                  <a:off x="6659250" y="4037825"/>
                  <a:ext cx="263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13" extrusionOk="0">
                      <a:moveTo>
                        <a:pt x="1036" y="1"/>
                      </a:moveTo>
                      <a:cubicBezTo>
                        <a:pt x="661" y="224"/>
                        <a:pt x="313" y="483"/>
                        <a:pt x="1" y="786"/>
                      </a:cubicBezTo>
                      <a:lnTo>
                        <a:pt x="28" y="813"/>
                      </a:lnTo>
                      <a:cubicBezTo>
                        <a:pt x="340" y="509"/>
                        <a:pt x="688" y="251"/>
                        <a:pt x="1054" y="3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3" name="Google Shape;9303;p40">
                  <a:extLst>
                    <a:ext uri="{FF2B5EF4-FFF2-40B4-BE49-F238E27FC236}">
                      <a16:creationId xmlns:a16="http://schemas.microsoft.com/office/drawing/2014/main" id="{D5DE862D-E718-B17C-C78E-67474939C983}"/>
                    </a:ext>
                  </a:extLst>
                </p:cNvPr>
                <p:cNvSpPr/>
                <p:nvPr/>
              </p:nvSpPr>
              <p:spPr>
                <a:xfrm>
                  <a:off x="6667950" y="4043175"/>
                  <a:ext cx="24775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751" extrusionOk="0">
                      <a:moveTo>
                        <a:pt x="973" y="1"/>
                      </a:moveTo>
                      <a:cubicBezTo>
                        <a:pt x="634" y="215"/>
                        <a:pt x="304" y="456"/>
                        <a:pt x="1" y="724"/>
                      </a:cubicBezTo>
                      <a:lnTo>
                        <a:pt x="28" y="750"/>
                      </a:lnTo>
                      <a:cubicBezTo>
                        <a:pt x="322" y="483"/>
                        <a:pt x="652" y="242"/>
                        <a:pt x="991" y="28"/>
                      </a:cubicBez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4" name="Google Shape;9304;p40">
                  <a:extLst>
                    <a:ext uri="{FF2B5EF4-FFF2-40B4-BE49-F238E27FC236}">
                      <a16:creationId xmlns:a16="http://schemas.microsoft.com/office/drawing/2014/main" id="{E5818806-A7C9-9135-3DCF-EF1780B846CD}"/>
                    </a:ext>
                  </a:extLst>
                </p:cNvPr>
                <p:cNvSpPr/>
                <p:nvPr/>
              </p:nvSpPr>
              <p:spPr>
                <a:xfrm>
                  <a:off x="6674650" y="4049650"/>
                  <a:ext cx="22325" cy="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733" extrusionOk="0">
                      <a:moveTo>
                        <a:pt x="875" y="1"/>
                      </a:moveTo>
                      <a:lnTo>
                        <a:pt x="0" y="697"/>
                      </a:lnTo>
                      <a:lnTo>
                        <a:pt x="18" y="732"/>
                      </a:lnTo>
                      <a:lnTo>
                        <a:pt x="892" y="27"/>
                      </a:lnTo>
                      <a:lnTo>
                        <a:pt x="8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5" name="Google Shape;9305;p40">
                  <a:extLst>
                    <a:ext uri="{FF2B5EF4-FFF2-40B4-BE49-F238E27FC236}">
                      <a16:creationId xmlns:a16="http://schemas.microsoft.com/office/drawing/2014/main" id="{B99A6A5E-887C-B4A3-7774-8E6CB1509BA9}"/>
                    </a:ext>
                  </a:extLst>
                </p:cNvPr>
                <p:cNvSpPr/>
                <p:nvPr/>
              </p:nvSpPr>
              <p:spPr>
                <a:xfrm>
                  <a:off x="6681775" y="4064375"/>
                  <a:ext cx="1075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40" extrusionOk="0">
                      <a:moveTo>
                        <a:pt x="411" y="0"/>
                      </a:moveTo>
                      <a:cubicBezTo>
                        <a:pt x="268" y="90"/>
                        <a:pt x="126" y="197"/>
                        <a:pt x="1" y="313"/>
                      </a:cubicBezTo>
                      <a:lnTo>
                        <a:pt x="28" y="339"/>
                      </a:lnTo>
                      <a:cubicBezTo>
                        <a:pt x="153" y="224"/>
                        <a:pt x="286" y="125"/>
                        <a:pt x="429" y="27"/>
                      </a:cubicBez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6" name="Google Shape;9306;p40">
                  <a:extLst>
                    <a:ext uri="{FF2B5EF4-FFF2-40B4-BE49-F238E27FC236}">
                      <a16:creationId xmlns:a16="http://schemas.microsoft.com/office/drawing/2014/main" id="{9B3220EA-FFCB-BB0D-148B-6CDEAFFCB20D}"/>
                    </a:ext>
                  </a:extLst>
                </p:cNvPr>
                <p:cNvSpPr/>
                <p:nvPr/>
              </p:nvSpPr>
              <p:spPr>
                <a:xfrm>
                  <a:off x="6688475" y="4072175"/>
                  <a:ext cx="4925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71" extrusionOk="0">
                      <a:moveTo>
                        <a:pt x="170" y="1"/>
                      </a:moveTo>
                      <a:cubicBezTo>
                        <a:pt x="125" y="54"/>
                        <a:pt x="63" y="99"/>
                        <a:pt x="0" y="143"/>
                      </a:cubicBezTo>
                      <a:lnTo>
                        <a:pt x="27" y="170"/>
                      </a:lnTo>
                      <a:cubicBezTo>
                        <a:pt x="90" y="135"/>
                        <a:pt x="152" y="81"/>
                        <a:pt x="197" y="27"/>
                      </a:cubicBez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7" name="Google Shape;9307;p40">
                  <a:extLst>
                    <a:ext uri="{FF2B5EF4-FFF2-40B4-BE49-F238E27FC236}">
                      <a16:creationId xmlns:a16="http://schemas.microsoft.com/office/drawing/2014/main" id="{41110C5D-587D-DEF6-BC76-742E5936B51D}"/>
                    </a:ext>
                  </a:extLst>
                </p:cNvPr>
                <p:cNvSpPr/>
                <p:nvPr/>
              </p:nvSpPr>
              <p:spPr>
                <a:xfrm>
                  <a:off x="6729300" y="3975425"/>
                  <a:ext cx="178000" cy="4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0" h="1694" extrusionOk="0">
                      <a:moveTo>
                        <a:pt x="2291" y="41"/>
                      </a:moveTo>
                      <a:cubicBezTo>
                        <a:pt x="3785" y="41"/>
                        <a:pt x="5280" y="203"/>
                        <a:pt x="6503" y="507"/>
                      </a:cubicBezTo>
                      <a:cubicBezTo>
                        <a:pt x="6664" y="552"/>
                        <a:pt x="7057" y="668"/>
                        <a:pt x="7066" y="846"/>
                      </a:cubicBezTo>
                      <a:cubicBezTo>
                        <a:pt x="7074" y="954"/>
                        <a:pt x="6958" y="1087"/>
                        <a:pt x="6735" y="1212"/>
                      </a:cubicBezTo>
                      <a:cubicBezTo>
                        <a:pt x="6343" y="1435"/>
                        <a:pt x="6111" y="1507"/>
                        <a:pt x="5754" y="1578"/>
                      </a:cubicBezTo>
                      <a:cubicBezTo>
                        <a:pt x="5438" y="1634"/>
                        <a:pt x="5099" y="1658"/>
                        <a:pt x="4746" y="1658"/>
                      </a:cubicBezTo>
                      <a:cubicBezTo>
                        <a:pt x="3477" y="1658"/>
                        <a:pt x="2047" y="1344"/>
                        <a:pt x="999" y="1078"/>
                      </a:cubicBezTo>
                      <a:cubicBezTo>
                        <a:pt x="714" y="1007"/>
                        <a:pt x="339" y="864"/>
                        <a:pt x="134" y="615"/>
                      </a:cubicBezTo>
                      <a:cubicBezTo>
                        <a:pt x="71" y="552"/>
                        <a:pt x="45" y="418"/>
                        <a:pt x="89" y="347"/>
                      </a:cubicBezTo>
                      <a:cubicBezTo>
                        <a:pt x="116" y="293"/>
                        <a:pt x="178" y="267"/>
                        <a:pt x="205" y="258"/>
                      </a:cubicBezTo>
                      <a:cubicBezTo>
                        <a:pt x="616" y="142"/>
                        <a:pt x="990" y="79"/>
                        <a:pt x="1383" y="61"/>
                      </a:cubicBezTo>
                      <a:cubicBezTo>
                        <a:pt x="1684" y="48"/>
                        <a:pt x="1987" y="41"/>
                        <a:pt x="2291" y="41"/>
                      </a:cubicBezTo>
                      <a:close/>
                      <a:moveTo>
                        <a:pt x="2218" y="0"/>
                      </a:moveTo>
                      <a:cubicBezTo>
                        <a:pt x="1939" y="0"/>
                        <a:pt x="1660" y="6"/>
                        <a:pt x="1383" y="17"/>
                      </a:cubicBezTo>
                      <a:cubicBezTo>
                        <a:pt x="981" y="35"/>
                        <a:pt x="607" y="106"/>
                        <a:pt x="196" y="222"/>
                      </a:cubicBezTo>
                      <a:cubicBezTo>
                        <a:pt x="134" y="240"/>
                        <a:pt x="80" y="276"/>
                        <a:pt x="54" y="320"/>
                      </a:cubicBezTo>
                      <a:cubicBezTo>
                        <a:pt x="0" y="418"/>
                        <a:pt x="36" y="561"/>
                        <a:pt x="107" y="641"/>
                      </a:cubicBezTo>
                      <a:cubicBezTo>
                        <a:pt x="312" y="900"/>
                        <a:pt x="705" y="1043"/>
                        <a:pt x="990" y="1114"/>
                      </a:cubicBezTo>
                      <a:cubicBezTo>
                        <a:pt x="2043" y="1382"/>
                        <a:pt x="3461" y="1694"/>
                        <a:pt x="4737" y="1694"/>
                      </a:cubicBezTo>
                      <a:cubicBezTo>
                        <a:pt x="5094" y="1694"/>
                        <a:pt x="5442" y="1667"/>
                        <a:pt x="5763" y="1614"/>
                      </a:cubicBezTo>
                      <a:cubicBezTo>
                        <a:pt x="6111" y="1551"/>
                        <a:pt x="6361" y="1471"/>
                        <a:pt x="6753" y="1248"/>
                      </a:cubicBezTo>
                      <a:cubicBezTo>
                        <a:pt x="6887" y="1168"/>
                        <a:pt x="7119" y="1007"/>
                        <a:pt x="7101" y="838"/>
                      </a:cubicBezTo>
                      <a:cubicBezTo>
                        <a:pt x="7092" y="641"/>
                        <a:pt x="6727" y="525"/>
                        <a:pt x="6512" y="472"/>
                      </a:cubicBezTo>
                      <a:cubicBezTo>
                        <a:pt x="5261" y="163"/>
                        <a:pt x="3737" y="0"/>
                        <a:pt x="22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8" name="Google Shape;9308;p40">
                  <a:extLst>
                    <a:ext uri="{FF2B5EF4-FFF2-40B4-BE49-F238E27FC236}">
                      <a16:creationId xmlns:a16="http://schemas.microsoft.com/office/drawing/2014/main" id="{8D58B487-6439-21A7-949A-DB3E771C6A67}"/>
                    </a:ext>
                  </a:extLst>
                </p:cNvPr>
                <p:cNvSpPr/>
                <p:nvPr/>
              </p:nvSpPr>
              <p:spPr>
                <a:xfrm>
                  <a:off x="6734200" y="3977850"/>
                  <a:ext cx="2210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545" extrusionOk="0">
                      <a:moveTo>
                        <a:pt x="866" y="0"/>
                      </a:moveTo>
                      <a:cubicBezTo>
                        <a:pt x="562" y="143"/>
                        <a:pt x="268" y="321"/>
                        <a:pt x="0" y="518"/>
                      </a:cubicBezTo>
                      <a:lnTo>
                        <a:pt x="18" y="544"/>
                      </a:lnTo>
                      <a:cubicBezTo>
                        <a:pt x="295" y="348"/>
                        <a:pt x="580" y="179"/>
                        <a:pt x="883" y="36"/>
                      </a:cubicBez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9" name="Google Shape;9309;p40">
                  <a:extLst>
                    <a:ext uri="{FF2B5EF4-FFF2-40B4-BE49-F238E27FC236}">
                      <a16:creationId xmlns:a16="http://schemas.microsoft.com/office/drawing/2014/main" id="{C4F2C02D-BC01-7725-29A9-68BFEB2291FE}"/>
                    </a:ext>
                  </a:extLst>
                </p:cNvPr>
                <p:cNvSpPr/>
                <p:nvPr/>
              </p:nvSpPr>
              <p:spPr>
                <a:xfrm>
                  <a:off x="6742675" y="3977400"/>
                  <a:ext cx="3325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902" extrusionOk="0">
                      <a:moveTo>
                        <a:pt x="1312" y="0"/>
                      </a:moveTo>
                      <a:cubicBezTo>
                        <a:pt x="857" y="268"/>
                        <a:pt x="420" y="553"/>
                        <a:pt x="0" y="875"/>
                      </a:cubicBezTo>
                      <a:lnTo>
                        <a:pt x="27" y="901"/>
                      </a:lnTo>
                      <a:cubicBezTo>
                        <a:pt x="437" y="589"/>
                        <a:pt x="875" y="295"/>
                        <a:pt x="1330" y="36"/>
                      </a:cubicBez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0" name="Google Shape;9310;p40">
                  <a:extLst>
                    <a:ext uri="{FF2B5EF4-FFF2-40B4-BE49-F238E27FC236}">
                      <a16:creationId xmlns:a16="http://schemas.microsoft.com/office/drawing/2014/main" id="{252EBC6C-1642-D23B-C9D8-671328241FFA}"/>
                    </a:ext>
                  </a:extLst>
                </p:cNvPr>
                <p:cNvSpPr/>
                <p:nvPr/>
              </p:nvSpPr>
              <p:spPr>
                <a:xfrm>
                  <a:off x="6758500" y="3979625"/>
                  <a:ext cx="34375" cy="2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911" extrusionOk="0">
                      <a:moveTo>
                        <a:pt x="1357" y="0"/>
                      </a:moveTo>
                      <a:cubicBezTo>
                        <a:pt x="911" y="295"/>
                        <a:pt x="456" y="589"/>
                        <a:pt x="1" y="875"/>
                      </a:cubicBezTo>
                      <a:lnTo>
                        <a:pt x="19" y="910"/>
                      </a:lnTo>
                      <a:cubicBezTo>
                        <a:pt x="474" y="616"/>
                        <a:pt x="928" y="322"/>
                        <a:pt x="1375" y="27"/>
                      </a:cubicBezTo>
                      <a:lnTo>
                        <a:pt x="13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1" name="Google Shape;9311;p40">
                  <a:extLst>
                    <a:ext uri="{FF2B5EF4-FFF2-40B4-BE49-F238E27FC236}">
                      <a16:creationId xmlns:a16="http://schemas.microsoft.com/office/drawing/2014/main" id="{02471E48-310F-74C5-9BB7-0387B346A9B1}"/>
                    </a:ext>
                  </a:extLst>
                </p:cNvPr>
                <p:cNvSpPr/>
                <p:nvPr/>
              </p:nvSpPr>
              <p:spPr>
                <a:xfrm>
                  <a:off x="6773225" y="3976725"/>
                  <a:ext cx="47525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" h="1107" extrusionOk="0">
                      <a:moveTo>
                        <a:pt x="1883" y="1"/>
                      </a:moveTo>
                      <a:cubicBezTo>
                        <a:pt x="1214" y="268"/>
                        <a:pt x="580" y="634"/>
                        <a:pt x="0" y="1080"/>
                      </a:cubicBezTo>
                      <a:lnTo>
                        <a:pt x="27" y="1107"/>
                      </a:lnTo>
                      <a:cubicBezTo>
                        <a:pt x="598" y="661"/>
                        <a:pt x="1232" y="304"/>
                        <a:pt x="1901" y="36"/>
                      </a:cubicBez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2" name="Google Shape;9312;p40">
                  <a:extLst>
                    <a:ext uri="{FF2B5EF4-FFF2-40B4-BE49-F238E27FC236}">
                      <a16:creationId xmlns:a16="http://schemas.microsoft.com/office/drawing/2014/main" id="{2AB6F4E1-C510-9993-C6A4-8AF03C40438E}"/>
                    </a:ext>
                  </a:extLst>
                </p:cNvPr>
                <p:cNvSpPr/>
                <p:nvPr/>
              </p:nvSpPr>
              <p:spPr>
                <a:xfrm>
                  <a:off x="6788175" y="3980300"/>
                  <a:ext cx="4507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" h="1160" extrusionOk="0">
                      <a:moveTo>
                        <a:pt x="1784" y="0"/>
                      </a:moveTo>
                      <a:cubicBezTo>
                        <a:pt x="1169" y="330"/>
                        <a:pt x="562" y="705"/>
                        <a:pt x="0" y="1124"/>
                      </a:cubicBezTo>
                      <a:lnTo>
                        <a:pt x="18" y="1160"/>
                      </a:lnTo>
                      <a:cubicBezTo>
                        <a:pt x="580" y="741"/>
                        <a:pt x="1187" y="366"/>
                        <a:pt x="1802" y="36"/>
                      </a:cubicBezTo>
                      <a:lnTo>
                        <a:pt x="178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3" name="Google Shape;9313;p40">
                  <a:extLst>
                    <a:ext uri="{FF2B5EF4-FFF2-40B4-BE49-F238E27FC236}">
                      <a16:creationId xmlns:a16="http://schemas.microsoft.com/office/drawing/2014/main" id="{BD1CA89C-552F-64D4-1D4D-300F124707FE}"/>
                    </a:ext>
                  </a:extLst>
                </p:cNvPr>
                <p:cNvSpPr/>
                <p:nvPr/>
              </p:nvSpPr>
              <p:spPr>
                <a:xfrm>
                  <a:off x="6802875" y="3981400"/>
                  <a:ext cx="51325" cy="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1331" extrusionOk="0">
                      <a:moveTo>
                        <a:pt x="2035" y="1"/>
                      </a:moveTo>
                      <a:cubicBezTo>
                        <a:pt x="1339" y="411"/>
                        <a:pt x="661" y="848"/>
                        <a:pt x="1" y="1294"/>
                      </a:cubicBezTo>
                      <a:lnTo>
                        <a:pt x="19" y="1330"/>
                      </a:lnTo>
                      <a:cubicBezTo>
                        <a:pt x="679" y="875"/>
                        <a:pt x="1366" y="438"/>
                        <a:pt x="2053" y="28"/>
                      </a:cubicBezTo>
                      <a:lnTo>
                        <a:pt x="20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4" name="Google Shape;9314;p40">
                  <a:extLst>
                    <a:ext uri="{FF2B5EF4-FFF2-40B4-BE49-F238E27FC236}">
                      <a16:creationId xmlns:a16="http://schemas.microsoft.com/office/drawing/2014/main" id="{24CCFAFC-451E-AB02-B88F-F3A872EAE104}"/>
                    </a:ext>
                  </a:extLst>
                </p:cNvPr>
                <p:cNvSpPr/>
                <p:nvPr/>
              </p:nvSpPr>
              <p:spPr>
                <a:xfrm>
                  <a:off x="6820050" y="3984525"/>
                  <a:ext cx="49775" cy="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" h="1277" extrusionOk="0">
                      <a:moveTo>
                        <a:pt x="1972" y="1"/>
                      </a:moveTo>
                      <a:cubicBezTo>
                        <a:pt x="1303" y="402"/>
                        <a:pt x="643" y="821"/>
                        <a:pt x="1" y="1250"/>
                      </a:cubicBezTo>
                      <a:lnTo>
                        <a:pt x="19" y="1276"/>
                      </a:lnTo>
                      <a:cubicBezTo>
                        <a:pt x="661" y="848"/>
                        <a:pt x="1330" y="429"/>
                        <a:pt x="1990" y="36"/>
                      </a:cubicBezTo>
                      <a:lnTo>
                        <a:pt x="19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5" name="Google Shape;9315;p40">
                  <a:extLst>
                    <a:ext uri="{FF2B5EF4-FFF2-40B4-BE49-F238E27FC236}">
                      <a16:creationId xmlns:a16="http://schemas.microsoft.com/office/drawing/2014/main" id="{4B374D46-048C-B8B1-45D6-F21A55194205}"/>
                    </a:ext>
                  </a:extLst>
                </p:cNvPr>
                <p:cNvSpPr/>
                <p:nvPr/>
              </p:nvSpPr>
              <p:spPr>
                <a:xfrm>
                  <a:off x="6840575" y="3988550"/>
                  <a:ext cx="44625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1134" extrusionOk="0">
                      <a:moveTo>
                        <a:pt x="1758" y="0"/>
                      </a:moveTo>
                      <a:cubicBezTo>
                        <a:pt x="1187" y="384"/>
                        <a:pt x="598" y="759"/>
                        <a:pt x="1" y="1098"/>
                      </a:cubicBezTo>
                      <a:lnTo>
                        <a:pt x="18" y="1133"/>
                      </a:lnTo>
                      <a:cubicBezTo>
                        <a:pt x="616" y="785"/>
                        <a:pt x="1205" y="420"/>
                        <a:pt x="1785" y="27"/>
                      </a:cubicBezTo>
                      <a:lnTo>
                        <a:pt x="17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6" name="Google Shape;9316;p40">
                  <a:extLst>
                    <a:ext uri="{FF2B5EF4-FFF2-40B4-BE49-F238E27FC236}">
                      <a16:creationId xmlns:a16="http://schemas.microsoft.com/office/drawing/2014/main" id="{F079757C-E1B0-5956-D7F0-342205C067BA}"/>
                    </a:ext>
                  </a:extLst>
                </p:cNvPr>
                <p:cNvSpPr/>
                <p:nvPr/>
              </p:nvSpPr>
              <p:spPr>
                <a:xfrm>
                  <a:off x="6860875" y="3996125"/>
                  <a:ext cx="3437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884" extrusionOk="0">
                      <a:moveTo>
                        <a:pt x="1356" y="1"/>
                      </a:moveTo>
                      <a:cubicBezTo>
                        <a:pt x="893" y="259"/>
                        <a:pt x="429" y="545"/>
                        <a:pt x="0" y="848"/>
                      </a:cubicBezTo>
                      <a:lnTo>
                        <a:pt x="18" y="884"/>
                      </a:lnTo>
                      <a:cubicBezTo>
                        <a:pt x="455" y="581"/>
                        <a:pt x="910" y="295"/>
                        <a:pt x="1374" y="36"/>
                      </a:cubicBezTo>
                      <a:lnTo>
                        <a:pt x="135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7" name="Google Shape;9317;p40">
                  <a:extLst>
                    <a:ext uri="{FF2B5EF4-FFF2-40B4-BE49-F238E27FC236}">
                      <a16:creationId xmlns:a16="http://schemas.microsoft.com/office/drawing/2014/main" id="{BC76B2DD-61B1-7459-58A0-089CD355E7BB}"/>
                    </a:ext>
                  </a:extLst>
                </p:cNvPr>
                <p:cNvSpPr/>
                <p:nvPr/>
              </p:nvSpPr>
              <p:spPr>
                <a:xfrm>
                  <a:off x="6634050" y="4180350"/>
                  <a:ext cx="382300" cy="25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2" h="10050" extrusionOk="0">
                      <a:moveTo>
                        <a:pt x="488" y="0"/>
                      </a:moveTo>
                      <a:cubicBezTo>
                        <a:pt x="444" y="0"/>
                        <a:pt x="400" y="33"/>
                        <a:pt x="393" y="81"/>
                      </a:cubicBezTo>
                      <a:cubicBezTo>
                        <a:pt x="126" y="2570"/>
                        <a:pt x="1" y="5076"/>
                        <a:pt x="19" y="7574"/>
                      </a:cubicBezTo>
                      <a:cubicBezTo>
                        <a:pt x="19" y="7699"/>
                        <a:pt x="81" y="7806"/>
                        <a:pt x="188" y="7869"/>
                      </a:cubicBezTo>
                      <a:cubicBezTo>
                        <a:pt x="1740" y="8734"/>
                        <a:pt x="3507" y="9198"/>
                        <a:pt x="5255" y="9492"/>
                      </a:cubicBezTo>
                      <a:cubicBezTo>
                        <a:pt x="7123" y="9811"/>
                        <a:pt x="9050" y="10049"/>
                        <a:pt x="10957" y="10049"/>
                      </a:cubicBezTo>
                      <a:cubicBezTo>
                        <a:pt x="11828" y="10049"/>
                        <a:pt x="12696" y="10000"/>
                        <a:pt x="13552" y="9885"/>
                      </a:cubicBezTo>
                      <a:cubicBezTo>
                        <a:pt x="13605" y="9876"/>
                        <a:pt x="13650" y="9840"/>
                        <a:pt x="13668" y="9787"/>
                      </a:cubicBezTo>
                      <a:cubicBezTo>
                        <a:pt x="13980" y="8716"/>
                        <a:pt x="14462" y="6664"/>
                        <a:pt x="14801" y="5103"/>
                      </a:cubicBezTo>
                      <a:cubicBezTo>
                        <a:pt x="14908" y="4621"/>
                        <a:pt x="15015" y="4140"/>
                        <a:pt x="15113" y="3649"/>
                      </a:cubicBezTo>
                      <a:cubicBezTo>
                        <a:pt x="15202" y="3176"/>
                        <a:pt x="15291" y="2695"/>
                        <a:pt x="15291" y="2213"/>
                      </a:cubicBezTo>
                      <a:cubicBezTo>
                        <a:pt x="15291" y="2175"/>
                        <a:pt x="15240" y="2098"/>
                        <a:pt x="15208" y="2098"/>
                      </a:cubicBezTo>
                      <a:cubicBezTo>
                        <a:pt x="15202" y="2098"/>
                        <a:pt x="15197" y="2100"/>
                        <a:pt x="15193" y="2106"/>
                      </a:cubicBezTo>
                      <a:cubicBezTo>
                        <a:pt x="14013" y="2315"/>
                        <a:pt x="12813" y="2410"/>
                        <a:pt x="11606" y="2410"/>
                      </a:cubicBezTo>
                      <a:cubicBezTo>
                        <a:pt x="10442" y="2410"/>
                        <a:pt x="9270" y="2321"/>
                        <a:pt x="8101" y="2159"/>
                      </a:cubicBezTo>
                      <a:cubicBezTo>
                        <a:pt x="6950" y="1999"/>
                        <a:pt x="5808" y="1776"/>
                        <a:pt x="4675" y="1481"/>
                      </a:cubicBezTo>
                      <a:cubicBezTo>
                        <a:pt x="4176" y="1356"/>
                        <a:pt x="3685" y="1231"/>
                        <a:pt x="3194" y="1071"/>
                      </a:cubicBezTo>
                      <a:cubicBezTo>
                        <a:pt x="2285" y="777"/>
                        <a:pt x="1375" y="464"/>
                        <a:pt x="527" y="9"/>
                      </a:cubicBezTo>
                      <a:cubicBezTo>
                        <a:pt x="515" y="3"/>
                        <a:pt x="502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8" name="Google Shape;9318;p40">
                  <a:extLst>
                    <a:ext uri="{FF2B5EF4-FFF2-40B4-BE49-F238E27FC236}">
                      <a16:creationId xmlns:a16="http://schemas.microsoft.com/office/drawing/2014/main" id="{BE65EFFF-A00C-B1A6-7AA9-5659906FD756}"/>
                    </a:ext>
                  </a:extLst>
                </p:cNvPr>
                <p:cNvSpPr/>
                <p:nvPr/>
              </p:nvSpPr>
              <p:spPr>
                <a:xfrm>
                  <a:off x="6631825" y="4178575"/>
                  <a:ext cx="386300" cy="25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2" h="10220" extrusionOk="0">
                      <a:moveTo>
                        <a:pt x="15327" y="2212"/>
                      </a:moveTo>
                      <a:lnTo>
                        <a:pt x="15327" y="2212"/>
                      </a:lnTo>
                      <a:cubicBezTo>
                        <a:pt x="15327" y="2219"/>
                        <a:pt x="15318" y="2225"/>
                        <a:pt x="15306" y="2228"/>
                      </a:cubicBezTo>
                      <a:lnTo>
                        <a:pt x="15306" y="2228"/>
                      </a:lnTo>
                      <a:lnTo>
                        <a:pt x="15327" y="2212"/>
                      </a:lnTo>
                      <a:close/>
                      <a:moveTo>
                        <a:pt x="563" y="0"/>
                      </a:moveTo>
                      <a:cubicBezTo>
                        <a:pt x="518" y="0"/>
                        <a:pt x="482" y="27"/>
                        <a:pt x="456" y="54"/>
                      </a:cubicBezTo>
                      <a:cubicBezTo>
                        <a:pt x="438" y="71"/>
                        <a:pt x="429" y="89"/>
                        <a:pt x="420" y="116"/>
                      </a:cubicBezTo>
                      <a:cubicBezTo>
                        <a:pt x="420" y="125"/>
                        <a:pt x="420" y="134"/>
                        <a:pt x="411" y="143"/>
                      </a:cubicBezTo>
                      <a:lnTo>
                        <a:pt x="411" y="161"/>
                      </a:lnTo>
                      <a:lnTo>
                        <a:pt x="393" y="312"/>
                      </a:lnTo>
                      <a:cubicBezTo>
                        <a:pt x="348" y="696"/>
                        <a:pt x="313" y="1088"/>
                        <a:pt x="277" y="1481"/>
                      </a:cubicBezTo>
                      <a:cubicBezTo>
                        <a:pt x="134" y="3051"/>
                        <a:pt x="36" y="4621"/>
                        <a:pt x="9" y="6200"/>
                      </a:cubicBezTo>
                      <a:cubicBezTo>
                        <a:pt x="9" y="6593"/>
                        <a:pt x="1" y="6985"/>
                        <a:pt x="9" y="7378"/>
                      </a:cubicBezTo>
                      <a:lnTo>
                        <a:pt x="9" y="7681"/>
                      </a:lnTo>
                      <a:cubicBezTo>
                        <a:pt x="18" y="7806"/>
                        <a:pt x="81" y="7931"/>
                        <a:pt x="188" y="8002"/>
                      </a:cubicBezTo>
                      <a:cubicBezTo>
                        <a:pt x="206" y="8011"/>
                        <a:pt x="215" y="8020"/>
                        <a:pt x="232" y="8029"/>
                      </a:cubicBezTo>
                      <a:lnTo>
                        <a:pt x="259" y="8047"/>
                      </a:lnTo>
                      <a:lnTo>
                        <a:pt x="331" y="8082"/>
                      </a:lnTo>
                      <a:lnTo>
                        <a:pt x="456" y="8154"/>
                      </a:lnTo>
                      <a:cubicBezTo>
                        <a:pt x="545" y="8198"/>
                        <a:pt x="634" y="8243"/>
                        <a:pt x="723" y="8288"/>
                      </a:cubicBezTo>
                      <a:cubicBezTo>
                        <a:pt x="1437" y="8636"/>
                        <a:pt x="2177" y="8912"/>
                        <a:pt x="2936" y="9135"/>
                      </a:cubicBezTo>
                      <a:cubicBezTo>
                        <a:pt x="3703" y="9349"/>
                        <a:pt x="4470" y="9519"/>
                        <a:pt x="5246" y="9661"/>
                      </a:cubicBezTo>
                      <a:cubicBezTo>
                        <a:pt x="6022" y="9795"/>
                        <a:pt x="6807" y="9911"/>
                        <a:pt x="7583" y="10000"/>
                      </a:cubicBezTo>
                      <a:cubicBezTo>
                        <a:pt x="8713" y="10135"/>
                        <a:pt x="9847" y="10219"/>
                        <a:pt x="10982" y="10219"/>
                      </a:cubicBezTo>
                      <a:cubicBezTo>
                        <a:pt x="11425" y="10219"/>
                        <a:pt x="11868" y="10206"/>
                        <a:pt x="12312" y="10179"/>
                      </a:cubicBezTo>
                      <a:cubicBezTo>
                        <a:pt x="12508" y="10170"/>
                        <a:pt x="12704" y="10152"/>
                        <a:pt x="12900" y="10134"/>
                      </a:cubicBezTo>
                      <a:cubicBezTo>
                        <a:pt x="13097" y="10116"/>
                        <a:pt x="13293" y="10099"/>
                        <a:pt x="13489" y="10072"/>
                      </a:cubicBezTo>
                      <a:lnTo>
                        <a:pt x="13641" y="10054"/>
                      </a:lnTo>
                      <a:lnTo>
                        <a:pt x="13659" y="10054"/>
                      </a:lnTo>
                      <a:cubicBezTo>
                        <a:pt x="13668" y="10054"/>
                        <a:pt x="13677" y="10054"/>
                        <a:pt x="13685" y="10045"/>
                      </a:cubicBezTo>
                      <a:cubicBezTo>
                        <a:pt x="13703" y="10045"/>
                        <a:pt x="13730" y="10036"/>
                        <a:pt x="13748" y="10018"/>
                      </a:cubicBezTo>
                      <a:cubicBezTo>
                        <a:pt x="13784" y="10000"/>
                        <a:pt x="13810" y="9965"/>
                        <a:pt x="13837" y="9929"/>
                      </a:cubicBezTo>
                      <a:cubicBezTo>
                        <a:pt x="13855" y="9884"/>
                        <a:pt x="13855" y="9867"/>
                        <a:pt x="13864" y="9840"/>
                      </a:cubicBezTo>
                      <a:lnTo>
                        <a:pt x="13882" y="9769"/>
                      </a:lnTo>
                      <a:lnTo>
                        <a:pt x="13926" y="9626"/>
                      </a:lnTo>
                      <a:lnTo>
                        <a:pt x="14078" y="9055"/>
                      </a:lnTo>
                      <a:cubicBezTo>
                        <a:pt x="14274" y="8297"/>
                        <a:pt x="14453" y="7529"/>
                        <a:pt x="14631" y="6762"/>
                      </a:cubicBezTo>
                      <a:cubicBezTo>
                        <a:pt x="14801" y="5995"/>
                        <a:pt x="14970" y="5228"/>
                        <a:pt x="15122" y="4452"/>
                      </a:cubicBezTo>
                      <a:cubicBezTo>
                        <a:pt x="15202" y="4068"/>
                        <a:pt x="15282" y="3684"/>
                        <a:pt x="15354" y="3301"/>
                      </a:cubicBezTo>
                      <a:cubicBezTo>
                        <a:pt x="15380" y="3105"/>
                        <a:pt x="15416" y="2908"/>
                        <a:pt x="15425" y="2703"/>
                      </a:cubicBezTo>
                      <a:cubicBezTo>
                        <a:pt x="15434" y="2605"/>
                        <a:pt x="15443" y="2507"/>
                        <a:pt x="15443" y="2409"/>
                      </a:cubicBezTo>
                      <a:lnTo>
                        <a:pt x="15443" y="2337"/>
                      </a:lnTo>
                      <a:cubicBezTo>
                        <a:pt x="15443" y="2302"/>
                        <a:pt x="15452" y="2293"/>
                        <a:pt x="15434" y="2239"/>
                      </a:cubicBezTo>
                      <a:cubicBezTo>
                        <a:pt x="15425" y="2204"/>
                        <a:pt x="15407" y="2177"/>
                        <a:pt x="15389" y="2150"/>
                      </a:cubicBezTo>
                      <a:cubicBezTo>
                        <a:pt x="15372" y="2141"/>
                        <a:pt x="15363" y="2132"/>
                        <a:pt x="15345" y="2114"/>
                      </a:cubicBezTo>
                      <a:cubicBezTo>
                        <a:pt x="15327" y="2114"/>
                        <a:pt x="15318" y="2105"/>
                        <a:pt x="15291" y="2105"/>
                      </a:cubicBezTo>
                      <a:cubicBezTo>
                        <a:pt x="15278" y="2105"/>
                        <a:pt x="15265" y="2110"/>
                        <a:pt x="15254" y="2116"/>
                      </a:cubicBezTo>
                      <a:lnTo>
                        <a:pt x="15254" y="2116"/>
                      </a:lnTo>
                      <a:cubicBezTo>
                        <a:pt x="14097" y="2329"/>
                        <a:pt x="12915" y="2436"/>
                        <a:pt x="11741" y="2453"/>
                      </a:cubicBezTo>
                      <a:cubicBezTo>
                        <a:pt x="11681" y="2454"/>
                        <a:pt x="11621" y="2454"/>
                        <a:pt x="11562" y="2454"/>
                      </a:cubicBezTo>
                      <a:cubicBezTo>
                        <a:pt x="10435" y="2454"/>
                        <a:pt x="9308" y="2374"/>
                        <a:pt x="8190" y="2230"/>
                      </a:cubicBezTo>
                      <a:lnTo>
                        <a:pt x="8190" y="2230"/>
                      </a:lnTo>
                      <a:cubicBezTo>
                        <a:pt x="9368" y="2409"/>
                        <a:pt x="10554" y="2507"/>
                        <a:pt x="11741" y="2516"/>
                      </a:cubicBezTo>
                      <a:cubicBezTo>
                        <a:pt x="11799" y="2516"/>
                        <a:pt x="11858" y="2516"/>
                        <a:pt x="11917" y="2516"/>
                      </a:cubicBezTo>
                      <a:cubicBezTo>
                        <a:pt x="13045" y="2516"/>
                        <a:pt x="14172" y="2434"/>
                        <a:pt x="15291" y="2239"/>
                      </a:cubicBezTo>
                      <a:cubicBezTo>
                        <a:pt x="15300" y="2248"/>
                        <a:pt x="15309" y="2266"/>
                        <a:pt x="15318" y="2284"/>
                      </a:cubicBezTo>
                      <a:cubicBezTo>
                        <a:pt x="15318" y="2290"/>
                        <a:pt x="15318" y="2315"/>
                        <a:pt x="15318" y="2328"/>
                      </a:cubicBezTo>
                      <a:lnTo>
                        <a:pt x="15318" y="2409"/>
                      </a:lnTo>
                      <a:cubicBezTo>
                        <a:pt x="15309" y="2498"/>
                        <a:pt x="15309" y="2596"/>
                        <a:pt x="15300" y="2694"/>
                      </a:cubicBezTo>
                      <a:cubicBezTo>
                        <a:pt x="15282" y="2890"/>
                        <a:pt x="15247" y="3078"/>
                        <a:pt x="15211" y="3274"/>
                      </a:cubicBezTo>
                      <a:cubicBezTo>
                        <a:pt x="15148" y="3658"/>
                        <a:pt x="15059" y="4041"/>
                        <a:pt x="14970" y="4425"/>
                      </a:cubicBezTo>
                      <a:cubicBezTo>
                        <a:pt x="14809" y="5192"/>
                        <a:pt x="14640" y="5959"/>
                        <a:pt x="14453" y="6726"/>
                      </a:cubicBezTo>
                      <a:cubicBezTo>
                        <a:pt x="14274" y="7485"/>
                        <a:pt x="14087" y="8252"/>
                        <a:pt x="13891" y="9010"/>
                      </a:cubicBezTo>
                      <a:lnTo>
                        <a:pt x="13730" y="9572"/>
                      </a:lnTo>
                      <a:lnTo>
                        <a:pt x="13659" y="9840"/>
                      </a:lnTo>
                      <a:cubicBezTo>
                        <a:pt x="13659" y="9849"/>
                        <a:pt x="13650" y="9849"/>
                        <a:pt x="13650" y="9849"/>
                      </a:cubicBezTo>
                      <a:cubicBezTo>
                        <a:pt x="13641" y="9858"/>
                        <a:pt x="13641" y="9858"/>
                        <a:pt x="13641" y="9858"/>
                      </a:cubicBezTo>
                      <a:lnTo>
                        <a:pt x="13614" y="9858"/>
                      </a:lnTo>
                      <a:lnTo>
                        <a:pt x="13471" y="9876"/>
                      </a:lnTo>
                      <a:cubicBezTo>
                        <a:pt x="13275" y="9902"/>
                        <a:pt x="13079" y="9920"/>
                        <a:pt x="12883" y="9938"/>
                      </a:cubicBezTo>
                      <a:cubicBezTo>
                        <a:pt x="12686" y="9956"/>
                        <a:pt x="12499" y="9974"/>
                        <a:pt x="12303" y="9983"/>
                      </a:cubicBezTo>
                      <a:cubicBezTo>
                        <a:pt x="11904" y="10005"/>
                        <a:pt x="11505" y="10016"/>
                        <a:pt x="11106" y="10016"/>
                      </a:cubicBezTo>
                      <a:cubicBezTo>
                        <a:pt x="9941" y="10016"/>
                        <a:pt x="8773" y="9926"/>
                        <a:pt x="7610" y="9786"/>
                      </a:cubicBezTo>
                      <a:cubicBezTo>
                        <a:pt x="6834" y="9688"/>
                        <a:pt x="6058" y="9572"/>
                        <a:pt x="5282" y="9438"/>
                      </a:cubicBezTo>
                      <a:cubicBezTo>
                        <a:pt x="4515" y="9314"/>
                        <a:pt x="3747" y="9144"/>
                        <a:pt x="2998" y="8930"/>
                      </a:cubicBezTo>
                      <a:cubicBezTo>
                        <a:pt x="2249" y="8716"/>
                        <a:pt x="1508" y="8448"/>
                        <a:pt x="812" y="8100"/>
                      </a:cubicBezTo>
                      <a:cubicBezTo>
                        <a:pt x="723" y="8056"/>
                        <a:pt x="634" y="8020"/>
                        <a:pt x="554" y="7975"/>
                      </a:cubicBezTo>
                      <a:lnTo>
                        <a:pt x="420" y="7904"/>
                      </a:lnTo>
                      <a:lnTo>
                        <a:pt x="357" y="7868"/>
                      </a:lnTo>
                      <a:lnTo>
                        <a:pt x="331" y="7851"/>
                      </a:lnTo>
                      <a:cubicBezTo>
                        <a:pt x="322" y="7851"/>
                        <a:pt x="313" y="7842"/>
                        <a:pt x="304" y="7842"/>
                      </a:cubicBezTo>
                      <a:cubicBezTo>
                        <a:pt x="250" y="7797"/>
                        <a:pt x="215" y="7735"/>
                        <a:pt x="206" y="7663"/>
                      </a:cubicBezTo>
                      <a:lnTo>
                        <a:pt x="206" y="7378"/>
                      </a:lnTo>
                      <a:cubicBezTo>
                        <a:pt x="197" y="6985"/>
                        <a:pt x="206" y="6593"/>
                        <a:pt x="206" y="6200"/>
                      </a:cubicBezTo>
                      <a:cubicBezTo>
                        <a:pt x="232" y="4630"/>
                        <a:pt x="295" y="3060"/>
                        <a:pt x="429" y="1499"/>
                      </a:cubicBezTo>
                      <a:cubicBezTo>
                        <a:pt x="456" y="1106"/>
                        <a:pt x="491" y="714"/>
                        <a:pt x="536" y="321"/>
                      </a:cubicBezTo>
                      <a:lnTo>
                        <a:pt x="545" y="178"/>
                      </a:lnTo>
                      <a:lnTo>
                        <a:pt x="554" y="161"/>
                      </a:lnTo>
                      <a:cubicBezTo>
                        <a:pt x="554" y="152"/>
                        <a:pt x="554" y="152"/>
                        <a:pt x="554" y="152"/>
                      </a:cubicBezTo>
                      <a:cubicBezTo>
                        <a:pt x="554" y="152"/>
                        <a:pt x="554" y="143"/>
                        <a:pt x="554" y="143"/>
                      </a:cubicBezTo>
                      <a:cubicBezTo>
                        <a:pt x="563" y="143"/>
                        <a:pt x="563" y="134"/>
                        <a:pt x="571" y="134"/>
                      </a:cubicBezTo>
                      <a:cubicBezTo>
                        <a:pt x="571" y="133"/>
                        <a:pt x="572" y="133"/>
                        <a:pt x="573" y="133"/>
                      </a:cubicBezTo>
                      <a:cubicBezTo>
                        <a:pt x="582" y="133"/>
                        <a:pt x="637" y="171"/>
                        <a:pt x="670" y="187"/>
                      </a:cubicBezTo>
                      <a:lnTo>
                        <a:pt x="803" y="250"/>
                      </a:lnTo>
                      <a:cubicBezTo>
                        <a:pt x="982" y="339"/>
                        <a:pt x="1160" y="428"/>
                        <a:pt x="1339" y="500"/>
                      </a:cubicBezTo>
                      <a:cubicBezTo>
                        <a:pt x="2070" y="812"/>
                        <a:pt x="2820" y="1062"/>
                        <a:pt x="3578" y="1276"/>
                      </a:cubicBezTo>
                      <a:cubicBezTo>
                        <a:pt x="5086" y="1713"/>
                        <a:pt x="6629" y="2025"/>
                        <a:pt x="8190" y="2230"/>
                      </a:cubicBezTo>
                      <a:cubicBezTo>
                        <a:pt x="6638" y="1998"/>
                        <a:pt x="5103" y="1650"/>
                        <a:pt x="3605" y="1187"/>
                      </a:cubicBezTo>
                      <a:cubicBezTo>
                        <a:pt x="3221" y="1079"/>
                        <a:pt x="2855" y="946"/>
                        <a:pt x="2481" y="821"/>
                      </a:cubicBezTo>
                      <a:cubicBezTo>
                        <a:pt x="2115" y="687"/>
                        <a:pt x="1749" y="544"/>
                        <a:pt x="1392" y="384"/>
                      </a:cubicBezTo>
                      <a:cubicBezTo>
                        <a:pt x="1214" y="312"/>
                        <a:pt x="1035" y="223"/>
                        <a:pt x="866" y="134"/>
                      </a:cubicBezTo>
                      <a:lnTo>
                        <a:pt x="732" y="62"/>
                      </a:lnTo>
                      <a:lnTo>
                        <a:pt x="670" y="36"/>
                      </a:lnTo>
                      <a:cubicBezTo>
                        <a:pt x="652" y="27"/>
                        <a:pt x="607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9" name="Google Shape;9319;p40">
                  <a:extLst>
                    <a:ext uri="{FF2B5EF4-FFF2-40B4-BE49-F238E27FC236}">
                      <a16:creationId xmlns:a16="http://schemas.microsoft.com/office/drawing/2014/main" id="{80EB655B-0BD7-FFF4-94AB-C049DBF19652}"/>
                    </a:ext>
                  </a:extLst>
                </p:cNvPr>
                <p:cNvSpPr/>
                <p:nvPr/>
              </p:nvSpPr>
              <p:spPr>
                <a:xfrm>
                  <a:off x="6651450" y="4189725"/>
                  <a:ext cx="13175" cy="1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7655" extrusionOk="0">
                      <a:moveTo>
                        <a:pt x="527" y="0"/>
                      </a:moveTo>
                      <a:lnTo>
                        <a:pt x="527" y="0"/>
                      </a:lnTo>
                      <a:cubicBezTo>
                        <a:pt x="429" y="633"/>
                        <a:pt x="349" y="1267"/>
                        <a:pt x="286" y="1900"/>
                      </a:cubicBezTo>
                      <a:cubicBezTo>
                        <a:pt x="215" y="2543"/>
                        <a:pt x="170" y="3176"/>
                        <a:pt x="117" y="3818"/>
                      </a:cubicBezTo>
                      <a:cubicBezTo>
                        <a:pt x="81" y="4452"/>
                        <a:pt x="45" y="5094"/>
                        <a:pt x="27" y="5736"/>
                      </a:cubicBezTo>
                      <a:cubicBezTo>
                        <a:pt x="1" y="6379"/>
                        <a:pt x="1" y="7012"/>
                        <a:pt x="1" y="7654"/>
                      </a:cubicBezTo>
                      <a:cubicBezTo>
                        <a:pt x="27" y="7012"/>
                        <a:pt x="54" y="6379"/>
                        <a:pt x="81" y="5736"/>
                      </a:cubicBezTo>
                      <a:cubicBezTo>
                        <a:pt x="117" y="5094"/>
                        <a:pt x="152" y="4461"/>
                        <a:pt x="197" y="3818"/>
                      </a:cubicBezTo>
                      <a:cubicBezTo>
                        <a:pt x="233" y="3185"/>
                        <a:pt x="286" y="2543"/>
                        <a:pt x="340" y="1909"/>
                      </a:cubicBezTo>
                      <a:cubicBezTo>
                        <a:pt x="402" y="1267"/>
                        <a:pt x="456" y="633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0" name="Google Shape;9320;p40">
                  <a:extLst>
                    <a:ext uri="{FF2B5EF4-FFF2-40B4-BE49-F238E27FC236}">
                      <a16:creationId xmlns:a16="http://schemas.microsoft.com/office/drawing/2014/main" id="{2E6C0A2F-B58F-F928-64E0-E5FEE0F4D292}"/>
                    </a:ext>
                  </a:extLst>
                </p:cNvPr>
                <p:cNvSpPr/>
                <p:nvPr/>
              </p:nvSpPr>
              <p:spPr>
                <a:xfrm>
                  <a:off x="6671750" y="4201100"/>
                  <a:ext cx="15625" cy="18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7521" extrusionOk="0">
                      <a:moveTo>
                        <a:pt x="625" y="0"/>
                      </a:moveTo>
                      <a:lnTo>
                        <a:pt x="625" y="0"/>
                      </a:lnTo>
                      <a:cubicBezTo>
                        <a:pt x="545" y="625"/>
                        <a:pt x="464" y="1249"/>
                        <a:pt x="402" y="1873"/>
                      </a:cubicBezTo>
                      <a:cubicBezTo>
                        <a:pt x="330" y="2498"/>
                        <a:pt x="277" y="3131"/>
                        <a:pt x="223" y="3756"/>
                      </a:cubicBezTo>
                      <a:cubicBezTo>
                        <a:pt x="170" y="4380"/>
                        <a:pt x="125" y="5005"/>
                        <a:pt x="90" y="5638"/>
                      </a:cubicBezTo>
                      <a:cubicBezTo>
                        <a:pt x="45" y="6263"/>
                        <a:pt x="18" y="6896"/>
                        <a:pt x="0" y="7520"/>
                      </a:cubicBezTo>
                      <a:lnTo>
                        <a:pt x="143" y="5638"/>
                      </a:lnTo>
                      <a:lnTo>
                        <a:pt x="295" y="3756"/>
                      </a:lnTo>
                      <a:lnTo>
                        <a:pt x="455" y="1882"/>
                      </a:lnTo>
                      <a:lnTo>
                        <a:pt x="6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1" name="Google Shape;9321;p40">
                  <a:extLst>
                    <a:ext uri="{FF2B5EF4-FFF2-40B4-BE49-F238E27FC236}">
                      <a16:creationId xmlns:a16="http://schemas.microsoft.com/office/drawing/2014/main" id="{19DA0B65-4ED2-F8E3-E92F-5A5299175F71}"/>
                    </a:ext>
                  </a:extLst>
                </p:cNvPr>
                <p:cNvSpPr/>
                <p:nvPr/>
              </p:nvSpPr>
              <p:spPr>
                <a:xfrm>
                  <a:off x="6690250" y="4211125"/>
                  <a:ext cx="20325" cy="1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7432" extrusionOk="0">
                      <a:moveTo>
                        <a:pt x="813" y="0"/>
                      </a:moveTo>
                      <a:cubicBezTo>
                        <a:pt x="706" y="616"/>
                        <a:pt x="616" y="1232"/>
                        <a:pt x="527" y="1847"/>
                      </a:cubicBezTo>
                      <a:cubicBezTo>
                        <a:pt x="447" y="2463"/>
                        <a:pt x="367" y="3087"/>
                        <a:pt x="304" y="3703"/>
                      </a:cubicBezTo>
                      <a:cubicBezTo>
                        <a:pt x="233" y="4327"/>
                        <a:pt x="170" y="4943"/>
                        <a:pt x="126" y="5567"/>
                      </a:cubicBezTo>
                      <a:cubicBezTo>
                        <a:pt x="72" y="6183"/>
                        <a:pt x="37" y="6807"/>
                        <a:pt x="1" y="7432"/>
                      </a:cubicBezTo>
                      <a:lnTo>
                        <a:pt x="179" y="5567"/>
                      </a:lnTo>
                      <a:cubicBezTo>
                        <a:pt x="242" y="4952"/>
                        <a:pt x="304" y="4327"/>
                        <a:pt x="376" y="3712"/>
                      </a:cubicBezTo>
                      <a:cubicBezTo>
                        <a:pt x="438" y="3096"/>
                        <a:pt x="509" y="2472"/>
                        <a:pt x="581" y="1856"/>
                      </a:cubicBezTo>
                      <a:lnTo>
                        <a:pt x="8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2" name="Google Shape;9322;p40">
                  <a:extLst>
                    <a:ext uri="{FF2B5EF4-FFF2-40B4-BE49-F238E27FC236}">
                      <a16:creationId xmlns:a16="http://schemas.microsoft.com/office/drawing/2014/main" id="{E215B98A-5872-936C-A55A-9A54F81BA1C1}"/>
                    </a:ext>
                  </a:extLst>
                </p:cNvPr>
                <p:cNvSpPr/>
                <p:nvPr/>
              </p:nvSpPr>
              <p:spPr>
                <a:xfrm>
                  <a:off x="6712125" y="4217825"/>
                  <a:ext cx="22100" cy="1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7325" extrusionOk="0">
                      <a:moveTo>
                        <a:pt x="883" y="0"/>
                      </a:moveTo>
                      <a:lnTo>
                        <a:pt x="625" y="1829"/>
                      </a:lnTo>
                      <a:lnTo>
                        <a:pt x="384" y="3658"/>
                      </a:lnTo>
                      <a:cubicBezTo>
                        <a:pt x="312" y="4264"/>
                        <a:pt x="232" y="4871"/>
                        <a:pt x="170" y="5487"/>
                      </a:cubicBezTo>
                      <a:cubicBezTo>
                        <a:pt x="107" y="6102"/>
                        <a:pt x="45" y="6709"/>
                        <a:pt x="0" y="7324"/>
                      </a:cubicBezTo>
                      <a:lnTo>
                        <a:pt x="223" y="5495"/>
                      </a:lnTo>
                      <a:lnTo>
                        <a:pt x="455" y="3667"/>
                      </a:lnTo>
                      <a:lnTo>
                        <a:pt x="687" y="1829"/>
                      </a:lnTo>
                      <a:cubicBezTo>
                        <a:pt x="758" y="1222"/>
                        <a:pt x="821" y="607"/>
                        <a:pt x="8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3" name="Google Shape;9323;p40">
                  <a:extLst>
                    <a:ext uri="{FF2B5EF4-FFF2-40B4-BE49-F238E27FC236}">
                      <a16:creationId xmlns:a16="http://schemas.microsoft.com/office/drawing/2014/main" id="{BCB25271-7EF2-802E-6EF4-79071135815E}"/>
                    </a:ext>
                  </a:extLst>
                </p:cNvPr>
                <p:cNvSpPr/>
                <p:nvPr/>
              </p:nvSpPr>
              <p:spPr>
                <a:xfrm>
                  <a:off x="6736200" y="4223400"/>
                  <a:ext cx="22550" cy="1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352" extrusionOk="0">
                      <a:moveTo>
                        <a:pt x="902" y="0"/>
                      </a:moveTo>
                      <a:cubicBezTo>
                        <a:pt x="795" y="607"/>
                        <a:pt x="696" y="1213"/>
                        <a:pt x="607" y="1829"/>
                      </a:cubicBezTo>
                      <a:cubicBezTo>
                        <a:pt x="518" y="2436"/>
                        <a:pt x="438" y="3051"/>
                        <a:pt x="366" y="3667"/>
                      </a:cubicBezTo>
                      <a:cubicBezTo>
                        <a:pt x="295" y="4282"/>
                        <a:pt x="233" y="4889"/>
                        <a:pt x="170" y="5504"/>
                      </a:cubicBezTo>
                      <a:cubicBezTo>
                        <a:pt x="108" y="6120"/>
                        <a:pt x="54" y="6735"/>
                        <a:pt x="1" y="7351"/>
                      </a:cubicBezTo>
                      <a:cubicBezTo>
                        <a:pt x="81" y="6735"/>
                        <a:pt x="152" y="6129"/>
                        <a:pt x="224" y="5513"/>
                      </a:cubicBezTo>
                      <a:lnTo>
                        <a:pt x="438" y="3676"/>
                      </a:lnTo>
                      <a:cubicBezTo>
                        <a:pt x="509" y="3060"/>
                        <a:pt x="589" y="2444"/>
                        <a:pt x="661" y="1838"/>
                      </a:cubicBezTo>
                      <a:cubicBezTo>
                        <a:pt x="741" y="1222"/>
                        <a:pt x="821" y="616"/>
                        <a:pt x="9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4" name="Google Shape;9324;p40">
                  <a:extLst>
                    <a:ext uri="{FF2B5EF4-FFF2-40B4-BE49-F238E27FC236}">
                      <a16:creationId xmlns:a16="http://schemas.microsoft.com/office/drawing/2014/main" id="{8FF53381-38B4-0594-D67C-D78351725A15}"/>
                    </a:ext>
                  </a:extLst>
                </p:cNvPr>
                <p:cNvSpPr/>
                <p:nvPr/>
              </p:nvSpPr>
              <p:spPr>
                <a:xfrm>
                  <a:off x="6804225" y="4237675"/>
                  <a:ext cx="23900" cy="1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7298" extrusionOk="0">
                      <a:moveTo>
                        <a:pt x="955" y="0"/>
                      </a:moveTo>
                      <a:cubicBezTo>
                        <a:pt x="866" y="607"/>
                        <a:pt x="786" y="1213"/>
                        <a:pt x="705" y="1820"/>
                      </a:cubicBezTo>
                      <a:lnTo>
                        <a:pt x="482" y="3649"/>
                      </a:lnTo>
                      <a:cubicBezTo>
                        <a:pt x="411" y="4255"/>
                        <a:pt x="331" y="4871"/>
                        <a:pt x="250" y="5478"/>
                      </a:cubicBezTo>
                      <a:cubicBezTo>
                        <a:pt x="170" y="6084"/>
                        <a:pt x="90" y="6691"/>
                        <a:pt x="1" y="7297"/>
                      </a:cubicBezTo>
                      <a:cubicBezTo>
                        <a:pt x="116" y="6700"/>
                        <a:pt x="224" y="6093"/>
                        <a:pt x="313" y="5487"/>
                      </a:cubicBezTo>
                      <a:cubicBezTo>
                        <a:pt x="402" y="4880"/>
                        <a:pt x="482" y="4264"/>
                        <a:pt x="554" y="3658"/>
                      </a:cubicBezTo>
                      <a:cubicBezTo>
                        <a:pt x="625" y="3051"/>
                        <a:pt x="696" y="2436"/>
                        <a:pt x="768" y="1829"/>
                      </a:cubicBezTo>
                      <a:cubicBezTo>
                        <a:pt x="830" y="1222"/>
                        <a:pt x="893" y="607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5" name="Google Shape;9325;p40">
                  <a:extLst>
                    <a:ext uri="{FF2B5EF4-FFF2-40B4-BE49-F238E27FC236}">
                      <a16:creationId xmlns:a16="http://schemas.microsoft.com/office/drawing/2014/main" id="{6DEAD0D2-AB15-1737-385F-0606BB7C9FF0}"/>
                    </a:ext>
                  </a:extLst>
                </p:cNvPr>
                <p:cNvSpPr/>
                <p:nvPr/>
              </p:nvSpPr>
              <p:spPr>
                <a:xfrm>
                  <a:off x="6824975" y="4240350"/>
                  <a:ext cx="23650" cy="18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7227" extrusionOk="0">
                      <a:moveTo>
                        <a:pt x="946" y="0"/>
                      </a:moveTo>
                      <a:lnTo>
                        <a:pt x="741" y="1811"/>
                      </a:lnTo>
                      <a:cubicBezTo>
                        <a:pt x="669" y="2418"/>
                        <a:pt x="598" y="3015"/>
                        <a:pt x="518" y="3622"/>
                      </a:cubicBezTo>
                      <a:cubicBezTo>
                        <a:pt x="446" y="4220"/>
                        <a:pt x="357" y="4826"/>
                        <a:pt x="277" y="5424"/>
                      </a:cubicBezTo>
                      <a:cubicBezTo>
                        <a:pt x="188" y="6031"/>
                        <a:pt x="89" y="6628"/>
                        <a:pt x="0" y="7226"/>
                      </a:cubicBezTo>
                      <a:cubicBezTo>
                        <a:pt x="125" y="6637"/>
                        <a:pt x="232" y="6040"/>
                        <a:pt x="330" y="5433"/>
                      </a:cubicBezTo>
                      <a:cubicBezTo>
                        <a:pt x="428" y="4835"/>
                        <a:pt x="518" y="4229"/>
                        <a:pt x="598" y="3631"/>
                      </a:cubicBezTo>
                      <a:cubicBezTo>
                        <a:pt x="669" y="3024"/>
                        <a:pt x="741" y="2427"/>
                        <a:pt x="794" y="1820"/>
                      </a:cubicBezTo>
                      <a:cubicBezTo>
                        <a:pt x="857" y="1213"/>
                        <a:pt x="910" y="607"/>
                        <a:pt x="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6" name="Google Shape;9326;p40">
                  <a:extLst>
                    <a:ext uri="{FF2B5EF4-FFF2-40B4-BE49-F238E27FC236}">
                      <a16:creationId xmlns:a16="http://schemas.microsoft.com/office/drawing/2014/main" id="{FE085C82-6FFD-98A3-5164-442456590B86}"/>
                    </a:ext>
                  </a:extLst>
                </p:cNvPr>
                <p:cNvSpPr/>
                <p:nvPr/>
              </p:nvSpPr>
              <p:spPr>
                <a:xfrm>
                  <a:off x="6845925" y="4243250"/>
                  <a:ext cx="25225" cy="18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7227" extrusionOk="0">
                      <a:moveTo>
                        <a:pt x="1009" y="0"/>
                      </a:moveTo>
                      <a:lnTo>
                        <a:pt x="1" y="7226"/>
                      </a:lnTo>
                      <a:cubicBezTo>
                        <a:pt x="108" y="6628"/>
                        <a:pt x="206" y="6031"/>
                        <a:pt x="304" y="5424"/>
                      </a:cubicBezTo>
                      <a:cubicBezTo>
                        <a:pt x="402" y="4826"/>
                        <a:pt x="491" y="4229"/>
                        <a:pt x="572" y="3622"/>
                      </a:cubicBezTo>
                      <a:cubicBezTo>
                        <a:pt x="661" y="3024"/>
                        <a:pt x="741" y="2418"/>
                        <a:pt x="813" y="1811"/>
                      </a:cubicBezTo>
                      <a:cubicBezTo>
                        <a:pt x="884" y="1213"/>
                        <a:pt x="955" y="607"/>
                        <a:pt x="10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7" name="Google Shape;9327;p40">
                  <a:extLst>
                    <a:ext uri="{FF2B5EF4-FFF2-40B4-BE49-F238E27FC236}">
                      <a16:creationId xmlns:a16="http://schemas.microsoft.com/office/drawing/2014/main" id="{CB7A283C-052B-840B-DB53-B58FFC160461}"/>
                    </a:ext>
                  </a:extLst>
                </p:cNvPr>
                <p:cNvSpPr/>
                <p:nvPr/>
              </p:nvSpPr>
              <p:spPr>
                <a:xfrm>
                  <a:off x="6868000" y="4245475"/>
                  <a:ext cx="26125" cy="17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7191" extrusionOk="0">
                      <a:moveTo>
                        <a:pt x="1045" y="0"/>
                      </a:moveTo>
                      <a:cubicBezTo>
                        <a:pt x="938" y="598"/>
                        <a:pt x="848" y="1196"/>
                        <a:pt x="759" y="1793"/>
                      </a:cubicBezTo>
                      <a:lnTo>
                        <a:pt x="501" y="3595"/>
                      </a:lnTo>
                      <a:lnTo>
                        <a:pt x="1" y="7191"/>
                      </a:lnTo>
                      <a:cubicBezTo>
                        <a:pt x="117" y="6593"/>
                        <a:pt x="215" y="5995"/>
                        <a:pt x="313" y="5398"/>
                      </a:cubicBezTo>
                      <a:cubicBezTo>
                        <a:pt x="402" y="4800"/>
                        <a:pt x="492" y="4202"/>
                        <a:pt x="572" y="3604"/>
                      </a:cubicBezTo>
                      <a:lnTo>
                        <a:pt x="813" y="1802"/>
                      </a:lnTo>
                      <a:lnTo>
                        <a:pt x="10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8" name="Google Shape;9328;p40">
                  <a:extLst>
                    <a:ext uri="{FF2B5EF4-FFF2-40B4-BE49-F238E27FC236}">
                      <a16:creationId xmlns:a16="http://schemas.microsoft.com/office/drawing/2014/main" id="{0AC43709-2B28-97B9-9059-9BAA5962D8C5}"/>
                    </a:ext>
                  </a:extLst>
                </p:cNvPr>
                <p:cNvSpPr/>
                <p:nvPr/>
              </p:nvSpPr>
              <p:spPr>
                <a:xfrm>
                  <a:off x="6890100" y="4245250"/>
                  <a:ext cx="29000" cy="1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7173" extrusionOk="0">
                      <a:moveTo>
                        <a:pt x="1160" y="0"/>
                      </a:moveTo>
                      <a:lnTo>
                        <a:pt x="1160" y="0"/>
                      </a:lnTo>
                      <a:cubicBezTo>
                        <a:pt x="1044" y="598"/>
                        <a:pt x="937" y="1196"/>
                        <a:pt x="839" y="1785"/>
                      </a:cubicBezTo>
                      <a:lnTo>
                        <a:pt x="535" y="3578"/>
                      </a:lnTo>
                      <a:lnTo>
                        <a:pt x="259" y="5371"/>
                      </a:lnTo>
                      <a:cubicBezTo>
                        <a:pt x="170" y="5969"/>
                        <a:pt x="80" y="6566"/>
                        <a:pt x="0" y="7173"/>
                      </a:cubicBezTo>
                      <a:cubicBezTo>
                        <a:pt x="107" y="6575"/>
                        <a:pt x="214" y="5977"/>
                        <a:pt x="312" y="5380"/>
                      </a:cubicBezTo>
                      <a:lnTo>
                        <a:pt x="616" y="3596"/>
                      </a:lnTo>
                      <a:lnTo>
                        <a:pt x="892" y="1794"/>
                      </a:lnTo>
                      <a:cubicBezTo>
                        <a:pt x="981" y="1196"/>
                        <a:pt x="1071" y="598"/>
                        <a:pt x="1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9" name="Google Shape;9329;p40">
                  <a:extLst>
                    <a:ext uri="{FF2B5EF4-FFF2-40B4-BE49-F238E27FC236}">
                      <a16:creationId xmlns:a16="http://schemas.microsoft.com/office/drawing/2014/main" id="{FBCBF545-C277-C827-D898-C48E68B48F6D}"/>
                    </a:ext>
                  </a:extLst>
                </p:cNvPr>
                <p:cNvSpPr/>
                <p:nvPr/>
              </p:nvSpPr>
              <p:spPr>
                <a:xfrm>
                  <a:off x="6912625" y="4244575"/>
                  <a:ext cx="30125" cy="18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7272" extrusionOk="0">
                      <a:moveTo>
                        <a:pt x="1204" y="1"/>
                      </a:moveTo>
                      <a:lnTo>
                        <a:pt x="598" y="3631"/>
                      </a:lnTo>
                      <a:lnTo>
                        <a:pt x="0" y="7271"/>
                      </a:lnTo>
                      <a:cubicBezTo>
                        <a:pt x="125" y="6665"/>
                        <a:pt x="241" y="6067"/>
                        <a:pt x="357" y="5460"/>
                      </a:cubicBezTo>
                      <a:cubicBezTo>
                        <a:pt x="464" y="4854"/>
                        <a:pt x="571" y="4247"/>
                        <a:pt x="669" y="3649"/>
                      </a:cubicBezTo>
                      <a:cubicBezTo>
                        <a:pt x="767" y="3043"/>
                        <a:pt x="865" y="2436"/>
                        <a:pt x="955" y="1829"/>
                      </a:cubicBezTo>
                      <a:cubicBezTo>
                        <a:pt x="1044" y="1214"/>
                        <a:pt x="1124" y="607"/>
                        <a:pt x="1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0" name="Google Shape;9330;p40">
                  <a:extLst>
                    <a:ext uri="{FF2B5EF4-FFF2-40B4-BE49-F238E27FC236}">
                      <a16:creationId xmlns:a16="http://schemas.microsoft.com/office/drawing/2014/main" id="{A7852470-B174-7F4F-EC2F-DF10439A3153}"/>
                    </a:ext>
                  </a:extLst>
                </p:cNvPr>
                <p:cNvSpPr/>
                <p:nvPr/>
              </p:nvSpPr>
              <p:spPr>
                <a:xfrm>
                  <a:off x="6932475" y="4242800"/>
                  <a:ext cx="33250" cy="1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7352" extrusionOk="0">
                      <a:moveTo>
                        <a:pt x="1329" y="0"/>
                      </a:moveTo>
                      <a:lnTo>
                        <a:pt x="1329" y="0"/>
                      </a:lnTo>
                      <a:cubicBezTo>
                        <a:pt x="1222" y="616"/>
                        <a:pt x="1115" y="1222"/>
                        <a:pt x="1008" y="1838"/>
                      </a:cubicBezTo>
                      <a:lnTo>
                        <a:pt x="669" y="3676"/>
                      </a:lnTo>
                      <a:lnTo>
                        <a:pt x="321" y="5513"/>
                      </a:lnTo>
                      <a:cubicBezTo>
                        <a:pt x="214" y="6120"/>
                        <a:pt x="98" y="6736"/>
                        <a:pt x="0" y="7351"/>
                      </a:cubicBezTo>
                      <a:cubicBezTo>
                        <a:pt x="125" y="6745"/>
                        <a:pt x="259" y="6129"/>
                        <a:pt x="384" y="5522"/>
                      </a:cubicBezTo>
                      <a:cubicBezTo>
                        <a:pt x="509" y="4907"/>
                        <a:pt x="625" y="4300"/>
                        <a:pt x="741" y="3685"/>
                      </a:cubicBezTo>
                      <a:cubicBezTo>
                        <a:pt x="848" y="3078"/>
                        <a:pt x="964" y="2462"/>
                        <a:pt x="1062" y="1847"/>
                      </a:cubicBezTo>
                      <a:cubicBezTo>
                        <a:pt x="1160" y="1231"/>
                        <a:pt x="1249" y="616"/>
                        <a:pt x="13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1" name="Google Shape;9331;p40">
                  <a:extLst>
                    <a:ext uri="{FF2B5EF4-FFF2-40B4-BE49-F238E27FC236}">
                      <a16:creationId xmlns:a16="http://schemas.microsoft.com/office/drawing/2014/main" id="{5763CE4A-9F37-4B29-D929-2D90495EDB6F}"/>
                    </a:ext>
                  </a:extLst>
                </p:cNvPr>
                <p:cNvSpPr/>
                <p:nvPr/>
              </p:nvSpPr>
              <p:spPr>
                <a:xfrm>
                  <a:off x="6949850" y="4239450"/>
                  <a:ext cx="37725" cy="18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7405" extrusionOk="0">
                      <a:moveTo>
                        <a:pt x="1509" y="0"/>
                      </a:moveTo>
                      <a:lnTo>
                        <a:pt x="1143" y="1856"/>
                      </a:lnTo>
                      <a:lnTo>
                        <a:pt x="777" y="3712"/>
                      </a:lnTo>
                      <a:cubicBezTo>
                        <a:pt x="652" y="4327"/>
                        <a:pt x="527" y="4943"/>
                        <a:pt x="393" y="5558"/>
                      </a:cubicBezTo>
                      <a:lnTo>
                        <a:pt x="1" y="7405"/>
                      </a:lnTo>
                      <a:cubicBezTo>
                        <a:pt x="162" y="6798"/>
                        <a:pt x="313" y="6183"/>
                        <a:pt x="447" y="5567"/>
                      </a:cubicBezTo>
                      <a:cubicBezTo>
                        <a:pt x="590" y="4952"/>
                        <a:pt x="724" y="4336"/>
                        <a:pt x="848" y="3721"/>
                      </a:cubicBezTo>
                      <a:cubicBezTo>
                        <a:pt x="973" y="3105"/>
                        <a:pt x="1089" y="2489"/>
                        <a:pt x="1205" y="1865"/>
                      </a:cubicBezTo>
                      <a:cubicBezTo>
                        <a:pt x="1312" y="1249"/>
                        <a:pt x="1419" y="625"/>
                        <a:pt x="1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2" name="Google Shape;9332;p40">
                  <a:extLst>
                    <a:ext uri="{FF2B5EF4-FFF2-40B4-BE49-F238E27FC236}">
                      <a16:creationId xmlns:a16="http://schemas.microsoft.com/office/drawing/2014/main" id="{5B2B5179-0D59-50EA-20FE-E073076CC972}"/>
                    </a:ext>
                  </a:extLst>
                </p:cNvPr>
                <p:cNvSpPr/>
                <p:nvPr/>
              </p:nvSpPr>
              <p:spPr>
                <a:xfrm>
                  <a:off x="6969700" y="4237000"/>
                  <a:ext cx="38175" cy="1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7503" extrusionOk="0">
                      <a:moveTo>
                        <a:pt x="1526" y="0"/>
                      </a:moveTo>
                      <a:lnTo>
                        <a:pt x="1161" y="1883"/>
                      </a:lnTo>
                      <a:lnTo>
                        <a:pt x="786" y="3756"/>
                      </a:lnTo>
                      <a:lnTo>
                        <a:pt x="393" y="5629"/>
                      </a:lnTo>
                      <a:lnTo>
                        <a:pt x="1" y="7503"/>
                      </a:lnTo>
                      <a:cubicBezTo>
                        <a:pt x="162" y="6887"/>
                        <a:pt x="313" y="6263"/>
                        <a:pt x="456" y="5638"/>
                      </a:cubicBezTo>
                      <a:cubicBezTo>
                        <a:pt x="599" y="5023"/>
                        <a:pt x="724" y="4398"/>
                        <a:pt x="857" y="3774"/>
                      </a:cubicBezTo>
                      <a:cubicBezTo>
                        <a:pt x="982" y="3141"/>
                        <a:pt x="1107" y="2516"/>
                        <a:pt x="1214" y="1892"/>
                      </a:cubicBezTo>
                      <a:cubicBezTo>
                        <a:pt x="1330" y="1258"/>
                        <a:pt x="1437" y="634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3" name="Google Shape;9333;p40">
                  <a:extLst>
                    <a:ext uri="{FF2B5EF4-FFF2-40B4-BE49-F238E27FC236}">
                      <a16:creationId xmlns:a16="http://schemas.microsoft.com/office/drawing/2014/main" id="{23AEA27D-8E9F-C1FB-051B-D1D819D9521C}"/>
                    </a:ext>
                  </a:extLst>
                </p:cNvPr>
                <p:cNvSpPr/>
                <p:nvPr/>
              </p:nvSpPr>
              <p:spPr>
                <a:xfrm>
                  <a:off x="6760075" y="4229200"/>
                  <a:ext cx="22100" cy="18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7289" extrusionOk="0">
                      <a:moveTo>
                        <a:pt x="883" y="0"/>
                      </a:moveTo>
                      <a:lnTo>
                        <a:pt x="883" y="0"/>
                      </a:lnTo>
                      <a:cubicBezTo>
                        <a:pt x="785" y="607"/>
                        <a:pt x="696" y="1204"/>
                        <a:pt x="607" y="1811"/>
                      </a:cubicBezTo>
                      <a:cubicBezTo>
                        <a:pt x="518" y="2418"/>
                        <a:pt x="437" y="3024"/>
                        <a:pt x="357" y="3631"/>
                      </a:cubicBezTo>
                      <a:cubicBezTo>
                        <a:pt x="286" y="4238"/>
                        <a:pt x="214" y="4844"/>
                        <a:pt x="152" y="5460"/>
                      </a:cubicBezTo>
                      <a:cubicBezTo>
                        <a:pt x="89" y="6066"/>
                        <a:pt x="36" y="6673"/>
                        <a:pt x="0" y="7289"/>
                      </a:cubicBezTo>
                      <a:cubicBezTo>
                        <a:pt x="63" y="6682"/>
                        <a:pt x="134" y="6075"/>
                        <a:pt x="205" y="5460"/>
                      </a:cubicBezTo>
                      <a:cubicBezTo>
                        <a:pt x="277" y="4853"/>
                        <a:pt x="357" y="4246"/>
                        <a:pt x="428" y="3640"/>
                      </a:cubicBezTo>
                      <a:lnTo>
                        <a:pt x="660" y="1820"/>
                      </a:lnTo>
                      <a:cubicBezTo>
                        <a:pt x="741" y="1213"/>
                        <a:pt x="812" y="607"/>
                        <a:pt x="8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4" name="Google Shape;9334;p40">
                  <a:extLst>
                    <a:ext uri="{FF2B5EF4-FFF2-40B4-BE49-F238E27FC236}">
                      <a16:creationId xmlns:a16="http://schemas.microsoft.com/office/drawing/2014/main" id="{7739A391-8983-7E0F-2807-7C54A307A7B2}"/>
                    </a:ext>
                  </a:extLst>
                </p:cNvPr>
                <p:cNvSpPr/>
                <p:nvPr/>
              </p:nvSpPr>
              <p:spPr>
                <a:xfrm>
                  <a:off x="6781925" y="4234100"/>
                  <a:ext cx="25000" cy="1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7325" extrusionOk="0">
                      <a:moveTo>
                        <a:pt x="1000" y="0"/>
                      </a:moveTo>
                      <a:lnTo>
                        <a:pt x="1000" y="0"/>
                      </a:lnTo>
                      <a:cubicBezTo>
                        <a:pt x="901" y="607"/>
                        <a:pt x="812" y="1214"/>
                        <a:pt x="723" y="1829"/>
                      </a:cubicBezTo>
                      <a:lnTo>
                        <a:pt x="464" y="3658"/>
                      </a:lnTo>
                      <a:lnTo>
                        <a:pt x="223" y="5487"/>
                      </a:lnTo>
                      <a:cubicBezTo>
                        <a:pt x="143" y="6102"/>
                        <a:pt x="72" y="6709"/>
                        <a:pt x="0" y="7324"/>
                      </a:cubicBezTo>
                      <a:cubicBezTo>
                        <a:pt x="99" y="6718"/>
                        <a:pt x="188" y="6111"/>
                        <a:pt x="277" y="5496"/>
                      </a:cubicBezTo>
                      <a:lnTo>
                        <a:pt x="536" y="3667"/>
                      </a:lnTo>
                      <a:lnTo>
                        <a:pt x="777" y="1829"/>
                      </a:lnTo>
                      <a:cubicBezTo>
                        <a:pt x="857" y="1223"/>
                        <a:pt x="928" y="607"/>
                        <a:pt x="10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5" name="Google Shape;9335;p40">
                  <a:extLst>
                    <a:ext uri="{FF2B5EF4-FFF2-40B4-BE49-F238E27FC236}">
                      <a16:creationId xmlns:a16="http://schemas.microsoft.com/office/drawing/2014/main" id="{F31F1314-218E-B10F-4447-6B520B287B95}"/>
                    </a:ext>
                  </a:extLst>
                </p:cNvPr>
                <p:cNvSpPr/>
                <p:nvPr/>
              </p:nvSpPr>
              <p:spPr>
                <a:xfrm>
                  <a:off x="6647225" y="4195725"/>
                  <a:ext cx="136725" cy="2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9" h="8673" extrusionOk="0">
                      <a:moveTo>
                        <a:pt x="303" y="1"/>
                      </a:moveTo>
                      <a:cubicBezTo>
                        <a:pt x="294" y="1"/>
                        <a:pt x="286" y="10"/>
                        <a:pt x="286" y="19"/>
                      </a:cubicBezTo>
                      <a:cubicBezTo>
                        <a:pt x="0" y="1857"/>
                        <a:pt x="179" y="3560"/>
                        <a:pt x="803" y="4952"/>
                      </a:cubicBezTo>
                      <a:cubicBezTo>
                        <a:pt x="1499" y="6513"/>
                        <a:pt x="3622" y="8217"/>
                        <a:pt x="5442" y="8672"/>
                      </a:cubicBezTo>
                      <a:cubicBezTo>
                        <a:pt x="5451" y="8672"/>
                        <a:pt x="5460" y="8672"/>
                        <a:pt x="5460" y="8663"/>
                      </a:cubicBezTo>
                      <a:cubicBezTo>
                        <a:pt x="5469" y="8654"/>
                        <a:pt x="5460" y="8645"/>
                        <a:pt x="5451" y="8636"/>
                      </a:cubicBezTo>
                      <a:cubicBezTo>
                        <a:pt x="3640" y="8190"/>
                        <a:pt x="1526" y="6495"/>
                        <a:pt x="839" y="4943"/>
                      </a:cubicBezTo>
                      <a:cubicBezTo>
                        <a:pt x="223" y="3551"/>
                        <a:pt x="45" y="1848"/>
                        <a:pt x="321" y="28"/>
                      </a:cubicBezTo>
                      <a:cubicBezTo>
                        <a:pt x="321" y="10"/>
                        <a:pt x="312" y="1"/>
                        <a:pt x="3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6" name="Google Shape;9336;p40">
                  <a:extLst>
                    <a:ext uri="{FF2B5EF4-FFF2-40B4-BE49-F238E27FC236}">
                      <a16:creationId xmlns:a16="http://schemas.microsoft.com/office/drawing/2014/main" id="{3C7B5113-59A3-D8A0-482F-CEE9A62BD4D0}"/>
                    </a:ext>
                  </a:extLst>
                </p:cNvPr>
                <p:cNvSpPr/>
                <p:nvPr/>
              </p:nvSpPr>
              <p:spPr>
                <a:xfrm>
                  <a:off x="6641650" y="4188500"/>
                  <a:ext cx="116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64" extrusionOk="0">
                      <a:moveTo>
                        <a:pt x="445" y="1"/>
                      </a:moveTo>
                      <a:cubicBezTo>
                        <a:pt x="442" y="1"/>
                        <a:pt x="440" y="2"/>
                        <a:pt x="437" y="4"/>
                      </a:cubicBezTo>
                      <a:cubicBezTo>
                        <a:pt x="286" y="58"/>
                        <a:pt x="143" y="138"/>
                        <a:pt x="9" y="236"/>
                      </a:cubicBezTo>
                      <a:cubicBezTo>
                        <a:pt x="9" y="236"/>
                        <a:pt x="0" y="254"/>
                        <a:pt x="9" y="263"/>
                      </a:cubicBezTo>
                      <a:lnTo>
                        <a:pt x="36" y="263"/>
                      </a:lnTo>
                      <a:cubicBezTo>
                        <a:pt x="161" y="165"/>
                        <a:pt x="303" y="94"/>
                        <a:pt x="446" y="40"/>
                      </a:cubicBezTo>
                      <a:cubicBezTo>
                        <a:pt x="455" y="31"/>
                        <a:pt x="464" y="22"/>
                        <a:pt x="455" y="13"/>
                      </a:cubicBezTo>
                      <a:cubicBezTo>
                        <a:pt x="455" y="7"/>
                        <a:pt x="451" y="1"/>
                        <a:pt x="4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7" name="Google Shape;9337;p40">
                  <a:extLst>
                    <a:ext uri="{FF2B5EF4-FFF2-40B4-BE49-F238E27FC236}">
                      <a16:creationId xmlns:a16="http://schemas.microsoft.com/office/drawing/2014/main" id="{695AAB94-6F07-358C-51FC-908C65D10FA0}"/>
                    </a:ext>
                  </a:extLst>
                </p:cNvPr>
                <p:cNvSpPr/>
                <p:nvPr/>
              </p:nvSpPr>
              <p:spPr>
                <a:xfrm>
                  <a:off x="6643200" y="4199200"/>
                  <a:ext cx="105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335" extrusionOk="0">
                      <a:moveTo>
                        <a:pt x="401" y="1"/>
                      </a:moveTo>
                      <a:cubicBezTo>
                        <a:pt x="398" y="1"/>
                        <a:pt x="396" y="2"/>
                        <a:pt x="393" y="5"/>
                      </a:cubicBezTo>
                      <a:cubicBezTo>
                        <a:pt x="241" y="67"/>
                        <a:pt x="108" y="174"/>
                        <a:pt x="9" y="308"/>
                      </a:cubicBezTo>
                      <a:cubicBezTo>
                        <a:pt x="1" y="317"/>
                        <a:pt x="1" y="326"/>
                        <a:pt x="9" y="335"/>
                      </a:cubicBezTo>
                      <a:lnTo>
                        <a:pt x="18" y="335"/>
                      </a:lnTo>
                      <a:cubicBezTo>
                        <a:pt x="27" y="335"/>
                        <a:pt x="27" y="335"/>
                        <a:pt x="36" y="326"/>
                      </a:cubicBezTo>
                      <a:cubicBezTo>
                        <a:pt x="134" y="201"/>
                        <a:pt x="268" y="103"/>
                        <a:pt x="411" y="31"/>
                      </a:cubicBezTo>
                      <a:cubicBezTo>
                        <a:pt x="420" y="31"/>
                        <a:pt x="420" y="23"/>
                        <a:pt x="420" y="14"/>
                      </a:cubicBezTo>
                      <a:cubicBezTo>
                        <a:pt x="413" y="7"/>
                        <a:pt x="407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8" name="Google Shape;9338;p40">
                  <a:extLst>
                    <a:ext uri="{FF2B5EF4-FFF2-40B4-BE49-F238E27FC236}">
                      <a16:creationId xmlns:a16="http://schemas.microsoft.com/office/drawing/2014/main" id="{EF2B1174-A4DC-9B89-38AB-95093E6000A8}"/>
                    </a:ext>
                  </a:extLst>
                </p:cNvPr>
                <p:cNvSpPr/>
                <p:nvPr/>
              </p:nvSpPr>
              <p:spPr>
                <a:xfrm>
                  <a:off x="6640525" y="4214700"/>
                  <a:ext cx="10275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9" extrusionOk="0">
                      <a:moveTo>
                        <a:pt x="384" y="0"/>
                      </a:moveTo>
                      <a:cubicBezTo>
                        <a:pt x="241" y="89"/>
                        <a:pt x="116" y="196"/>
                        <a:pt x="9" y="321"/>
                      </a:cubicBezTo>
                      <a:cubicBezTo>
                        <a:pt x="0" y="330"/>
                        <a:pt x="0" y="339"/>
                        <a:pt x="9" y="348"/>
                      </a:cubicBezTo>
                      <a:lnTo>
                        <a:pt x="36" y="348"/>
                      </a:lnTo>
                      <a:cubicBezTo>
                        <a:pt x="143" y="223"/>
                        <a:pt x="268" y="125"/>
                        <a:pt x="402" y="36"/>
                      </a:cubicBezTo>
                      <a:cubicBezTo>
                        <a:pt x="411" y="27"/>
                        <a:pt x="411" y="18"/>
                        <a:pt x="411" y="9"/>
                      </a:cubicBezTo>
                      <a:cubicBezTo>
                        <a:pt x="402" y="0"/>
                        <a:pt x="39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9" name="Google Shape;9339;p40">
                  <a:extLst>
                    <a:ext uri="{FF2B5EF4-FFF2-40B4-BE49-F238E27FC236}">
                      <a16:creationId xmlns:a16="http://schemas.microsoft.com/office/drawing/2014/main" id="{E47BA341-4CAB-5937-3EA4-19B0D1A83E49}"/>
                    </a:ext>
                  </a:extLst>
                </p:cNvPr>
                <p:cNvSpPr/>
                <p:nvPr/>
              </p:nvSpPr>
              <p:spPr>
                <a:xfrm>
                  <a:off x="6640300" y="4227025"/>
                  <a:ext cx="12750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91" extrusionOk="0">
                      <a:moveTo>
                        <a:pt x="496" y="0"/>
                      </a:moveTo>
                      <a:cubicBezTo>
                        <a:pt x="491" y="0"/>
                        <a:pt x="487" y="2"/>
                        <a:pt x="482" y="7"/>
                      </a:cubicBezTo>
                      <a:cubicBezTo>
                        <a:pt x="322" y="114"/>
                        <a:pt x="161" y="230"/>
                        <a:pt x="9" y="355"/>
                      </a:cubicBezTo>
                      <a:cubicBezTo>
                        <a:pt x="1" y="364"/>
                        <a:pt x="1" y="373"/>
                        <a:pt x="9" y="381"/>
                      </a:cubicBezTo>
                      <a:cubicBezTo>
                        <a:pt x="9" y="381"/>
                        <a:pt x="18" y="390"/>
                        <a:pt x="18" y="390"/>
                      </a:cubicBezTo>
                      <a:cubicBezTo>
                        <a:pt x="27" y="390"/>
                        <a:pt x="27" y="381"/>
                        <a:pt x="36" y="381"/>
                      </a:cubicBezTo>
                      <a:cubicBezTo>
                        <a:pt x="179" y="257"/>
                        <a:pt x="340" y="141"/>
                        <a:pt x="500" y="34"/>
                      </a:cubicBezTo>
                      <a:cubicBezTo>
                        <a:pt x="509" y="25"/>
                        <a:pt x="509" y="16"/>
                        <a:pt x="509" y="7"/>
                      </a:cubicBezTo>
                      <a:cubicBezTo>
                        <a:pt x="505" y="2"/>
                        <a:pt x="500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0" name="Google Shape;9340;p40">
                  <a:extLst>
                    <a:ext uri="{FF2B5EF4-FFF2-40B4-BE49-F238E27FC236}">
                      <a16:creationId xmlns:a16="http://schemas.microsoft.com/office/drawing/2014/main" id="{C852ED67-C71E-F07E-5340-D3AA54371666}"/>
                    </a:ext>
                  </a:extLst>
                </p:cNvPr>
                <p:cNvSpPr/>
                <p:nvPr/>
              </p:nvSpPr>
              <p:spPr>
                <a:xfrm>
                  <a:off x="6637850" y="4241300"/>
                  <a:ext cx="11850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91" extrusionOk="0">
                      <a:moveTo>
                        <a:pt x="460" y="0"/>
                      </a:moveTo>
                      <a:cubicBezTo>
                        <a:pt x="455" y="0"/>
                        <a:pt x="451" y="2"/>
                        <a:pt x="446" y="7"/>
                      </a:cubicBezTo>
                      <a:cubicBezTo>
                        <a:pt x="286" y="105"/>
                        <a:pt x="143" y="230"/>
                        <a:pt x="9" y="364"/>
                      </a:cubicBezTo>
                      <a:cubicBezTo>
                        <a:pt x="0" y="373"/>
                        <a:pt x="0" y="381"/>
                        <a:pt x="9" y="390"/>
                      </a:cubicBezTo>
                      <a:lnTo>
                        <a:pt x="36" y="390"/>
                      </a:lnTo>
                      <a:cubicBezTo>
                        <a:pt x="170" y="257"/>
                        <a:pt x="313" y="141"/>
                        <a:pt x="464" y="34"/>
                      </a:cubicBezTo>
                      <a:cubicBezTo>
                        <a:pt x="473" y="34"/>
                        <a:pt x="473" y="16"/>
                        <a:pt x="473" y="7"/>
                      </a:cubicBezTo>
                      <a:cubicBezTo>
                        <a:pt x="469" y="2"/>
                        <a:pt x="464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1" name="Google Shape;9341;p40">
                  <a:extLst>
                    <a:ext uri="{FF2B5EF4-FFF2-40B4-BE49-F238E27FC236}">
                      <a16:creationId xmlns:a16="http://schemas.microsoft.com/office/drawing/2014/main" id="{5488C846-C203-77AE-7EC0-4A379273EADC}"/>
                    </a:ext>
                  </a:extLst>
                </p:cNvPr>
                <p:cNvSpPr/>
                <p:nvPr/>
              </p:nvSpPr>
              <p:spPr>
                <a:xfrm>
                  <a:off x="6638975" y="4254625"/>
                  <a:ext cx="147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3" extrusionOk="0">
                      <a:moveTo>
                        <a:pt x="553" y="0"/>
                      </a:moveTo>
                      <a:cubicBezTo>
                        <a:pt x="357" y="134"/>
                        <a:pt x="170" y="277"/>
                        <a:pt x="9" y="446"/>
                      </a:cubicBezTo>
                      <a:cubicBezTo>
                        <a:pt x="0" y="446"/>
                        <a:pt x="0" y="464"/>
                        <a:pt x="9" y="473"/>
                      </a:cubicBezTo>
                      <a:lnTo>
                        <a:pt x="27" y="473"/>
                      </a:lnTo>
                      <a:cubicBezTo>
                        <a:pt x="196" y="303"/>
                        <a:pt x="375" y="161"/>
                        <a:pt x="571" y="36"/>
                      </a:cubicBezTo>
                      <a:cubicBezTo>
                        <a:pt x="580" y="27"/>
                        <a:pt x="589" y="18"/>
                        <a:pt x="580" y="9"/>
                      </a:cubicBezTo>
                      <a:cubicBezTo>
                        <a:pt x="571" y="0"/>
                        <a:pt x="562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2" name="Google Shape;9342;p40">
                  <a:extLst>
                    <a:ext uri="{FF2B5EF4-FFF2-40B4-BE49-F238E27FC236}">
                      <a16:creationId xmlns:a16="http://schemas.microsoft.com/office/drawing/2014/main" id="{96F6BF6D-F208-9FE3-255D-6FF61CE46A97}"/>
                    </a:ext>
                  </a:extLst>
                </p:cNvPr>
                <p:cNvSpPr/>
                <p:nvPr/>
              </p:nvSpPr>
              <p:spPr>
                <a:xfrm>
                  <a:off x="6639850" y="4267550"/>
                  <a:ext cx="160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474" extrusionOk="0">
                      <a:moveTo>
                        <a:pt x="607" y="1"/>
                      </a:moveTo>
                      <a:cubicBezTo>
                        <a:pt x="402" y="134"/>
                        <a:pt x="197" y="277"/>
                        <a:pt x="10" y="438"/>
                      </a:cubicBezTo>
                      <a:cubicBezTo>
                        <a:pt x="1" y="447"/>
                        <a:pt x="1" y="455"/>
                        <a:pt x="1" y="464"/>
                      </a:cubicBezTo>
                      <a:cubicBezTo>
                        <a:pt x="10" y="473"/>
                        <a:pt x="10" y="473"/>
                        <a:pt x="19" y="473"/>
                      </a:cubicBezTo>
                      <a:cubicBezTo>
                        <a:pt x="19" y="473"/>
                        <a:pt x="27" y="473"/>
                        <a:pt x="27" y="464"/>
                      </a:cubicBezTo>
                      <a:cubicBezTo>
                        <a:pt x="215" y="313"/>
                        <a:pt x="420" y="161"/>
                        <a:pt x="634" y="36"/>
                      </a:cubicBezTo>
                      <a:cubicBezTo>
                        <a:pt x="643" y="27"/>
                        <a:pt x="643" y="18"/>
                        <a:pt x="634" y="9"/>
                      </a:cubicBezTo>
                      <a:cubicBezTo>
                        <a:pt x="634" y="1"/>
                        <a:pt x="616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3" name="Google Shape;9343;p40">
                  <a:extLst>
                    <a:ext uri="{FF2B5EF4-FFF2-40B4-BE49-F238E27FC236}">
                      <a16:creationId xmlns:a16="http://schemas.microsoft.com/office/drawing/2014/main" id="{3747B4F0-BAB9-2A8C-E76C-201F17BDBF45}"/>
                    </a:ext>
                  </a:extLst>
                </p:cNvPr>
                <p:cNvSpPr/>
                <p:nvPr/>
              </p:nvSpPr>
              <p:spPr>
                <a:xfrm>
                  <a:off x="6638075" y="4279200"/>
                  <a:ext cx="1742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525" extrusionOk="0">
                      <a:moveTo>
                        <a:pt x="674" y="1"/>
                      </a:moveTo>
                      <a:cubicBezTo>
                        <a:pt x="669" y="1"/>
                        <a:pt x="665" y="3"/>
                        <a:pt x="660" y="7"/>
                      </a:cubicBezTo>
                      <a:cubicBezTo>
                        <a:pt x="429" y="141"/>
                        <a:pt x="206" y="302"/>
                        <a:pt x="9" y="489"/>
                      </a:cubicBezTo>
                      <a:cubicBezTo>
                        <a:pt x="0" y="498"/>
                        <a:pt x="0" y="516"/>
                        <a:pt x="9" y="516"/>
                      </a:cubicBezTo>
                      <a:cubicBezTo>
                        <a:pt x="9" y="525"/>
                        <a:pt x="18" y="525"/>
                        <a:pt x="18" y="525"/>
                      </a:cubicBezTo>
                      <a:cubicBezTo>
                        <a:pt x="27" y="525"/>
                        <a:pt x="27" y="525"/>
                        <a:pt x="36" y="516"/>
                      </a:cubicBezTo>
                      <a:cubicBezTo>
                        <a:pt x="232" y="337"/>
                        <a:pt x="446" y="177"/>
                        <a:pt x="678" y="34"/>
                      </a:cubicBezTo>
                      <a:cubicBezTo>
                        <a:pt x="687" y="34"/>
                        <a:pt x="696" y="16"/>
                        <a:pt x="687" y="7"/>
                      </a:cubicBezTo>
                      <a:cubicBezTo>
                        <a:pt x="683" y="3"/>
                        <a:pt x="678" y="1"/>
                        <a:pt x="6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4" name="Google Shape;9344;p40">
                  <a:extLst>
                    <a:ext uri="{FF2B5EF4-FFF2-40B4-BE49-F238E27FC236}">
                      <a16:creationId xmlns:a16="http://schemas.microsoft.com/office/drawing/2014/main" id="{1D3EA065-3E75-7EF5-BD65-E9D4BD13E2AB}"/>
                    </a:ext>
                  </a:extLst>
                </p:cNvPr>
                <p:cNvSpPr/>
                <p:nvPr/>
              </p:nvSpPr>
              <p:spPr>
                <a:xfrm>
                  <a:off x="6634050" y="4289325"/>
                  <a:ext cx="2457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727" extrusionOk="0">
                      <a:moveTo>
                        <a:pt x="963" y="0"/>
                      </a:moveTo>
                      <a:cubicBezTo>
                        <a:pt x="961" y="0"/>
                        <a:pt x="958" y="1"/>
                        <a:pt x="955" y="4"/>
                      </a:cubicBezTo>
                      <a:cubicBezTo>
                        <a:pt x="607" y="191"/>
                        <a:pt x="295" y="423"/>
                        <a:pt x="10" y="700"/>
                      </a:cubicBezTo>
                      <a:cubicBezTo>
                        <a:pt x="1" y="709"/>
                        <a:pt x="1" y="717"/>
                        <a:pt x="10" y="726"/>
                      </a:cubicBezTo>
                      <a:lnTo>
                        <a:pt x="36" y="726"/>
                      </a:lnTo>
                      <a:cubicBezTo>
                        <a:pt x="313" y="459"/>
                        <a:pt x="634" y="227"/>
                        <a:pt x="973" y="39"/>
                      </a:cubicBezTo>
                      <a:cubicBezTo>
                        <a:pt x="982" y="31"/>
                        <a:pt x="982" y="22"/>
                        <a:pt x="982" y="13"/>
                      </a:cubicBezTo>
                      <a:cubicBezTo>
                        <a:pt x="976" y="6"/>
                        <a:pt x="969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5" name="Google Shape;9345;p40">
                  <a:extLst>
                    <a:ext uri="{FF2B5EF4-FFF2-40B4-BE49-F238E27FC236}">
                      <a16:creationId xmlns:a16="http://schemas.microsoft.com/office/drawing/2014/main" id="{4DA30708-6F05-2B4F-DB09-E7C64315C4D5}"/>
                    </a:ext>
                  </a:extLst>
                </p:cNvPr>
                <p:cNvSpPr/>
                <p:nvPr/>
              </p:nvSpPr>
              <p:spPr>
                <a:xfrm>
                  <a:off x="6634500" y="4299900"/>
                  <a:ext cx="26800" cy="1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794" extrusionOk="0">
                      <a:moveTo>
                        <a:pt x="1044" y="0"/>
                      </a:moveTo>
                      <a:cubicBezTo>
                        <a:pt x="670" y="223"/>
                        <a:pt x="322" y="473"/>
                        <a:pt x="1" y="767"/>
                      </a:cubicBezTo>
                      <a:cubicBezTo>
                        <a:pt x="1" y="767"/>
                        <a:pt x="1" y="785"/>
                        <a:pt x="1" y="794"/>
                      </a:cubicBezTo>
                      <a:lnTo>
                        <a:pt x="27" y="794"/>
                      </a:lnTo>
                      <a:cubicBezTo>
                        <a:pt x="349" y="509"/>
                        <a:pt x="696" y="250"/>
                        <a:pt x="1062" y="36"/>
                      </a:cubicBezTo>
                      <a:cubicBezTo>
                        <a:pt x="1071" y="27"/>
                        <a:pt x="1071" y="18"/>
                        <a:pt x="1071" y="9"/>
                      </a:cubicBezTo>
                      <a:cubicBezTo>
                        <a:pt x="1062" y="0"/>
                        <a:pt x="1053" y="0"/>
                        <a:pt x="10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6" name="Google Shape;9346;p40">
                  <a:extLst>
                    <a:ext uri="{FF2B5EF4-FFF2-40B4-BE49-F238E27FC236}">
                      <a16:creationId xmlns:a16="http://schemas.microsoft.com/office/drawing/2014/main" id="{B3B98893-9018-B753-C7F7-0D7175834209}"/>
                    </a:ext>
                  </a:extLst>
                </p:cNvPr>
                <p:cNvSpPr/>
                <p:nvPr/>
              </p:nvSpPr>
              <p:spPr>
                <a:xfrm>
                  <a:off x="6638075" y="4315175"/>
                  <a:ext cx="2677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710" extrusionOk="0">
                      <a:moveTo>
                        <a:pt x="1052" y="1"/>
                      </a:moveTo>
                      <a:cubicBezTo>
                        <a:pt x="1049" y="1"/>
                        <a:pt x="1047" y="2"/>
                        <a:pt x="1044" y="5"/>
                      </a:cubicBezTo>
                      <a:cubicBezTo>
                        <a:pt x="678" y="183"/>
                        <a:pt x="330" y="415"/>
                        <a:pt x="9" y="683"/>
                      </a:cubicBezTo>
                      <a:cubicBezTo>
                        <a:pt x="9" y="683"/>
                        <a:pt x="0" y="700"/>
                        <a:pt x="9" y="700"/>
                      </a:cubicBezTo>
                      <a:cubicBezTo>
                        <a:pt x="18" y="709"/>
                        <a:pt x="18" y="709"/>
                        <a:pt x="27" y="709"/>
                      </a:cubicBezTo>
                      <a:lnTo>
                        <a:pt x="36" y="709"/>
                      </a:lnTo>
                      <a:cubicBezTo>
                        <a:pt x="348" y="442"/>
                        <a:pt x="696" y="219"/>
                        <a:pt x="1062" y="31"/>
                      </a:cubicBezTo>
                      <a:cubicBezTo>
                        <a:pt x="1071" y="31"/>
                        <a:pt x="1071" y="22"/>
                        <a:pt x="1071" y="14"/>
                      </a:cubicBezTo>
                      <a:cubicBezTo>
                        <a:pt x="1065" y="7"/>
                        <a:pt x="1058" y="1"/>
                        <a:pt x="10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7" name="Google Shape;9347;p40">
                  <a:extLst>
                    <a:ext uri="{FF2B5EF4-FFF2-40B4-BE49-F238E27FC236}">
                      <a16:creationId xmlns:a16="http://schemas.microsoft.com/office/drawing/2014/main" id="{1DF2EDB3-3FE1-9A6F-8608-DEAE2FA37A71}"/>
                    </a:ext>
                  </a:extLst>
                </p:cNvPr>
                <p:cNvSpPr/>
                <p:nvPr/>
              </p:nvSpPr>
              <p:spPr>
                <a:xfrm>
                  <a:off x="6642075" y="4326425"/>
                  <a:ext cx="27025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50" extrusionOk="0">
                      <a:moveTo>
                        <a:pt x="1054" y="1"/>
                      </a:moveTo>
                      <a:cubicBezTo>
                        <a:pt x="670" y="197"/>
                        <a:pt x="322" y="438"/>
                        <a:pt x="10" y="714"/>
                      </a:cubicBezTo>
                      <a:cubicBezTo>
                        <a:pt x="1" y="723"/>
                        <a:pt x="1" y="741"/>
                        <a:pt x="10" y="741"/>
                      </a:cubicBezTo>
                      <a:cubicBezTo>
                        <a:pt x="19" y="750"/>
                        <a:pt x="19" y="750"/>
                        <a:pt x="28" y="750"/>
                      </a:cubicBezTo>
                      <a:lnTo>
                        <a:pt x="37" y="750"/>
                      </a:lnTo>
                      <a:cubicBezTo>
                        <a:pt x="349" y="465"/>
                        <a:pt x="697" y="224"/>
                        <a:pt x="1063" y="36"/>
                      </a:cubicBezTo>
                      <a:cubicBezTo>
                        <a:pt x="1071" y="27"/>
                        <a:pt x="1080" y="18"/>
                        <a:pt x="1071" y="10"/>
                      </a:cubicBezTo>
                      <a:cubicBezTo>
                        <a:pt x="1071" y="1"/>
                        <a:pt x="1063" y="1"/>
                        <a:pt x="10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8" name="Google Shape;9348;p40">
                  <a:extLst>
                    <a:ext uri="{FF2B5EF4-FFF2-40B4-BE49-F238E27FC236}">
                      <a16:creationId xmlns:a16="http://schemas.microsoft.com/office/drawing/2014/main" id="{EAD697D5-EF12-EE5F-E56C-94E1FE581A91}"/>
                    </a:ext>
                  </a:extLst>
                </p:cNvPr>
                <p:cNvSpPr/>
                <p:nvPr/>
              </p:nvSpPr>
              <p:spPr>
                <a:xfrm>
                  <a:off x="6639625" y="4336025"/>
                  <a:ext cx="33250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982" extrusionOk="0">
                      <a:moveTo>
                        <a:pt x="1294" y="0"/>
                      </a:moveTo>
                      <a:cubicBezTo>
                        <a:pt x="857" y="295"/>
                        <a:pt x="420" y="616"/>
                        <a:pt x="10" y="955"/>
                      </a:cubicBezTo>
                      <a:cubicBezTo>
                        <a:pt x="1" y="955"/>
                        <a:pt x="1" y="973"/>
                        <a:pt x="10" y="982"/>
                      </a:cubicBezTo>
                      <a:lnTo>
                        <a:pt x="36" y="982"/>
                      </a:lnTo>
                      <a:cubicBezTo>
                        <a:pt x="447" y="651"/>
                        <a:pt x="875" y="330"/>
                        <a:pt x="1321" y="36"/>
                      </a:cubicBezTo>
                      <a:cubicBezTo>
                        <a:pt x="1330" y="27"/>
                        <a:pt x="1330" y="18"/>
                        <a:pt x="1321" y="9"/>
                      </a:cubicBezTo>
                      <a:cubicBezTo>
                        <a:pt x="1321" y="0"/>
                        <a:pt x="1303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9" name="Google Shape;9349;p40">
                  <a:extLst>
                    <a:ext uri="{FF2B5EF4-FFF2-40B4-BE49-F238E27FC236}">
                      <a16:creationId xmlns:a16="http://schemas.microsoft.com/office/drawing/2014/main" id="{72D6C00C-868B-2A21-B107-DA3BF3CE63DF}"/>
                    </a:ext>
                  </a:extLst>
                </p:cNvPr>
                <p:cNvSpPr/>
                <p:nvPr/>
              </p:nvSpPr>
              <p:spPr>
                <a:xfrm>
                  <a:off x="6642975" y="4347225"/>
                  <a:ext cx="36600" cy="2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1034" extrusionOk="0">
                      <a:moveTo>
                        <a:pt x="1450" y="1"/>
                      </a:moveTo>
                      <a:cubicBezTo>
                        <a:pt x="1446" y="1"/>
                        <a:pt x="1441" y="3"/>
                        <a:pt x="1437" y="7"/>
                      </a:cubicBezTo>
                      <a:lnTo>
                        <a:pt x="10" y="997"/>
                      </a:lnTo>
                      <a:cubicBezTo>
                        <a:pt x="1" y="1006"/>
                        <a:pt x="1" y="1015"/>
                        <a:pt x="1" y="1024"/>
                      </a:cubicBezTo>
                      <a:cubicBezTo>
                        <a:pt x="10" y="1033"/>
                        <a:pt x="10" y="1033"/>
                        <a:pt x="18" y="1033"/>
                      </a:cubicBezTo>
                      <a:lnTo>
                        <a:pt x="27" y="1033"/>
                      </a:lnTo>
                      <a:lnTo>
                        <a:pt x="1455" y="34"/>
                      </a:lnTo>
                      <a:cubicBezTo>
                        <a:pt x="1464" y="34"/>
                        <a:pt x="1464" y="16"/>
                        <a:pt x="1464" y="7"/>
                      </a:cubicBezTo>
                      <a:cubicBezTo>
                        <a:pt x="1459" y="3"/>
                        <a:pt x="1455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0" name="Google Shape;9350;p40">
                  <a:extLst>
                    <a:ext uri="{FF2B5EF4-FFF2-40B4-BE49-F238E27FC236}">
                      <a16:creationId xmlns:a16="http://schemas.microsoft.com/office/drawing/2014/main" id="{0B15F7CD-1DBA-1E83-B297-5690B4C14197}"/>
                    </a:ext>
                  </a:extLst>
                </p:cNvPr>
                <p:cNvSpPr/>
                <p:nvPr/>
              </p:nvSpPr>
              <p:spPr>
                <a:xfrm>
                  <a:off x="6657250" y="4355925"/>
                  <a:ext cx="32150" cy="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" h="998" extrusionOk="0">
                      <a:moveTo>
                        <a:pt x="1272" y="0"/>
                      </a:moveTo>
                      <a:cubicBezTo>
                        <a:pt x="1267" y="0"/>
                        <a:pt x="1263" y="3"/>
                        <a:pt x="1258" y="7"/>
                      </a:cubicBezTo>
                      <a:cubicBezTo>
                        <a:pt x="821" y="293"/>
                        <a:pt x="402" y="614"/>
                        <a:pt x="9" y="962"/>
                      </a:cubicBezTo>
                      <a:cubicBezTo>
                        <a:pt x="9" y="971"/>
                        <a:pt x="1" y="980"/>
                        <a:pt x="9" y="988"/>
                      </a:cubicBezTo>
                      <a:cubicBezTo>
                        <a:pt x="18" y="997"/>
                        <a:pt x="18" y="997"/>
                        <a:pt x="27" y="997"/>
                      </a:cubicBezTo>
                      <a:cubicBezTo>
                        <a:pt x="27" y="997"/>
                        <a:pt x="36" y="997"/>
                        <a:pt x="36" y="988"/>
                      </a:cubicBezTo>
                      <a:cubicBezTo>
                        <a:pt x="429" y="649"/>
                        <a:pt x="848" y="328"/>
                        <a:pt x="1276" y="34"/>
                      </a:cubicBezTo>
                      <a:cubicBezTo>
                        <a:pt x="1285" y="34"/>
                        <a:pt x="1285" y="16"/>
                        <a:pt x="1285" y="7"/>
                      </a:cubicBezTo>
                      <a:cubicBezTo>
                        <a:pt x="1281" y="3"/>
                        <a:pt x="1276" y="0"/>
                        <a:pt x="1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1" name="Google Shape;9351;p40">
                  <a:extLst>
                    <a:ext uri="{FF2B5EF4-FFF2-40B4-BE49-F238E27FC236}">
                      <a16:creationId xmlns:a16="http://schemas.microsoft.com/office/drawing/2014/main" id="{1341007A-21F7-925F-269C-81000B739F3F}"/>
                    </a:ext>
                  </a:extLst>
                </p:cNvPr>
                <p:cNvSpPr/>
                <p:nvPr/>
              </p:nvSpPr>
              <p:spPr>
                <a:xfrm>
                  <a:off x="6670625" y="4362775"/>
                  <a:ext cx="281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876" extrusionOk="0">
                      <a:moveTo>
                        <a:pt x="1089" y="1"/>
                      </a:moveTo>
                      <a:cubicBezTo>
                        <a:pt x="723" y="268"/>
                        <a:pt x="358" y="545"/>
                        <a:pt x="10" y="839"/>
                      </a:cubicBezTo>
                      <a:cubicBezTo>
                        <a:pt x="1" y="848"/>
                        <a:pt x="1" y="857"/>
                        <a:pt x="1" y="866"/>
                      </a:cubicBezTo>
                      <a:cubicBezTo>
                        <a:pt x="10" y="866"/>
                        <a:pt x="10" y="875"/>
                        <a:pt x="19" y="875"/>
                      </a:cubicBezTo>
                      <a:cubicBezTo>
                        <a:pt x="19" y="875"/>
                        <a:pt x="28" y="875"/>
                        <a:pt x="28" y="866"/>
                      </a:cubicBezTo>
                      <a:cubicBezTo>
                        <a:pt x="375" y="581"/>
                        <a:pt x="741" y="295"/>
                        <a:pt x="1116" y="36"/>
                      </a:cubicBezTo>
                      <a:cubicBezTo>
                        <a:pt x="1125" y="28"/>
                        <a:pt x="1125" y="19"/>
                        <a:pt x="1116" y="10"/>
                      </a:cubicBezTo>
                      <a:cubicBezTo>
                        <a:pt x="1116" y="1"/>
                        <a:pt x="1098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2" name="Google Shape;9352;p40">
                  <a:extLst>
                    <a:ext uri="{FF2B5EF4-FFF2-40B4-BE49-F238E27FC236}">
                      <a16:creationId xmlns:a16="http://schemas.microsoft.com/office/drawing/2014/main" id="{DBA3D052-06BA-2810-6F44-001B5D26CA5D}"/>
                    </a:ext>
                  </a:extLst>
                </p:cNvPr>
                <p:cNvSpPr/>
                <p:nvPr/>
              </p:nvSpPr>
              <p:spPr>
                <a:xfrm>
                  <a:off x="6680675" y="4373700"/>
                  <a:ext cx="27450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778" extrusionOk="0">
                      <a:moveTo>
                        <a:pt x="1062" y="1"/>
                      </a:moveTo>
                      <a:cubicBezTo>
                        <a:pt x="705" y="233"/>
                        <a:pt x="348" y="483"/>
                        <a:pt x="9" y="741"/>
                      </a:cubicBezTo>
                      <a:cubicBezTo>
                        <a:pt x="0" y="750"/>
                        <a:pt x="0" y="759"/>
                        <a:pt x="0" y="768"/>
                      </a:cubicBezTo>
                      <a:cubicBezTo>
                        <a:pt x="9" y="768"/>
                        <a:pt x="18" y="777"/>
                        <a:pt x="18" y="777"/>
                      </a:cubicBezTo>
                      <a:cubicBezTo>
                        <a:pt x="27" y="777"/>
                        <a:pt x="27" y="777"/>
                        <a:pt x="27" y="768"/>
                      </a:cubicBezTo>
                      <a:cubicBezTo>
                        <a:pt x="366" y="509"/>
                        <a:pt x="723" y="269"/>
                        <a:pt x="1080" y="37"/>
                      </a:cubicBezTo>
                      <a:cubicBezTo>
                        <a:pt x="1089" y="28"/>
                        <a:pt x="1098" y="19"/>
                        <a:pt x="1089" y="10"/>
                      </a:cubicBezTo>
                      <a:cubicBezTo>
                        <a:pt x="1080" y="1"/>
                        <a:pt x="1071" y="1"/>
                        <a:pt x="10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3" name="Google Shape;9353;p40">
                  <a:extLst>
                    <a:ext uri="{FF2B5EF4-FFF2-40B4-BE49-F238E27FC236}">
                      <a16:creationId xmlns:a16="http://schemas.microsoft.com/office/drawing/2014/main" id="{F89DD94F-2279-7A57-824A-4608B4DEC0EB}"/>
                    </a:ext>
                  </a:extLst>
                </p:cNvPr>
                <p:cNvSpPr/>
                <p:nvPr/>
              </p:nvSpPr>
              <p:spPr>
                <a:xfrm>
                  <a:off x="6694050" y="4382325"/>
                  <a:ext cx="25450" cy="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709" extrusionOk="0">
                      <a:moveTo>
                        <a:pt x="999" y="0"/>
                      </a:moveTo>
                      <a:cubicBezTo>
                        <a:pt x="996" y="0"/>
                        <a:pt x="993" y="1"/>
                        <a:pt x="991" y="4"/>
                      </a:cubicBezTo>
                      <a:cubicBezTo>
                        <a:pt x="634" y="182"/>
                        <a:pt x="304" y="405"/>
                        <a:pt x="9" y="673"/>
                      </a:cubicBezTo>
                      <a:cubicBezTo>
                        <a:pt x="1" y="682"/>
                        <a:pt x="1" y="691"/>
                        <a:pt x="1" y="700"/>
                      </a:cubicBezTo>
                      <a:cubicBezTo>
                        <a:pt x="9" y="700"/>
                        <a:pt x="9" y="709"/>
                        <a:pt x="18" y="709"/>
                      </a:cubicBezTo>
                      <a:cubicBezTo>
                        <a:pt x="27" y="709"/>
                        <a:pt x="27" y="700"/>
                        <a:pt x="27" y="700"/>
                      </a:cubicBezTo>
                      <a:cubicBezTo>
                        <a:pt x="331" y="441"/>
                        <a:pt x="661" y="218"/>
                        <a:pt x="1009" y="39"/>
                      </a:cubicBezTo>
                      <a:cubicBezTo>
                        <a:pt x="1018" y="31"/>
                        <a:pt x="1018" y="22"/>
                        <a:pt x="1018" y="13"/>
                      </a:cubicBezTo>
                      <a:cubicBezTo>
                        <a:pt x="1011" y="6"/>
                        <a:pt x="1005" y="0"/>
                        <a:pt x="9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4" name="Google Shape;9354;p40">
                  <a:extLst>
                    <a:ext uri="{FF2B5EF4-FFF2-40B4-BE49-F238E27FC236}">
                      <a16:creationId xmlns:a16="http://schemas.microsoft.com/office/drawing/2014/main" id="{C4788ADB-EAC4-C594-CDED-F1A7E8DD796C}"/>
                    </a:ext>
                  </a:extLst>
                </p:cNvPr>
                <p:cNvSpPr/>
                <p:nvPr/>
              </p:nvSpPr>
              <p:spPr>
                <a:xfrm>
                  <a:off x="6707875" y="4389900"/>
                  <a:ext cx="2187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629" extrusionOk="0">
                      <a:moveTo>
                        <a:pt x="856" y="0"/>
                      </a:moveTo>
                      <a:cubicBezTo>
                        <a:pt x="853" y="0"/>
                        <a:pt x="851" y="2"/>
                        <a:pt x="848" y="4"/>
                      </a:cubicBezTo>
                      <a:cubicBezTo>
                        <a:pt x="554" y="183"/>
                        <a:pt x="277" y="388"/>
                        <a:pt x="10" y="602"/>
                      </a:cubicBezTo>
                      <a:cubicBezTo>
                        <a:pt x="1" y="602"/>
                        <a:pt x="1" y="620"/>
                        <a:pt x="10" y="629"/>
                      </a:cubicBezTo>
                      <a:lnTo>
                        <a:pt x="36" y="629"/>
                      </a:lnTo>
                      <a:cubicBezTo>
                        <a:pt x="295" y="414"/>
                        <a:pt x="580" y="218"/>
                        <a:pt x="866" y="31"/>
                      </a:cubicBezTo>
                      <a:cubicBezTo>
                        <a:pt x="875" y="31"/>
                        <a:pt x="875" y="13"/>
                        <a:pt x="875" y="13"/>
                      </a:cubicBezTo>
                      <a:cubicBezTo>
                        <a:pt x="869" y="7"/>
                        <a:pt x="862" y="0"/>
                        <a:pt x="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5" name="Google Shape;9355;p40">
                  <a:extLst>
                    <a:ext uri="{FF2B5EF4-FFF2-40B4-BE49-F238E27FC236}">
                      <a16:creationId xmlns:a16="http://schemas.microsoft.com/office/drawing/2014/main" id="{00AC82E0-3F49-47DE-009E-DF33FFC502CB}"/>
                    </a:ext>
                  </a:extLst>
                </p:cNvPr>
                <p:cNvSpPr/>
                <p:nvPr/>
              </p:nvSpPr>
              <p:spPr>
                <a:xfrm>
                  <a:off x="6723925" y="4392950"/>
                  <a:ext cx="181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578" extrusionOk="0">
                      <a:moveTo>
                        <a:pt x="710" y="0"/>
                      </a:moveTo>
                      <a:cubicBezTo>
                        <a:pt x="706" y="0"/>
                        <a:pt x="701" y="3"/>
                        <a:pt x="697" y="7"/>
                      </a:cubicBezTo>
                      <a:cubicBezTo>
                        <a:pt x="447" y="159"/>
                        <a:pt x="224" y="346"/>
                        <a:pt x="10" y="551"/>
                      </a:cubicBezTo>
                      <a:cubicBezTo>
                        <a:pt x="1" y="560"/>
                        <a:pt x="1" y="569"/>
                        <a:pt x="10" y="578"/>
                      </a:cubicBezTo>
                      <a:lnTo>
                        <a:pt x="37" y="578"/>
                      </a:lnTo>
                      <a:cubicBezTo>
                        <a:pt x="242" y="373"/>
                        <a:pt x="474" y="194"/>
                        <a:pt x="715" y="34"/>
                      </a:cubicBezTo>
                      <a:cubicBezTo>
                        <a:pt x="724" y="34"/>
                        <a:pt x="724" y="16"/>
                        <a:pt x="724" y="7"/>
                      </a:cubicBezTo>
                      <a:cubicBezTo>
                        <a:pt x="719" y="3"/>
                        <a:pt x="715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6" name="Google Shape;9356;p40">
                  <a:extLst>
                    <a:ext uri="{FF2B5EF4-FFF2-40B4-BE49-F238E27FC236}">
                      <a16:creationId xmlns:a16="http://schemas.microsoft.com/office/drawing/2014/main" id="{2B679A1B-1913-CC82-14FF-398D001057DA}"/>
                    </a:ext>
                  </a:extLst>
                </p:cNvPr>
                <p:cNvSpPr/>
                <p:nvPr/>
              </p:nvSpPr>
              <p:spPr>
                <a:xfrm>
                  <a:off x="6735525" y="4400975"/>
                  <a:ext cx="14075" cy="1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3" extrusionOk="0">
                      <a:moveTo>
                        <a:pt x="548" y="0"/>
                      </a:moveTo>
                      <a:cubicBezTo>
                        <a:pt x="545" y="0"/>
                        <a:pt x="541" y="3"/>
                        <a:pt x="536" y="7"/>
                      </a:cubicBezTo>
                      <a:cubicBezTo>
                        <a:pt x="331" y="114"/>
                        <a:pt x="152" y="257"/>
                        <a:pt x="10" y="435"/>
                      </a:cubicBezTo>
                      <a:cubicBezTo>
                        <a:pt x="1" y="444"/>
                        <a:pt x="1" y="453"/>
                        <a:pt x="10" y="462"/>
                      </a:cubicBezTo>
                      <a:lnTo>
                        <a:pt x="19" y="462"/>
                      </a:lnTo>
                      <a:cubicBezTo>
                        <a:pt x="28" y="462"/>
                        <a:pt x="37" y="462"/>
                        <a:pt x="37" y="453"/>
                      </a:cubicBezTo>
                      <a:cubicBezTo>
                        <a:pt x="179" y="284"/>
                        <a:pt x="358" y="141"/>
                        <a:pt x="554" y="34"/>
                      </a:cubicBezTo>
                      <a:cubicBezTo>
                        <a:pt x="563" y="34"/>
                        <a:pt x="563" y="16"/>
                        <a:pt x="554" y="7"/>
                      </a:cubicBezTo>
                      <a:cubicBezTo>
                        <a:pt x="554" y="3"/>
                        <a:pt x="552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7" name="Google Shape;9357;p40">
                  <a:extLst>
                    <a:ext uri="{FF2B5EF4-FFF2-40B4-BE49-F238E27FC236}">
                      <a16:creationId xmlns:a16="http://schemas.microsoft.com/office/drawing/2014/main" id="{72516B91-0D21-4BD1-885F-09113B32105C}"/>
                    </a:ext>
                  </a:extLst>
                </p:cNvPr>
                <p:cNvSpPr/>
                <p:nvPr/>
              </p:nvSpPr>
              <p:spPr>
                <a:xfrm>
                  <a:off x="6746450" y="4404925"/>
                  <a:ext cx="1387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" h="403" extrusionOk="0">
                      <a:moveTo>
                        <a:pt x="518" y="1"/>
                      </a:moveTo>
                      <a:cubicBezTo>
                        <a:pt x="340" y="108"/>
                        <a:pt x="170" y="233"/>
                        <a:pt x="10" y="376"/>
                      </a:cubicBezTo>
                      <a:cubicBezTo>
                        <a:pt x="1" y="376"/>
                        <a:pt x="1" y="393"/>
                        <a:pt x="10" y="393"/>
                      </a:cubicBezTo>
                      <a:cubicBezTo>
                        <a:pt x="10" y="402"/>
                        <a:pt x="19" y="402"/>
                        <a:pt x="19" y="402"/>
                      </a:cubicBezTo>
                      <a:lnTo>
                        <a:pt x="37" y="402"/>
                      </a:lnTo>
                      <a:cubicBezTo>
                        <a:pt x="188" y="260"/>
                        <a:pt x="358" y="144"/>
                        <a:pt x="545" y="37"/>
                      </a:cubicBezTo>
                      <a:cubicBezTo>
                        <a:pt x="554" y="28"/>
                        <a:pt x="554" y="19"/>
                        <a:pt x="545" y="10"/>
                      </a:cubicBezTo>
                      <a:cubicBezTo>
                        <a:pt x="545" y="1"/>
                        <a:pt x="527" y="1"/>
                        <a:pt x="5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8" name="Google Shape;9358;p40">
                  <a:extLst>
                    <a:ext uri="{FF2B5EF4-FFF2-40B4-BE49-F238E27FC236}">
                      <a16:creationId xmlns:a16="http://schemas.microsoft.com/office/drawing/2014/main" id="{1CB7B25D-47B4-C5EC-0BDC-66236CC78744}"/>
                    </a:ext>
                  </a:extLst>
                </p:cNvPr>
                <p:cNvSpPr/>
                <p:nvPr/>
              </p:nvSpPr>
              <p:spPr>
                <a:xfrm>
                  <a:off x="6766100" y="4409400"/>
                  <a:ext cx="7375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68" extrusionOk="0">
                      <a:moveTo>
                        <a:pt x="259" y="0"/>
                      </a:moveTo>
                      <a:lnTo>
                        <a:pt x="9" y="232"/>
                      </a:lnTo>
                      <a:cubicBezTo>
                        <a:pt x="0" y="241"/>
                        <a:pt x="0" y="250"/>
                        <a:pt x="9" y="259"/>
                      </a:cubicBezTo>
                      <a:cubicBezTo>
                        <a:pt x="9" y="268"/>
                        <a:pt x="18" y="268"/>
                        <a:pt x="18" y="268"/>
                      </a:cubicBezTo>
                      <a:cubicBezTo>
                        <a:pt x="27" y="268"/>
                        <a:pt x="27" y="268"/>
                        <a:pt x="36" y="259"/>
                      </a:cubicBezTo>
                      <a:lnTo>
                        <a:pt x="285" y="27"/>
                      </a:lnTo>
                      <a:cubicBezTo>
                        <a:pt x="294" y="27"/>
                        <a:pt x="294" y="9"/>
                        <a:pt x="285" y="9"/>
                      </a:cubicBezTo>
                      <a:cubicBezTo>
                        <a:pt x="285" y="0"/>
                        <a:pt x="268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9" name="Google Shape;9359;p40">
                  <a:extLst>
                    <a:ext uri="{FF2B5EF4-FFF2-40B4-BE49-F238E27FC236}">
                      <a16:creationId xmlns:a16="http://schemas.microsoft.com/office/drawing/2014/main" id="{7B7F896B-C038-0B8F-D5DB-5D3BF18EF73B}"/>
                    </a:ext>
                  </a:extLst>
                </p:cNvPr>
                <p:cNvSpPr/>
                <p:nvPr/>
              </p:nvSpPr>
              <p:spPr>
                <a:xfrm>
                  <a:off x="6669750" y="3943500"/>
                  <a:ext cx="123800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" h="1321" extrusionOk="0">
                      <a:moveTo>
                        <a:pt x="4862" y="0"/>
                      </a:moveTo>
                      <a:cubicBezTo>
                        <a:pt x="3542" y="0"/>
                        <a:pt x="2248" y="223"/>
                        <a:pt x="1008" y="678"/>
                      </a:cubicBezTo>
                      <a:cubicBezTo>
                        <a:pt x="625" y="812"/>
                        <a:pt x="241" y="982"/>
                        <a:pt x="0" y="1303"/>
                      </a:cubicBezTo>
                      <a:lnTo>
                        <a:pt x="27" y="1321"/>
                      </a:lnTo>
                      <a:cubicBezTo>
                        <a:pt x="268" y="1017"/>
                        <a:pt x="642" y="848"/>
                        <a:pt x="1026" y="705"/>
                      </a:cubicBezTo>
                      <a:cubicBezTo>
                        <a:pt x="2257" y="259"/>
                        <a:pt x="3551" y="36"/>
                        <a:pt x="4862" y="36"/>
                      </a:cubicBezTo>
                      <a:lnTo>
                        <a:pt x="4951" y="36"/>
                      </a:lnTo>
                      <a:lnTo>
                        <a:pt x="49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0" name="Google Shape;9360;p40">
                  <a:extLst>
                    <a:ext uri="{FF2B5EF4-FFF2-40B4-BE49-F238E27FC236}">
                      <a16:creationId xmlns:a16="http://schemas.microsoft.com/office/drawing/2014/main" id="{C239EBB2-ED36-1BD0-5CF7-4CB326AC1BBD}"/>
                    </a:ext>
                  </a:extLst>
                </p:cNvPr>
                <p:cNvSpPr/>
                <p:nvPr/>
              </p:nvSpPr>
              <p:spPr>
                <a:xfrm>
                  <a:off x="6679325" y="3937025"/>
                  <a:ext cx="50000" cy="1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" h="617" extrusionOk="0">
                      <a:moveTo>
                        <a:pt x="1990" y="1"/>
                      </a:moveTo>
                      <a:cubicBezTo>
                        <a:pt x="1303" y="90"/>
                        <a:pt x="634" y="286"/>
                        <a:pt x="1" y="580"/>
                      </a:cubicBezTo>
                      <a:lnTo>
                        <a:pt x="19" y="616"/>
                      </a:lnTo>
                      <a:cubicBezTo>
                        <a:pt x="643" y="322"/>
                        <a:pt x="1312" y="125"/>
                        <a:pt x="1999" y="36"/>
                      </a:cubicBezTo>
                      <a:lnTo>
                        <a:pt x="199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1" name="Google Shape;9361;p40">
                  <a:extLst>
                    <a:ext uri="{FF2B5EF4-FFF2-40B4-BE49-F238E27FC236}">
                      <a16:creationId xmlns:a16="http://schemas.microsoft.com/office/drawing/2014/main" id="{4B5C74FE-69B3-F70D-CCB2-686314276E2E}"/>
                    </a:ext>
                  </a:extLst>
                </p:cNvPr>
                <p:cNvSpPr/>
                <p:nvPr/>
              </p:nvSpPr>
              <p:spPr>
                <a:xfrm>
                  <a:off x="6905700" y="4577775"/>
                  <a:ext cx="43750" cy="10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" h="4292" extrusionOk="0">
                      <a:moveTo>
                        <a:pt x="1713" y="1"/>
                      </a:moveTo>
                      <a:cubicBezTo>
                        <a:pt x="1517" y="1339"/>
                        <a:pt x="955" y="3257"/>
                        <a:pt x="1" y="4265"/>
                      </a:cubicBezTo>
                      <a:lnTo>
                        <a:pt x="27" y="4292"/>
                      </a:lnTo>
                      <a:cubicBezTo>
                        <a:pt x="991" y="3284"/>
                        <a:pt x="1553" y="1348"/>
                        <a:pt x="17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62" name="Google Shape;9362;p40">
                <a:extLst>
                  <a:ext uri="{FF2B5EF4-FFF2-40B4-BE49-F238E27FC236}">
                    <a16:creationId xmlns:a16="http://schemas.microsoft.com/office/drawing/2014/main" id="{88673D12-A6A7-3F82-10BC-8079FEBF4B62}"/>
                  </a:ext>
                </a:extLst>
              </p:cNvPr>
              <p:cNvGrpSpPr/>
              <p:nvPr/>
            </p:nvGrpSpPr>
            <p:grpSpPr>
              <a:xfrm>
                <a:off x="5314986" y="1728546"/>
                <a:ext cx="1870949" cy="2553943"/>
                <a:chOff x="6559800" y="2732025"/>
                <a:chExt cx="515200" cy="703275"/>
              </a:xfrm>
            </p:grpSpPr>
            <p:sp>
              <p:nvSpPr>
                <p:cNvPr id="9363" name="Google Shape;9363;p40">
                  <a:extLst>
                    <a:ext uri="{FF2B5EF4-FFF2-40B4-BE49-F238E27FC236}">
                      <a16:creationId xmlns:a16="http://schemas.microsoft.com/office/drawing/2014/main" id="{7541D367-8B7D-DA5B-82E8-C3D4AECEC1C4}"/>
                    </a:ext>
                  </a:extLst>
                </p:cNvPr>
                <p:cNvSpPr/>
                <p:nvPr/>
              </p:nvSpPr>
              <p:spPr>
                <a:xfrm>
                  <a:off x="6593900" y="2880325"/>
                  <a:ext cx="419100" cy="55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22093" extrusionOk="0">
                      <a:moveTo>
                        <a:pt x="14337" y="1"/>
                      </a:moveTo>
                      <a:lnTo>
                        <a:pt x="7379" y="1633"/>
                      </a:lnTo>
                      <a:lnTo>
                        <a:pt x="1" y="3373"/>
                      </a:lnTo>
                      <a:cubicBezTo>
                        <a:pt x="1892" y="9636"/>
                        <a:pt x="4221" y="16674"/>
                        <a:pt x="6549" y="21947"/>
                      </a:cubicBezTo>
                      <a:cubicBezTo>
                        <a:pt x="6549" y="21947"/>
                        <a:pt x="7006" y="22092"/>
                        <a:pt x="8005" y="22092"/>
                      </a:cubicBezTo>
                      <a:cubicBezTo>
                        <a:pt x="8872" y="22092"/>
                        <a:pt x="10146" y="21982"/>
                        <a:pt x="11884" y="21572"/>
                      </a:cubicBezTo>
                      <a:cubicBezTo>
                        <a:pt x="15622" y="20689"/>
                        <a:pt x="16764" y="19547"/>
                        <a:pt x="16764" y="19547"/>
                      </a:cubicBezTo>
                      <a:cubicBezTo>
                        <a:pt x="16496" y="13784"/>
                        <a:pt x="15443" y="6442"/>
                        <a:pt x="143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4" name="Google Shape;9364;p40">
                  <a:extLst>
                    <a:ext uri="{FF2B5EF4-FFF2-40B4-BE49-F238E27FC236}">
                      <a16:creationId xmlns:a16="http://schemas.microsoft.com/office/drawing/2014/main" id="{A47E8786-8DC0-D413-1F18-91EABA788CCA}"/>
                    </a:ext>
                  </a:extLst>
                </p:cNvPr>
                <p:cNvSpPr/>
                <p:nvPr/>
              </p:nvSpPr>
              <p:spPr>
                <a:xfrm>
                  <a:off x="6592350" y="2878775"/>
                  <a:ext cx="423325" cy="5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3" h="22261" extrusionOk="0">
                      <a:moveTo>
                        <a:pt x="14435" y="0"/>
                      </a:moveTo>
                      <a:lnTo>
                        <a:pt x="14390" y="9"/>
                      </a:lnTo>
                      <a:lnTo>
                        <a:pt x="7441" y="1695"/>
                      </a:lnTo>
                      <a:lnTo>
                        <a:pt x="14363" y="118"/>
                      </a:lnTo>
                      <a:lnTo>
                        <a:pt x="14363" y="118"/>
                      </a:lnTo>
                      <a:cubicBezTo>
                        <a:pt x="14628" y="1723"/>
                        <a:pt x="14884" y="3328"/>
                        <a:pt x="15122" y="4934"/>
                      </a:cubicBezTo>
                      <a:cubicBezTo>
                        <a:pt x="15363" y="6557"/>
                        <a:pt x="15595" y="8181"/>
                        <a:pt x="15800" y="9814"/>
                      </a:cubicBezTo>
                      <a:cubicBezTo>
                        <a:pt x="16208" y="13057"/>
                        <a:pt x="16564" y="16309"/>
                        <a:pt x="16717" y="19570"/>
                      </a:cubicBezTo>
                      <a:lnTo>
                        <a:pt x="16717" y="19570"/>
                      </a:lnTo>
                      <a:cubicBezTo>
                        <a:pt x="16572" y="19691"/>
                        <a:pt x="16400" y="19806"/>
                        <a:pt x="16228" y="19912"/>
                      </a:cubicBezTo>
                      <a:cubicBezTo>
                        <a:pt x="16041" y="20028"/>
                        <a:pt x="15853" y="20135"/>
                        <a:pt x="15657" y="20242"/>
                      </a:cubicBezTo>
                      <a:cubicBezTo>
                        <a:pt x="15264" y="20438"/>
                        <a:pt x="14854" y="20617"/>
                        <a:pt x="14444" y="20769"/>
                      </a:cubicBezTo>
                      <a:cubicBezTo>
                        <a:pt x="13614" y="21090"/>
                        <a:pt x="12758" y="21331"/>
                        <a:pt x="11892" y="21536"/>
                      </a:cubicBezTo>
                      <a:cubicBezTo>
                        <a:pt x="11027" y="21732"/>
                        <a:pt x="10153" y="21893"/>
                        <a:pt x="9269" y="21982"/>
                      </a:cubicBezTo>
                      <a:cubicBezTo>
                        <a:pt x="8889" y="22021"/>
                        <a:pt x="8501" y="22046"/>
                        <a:pt x="8113" y="22046"/>
                      </a:cubicBezTo>
                      <a:cubicBezTo>
                        <a:pt x="8055" y="22046"/>
                        <a:pt x="7998" y="22045"/>
                        <a:pt x="7940" y="22044"/>
                      </a:cubicBezTo>
                      <a:cubicBezTo>
                        <a:pt x="7726" y="22044"/>
                        <a:pt x="7503" y="22035"/>
                        <a:pt x="7289" y="22017"/>
                      </a:cubicBezTo>
                      <a:cubicBezTo>
                        <a:pt x="7082" y="21993"/>
                        <a:pt x="6876" y="21968"/>
                        <a:pt x="6691" y="21922"/>
                      </a:cubicBezTo>
                      <a:lnTo>
                        <a:pt x="6691" y="21922"/>
                      </a:lnTo>
                      <a:cubicBezTo>
                        <a:pt x="5378" y="18938"/>
                        <a:pt x="4242" y="15874"/>
                        <a:pt x="3167" y="12784"/>
                      </a:cubicBezTo>
                      <a:cubicBezTo>
                        <a:pt x="2085" y="9705"/>
                        <a:pt x="1091" y="6591"/>
                        <a:pt x="132" y="3467"/>
                      </a:cubicBezTo>
                      <a:lnTo>
                        <a:pt x="132" y="3467"/>
                      </a:lnTo>
                      <a:lnTo>
                        <a:pt x="7441" y="1695"/>
                      </a:lnTo>
                      <a:lnTo>
                        <a:pt x="7441" y="1695"/>
                      </a:lnTo>
                      <a:lnTo>
                        <a:pt x="54" y="3382"/>
                      </a:lnTo>
                      <a:lnTo>
                        <a:pt x="1" y="3390"/>
                      </a:lnTo>
                      <a:lnTo>
                        <a:pt x="18" y="3444"/>
                      </a:lnTo>
                      <a:cubicBezTo>
                        <a:pt x="482" y="5023"/>
                        <a:pt x="964" y="6593"/>
                        <a:pt x="1455" y="8163"/>
                      </a:cubicBezTo>
                      <a:cubicBezTo>
                        <a:pt x="1954" y="9724"/>
                        <a:pt x="2463" y="11286"/>
                        <a:pt x="2998" y="12847"/>
                      </a:cubicBezTo>
                      <a:cubicBezTo>
                        <a:pt x="3524" y="14399"/>
                        <a:pt x="4077" y="15942"/>
                        <a:pt x="4666" y="17486"/>
                      </a:cubicBezTo>
                      <a:cubicBezTo>
                        <a:pt x="5246" y="19020"/>
                        <a:pt x="5862" y="20546"/>
                        <a:pt x="6522" y="22053"/>
                      </a:cubicBezTo>
                      <a:lnTo>
                        <a:pt x="6540" y="22098"/>
                      </a:lnTo>
                      <a:lnTo>
                        <a:pt x="6584" y="22107"/>
                      </a:lnTo>
                      <a:cubicBezTo>
                        <a:pt x="6816" y="22178"/>
                        <a:pt x="7039" y="22205"/>
                        <a:pt x="7262" y="22223"/>
                      </a:cubicBezTo>
                      <a:cubicBezTo>
                        <a:pt x="7494" y="22249"/>
                        <a:pt x="7717" y="22258"/>
                        <a:pt x="7940" y="22258"/>
                      </a:cubicBezTo>
                      <a:cubicBezTo>
                        <a:pt x="7999" y="22259"/>
                        <a:pt x="8058" y="22260"/>
                        <a:pt x="8116" y="22260"/>
                      </a:cubicBezTo>
                      <a:cubicBezTo>
                        <a:pt x="8510" y="22260"/>
                        <a:pt x="8899" y="22235"/>
                        <a:pt x="9287" y="22196"/>
                      </a:cubicBezTo>
                      <a:cubicBezTo>
                        <a:pt x="10188" y="22107"/>
                        <a:pt x="11072" y="21955"/>
                        <a:pt x="11946" y="21750"/>
                      </a:cubicBezTo>
                      <a:cubicBezTo>
                        <a:pt x="12811" y="21545"/>
                        <a:pt x="13676" y="21295"/>
                        <a:pt x="14515" y="20974"/>
                      </a:cubicBezTo>
                      <a:cubicBezTo>
                        <a:pt x="14934" y="20813"/>
                        <a:pt x="15354" y="20635"/>
                        <a:pt x="15755" y="20430"/>
                      </a:cubicBezTo>
                      <a:cubicBezTo>
                        <a:pt x="16157" y="20215"/>
                        <a:pt x="16540" y="20001"/>
                        <a:pt x="16897" y="19680"/>
                      </a:cubicBezTo>
                      <a:lnTo>
                        <a:pt x="16933" y="19653"/>
                      </a:lnTo>
                      <a:lnTo>
                        <a:pt x="16933" y="19600"/>
                      </a:lnTo>
                      <a:cubicBezTo>
                        <a:pt x="16852" y="17958"/>
                        <a:pt x="16719" y="16317"/>
                        <a:pt x="16549" y="14684"/>
                      </a:cubicBezTo>
                      <a:cubicBezTo>
                        <a:pt x="16388" y="13052"/>
                        <a:pt x="16192" y="11419"/>
                        <a:pt x="15978" y="9787"/>
                      </a:cubicBezTo>
                      <a:cubicBezTo>
                        <a:pt x="15755" y="8163"/>
                        <a:pt x="15514" y="6531"/>
                        <a:pt x="15264" y="4916"/>
                      </a:cubicBezTo>
                      <a:cubicBezTo>
                        <a:pt x="15006" y="3292"/>
                        <a:pt x="14738" y="1669"/>
                        <a:pt x="14444" y="54"/>
                      </a:cubicBezTo>
                      <a:lnTo>
                        <a:pt x="144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5" name="Google Shape;9365;p40">
                  <a:extLst>
                    <a:ext uri="{FF2B5EF4-FFF2-40B4-BE49-F238E27FC236}">
                      <a16:creationId xmlns:a16="http://schemas.microsoft.com/office/drawing/2014/main" id="{87608B8D-9DF0-0217-4A0C-6487777A0E43}"/>
                    </a:ext>
                  </a:extLst>
                </p:cNvPr>
                <p:cNvSpPr/>
                <p:nvPr/>
              </p:nvSpPr>
              <p:spPr>
                <a:xfrm>
                  <a:off x="6561575" y="2737350"/>
                  <a:ext cx="406825" cy="2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3" h="9280" extrusionOk="0">
                      <a:moveTo>
                        <a:pt x="11263" y="0"/>
                      </a:moveTo>
                      <a:cubicBezTo>
                        <a:pt x="10252" y="0"/>
                        <a:pt x="8838" y="154"/>
                        <a:pt x="6870" y="617"/>
                      </a:cubicBezTo>
                      <a:cubicBezTo>
                        <a:pt x="991" y="2000"/>
                        <a:pt x="768" y="3650"/>
                        <a:pt x="768" y="3650"/>
                      </a:cubicBezTo>
                      <a:cubicBezTo>
                        <a:pt x="741" y="4087"/>
                        <a:pt x="759" y="4560"/>
                        <a:pt x="884" y="4988"/>
                      </a:cubicBezTo>
                      <a:cubicBezTo>
                        <a:pt x="678" y="5051"/>
                        <a:pt x="330" y="5292"/>
                        <a:pt x="250" y="5479"/>
                      </a:cubicBezTo>
                      <a:cubicBezTo>
                        <a:pt x="197" y="5595"/>
                        <a:pt x="188" y="5720"/>
                        <a:pt x="197" y="5845"/>
                      </a:cubicBezTo>
                      <a:cubicBezTo>
                        <a:pt x="197" y="6086"/>
                        <a:pt x="215" y="6353"/>
                        <a:pt x="268" y="6594"/>
                      </a:cubicBezTo>
                      <a:cubicBezTo>
                        <a:pt x="63" y="6639"/>
                        <a:pt x="0" y="7058"/>
                        <a:pt x="36" y="7210"/>
                      </a:cubicBezTo>
                      <a:cubicBezTo>
                        <a:pt x="134" y="7700"/>
                        <a:pt x="313" y="8245"/>
                        <a:pt x="429" y="8744"/>
                      </a:cubicBezTo>
                      <a:cubicBezTo>
                        <a:pt x="455" y="8842"/>
                        <a:pt x="518" y="8923"/>
                        <a:pt x="607" y="8958"/>
                      </a:cubicBezTo>
                      <a:cubicBezTo>
                        <a:pt x="1312" y="9235"/>
                        <a:pt x="2088" y="9262"/>
                        <a:pt x="2891" y="9279"/>
                      </a:cubicBezTo>
                      <a:cubicBezTo>
                        <a:pt x="2891" y="9279"/>
                        <a:pt x="5647" y="9270"/>
                        <a:pt x="8734" y="8548"/>
                      </a:cubicBezTo>
                      <a:cubicBezTo>
                        <a:pt x="12106" y="7754"/>
                        <a:pt x="14265" y="6603"/>
                        <a:pt x="14265" y="6603"/>
                      </a:cubicBezTo>
                      <a:cubicBezTo>
                        <a:pt x="15077" y="6175"/>
                        <a:pt x="15684" y="5854"/>
                        <a:pt x="16192" y="5292"/>
                      </a:cubicBezTo>
                      <a:cubicBezTo>
                        <a:pt x="16255" y="5220"/>
                        <a:pt x="16272" y="5113"/>
                        <a:pt x="16255" y="5015"/>
                      </a:cubicBezTo>
                      <a:cubicBezTo>
                        <a:pt x="16130" y="4516"/>
                        <a:pt x="16058" y="3954"/>
                        <a:pt x="15924" y="3472"/>
                      </a:cubicBezTo>
                      <a:cubicBezTo>
                        <a:pt x="15883" y="3329"/>
                        <a:pt x="15667" y="3013"/>
                        <a:pt x="15478" y="3013"/>
                      </a:cubicBezTo>
                      <a:cubicBezTo>
                        <a:pt x="15466" y="3013"/>
                        <a:pt x="15454" y="3014"/>
                        <a:pt x="15443" y="3017"/>
                      </a:cubicBezTo>
                      <a:cubicBezTo>
                        <a:pt x="15380" y="2785"/>
                        <a:pt x="15282" y="2544"/>
                        <a:pt x="15175" y="2321"/>
                      </a:cubicBezTo>
                      <a:cubicBezTo>
                        <a:pt x="15122" y="2205"/>
                        <a:pt x="15059" y="2098"/>
                        <a:pt x="14961" y="2018"/>
                      </a:cubicBezTo>
                      <a:cubicBezTo>
                        <a:pt x="14830" y="1909"/>
                        <a:pt x="14529" y="1847"/>
                        <a:pt x="14305" y="1847"/>
                      </a:cubicBezTo>
                      <a:cubicBezTo>
                        <a:pt x="14254" y="1847"/>
                        <a:pt x="14207" y="1850"/>
                        <a:pt x="14167" y="1857"/>
                      </a:cubicBezTo>
                      <a:cubicBezTo>
                        <a:pt x="14096" y="1429"/>
                        <a:pt x="13899" y="992"/>
                        <a:pt x="13685" y="608"/>
                      </a:cubicBezTo>
                      <a:cubicBezTo>
                        <a:pt x="13685" y="608"/>
                        <a:pt x="13271" y="0"/>
                        <a:pt x="112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6" name="Google Shape;9366;p40">
                  <a:extLst>
                    <a:ext uri="{FF2B5EF4-FFF2-40B4-BE49-F238E27FC236}">
                      <a16:creationId xmlns:a16="http://schemas.microsoft.com/office/drawing/2014/main" id="{21B7FBD7-37D0-1053-3884-501ADDFC4CDB}"/>
                    </a:ext>
                  </a:extLst>
                </p:cNvPr>
                <p:cNvSpPr/>
                <p:nvPr/>
              </p:nvSpPr>
              <p:spPr>
                <a:xfrm>
                  <a:off x="6559800" y="2736250"/>
                  <a:ext cx="410825" cy="23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3" h="9422" extrusionOk="0">
                      <a:moveTo>
                        <a:pt x="11510" y="1"/>
                      </a:moveTo>
                      <a:cubicBezTo>
                        <a:pt x="11133" y="1"/>
                        <a:pt x="10757" y="26"/>
                        <a:pt x="10384" y="54"/>
                      </a:cubicBezTo>
                      <a:cubicBezTo>
                        <a:pt x="9804" y="108"/>
                        <a:pt x="9224" y="188"/>
                        <a:pt x="8653" y="295"/>
                      </a:cubicBezTo>
                      <a:cubicBezTo>
                        <a:pt x="8368" y="358"/>
                        <a:pt x="8074" y="402"/>
                        <a:pt x="7788" y="465"/>
                      </a:cubicBezTo>
                      <a:lnTo>
                        <a:pt x="6941" y="661"/>
                      </a:lnTo>
                      <a:lnTo>
                        <a:pt x="7797" y="483"/>
                      </a:lnTo>
                      <a:cubicBezTo>
                        <a:pt x="8083" y="420"/>
                        <a:pt x="8368" y="385"/>
                        <a:pt x="8653" y="331"/>
                      </a:cubicBezTo>
                      <a:cubicBezTo>
                        <a:pt x="9233" y="233"/>
                        <a:pt x="9813" y="170"/>
                        <a:pt x="10393" y="126"/>
                      </a:cubicBezTo>
                      <a:cubicBezTo>
                        <a:pt x="10696" y="107"/>
                        <a:pt x="10999" y="93"/>
                        <a:pt x="11302" y="93"/>
                      </a:cubicBezTo>
                      <a:cubicBezTo>
                        <a:pt x="11579" y="93"/>
                        <a:pt x="11856" y="105"/>
                        <a:pt x="12133" y="135"/>
                      </a:cubicBezTo>
                      <a:cubicBezTo>
                        <a:pt x="12275" y="162"/>
                        <a:pt x="12418" y="179"/>
                        <a:pt x="12561" y="197"/>
                      </a:cubicBezTo>
                      <a:cubicBezTo>
                        <a:pt x="12695" y="233"/>
                        <a:pt x="12837" y="260"/>
                        <a:pt x="12971" y="304"/>
                      </a:cubicBezTo>
                      <a:cubicBezTo>
                        <a:pt x="13114" y="340"/>
                        <a:pt x="13248" y="393"/>
                        <a:pt x="13373" y="456"/>
                      </a:cubicBezTo>
                      <a:cubicBezTo>
                        <a:pt x="13498" y="518"/>
                        <a:pt x="13622" y="608"/>
                        <a:pt x="13703" y="697"/>
                      </a:cubicBezTo>
                      <a:lnTo>
                        <a:pt x="13694" y="688"/>
                      </a:lnTo>
                      <a:lnTo>
                        <a:pt x="13694" y="688"/>
                      </a:lnTo>
                      <a:cubicBezTo>
                        <a:pt x="13917" y="1071"/>
                        <a:pt x="14095" y="1482"/>
                        <a:pt x="14167" y="1919"/>
                      </a:cubicBezTo>
                      <a:lnTo>
                        <a:pt x="14185" y="1981"/>
                      </a:lnTo>
                      <a:lnTo>
                        <a:pt x="14256" y="1972"/>
                      </a:lnTo>
                      <a:cubicBezTo>
                        <a:pt x="14294" y="1968"/>
                        <a:pt x="14334" y="1965"/>
                        <a:pt x="14374" y="1965"/>
                      </a:cubicBezTo>
                      <a:cubicBezTo>
                        <a:pt x="14484" y="1965"/>
                        <a:pt x="14600" y="1982"/>
                        <a:pt x="14711" y="2008"/>
                      </a:cubicBezTo>
                      <a:cubicBezTo>
                        <a:pt x="14782" y="2026"/>
                        <a:pt x="14854" y="2053"/>
                        <a:pt x="14916" y="2080"/>
                      </a:cubicBezTo>
                      <a:cubicBezTo>
                        <a:pt x="14978" y="2115"/>
                        <a:pt x="15032" y="2160"/>
                        <a:pt x="15077" y="2213"/>
                      </a:cubicBezTo>
                      <a:cubicBezTo>
                        <a:pt x="15157" y="2338"/>
                        <a:pt x="15210" y="2490"/>
                        <a:pt x="15282" y="2642"/>
                      </a:cubicBezTo>
                      <a:cubicBezTo>
                        <a:pt x="15344" y="2784"/>
                        <a:pt x="15398" y="2936"/>
                        <a:pt x="15433" y="3088"/>
                      </a:cubicBezTo>
                      <a:lnTo>
                        <a:pt x="15451" y="3168"/>
                      </a:lnTo>
                      <a:lnTo>
                        <a:pt x="15532" y="3150"/>
                      </a:lnTo>
                      <a:cubicBezTo>
                        <a:pt x="15539" y="3148"/>
                        <a:pt x="15546" y="3147"/>
                        <a:pt x="15554" y="3147"/>
                      </a:cubicBezTo>
                      <a:cubicBezTo>
                        <a:pt x="15608" y="3147"/>
                        <a:pt x="15682" y="3196"/>
                        <a:pt x="15737" y="3266"/>
                      </a:cubicBezTo>
                      <a:cubicBezTo>
                        <a:pt x="15808" y="3337"/>
                        <a:pt x="15871" y="3427"/>
                        <a:pt x="15906" y="3516"/>
                      </a:cubicBezTo>
                      <a:cubicBezTo>
                        <a:pt x="15960" y="3721"/>
                        <a:pt x="16004" y="3944"/>
                        <a:pt x="16049" y="4158"/>
                      </a:cubicBezTo>
                      <a:cubicBezTo>
                        <a:pt x="16085" y="4381"/>
                        <a:pt x="16129" y="4604"/>
                        <a:pt x="16174" y="4827"/>
                      </a:cubicBezTo>
                      <a:lnTo>
                        <a:pt x="16210" y="4997"/>
                      </a:lnTo>
                      <a:lnTo>
                        <a:pt x="16227" y="5077"/>
                      </a:lnTo>
                      <a:cubicBezTo>
                        <a:pt x="16236" y="5104"/>
                        <a:pt x="16236" y="5113"/>
                        <a:pt x="16236" y="5139"/>
                      </a:cubicBezTo>
                      <a:cubicBezTo>
                        <a:pt x="16236" y="5175"/>
                        <a:pt x="16227" y="5211"/>
                        <a:pt x="16210" y="5246"/>
                      </a:cubicBezTo>
                      <a:cubicBezTo>
                        <a:pt x="16201" y="5255"/>
                        <a:pt x="16201" y="5264"/>
                        <a:pt x="16192" y="5264"/>
                      </a:cubicBezTo>
                      <a:lnTo>
                        <a:pt x="16165" y="5300"/>
                      </a:lnTo>
                      <a:lnTo>
                        <a:pt x="16111" y="5354"/>
                      </a:lnTo>
                      <a:cubicBezTo>
                        <a:pt x="15808" y="5675"/>
                        <a:pt x="15442" y="5924"/>
                        <a:pt x="15050" y="6148"/>
                      </a:cubicBezTo>
                      <a:cubicBezTo>
                        <a:pt x="14666" y="6362"/>
                        <a:pt x="14265" y="6576"/>
                        <a:pt x="13863" y="6763"/>
                      </a:cubicBezTo>
                      <a:cubicBezTo>
                        <a:pt x="12240" y="7512"/>
                        <a:pt x="10527" y="8074"/>
                        <a:pt x="8778" y="8485"/>
                      </a:cubicBezTo>
                      <a:cubicBezTo>
                        <a:pt x="7039" y="8886"/>
                        <a:pt x="5255" y="9127"/>
                        <a:pt x="3461" y="9207"/>
                      </a:cubicBezTo>
                      <a:cubicBezTo>
                        <a:pt x="3303" y="9214"/>
                        <a:pt x="3145" y="9217"/>
                        <a:pt x="2987" y="9217"/>
                      </a:cubicBezTo>
                      <a:cubicBezTo>
                        <a:pt x="2699" y="9217"/>
                        <a:pt x="2411" y="9207"/>
                        <a:pt x="2123" y="9190"/>
                      </a:cubicBezTo>
                      <a:cubicBezTo>
                        <a:pt x="1677" y="9163"/>
                        <a:pt x="1240" y="9100"/>
                        <a:pt x="821" y="8958"/>
                      </a:cubicBezTo>
                      <a:lnTo>
                        <a:pt x="749" y="8922"/>
                      </a:lnTo>
                      <a:lnTo>
                        <a:pt x="714" y="8913"/>
                      </a:lnTo>
                      <a:cubicBezTo>
                        <a:pt x="705" y="8904"/>
                        <a:pt x="696" y="8904"/>
                        <a:pt x="687" y="8895"/>
                      </a:cubicBezTo>
                      <a:cubicBezTo>
                        <a:pt x="651" y="8877"/>
                        <a:pt x="625" y="8851"/>
                        <a:pt x="616" y="8815"/>
                      </a:cubicBezTo>
                      <a:cubicBezTo>
                        <a:pt x="607" y="8797"/>
                        <a:pt x="598" y="8779"/>
                        <a:pt x="589" y="8752"/>
                      </a:cubicBezTo>
                      <a:lnTo>
                        <a:pt x="571" y="8672"/>
                      </a:lnTo>
                      <a:lnTo>
                        <a:pt x="526" y="8512"/>
                      </a:lnTo>
                      <a:cubicBezTo>
                        <a:pt x="473" y="8289"/>
                        <a:pt x="410" y="8074"/>
                        <a:pt x="348" y="7860"/>
                      </a:cubicBezTo>
                      <a:cubicBezTo>
                        <a:pt x="286" y="7646"/>
                        <a:pt x="232" y="7423"/>
                        <a:pt x="187" y="7218"/>
                      </a:cubicBezTo>
                      <a:cubicBezTo>
                        <a:pt x="178" y="7120"/>
                        <a:pt x="196" y="7013"/>
                        <a:pt x="223" y="6915"/>
                      </a:cubicBezTo>
                      <a:cubicBezTo>
                        <a:pt x="250" y="6826"/>
                        <a:pt x="303" y="6727"/>
                        <a:pt x="357" y="6718"/>
                      </a:cubicBezTo>
                      <a:lnTo>
                        <a:pt x="437" y="6701"/>
                      </a:lnTo>
                      <a:lnTo>
                        <a:pt x="419" y="6620"/>
                      </a:lnTo>
                      <a:cubicBezTo>
                        <a:pt x="384" y="6469"/>
                        <a:pt x="366" y="6308"/>
                        <a:pt x="357" y="6148"/>
                      </a:cubicBezTo>
                      <a:cubicBezTo>
                        <a:pt x="348" y="5996"/>
                        <a:pt x="330" y="5826"/>
                        <a:pt x="348" y="5684"/>
                      </a:cubicBezTo>
                      <a:cubicBezTo>
                        <a:pt x="366" y="5612"/>
                        <a:pt x="384" y="5550"/>
                        <a:pt x="428" y="5496"/>
                      </a:cubicBezTo>
                      <a:cubicBezTo>
                        <a:pt x="473" y="5434"/>
                        <a:pt x="526" y="5380"/>
                        <a:pt x="589" y="5336"/>
                      </a:cubicBezTo>
                      <a:cubicBezTo>
                        <a:pt x="705" y="5238"/>
                        <a:pt x="839" y="5148"/>
                        <a:pt x="981" y="5104"/>
                      </a:cubicBezTo>
                      <a:lnTo>
                        <a:pt x="1044" y="5077"/>
                      </a:lnTo>
                      <a:lnTo>
                        <a:pt x="1026" y="5006"/>
                      </a:lnTo>
                      <a:cubicBezTo>
                        <a:pt x="901" y="4586"/>
                        <a:pt x="874" y="4140"/>
                        <a:pt x="901" y="3703"/>
                      </a:cubicBezTo>
                      <a:cubicBezTo>
                        <a:pt x="928" y="3587"/>
                        <a:pt x="1008" y="3462"/>
                        <a:pt x="1088" y="3346"/>
                      </a:cubicBezTo>
                      <a:cubicBezTo>
                        <a:pt x="1178" y="3239"/>
                        <a:pt x="1267" y="3132"/>
                        <a:pt x="1374" y="3034"/>
                      </a:cubicBezTo>
                      <a:cubicBezTo>
                        <a:pt x="1472" y="2927"/>
                        <a:pt x="1597" y="2847"/>
                        <a:pt x="1704" y="2758"/>
                      </a:cubicBezTo>
                      <a:lnTo>
                        <a:pt x="2061" y="2508"/>
                      </a:lnTo>
                      <a:cubicBezTo>
                        <a:pt x="2543" y="2196"/>
                        <a:pt x="3078" y="1946"/>
                        <a:pt x="3613" y="1723"/>
                      </a:cubicBezTo>
                      <a:cubicBezTo>
                        <a:pt x="4148" y="1500"/>
                        <a:pt x="4701" y="1303"/>
                        <a:pt x="5255" y="1134"/>
                      </a:cubicBezTo>
                      <a:cubicBezTo>
                        <a:pt x="5531" y="1054"/>
                        <a:pt x="5808" y="955"/>
                        <a:pt x="6093" y="884"/>
                      </a:cubicBezTo>
                      <a:lnTo>
                        <a:pt x="6941" y="661"/>
                      </a:lnTo>
                      <a:lnTo>
                        <a:pt x="6093" y="866"/>
                      </a:lnTo>
                      <a:cubicBezTo>
                        <a:pt x="5808" y="938"/>
                        <a:pt x="5522" y="1027"/>
                        <a:pt x="5246" y="1098"/>
                      </a:cubicBezTo>
                      <a:cubicBezTo>
                        <a:pt x="4684" y="1259"/>
                        <a:pt x="4130" y="1446"/>
                        <a:pt x="3586" y="1651"/>
                      </a:cubicBezTo>
                      <a:cubicBezTo>
                        <a:pt x="3042" y="1874"/>
                        <a:pt x="2507" y="2106"/>
                        <a:pt x="1998" y="2419"/>
                      </a:cubicBezTo>
                      <a:cubicBezTo>
                        <a:pt x="1882" y="2499"/>
                        <a:pt x="1757" y="2579"/>
                        <a:pt x="1633" y="2668"/>
                      </a:cubicBezTo>
                      <a:cubicBezTo>
                        <a:pt x="1526" y="2758"/>
                        <a:pt x="1401" y="2838"/>
                        <a:pt x="1294" y="2945"/>
                      </a:cubicBezTo>
                      <a:cubicBezTo>
                        <a:pt x="1187" y="3043"/>
                        <a:pt x="1079" y="3159"/>
                        <a:pt x="990" y="3275"/>
                      </a:cubicBezTo>
                      <a:cubicBezTo>
                        <a:pt x="946" y="3337"/>
                        <a:pt x="901" y="3400"/>
                        <a:pt x="865" y="3462"/>
                      </a:cubicBezTo>
                      <a:cubicBezTo>
                        <a:pt x="821" y="3534"/>
                        <a:pt x="794" y="3596"/>
                        <a:pt x="776" y="3685"/>
                      </a:cubicBezTo>
                      <a:lnTo>
                        <a:pt x="776" y="3694"/>
                      </a:lnTo>
                      <a:cubicBezTo>
                        <a:pt x="742" y="4119"/>
                        <a:pt x="757" y="4560"/>
                        <a:pt x="866" y="4986"/>
                      </a:cubicBezTo>
                      <a:lnTo>
                        <a:pt x="866" y="4986"/>
                      </a:lnTo>
                      <a:cubicBezTo>
                        <a:pt x="727" y="5042"/>
                        <a:pt x="606" y="5127"/>
                        <a:pt x="491" y="5211"/>
                      </a:cubicBezTo>
                      <a:cubicBezTo>
                        <a:pt x="428" y="5273"/>
                        <a:pt x="357" y="5327"/>
                        <a:pt x="303" y="5398"/>
                      </a:cubicBezTo>
                      <a:cubicBezTo>
                        <a:pt x="250" y="5470"/>
                        <a:pt x="214" y="5568"/>
                        <a:pt x="196" y="5657"/>
                      </a:cubicBezTo>
                      <a:cubicBezTo>
                        <a:pt x="170" y="5835"/>
                        <a:pt x="187" y="5996"/>
                        <a:pt x="196" y="6156"/>
                      </a:cubicBezTo>
                      <a:cubicBezTo>
                        <a:pt x="204" y="6304"/>
                        <a:pt x="219" y="6444"/>
                        <a:pt x="240" y="6589"/>
                      </a:cubicBezTo>
                      <a:lnTo>
                        <a:pt x="240" y="6589"/>
                      </a:lnTo>
                      <a:cubicBezTo>
                        <a:pt x="193" y="6617"/>
                        <a:pt x="157" y="6656"/>
                        <a:pt x="134" y="6692"/>
                      </a:cubicBezTo>
                      <a:cubicBezTo>
                        <a:pt x="98" y="6745"/>
                        <a:pt x="71" y="6808"/>
                        <a:pt x="54" y="6870"/>
                      </a:cubicBezTo>
                      <a:cubicBezTo>
                        <a:pt x="18" y="6986"/>
                        <a:pt x="0" y="7102"/>
                        <a:pt x="18" y="7236"/>
                      </a:cubicBezTo>
                      <a:cubicBezTo>
                        <a:pt x="54" y="7477"/>
                        <a:pt x="116" y="7682"/>
                        <a:pt x="170" y="7905"/>
                      </a:cubicBezTo>
                      <a:lnTo>
                        <a:pt x="348" y="8556"/>
                      </a:lnTo>
                      <a:lnTo>
                        <a:pt x="384" y="8717"/>
                      </a:lnTo>
                      <a:lnTo>
                        <a:pt x="410" y="8797"/>
                      </a:lnTo>
                      <a:cubicBezTo>
                        <a:pt x="410" y="8833"/>
                        <a:pt x="428" y="8868"/>
                        <a:pt x="437" y="8895"/>
                      </a:cubicBezTo>
                      <a:cubicBezTo>
                        <a:pt x="473" y="8967"/>
                        <a:pt x="526" y="9020"/>
                        <a:pt x="589" y="9065"/>
                      </a:cubicBezTo>
                      <a:cubicBezTo>
                        <a:pt x="607" y="9074"/>
                        <a:pt x="625" y="9083"/>
                        <a:pt x="642" y="9091"/>
                      </a:cubicBezTo>
                      <a:lnTo>
                        <a:pt x="678" y="9100"/>
                      </a:lnTo>
                      <a:lnTo>
                        <a:pt x="758" y="9136"/>
                      </a:lnTo>
                      <a:cubicBezTo>
                        <a:pt x="1195" y="9288"/>
                        <a:pt x="1659" y="9359"/>
                        <a:pt x="2105" y="9386"/>
                      </a:cubicBezTo>
                      <a:cubicBezTo>
                        <a:pt x="2409" y="9410"/>
                        <a:pt x="2712" y="9422"/>
                        <a:pt x="3015" y="9422"/>
                      </a:cubicBezTo>
                      <a:cubicBezTo>
                        <a:pt x="3167" y="9422"/>
                        <a:pt x="3319" y="9419"/>
                        <a:pt x="3470" y="9413"/>
                      </a:cubicBezTo>
                      <a:cubicBezTo>
                        <a:pt x="5272" y="9332"/>
                        <a:pt x="7066" y="9100"/>
                        <a:pt x="8832" y="8699"/>
                      </a:cubicBezTo>
                      <a:cubicBezTo>
                        <a:pt x="10589" y="8280"/>
                        <a:pt x="12311" y="7709"/>
                        <a:pt x="13953" y="6950"/>
                      </a:cubicBezTo>
                      <a:cubicBezTo>
                        <a:pt x="14363" y="6754"/>
                        <a:pt x="14755" y="6540"/>
                        <a:pt x="15148" y="6317"/>
                      </a:cubicBezTo>
                      <a:cubicBezTo>
                        <a:pt x="15541" y="6085"/>
                        <a:pt x="15924" y="5826"/>
                        <a:pt x="16245" y="5487"/>
                      </a:cubicBezTo>
                      <a:lnTo>
                        <a:pt x="16308" y="5425"/>
                      </a:lnTo>
                      <a:lnTo>
                        <a:pt x="16334" y="5398"/>
                      </a:lnTo>
                      <a:cubicBezTo>
                        <a:pt x="16352" y="5380"/>
                        <a:pt x="16361" y="5362"/>
                        <a:pt x="16370" y="5345"/>
                      </a:cubicBezTo>
                      <a:cubicBezTo>
                        <a:pt x="16415" y="5282"/>
                        <a:pt x="16433" y="5211"/>
                        <a:pt x="16433" y="5139"/>
                      </a:cubicBezTo>
                      <a:cubicBezTo>
                        <a:pt x="16433" y="5104"/>
                        <a:pt x="16424" y="5059"/>
                        <a:pt x="16415" y="5032"/>
                      </a:cubicBezTo>
                      <a:lnTo>
                        <a:pt x="16397" y="4952"/>
                      </a:lnTo>
                      <a:lnTo>
                        <a:pt x="16361" y="4783"/>
                      </a:lnTo>
                      <a:lnTo>
                        <a:pt x="16227" y="4131"/>
                      </a:lnTo>
                      <a:cubicBezTo>
                        <a:pt x="16183" y="3899"/>
                        <a:pt x="16138" y="3685"/>
                        <a:pt x="16067" y="3453"/>
                      </a:cubicBezTo>
                      <a:cubicBezTo>
                        <a:pt x="16022" y="3337"/>
                        <a:pt x="15951" y="3239"/>
                        <a:pt x="15871" y="3150"/>
                      </a:cubicBezTo>
                      <a:cubicBezTo>
                        <a:pt x="15826" y="3105"/>
                        <a:pt x="15772" y="3061"/>
                        <a:pt x="15719" y="3025"/>
                      </a:cubicBezTo>
                      <a:cubicBezTo>
                        <a:pt x="15677" y="3001"/>
                        <a:pt x="15627" y="2981"/>
                        <a:pt x="15575" y="2976"/>
                      </a:cubicBezTo>
                      <a:lnTo>
                        <a:pt x="15575" y="2976"/>
                      </a:lnTo>
                      <a:cubicBezTo>
                        <a:pt x="15534" y="2838"/>
                        <a:pt x="15486" y="2701"/>
                        <a:pt x="15425" y="2570"/>
                      </a:cubicBezTo>
                      <a:cubicBezTo>
                        <a:pt x="15362" y="2427"/>
                        <a:pt x="15300" y="2276"/>
                        <a:pt x="15202" y="2124"/>
                      </a:cubicBezTo>
                      <a:cubicBezTo>
                        <a:pt x="15148" y="2053"/>
                        <a:pt x="15077" y="1981"/>
                        <a:pt x="14987" y="1946"/>
                      </a:cubicBezTo>
                      <a:cubicBezTo>
                        <a:pt x="14907" y="1901"/>
                        <a:pt x="14827" y="1883"/>
                        <a:pt x="14738" y="1857"/>
                      </a:cubicBezTo>
                      <a:cubicBezTo>
                        <a:pt x="14624" y="1838"/>
                        <a:pt x="14506" y="1819"/>
                        <a:pt x="14384" y="1819"/>
                      </a:cubicBezTo>
                      <a:cubicBezTo>
                        <a:pt x="14355" y="1819"/>
                        <a:pt x="14325" y="1820"/>
                        <a:pt x="14296" y="1822"/>
                      </a:cubicBezTo>
                      <a:lnTo>
                        <a:pt x="14296" y="1822"/>
                      </a:lnTo>
                      <a:cubicBezTo>
                        <a:pt x="14209" y="1394"/>
                        <a:pt x="14021" y="998"/>
                        <a:pt x="13810" y="625"/>
                      </a:cubicBezTo>
                      <a:lnTo>
                        <a:pt x="13810" y="616"/>
                      </a:lnTo>
                      <a:cubicBezTo>
                        <a:pt x="13747" y="545"/>
                        <a:pt x="13694" y="501"/>
                        <a:pt x="13622" y="456"/>
                      </a:cubicBezTo>
                      <a:cubicBezTo>
                        <a:pt x="13560" y="411"/>
                        <a:pt x="13498" y="385"/>
                        <a:pt x="13426" y="349"/>
                      </a:cubicBezTo>
                      <a:cubicBezTo>
                        <a:pt x="13292" y="277"/>
                        <a:pt x="13150" y="233"/>
                        <a:pt x="13007" y="188"/>
                      </a:cubicBezTo>
                      <a:cubicBezTo>
                        <a:pt x="12873" y="144"/>
                        <a:pt x="12721" y="126"/>
                        <a:pt x="12579" y="90"/>
                      </a:cubicBezTo>
                      <a:cubicBezTo>
                        <a:pt x="12436" y="63"/>
                        <a:pt x="12284" y="46"/>
                        <a:pt x="12142" y="28"/>
                      </a:cubicBezTo>
                      <a:cubicBezTo>
                        <a:pt x="11931" y="9"/>
                        <a:pt x="11721" y="1"/>
                        <a:pt x="115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7" name="Google Shape;9367;p40">
                  <a:extLst>
                    <a:ext uri="{FF2B5EF4-FFF2-40B4-BE49-F238E27FC236}">
                      <a16:creationId xmlns:a16="http://schemas.microsoft.com/office/drawing/2014/main" id="{3A7FADBD-FF54-AFDB-CDEC-ED5586923149}"/>
                    </a:ext>
                  </a:extLst>
                </p:cNvPr>
                <p:cNvSpPr/>
                <p:nvPr/>
              </p:nvSpPr>
              <p:spPr>
                <a:xfrm>
                  <a:off x="6822725" y="2746975"/>
                  <a:ext cx="40850" cy="3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4" h="1459" extrusionOk="0">
                      <a:moveTo>
                        <a:pt x="1223" y="0"/>
                      </a:moveTo>
                      <a:cubicBezTo>
                        <a:pt x="920" y="0"/>
                        <a:pt x="768" y="205"/>
                        <a:pt x="617" y="428"/>
                      </a:cubicBezTo>
                      <a:lnTo>
                        <a:pt x="99" y="1169"/>
                      </a:lnTo>
                      <a:cubicBezTo>
                        <a:pt x="46" y="1240"/>
                        <a:pt x="1" y="1347"/>
                        <a:pt x="54" y="1410"/>
                      </a:cubicBezTo>
                      <a:cubicBezTo>
                        <a:pt x="86" y="1448"/>
                        <a:pt x="136" y="1459"/>
                        <a:pt x="184" y="1459"/>
                      </a:cubicBezTo>
                      <a:cubicBezTo>
                        <a:pt x="204" y="1459"/>
                        <a:pt x="224" y="1457"/>
                        <a:pt x="242" y="1454"/>
                      </a:cubicBezTo>
                      <a:cubicBezTo>
                        <a:pt x="741" y="1365"/>
                        <a:pt x="1205" y="1071"/>
                        <a:pt x="1491" y="651"/>
                      </a:cubicBezTo>
                      <a:cubicBezTo>
                        <a:pt x="1571" y="535"/>
                        <a:pt x="1634" y="402"/>
                        <a:pt x="1607" y="268"/>
                      </a:cubicBezTo>
                      <a:cubicBezTo>
                        <a:pt x="1571" y="98"/>
                        <a:pt x="1393" y="0"/>
                        <a:pt x="12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8" name="Google Shape;9368;p40">
                  <a:extLst>
                    <a:ext uri="{FF2B5EF4-FFF2-40B4-BE49-F238E27FC236}">
                      <a16:creationId xmlns:a16="http://schemas.microsoft.com/office/drawing/2014/main" id="{C2A67E7C-1EDC-8C43-879E-5F796483F001}"/>
                    </a:ext>
                  </a:extLst>
                </p:cNvPr>
                <p:cNvSpPr/>
                <p:nvPr/>
              </p:nvSpPr>
              <p:spPr>
                <a:xfrm>
                  <a:off x="6870475" y="2778050"/>
                  <a:ext cx="7227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1" h="4254" extrusionOk="0">
                      <a:moveTo>
                        <a:pt x="577" y="0"/>
                      </a:moveTo>
                      <a:cubicBezTo>
                        <a:pt x="409" y="0"/>
                        <a:pt x="239" y="103"/>
                        <a:pt x="232" y="274"/>
                      </a:cubicBezTo>
                      <a:lnTo>
                        <a:pt x="0" y="390"/>
                      </a:lnTo>
                      <a:cubicBezTo>
                        <a:pt x="205" y="595"/>
                        <a:pt x="277" y="898"/>
                        <a:pt x="330" y="1184"/>
                      </a:cubicBezTo>
                      <a:cubicBezTo>
                        <a:pt x="348" y="1246"/>
                        <a:pt x="357" y="1317"/>
                        <a:pt x="393" y="1380"/>
                      </a:cubicBezTo>
                      <a:cubicBezTo>
                        <a:pt x="437" y="1460"/>
                        <a:pt x="517" y="1514"/>
                        <a:pt x="589" y="1576"/>
                      </a:cubicBezTo>
                      <a:cubicBezTo>
                        <a:pt x="856" y="1808"/>
                        <a:pt x="1044" y="2156"/>
                        <a:pt x="1080" y="2513"/>
                      </a:cubicBezTo>
                      <a:cubicBezTo>
                        <a:pt x="1088" y="2584"/>
                        <a:pt x="1088" y="2665"/>
                        <a:pt x="1133" y="2727"/>
                      </a:cubicBezTo>
                      <a:cubicBezTo>
                        <a:pt x="1187" y="2798"/>
                        <a:pt x="1276" y="2825"/>
                        <a:pt x="1347" y="2861"/>
                      </a:cubicBezTo>
                      <a:cubicBezTo>
                        <a:pt x="1552" y="2986"/>
                        <a:pt x="1642" y="3235"/>
                        <a:pt x="1695" y="3467"/>
                      </a:cubicBezTo>
                      <a:cubicBezTo>
                        <a:pt x="1740" y="3673"/>
                        <a:pt x="1784" y="3878"/>
                        <a:pt x="1811" y="4083"/>
                      </a:cubicBezTo>
                      <a:cubicBezTo>
                        <a:pt x="1829" y="4163"/>
                        <a:pt x="1891" y="4226"/>
                        <a:pt x="1963" y="4244"/>
                      </a:cubicBezTo>
                      <a:cubicBezTo>
                        <a:pt x="1990" y="4250"/>
                        <a:pt x="2017" y="4253"/>
                        <a:pt x="2044" y="4253"/>
                      </a:cubicBezTo>
                      <a:cubicBezTo>
                        <a:pt x="2087" y="4253"/>
                        <a:pt x="2129" y="4246"/>
                        <a:pt x="2168" y="4235"/>
                      </a:cubicBezTo>
                      <a:cubicBezTo>
                        <a:pt x="2534" y="4137"/>
                        <a:pt x="2890" y="3789"/>
                        <a:pt x="2801" y="3423"/>
                      </a:cubicBezTo>
                      <a:cubicBezTo>
                        <a:pt x="2712" y="3048"/>
                        <a:pt x="2560" y="2709"/>
                        <a:pt x="2266" y="2477"/>
                      </a:cubicBezTo>
                      <a:cubicBezTo>
                        <a:pt x="2212" y="2442"/>
                        <a:pt x="2168" y="2406"/>
                        <a:pt x="2132" y="2361"/>
                      </a:cubicBezTo>
                      <a:cubicBezTo>
                        <a:pt x="2097" y="2308"/>
                        <a:pt x="2079" y="2245"/>
                        <a:pt x="2061" y="2183"/>
                      </a:cubicBezTo>
                      <a:cubicBezTo>
                        <a:pt x="2007" y="1951"/>
                        <a:pt x="1972" y="1710"/>
                        <a:pt x="1873" y="1487"/>
                      </a:cubicBezTo>
                      <a:cubicBezTo>
                        <a:pt x="1775" y="1264"/>
                        <a:pt x="1615" y="1059"/>
                        <a:pt x="1383" y="987"/>
                      </a:cubicBezTo>
                      <a:cubicBezTo>
                        <a:pt x="1320" y="970"/>
                        <a:pt x="1258" y="952"/>
                        <a:pt x="1204" y="916"/>
                      </a:cubicBezTo>
                      <a:cubicBezTo>
                        <a:pt x="1115" y="845"/>
                        <a:pt x="1097" y="720"/>
                        <a:pt x="1080" y="604"/>
                      </a:cubicBezTo>
                      <a:cubicBezTo>
                        <a:pt x="1044" y="381"/>
                        <a:pt x="955" y="149"/>
                        <a:pt x="749" y="42"/>
                      </a:cubicBezTo>
                      <a:cubicBezTo>
                        <a:pt x="697" y="13"/>
                        <a:pt x="637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9" name="Google Shape;9369;p40">
                  <a:extLst>
                    <a:ext uri="{FF2B5EF4-FFF2-40B4-BE49-F238E27FC236}">
                      <a16:creationId xmlns:a16="http://schemas.microsoft.com/office/drawing/2014/main" id="{556FD2BE-5554-2129-3006-A390D79F1A43}"/>
                    </a:ext>
                  </a:extLst>
                </p:cNvPr>
                <p:cNvSpPr/>
                <p:nvPr/>
              </p:nvSpPr>
              <p:spPr>
                <a:xfrm>
                  <a:off x="6870025" y="2777500"/>
                  <a:ext cx="731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4293" extrusionOk="0">
                      <a:moveTo>
                        <a:pt x="590" y="0"/>
                      </a:moveTo>
                      <a:cubicBezTo>
                        <a:pt x="520" y="0"/>
                        <a:pt x="448" y="18"/>
                        <a:pt x="384" y="55"/>
                      </a:cubicBezTo>
                      <a:cubicBezTo>
                        <a:pt x="286" y="108"/>
                        <a:pt x="232" y="198"/>
                        <a:pt x="223" y="287"/>
                      </a:cubicBezTo>
                      <a:lnTo>
                        <a:pt x="268" y="296"/>
                      </a:lnTo>
                      <a:cubicBezTo>
                        <a:pt x="268" y="207"/>
                        <a:pt x="321" y="135"/>
                        <a:pt x="402" y="91"/>
                      </a:cubicBezTo>
                      <a:cubicBezTo>
                        <a:pt x="461" y="56"/>
                        <a:pt x="535" y="38"/>
                        <a:pt x="605" y="38"/>
                      </a:cubicBezTo>
                      <a:cubicBezTo>
                        <a:pt x="661" y="38"/>
                        <a:pt x="715" y="49"/>
                        <a:pt x="759" y="73"/>
                      </a:cubicBezTo>
                      <a:cubicBezTo>
                        <a:pt x="982" y="198"/>
                        <a:pt x="1053" y="474"/>
                        <a:pt x="1080" y="635"/>
                      </a:cubicBezTo>
                      <a:lnTo>
                        <a:pt x="1089" y="653"/>
                      </a:lnTo>
                      <a:cubicBezTo>
                        <a:pt x="1098" y="760"/>
                        <a:pt x="1115" y="885"/>
                        <a:pt x="1205" y="947"/>
                      </a:cubicBezTo>
                      <a:cubicBezTo>
                        <a:pt x="1249" y="983"/>
                        <a:pt x="1303" y="1000"/>
                        <a:pt x="1347" y="1009"/>
                      </a:cubicBezTo>
                      <a:cubicBezTo>
                        <a:pt x="1365" y="1018"/>
                        <a:pt x="1383" y="1018"/>
                        <a:pt x="1392" y="1027"/>
                      </a:cubicBezTo>
                      <a:cubicBezTo>
                        <a:pt x="1668" y="1116"/>
                        <a:pt x="1811" y="1375"/>
                        <a:pt x="1874" y="1518"/>
                      </a:cubicBezTo>
                      <a:cubicBezTo>
                        <a:pt x="1945" y="1687"/>
                        <a:pt x="1981" y="1866"/>
                        <a:pt x="2025" y="2044"/>
                      </a:cubicBezTo>
                      <a:cubicBezTo>
                        <a:pt x="2034" y="2098"/>
                        <a:pt x="2052" y="2151"/>
                        <a:pt x="2061" y="2214"/>
                      </a:cubicBezTo>
                      <a:cubicBezTo>
                        <a:pt x="2079" y="2276"/>
                        <a:pt x="2097" y="2339"/>
                        <a:pt x="2132" y="2392"/>
                      </a:cubicBezTo>
                      <a:cubicBezTo>
                        <a:pt x="2159" y="2437"/>
                        <a:pt x="2204" y="2464"/>
                        <a:pt x="2239" y="2499"/>
                      </a:cubicBezTo>
                      <a:lnTo>
                        <a:pt x="2266" y="2517"/>
                      </a:lnTo>
                      <a:cubicBezTo>
                        <a:pt x="2525" y="2713"/>
                        <a:pt x="2694" y="3017"/>
                        <a:pt x="2801" y="3445"/>
                      </a:cubicBezTo>
                      <a:cubicBezTo>
                        <a:pt x="2882" y="3793"/>
                        <a:pt x="2543" y="4141"/>
                        <a:pt x="2177" y="4239"/>
                      </a:cubicBezTo>
                      <a:cubicBezTo>
                        <a:pt x="2138" y="4254"/>
                        <a:pt x="2101" y="4260"/>
                        <a:pt x="2067" y="4260"/>
                      </a:cubicBezTo>
                      <a:cubicBezTo>
                        <a:pt x="2040" y="4260"/>
                        <a:pt x="2014" y="4256"/>
                        <a:pt x="1990" y="4248"/>
                      </a:cubicBezTo>
                      <a:cubicBezTo>
                        <a:pt x="1918" y="4230"/>
                        <a:pt x="1856" y="4167"/>
                        <a:pt x="1847" y="4105"/>
                      </a:cubicBezTo>
                      <a:cubicBezTo>
                        <a:pt x="1820" y="3891"/>
                        <a:pt x="1776" y="3686"/>
                        <a:pt x="1731" y="3481"/>
                      </a:cubicBezTo>
                      <a:cubicBezTo>
                        <a:pt x="1677" y="3249"/>
                        <a:pt x="1588" y="2990"/>
                        <a:pt x="1383" y="2874"/>
                      </a:cubicBezTo>
                      <a:cubicBezTo>
                        <a:pt x="1356" y="2856"/>
                        <a:pt x="1338" y="2847"/>
                        <a:pt x="1312" y="2838"/>
                      </a:cubicBezTo>
                      <a:cubicBezTo>
                        <a:pt x="1258" y="2811"/>
                        <a:pt x="1205" y="2785"/>
                        <a:pt x="1169" y="2740"/>
                      </a:cubicBezTo>
                      <a:cubicBezTo>
                        <a:pt x="1133" y="2687"/>
                        <a:pt x="1124" y="2624"/>
                        <a:pt x="1115" y="2553"/>
                      </a:cubicBezTo>
                      <a:lnTo>
                        <a:pt x="1115" y="2535"/>
                      </a:lnTo>
                      <a:cubicBezTo>
                        <a:pt x="1080" y="2169"/>
                        <a:pt x="892" y="1821"/>
                        <a:pt x="616" y="1580"/>
                      </a:cubicBezTo>
                      <a:cubicBezTo>
                        <a:pt x="607" y="1571"/>
                        <a:pt x="589" y="1563"/>
                        <a:pt x="580" y="1554"/>
                      </a:cubicBezTo>
                      <a:cubicBezTo>
                        <a:pt x="527" y="1500"/>
                        <a:pt x="464" y="1455"/>
                        <a:pt x="428" y="1393"/>
                      </a:cubicBezTo>
                      <a:cubicBezTo>
                        <a:pt x="393" y="1331"/>
                        <a:pt x="384" y="1268"/>
                        <a:pt x="375" y="1197"/>
                      </a:cubicBezTo>
                      <a:cubicBezTo>
                        <a:pt x="312" y="902"/>
                        <a:pt x="241" y="608"/>
                        <a:pt x="27" y="403"/>
                      </a:cubicBezTo>
                      <a:lnTo>
                        <a:pt x="0" y="430"/>
                      </a:lnTo>
                      <a:cubicBezTo>
                        <a:pt x="205" y="626"/>
                        <a:pt x="277" y="920"/>
                        <a:pt x="330" y="1206"/>
                      </a:cubicBezTo>
                      <a:cubicBezTo>
                        <a:pt x="348" y="1277"/>
                        <a:pt x="357" y="1348"/>
                        <a:pt x="393" y="1411"/>
                      </a:cubicBezTo>
                      <a:cubicBezTo>
                        <a:pt x="437" y="1473"/>
                        <a:pt x="500" y="1527"/>
                        <a:pt x="553" y="1580"/>
                      </a:cubicBezTo>
                      <a:cubicBezTo>
                        <a:pt x="571" y="1589"/>
                        <a:pt x="580" y="1598"/>
                        <a:pt x="589" y="1607"/>
                      </a:cubicBezTo>
                      <a:cubicBezTo>
                        <a:pt x="866" y="1848"/>
                        <a:pt x="1044" y="2178"/>
                        <a:pt x="1080" y="2535"/>
                      </a:cubicBezTo>
                      <a:lnTo>
                        <a:pt x="1080" y="2562"/>
                      </a:lnTo>
                      <a:cubicBezTo>
                        <a:pt x="1089" y="2633"/>
                        <a:pt x="1098" y="2704"/>
                        <a:pt x="1142" y="2758"/>
                      </a:cubicBezTo>
                      <a:cubicBezTo>
                        <a:pt x="1178" y="2811"/>
                        <a:pt x="1240" y="2838"/>
                        <a:pt x="1294" y="2874"/>
                      </a:cubicBezTo>
                      <a:cubicBezTo>
                        <a:pt x="1321" y="2883"/>
                        <a:pt x="1338" y="2892"/>
                        <a:pt x="1356" y="2901"/>
                      </a:cubicBezTo>
                      <a:cubicBezTo>
                        <a:pt x="1561" y="3017"/>
                        <a:pt x="1642" y="3266"/>
                        <a:pt x="1695" y="3489"/>
                      </a:cubicBezTo>
                      <a:cubicBezTo>
                        <a:pt x="1740" y="3695"/>
                        <a:pt x="1784" y="3900"/>
                        <a:pt x="1811" y="4105"/>
                      </a:cubicBezTo>
                      <a:cubicBezTo>
                        <a:pt x="1829" y="4185"/>
                        <a:pt x="1891" y="4257"/>
                        <a:pt x="1981" y="4283"/>
                      </a:cubicBezTo>
                      <a:cubicBezTo>
                        <a:pt x="2007" y="4292"/>
                        <a:pt x="2034" y="4292"/>
                        <a:pt x="2061" y="4292"/>
                      </a:cubicBezTo>
                      <a:cubicBezTo>
                        <a:pt x="2097" y="4292"/>
                        <a:pt x="2141" y="4292"/>
                        <a:pt x="2186" y="4274"/>
                      </a:cubicBezTo>
                      <a:cubicBezTo>
                        <a:pt x="2569" y="4167"/>
                        <a:pt x="2926" y="3820"/>
                        <a:pt x="2837" y="3436"/>
                      </a:cubicBezTo>
                      <a:cubicBezTo>
                        <a:pt x="2730" y="2999"/>
                        <a:pt x="2552" y="2687"/>
                        <a:pt x="2293" y="2481"/>
                      </a:cubicBezTo>
                      <a:lnTo>
                        <a:pt x="2266" y="2464"/>
                      </a:lnTo>
                      <a:cubicBezTo>
                        <a:pt x="2230" y="2437"/>
                        <a:pt x="2186" y="2410"/>
                        <a:pt x="2159" y="2374"/>
                      </a:cubicBezTo>
                      <a:cubicBezTo>
                        <a:pt x="2132" y="2321"/>
                        <a:pt x="2115" y="2267"/>
                        <a:pt x="2097" y="2205"/>
                      </a:cubicBezTo>
                      <a:cubicBezTo>
                        <a:pt x="2088" y="2151"/>
                        <a:pt x="2070" y="2089"/>
                        <a:pt x="2061" y="2035"/>
                      </a:cubicBezTo>
                      <a:cubicBezTo>
                        <a:pt x="2025" y="1857"/>
                        <a:pt x="1981" y="1670"/>
                        <a:pt x="1909" y="1500"/>
                      </a:cubicBezTo>
                      <a:cubicBezTo>
                        <a:pt x="1838" y="1348"/>
                        <a:pt x="1686" y="1090"/>
                        <a:pt x="1410" y="992"/>
                      </a:cubicBezTo>
                      <a:cubicBezTo>
                        <a:pt x="1392" y="983"/>
                        <a:pt x="1374" y="983"/>
                        <a:pt x="1356" y="974"/>
                      </a:cubicBezTo>
                      <a:cubicBezTo>
                        <a:pt x="1312" y="965"/>
                        <a:pt x="1267" y="947"/>
                        <a:pt x="1231" y="920"/>
                      </a:cubicBezTo>
                      <a:cubicBezTo>
                        <a:pt x="1151" y="858"/>
                        <a:pt x="1133" y="751"/>
                        <a:pt x="1124" y="644"/>
                      </a:cubicBezTo>
                      <a:lnTo>
                        <a:pt x="1115" y="626"/>
                      </a:lnTo>
                      <a:cubicBezTo>
                        <a:pt x="1089" y="465"/>
                        <a:pt x="1017" y="171"/>
                        <a:pt x="776" y="46"/>
                      </a:cubicBezTo>
                      <a:cubicBezTo>
                        <a:pt x="720" y="16"/>
                        <a:pt x="656" y="0"/>
                        <a:pt x="5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0" name="Google Shape;9370;p40">
                  <a:extLst>
                    <a:ext uri="{FF2B5EF4-FFF2-40B4-BE49-F238E27FC236}">
                      <a16:creationId xmlns:a16="http://schemas.microsoft.com/office/drawing/2014/main" id="{C451C6D2-4D30-9778-9130-4485C9D1FE24}"/>
                    </a:ext>
                  </a:extLst>
                </p:cNvPr>
                <p:cNvSpPr/>
                <p:nvPr/>
              </p:nvSpPr>
              <p:spPr>
                <a:xfrm>
                  <a:off x="6568275" y="2812750"/>
                  <a:ext cx="379375" cy="10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5" h="4215" extrusionOk="0">
                      <a:moveTo>
                        <a:pt x="15175" y="1"/>
                      </a:moveTo>
                      <a:lnTo>
                        <a:pt x="15175" y="1"/>
                      </a:lnTo>
                      <a:cubicBezTo>
                        <a:pt x="14764" y="545"/>
                        <a:pt x="14202" y="946"/>
                        <a:pt x="13640" y="1312"/>
                      </a:cubicBezTo>
                      <a:cubicBezTo>
                        <a:pt x="13060" y="1669"/>
                        <a:pt x="12463" y="1981"/>
                        <a:pt x="11838" y="2240"/>
                      </a:cubicBezTo>
                      <a:cubicBezTo>
                        <a:pt x="10598" y="2775"/>
                        <a:pt x="9296" y="3159"/>
                        <a:pt x="7984" y="3471"/>
                      </a:cubicBezTo>
                      <a:cubicBezTo>
                        <a:pt x="6664" y="3783"/>
                        <a:pt x="5326" y="4015"/>
                        <a:pt x="3979" y="4087"/>
                      </a:cubicBezTo>
                      <a:cubicBezTo>
                        <a:pt x="3696" y="4105"/>
                        <a:pt x="3415" y="4115"/>
                        <a:pt x="3135" y="4115"/>
                      </a:cubicBezTo>
                      <a:cubicBezTo>
                        <a:pt x="2742" y="4115"/>
                        <a:pt x="2349" y="4096"/>
                        <a:pt x="1954" y="4060"/>
                      </a:cubicBezTo>
                      <a:cubicBezTo>
                        <a:pt x="1285" y="3989"/>
                        <a:pt x="607" y="3873"/>
                        <a:pt x="0" y="3578"/>
                      </a:cubicBezTo>
                      <a:lnTo>
                        <a:pt x="0" y="3578"/>
                      </a:lnTo>
                      <a:cubicBezTo>
                        <a:pt x="294" y="3748"/>
                        <a:pt x="616" y="3855"/>
                        <a:pt x="946" y="3944"/>
                      </a:cubicBezTo>
                      <a:cubicBezTo>
                        <a:pt x="1276" y="4024"/>
                        <a:pt x="1606" y="4087"/>
                        <a:pt x="1945" y="4131"/>
                      </a:cubicBezTo>
                      <a:cubicBezTo>
                        <a:pt x="2430" y="4189"/>
                        <a:pt x="2916" y="4214"/>
                        <a:pt x="3405" y="4214"/>
                      </a:cubicBezTo>
                      <a:cubicBezTo>
                        <a:pt x="3598" y="4214"/>
                        <a:pt x="3793" y="4210"/>
                        <a:pt x="3988" y="4203"/>
                      </a:cubicBezTo>
                      <a:cubicBezTo>
                        <a:pt x="5344" y="4149"/>
                        <a:pt x="6691" y="3917"/>
                        <a:pt x="8011" y="3614"/>
                      </a:cubicBezTo>
                      <a:cubicBezTo>
                        <a:pt x="9331" y="3293"/>
                        <a:pt x="10643" y="2900"/>
                        <a:pt x="11883" y="2338"/>
                      </a:cubicBezTo>
                      <a:cubicBezTo>
                        <a:pt x="12507" y="2071"/>
                        <a:pt x="13105" y="1740"/>
                        <a:pt x="13676" y="1375"/>
                      </a:cubicBezTo>
                      <a:cubicBezTo>
                        <a:pt x="13961" y="1187"/>
                        <a:pt x="14229" y="973"/>
                        <a:pt x="14488" y="759"/>
                      </a:cubicBezTo>
                      <a:cubicBezTo>
                        <a:pt x="14738" y="527"/>
                        <a:pt x="14987" y="286"/>
                        <a:pt x="15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1" name="Google Shape;9371;p40">
                  <a:extLst>
                    <a:ext uri="{FF2B5EF4-FFF2-40B4-BE49-F238E27FC236}">
                      <a16:creationId xmlns:a16="http://schemas.microsoft.com/office/drawing/2014/main" id="{74B834A7-54B1-A6D2-5A39-7937F1D73550}"/>
                    </a:ext>
                  </a:extLst>
                </p:cNvPr>
                <p:cNvSpPr/>
                <p:nvPr/>
              </p:nvSpPr>
              <p:spPr>
                <a:xfrm>
                  <a:off x="6583650" y="2783775"/>
                  <a:ext cx="332100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3955" extrusionOk="0">
                      <a:moveTo>
                        <a:pt x="13284" y="0"/>
                      </a:moveTo>
                      <a:lnTo>
                        <a:pt x="13284" y="0"/>
                      </a:lnTo>
                      <a:cubicBezTo>
                        <a:pt x="12963" y="518"/>
                        <a:pt x="12463" y="892"/>
                        <a:pt x="11955" y="1222"/>
                      </a:cubicBezTo>
                      <a:cubicBezTo>
                        <a:pt x="11446" y="1543"/>
                        <a:pt x="10902" y="1811"/>
                        <a:pt x="10349" y="2052"/>
                      </a:cubicBezTo>
                      <a:cubicBezTo>
                        <a:pt x="9234" y="2516"/>
                        <a:pt x="8065" y="2855"/>
                        <a:pt x="6879" y="3122"/>
                      </a:cubicBezTo>
                      <a:cubicBezTo>
                        <a:pt x="5701" y="3399"/>
                        <a:pt x="4506" y="3631"/>
                        <a:pt x="3301" y="3774"/>
                      </a:cubicBezTo>
                      <a:cubicBezTo>
                        <a:pt x="2823" y="3831"/>
                        <a:pt x="2339" y="3871"/>
                        <a:pt x="1854" y="3871"/>
                      </a:cubicBezTo>
                      <a:cubicBezTo>
                        <a:pt x="1733" y="3871"/>
                        <a:pt x="1612" y="3868"/>
                        <a:pt x="1490" y="3863"/>
                      </a:cubicBezTo>
                      <a:cubicBezTo>
                        <a:pt x="1187" y="3845"/>
                        <a:pt x="884" y="3818"/>
                        <a:pt x="598" y="3738"/>
                      </a:cubicBezTo>
                      <a:cubicBezTo>
                        <a:pt x="456" y="3693"/>
                        <a:pt x="313" y="3640"/>
                        <a:pt x="206" y="3524"/>
                      </a:cubicBezTo>
                      <a:cubicBezTo>
                        <a:pt x="99" y="3417"/>
                        <a:pt x="27" y="3283"/>
                        <a:pt x="1" y="3131"/>
                      </a:cubicBezTo>
                      <a:lnTo>
                        <a:pt x="1" y="3131"/>
                      </a:lnTo>
                      <a:cubicBezTo>
                        <a:pt x="18" y="3283"/>
                        <a:pt x="90" y="3426"/>
                        <a:pt x="188" y="3542"/>
                      </a:cubicBezTo>
                      <a:cubicBezTo>
                        <a:pt x="295" y="3658"/>
                        <a:pt x="438" y="3720"/>
                        <a:pt x="580" y="3774"/>
                      </a:cubicBezTo>
                      <a:cubicBezTo>
                        <a:pt x="875" y="3872"/>
                        <a:pt x="1178" y="3908"/>
                        <a:pt x="1481" y="3934"/>
                      </a:cubicBezTo>
                      <a:cubicBezTo>
                        <a:pt x="1677" y="3948"/>
                        <a:pt x="1871" y="3954"/>
                        <a:pt x="2064" y="3954"/>
                      </a:cubicBezTo>
                      <a:cubicBezTo>
                        <a:pt x="2481" y="3954"/>
                        <a:pt x="2896" y="3926"/>
                        <a:pt x="3310" y="3890"/>
                      </a:cubicBezTo>
                      <a:cubicBezTo>
                        <a:pt x="4524" y="3765"/>
                        <a:pt x="5728" y="3533"/>
                        <a:pt x="6914" y="3265"/>
                      </a:cubicBezTo>
                      <a:cubicBezTo>
                        <a:pt x="8101" y="2980"/>
                        <a:pt x="9278" y="2650"/>
                        <a:pt x="10394" y="2159"/>
                      </a:cubicBezTo>
                      <a:cubicBezTo>
                        <a:pt x="10947" y="1909"/>
                        <a:pt x="11491" y="1624"/>
                        <a:pt x="11999" y="1285"/>
                      </a:cubicBezTo>
                      <a:cubicBezTo>
                        <a:pt x="12124" y="1196"/>
                        <a:pt x="12249" y="1106"/>
                        <a:pt x="12365" y="1008"/>
                      </a:cubicBezTo>
                      <a:cubicBezTo>
                        <a:pt x="12490" y="919"/>
                        <a:pt x="12606" y="812"/>
                        <a:pt x="12713" y="714"/>
                      </a:cubicBezTo>
                      <a:cubicBezTo>
                        <a:pt x="12936" y="500"/>
                        <a:pt x="13150" y="277"/>
                        <a:pt x="13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2" name="Google Shape;9372;p40">
                  <a:extLst>
                    <a:ext uri="{FF2B5EF4-FFF2-40B4-BE49-F238E27FC236}">
                      <a16:creationId xmlns:a16="http://schemas.microsoft.com/office/drawing/2014/main" id="{F038E43F-DCE2-0F92-3627-F1D29ABF620F}"/>
                    </a:ext>
                  </a:extLst>
                </p:cNvPr>
                <p:cNvSpPr/>
                <p:nvPr/>
              </p:nvSpPr>
              <p:spPr>
                <a:xfrm>
                  <a:off x="6580525" y="2748100"/>
                  <a:ext cx="317625" cy="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5" h="3742" extrusionOk="0">
                      <a:moveTo>
                        <a:pt x="12704" y="0"/>
                      </a:moveTo>
                      <a:lnTo>
                        <a:pt x="12704" y="0"/>
                      </a:lnTo>
                      <a:cubicBezTo>
                        <a:pt x="12686" y="143"/>
                        <a:pt x="12606" y="267"/>
                        <a:pt x="12526" y="383"/>
                      </a:cubicBezTo>
                      <a:cubicBezTo>
                        <a:pt x="12490" y="446"/>
                        <a:pt x="12437" y="499"/>
                        <a:pt x="12392" y="553"/>
                      </a:cubicBezTo>
                      <a:cubicBezTo>
                        <a:pt x="12347" y="606"/>
                        <a:pt x="12294" y="651"/>
                        <a:pt x="12240" y="705"/>
                      </a:cubicBezTo>
                      <a:cubicBezTo>
                        <a:pt x="12196" y="758"/>
                        <a:pt x="12133" y="794"/>
                        <a:pt x="12080" y="838"/>
                      </a:cubicBezTo>
                      <a:cubicBezTo>
                        <a:pt x="12026" y="883"/>
                        <a:pt x="11973" y="936"/>
                        <a:pt x="11910" y="972"/>
                      </a:cubicBezTo>
                      <a:cubicBezTo>
                        <a:pt x="11794" y="1052"/>
                        <a:pt x="11678" y="1142"/>
                        <a:pt x="11553" y="1213"/>
                      </a:cubicBezTo>
                      <a:cubicBezTo>
                        <a:pt x="11072" y="1507"/>
                        <a:pt x="10545" y="1739"/>
                        <a:pt x="10010" y="1945"/>
                      </a:cubicBezTo>
                      <a:cubicBezTo>
                        <a:pt x="8949" y="2355"/>
                        <a:pt x="7842" y="2667"/>
                        <a:pt x="6727" y="2926"/>
                      </a:cubicBezTo>
                      <a:cubicBezTo>
                        <a:pt x="5612" y="3193"/>
                        <a:pt x="4488" y="3408"/>
                        <a:pt x="3355" y="3550"/>
                      </a:cubicBezTo>
                      <a:cubicBezTo>
                        <a:pt x="2867" y="3612"/>
                        <a:pt x="2372" y="3661"/>
                        <a:pt x="1870" y="3661"/>
                      </a:cubicBezTo>
                      <a:cubicBezTo>
                        <a:pt x="1795" y="3661"/>
                        <a:pt x="1718" y="3660"/>
                        <a:pt x="1642" y="3657"/>
                      </a:cubicBezTo>
                      <a:cubicBezTo>
                        <a:pt x="1366" y="3657"/>
                        <a:pt x="1080" y="3640"/>
                        <a:pt x="795" y="3595"/>
                      </a:cubicBezTo>
                      <a:lnTo>
                        <a:pt x="581" y="3550"/>
                      </a:lnTo>
                      <a:lnTo>
                        <a:pt x="375" y="3488"/>
                      </a:lnTo>
                      <a:cubicBezTo>
                        <a:pt x="251" y="3443"/>
                        <a:pt x="108" y="3390"/>
                        <a:pt x="1" y="3292"/>
                      </a:cubicBezTo>
                      <a:lnTo>
                        <a:pt x="1" y="3292"/>
                      </a:lnTo>
                      <a:cubicBezTo>
                        <a:pt x="215" y="3488"/>
                        <a:pt x="509" y="3568"/>
                        <a:pt x="786" y="3631"/>
                      </a:cubicBezTo>
                      <a:cubicBezTo>
                        <a:pt x="1071" y="3684"/>
                        <a:pt x="1357" y="3720"/>
                        <a:pt x="1642" y="3729"/>
                      </a:cubicBezTo>
                      <a:cubicBezTo>
                        <a:pt x="1787" y="3738"/>
                        <a:pt x="1932" y="3742"/>
                        <a:pt x="2076" y="3742"/>
                      </a:cubicBezTo>
                      <a:cubicBezTo>
                        <a:pt x="2508" y="3742"/>
                        <a:pt x="2936" y="3706"/>
                        <a:pt x="3364" y="3666"/>
                      </a:cubicBezTo>
                      <a:cubicBezTo>
                        <a:pt x="4515" y="3550"/>
                        <a:pt x="5639" y="3327"/>
                        <a:pt x="6763" y="3069"/>
                      </a:cubicBezTo>
                      <a:cubicBezTo>
                        <a:pt x="7878" y="2792"/>
                        <a:pt x="8993" y="2489"/>
                        <a:pt x="10055" y="2052"/>
                      </a:cubicBezTo>
                      <a:cubicBezTo>
                        <a:pt x="10590" y="1829"/>
                        <a:pt x="11116" y="1588"/>
                        <a:pt x="11598" y="1267"/>
                      </a:cubicBezTo>
                      <a:cubicBezTo>
                        <a:pt x="11723" y="1195"/>
                        <a:pt x="11830" y="1106"/>
                        <a:pt x="11946" y="1017"/>
                      </a:cubicBezTo>
                      <a:cubicBezTo>
                        <a:pt x="12008" y="981"/>
                        <a:pt x="12053" y="928"/>
                        <a:pt x="12115" y="883"/>
                      </a:cubicBezTo>
                      <a:cubicBezTo>
                        <a:pt x="12169" y="829"/>
                        <a:pt x="12223" y="785"/>
                        <a:pt x="12267" y="731"/>
                      </a:cubicBezTo>
                      <a:cubicBezTo>
                        <a:pt x="12321" y="678"/>
                        <a:pt x="12374" y="624"/>
                        <a:pt x="12419" y="571"/>
                      </a:cubicBezTo>
                      <a:cubicBezTo>
                        <a:pt x="12463" y="517"/>
                        <a:pt x="12508" y="455"/>
                        <a:pt x="12544" y="401"/>
                      </a:cubicBezTo>
                      <a:cubicBezTo>
                        <a:pt x="12624" y="276"/>
                        <a:pt x="12686" y="143"/>
                        <a:pt x="127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3" name="Google Shape;9373;p40">
                  <a:extLst>
                    <a:ext uri="{FF2B5EF4-FFF2-40B4-BE49-F238E27FC236}">
                      <a16:creationId xmlns:a16="http://schemas.microsoft.com/office/drawing/2014/main" id="{767F4424-F9FB-57DD-CA7C-DEC1C65785C8}"/>
                    </a:ext>
                  </a:extLst>
                </p:cNvPr>
                <p:cNvSpPr/>
                <p:nvPr/>
              </p:nvSpPr>
              <p:spPr>
                <a:xfrm>
                  <a:off x="6579425" y="2870750"/>
                  <a:ext cx="312925" cy="5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7" h="2389" extrusionOk="0">
                      <a:moveTo>
                        <a:pt x="12516" y="0"/>
                      </a:moveTo>
                      <a:cubicBezTo>
                        <a:pt x="12026" y="232"/>
                        <a:pt x="11535" y="455"/>
                        <a:pt x="11035" y="643"/>
                      </a:cubicBezTo>
                      <a:cubicBezTo>
                        <a:pt x="10786" y="741"/>
                        <a:pt x="10527" y="830"/>
                        <a:pt x="10277" y="928"/>
                      </a:cubicBezTo>
                      <a:cubicBezTo>
                        <a:pt x="10018" y="1008"/>
                        <a:pt x="9769" y="1098"/>
                        <a:pt x="9510" y="1178"/>
                      </a:cubicBezTo>
                      <a:cubicBezTo>
                        <a:pt x="8484" y="1499"/>
                        <a:pt x="7440" y="1758"/>
                        <a:pt x="6388" y="1945"/>
                      </a:cubicBezTo>
                      <a:cubicBezTo>
                        <a:pt x="5326" y="2132"/>
                        <a:pt x="4255" y="2257"/>
                        <a:pt x="3185" y="2302"/>
                      </a:cubicBezTo>
                      <a:cubicBezTo>
                        <a:pt x="2917" y="2311"/>
                        <a:pt x="2650" y="2318"/>
                        <a:pt x="2382" y="2318"/>
                      </a:cubicBezTo>
                      <a:cubicBezTo>
                        <a:pt x="2114" y="2318"/>
                        <a:pt x="1847" y="2311"/>
                        <a:pt x="1579" y="2293"/>
                      </a:cubicBezTo>
                      <a:cubicBezTo>
                        <a:pt x="1044" y="2257"/>
                        <a:pt x="509" y="2168"/>
                        <a:pt x="0" y="1981"/>
                      </a:cubicBezTo>
                      <a:lnTo>
                        <a:pt x="0" y="1981"/>
                      </a:lnTo>
                      <a:cubicBezTo>
                        <a:pt x="500" y="2186"/>
                        <a:pt x="1035" y="2293"/>
                        <a:pt x="1570" y="2347"/>
                      </a:cubicBezTo>
                      <a:cubicBezTo>
                        <a:pt x="1903" y="2380"/>
                        <a:pt x="2240" y="2389"/>
                        <a:pt x="2575" y="2389"/>
                      </a:cubicBezTo>
                      <a:cubicBezTo>
                        <a:pt x="2779" y="2389"/>
                        <a:pt x="2983" y="2386"/>
                        <a:pt x="3185" y="2382"/>
                      </a:cubicBezTo>
                      <a:cubicBezTo>
                        <a:pt x="4264" y="2364"/>
                        <a:pt x="5344" y="2239"/>
                        <a:pt x="6405" y="2052"/>
                      </a:cubicBezTo>
                      <a:cubicBezTo>
                        <a:pt x="7467" y="1865"/>
                        <a:pt x="8511" y="1597"/>
                        <a:pt x="9537" y="1258"/>
                      </a:cubicBezTo>
                      <a:cubicBezTo>
                        <a:pt x="10563" y="919"/>
                        <a:pt x="11562" y="500"/>
                        <a:pt x="125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4" name="Google Shape;9374;p40">
                  <a:extLst>
                    <a:ext uri="{FF2B5EF4-FFF2-40B4-BE49-F238E27FC236}">
                      <a16:creationId xmlns:a16="http://schemas.microsoft.com/office/drawing/2014/main" id="{B96D7185-9D2A-B71E-D8EA-C1909F6D8C11}"/>
                    </a:ext>
                  </a:extLst>
                </p:cNvPr>
                <p:cNvSpPr/>
                <p:nvPr/>
              </p:nvSpPr>
              <p:spPr>
                <a:xfrm>
                  <a:off x="6907475" y="2840850"/>
                  <a:ext cx="30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876" extrusionOk="0">
                      <a:moveTo>
                        <a:pt x="1232" y="1"/>
                      </a:moveTo>
                      <a:lnTo>
                        <a:pt x="1232" y="1"/>
                      </a:lnTo>
                      <a:cubicBezTo>
                        <a:pt x="1000" y="117"/>
                        <a:pt x="795" y="260"/>
                        <a:pt x="590" y="402"/>
                      </a:cubicBezTo>
                      <a:cubicBezTo>
                        <a:pt x="385" y="545"/>
                        <a:pt x="188" y="697"/>
                        <a:pt x="1" y="875"/>
                      </a:cubicBezTo>
                      <a:cubicBezTo>
                        <a:pt x="251" y="795"/>
                        <a:pt x="465" y="670"/>
                        <a:pt x="679" y="518"/>
                      </a:cubicBezTo>
                      <a:cubicBezTo>
                        <a:pt x="884" y="376"/>
                        <a:pt x="1071" y="206"/>
                        <a:pt x="1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5" name="Google Shape;9375;p40">
                  <a:extLst>
                    <a:ext uri="{FF2B5EF4-FFF2-40B4-BE49-F238E27FC236}">
                      <a16:creationId xmlns:a16="http://schemas.microsoft.com/office/drawing/2014/main" id="{07319121-06B8-446C-BC52-0497F78D626C}"/>
                    </a:ext>
                  </a:extLst>
                </p:cNvPr>
                <p:cNvSpPr/>
                <p:nvPr/>
              </p:nvSpPr>
              <p:spPr>
                <a:xfrm>
                  <a:off x="6718350" y="2803400"/>
                  <a:ext cx="6985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" h="732" extrusionOk="0">
                      <a:moveTo>
                        <a:pt x="2793" y="0"/>
                      </a:moveTo>
                      <a:lnTo>
                        <a:pt x="2793" y="0"/>
                      </a:lnTo>
                      <a:cubicBezTo>
                        <a:pt x="2561" y="54"/>
                        <a:pt x="2329" y="116"/>
                        <a:pt x="2097" y="179"/>
                      </a:cubicBezTo>
                      <a:lnTo>
                        <a:pt x="1393" y="357"/>
                      </a:lnTo>
                      <a:lnTo>
                        <a:pt x="697" y="544"/>
                      </a:lnTo>
                      <a:cubicBezTo>
                        <a:pt x="465" y="607"/>
                        <a:pt x="233" y="660"/>
                        <a:pt x="1" y="732"/>
                      </a:cubicBezTo>
                      <a:cubicBezTo>
                        <a:pt x="242" y="705"/>
                        <a:pt x="483" y="669"/>
                        <a:pt x="715" y="625"/>
                      </a:cubicBezTo>
                      <a:cubicBezTo>
                        <a:pt x="955" y="580"/>
                        <a:pt x="1187" y="527"/>
                        <a:pt x="1428" y="464"/>
                      </a:cubicBezTo>
                      <a:cubicBezTo>
                        <a:pt x="1660" y="402"/>
                        <a:pt x="1892" y="339"/>
                        <a:pt x="2115" y="259"/>
                      </a:cubicBezTo>
                      <a:cubicBezTo>
                        <a:pt x="2347" y="188"/>
                        <a:pt x="2570" y="98"/>
                        <a:pt x="27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6" name="Google Shape;9376;p40">
                  <a:extLst>
                    <a:ext uri="{FF2B5EF4-FFF2-40B4-BE49-F238E27FC236}">
                      <a16:creationId xmlns:a16="http://schemas.microsoft.com/office/drawing/2014/main" id="{05464CB4-27C8-D65D-8FF8-0C2671AF3066}"/>
                    </a:ext>
                  </a:extLst>
                </p:cNvPr>
                <p:cNvSpPr/>
                <p:nvPr/>
              </p:nvSpPr>
              <p:spPr>
                <a:xfrm>
                  <a:off x="6906375" y="2954300"/>
                  <a:ext cx="85450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4324" extrusionOk="0">
                      <a:moveTo>
                        <a:pt x="946" y="1"/>
                      </a:moveTo>
                      <a:cubicBezTo>
                        <a:pt x="582" y="1"/>
                        <a:pt x="209" y="332"/>
                        <a:pt x="116" y="789"/>
                      </a:cubicBezTo>
                      <a:cubicBezTo>
                        <a:pt x="0" y="1386"/>
                        <a:pt x="241" y="2296"/>
                        <a:pt x="339" y="2903"/>
                      </a:cubicBezTo>
                      <a:cubicBezTo>
                        <a:pt x="901" y="6454"/>
                        <a:pt x="1722" y="9968"/>
                        <a:pt x="2445" y="13483"/>
                      </a:cubicBezTo>
                      <a:cubicBezTo>
                        <a:pt x="2516" y="13822"/>
                        <a:pt x="2632" y="14206"/>
                        <a:pt x="2953" y="14304"/>
                      </a:cubicBezTo>
                      <a:cubicBezTo>
                        <a:pt x="2994" y="14317"/>
                        <a:pt x="3037" y="14324"/>
                        <a:pt x="3079" y="14324"/>
                      </a:cubicBezTo>
                      <a:cubicBezTo>
                        <a:pt x="3156" y="14324"/>
                        <a:pt x="3231" y="14300"/>
                        <a:pt x="3283" y="14242"/>
                      </a:cubicBezTo>
                      <a:cubicBezTo>
                        <a:pt x="3319" y="14206"/>
                        <a:pt x="3337" y="14161"/>
                        <a:pt x="3355" y="14117"/>
                      </a:cubicBezTo>
                      <a:cubicBezTo>
                        <a:pt x="3417" y="13929"/>
                        <a:pt x="3399" y="13724"/>
                        <a:pt x="3390" y="13519"/>
                      </a:cubicBezTo>
                      <a:cubicBezTo>
                        <a:pt x="3265" y="12047"/>
                        <a:pt x="3016" y="10646"/>
                        <a:pt x="2864" y="9174"/>
                      </a:cubicBezTo>
                      <a:cubicBezTo>
                        <a:pt x="2623" y="6917"/>
                        <a:pt x="2266" y="4696"/>
                        <a:pt x="2025" y="2439"/>
                      </a:cubicBezTo>
                      <a:cubicBezTo>
                        <a:pt x="1981" y="1993"/>
                        <a:pt x="1901" y="1547"/>
                        <a:pt x="1793" y="1101"/>
                      </a:cubicBezTo>
                      <a:cubicBezTo>
                        <a:pt x="1678" y="646"/>
                        <a:pt x="1526" y="236"/>
                        <a:pt x="1214" y="66"/>
                      </a:cubicBezTo>
                      <a:cubicBezTo>
                        <a:pt x="1128" y="22"/>
                        <a:pt x="1037" y="1"/>
                        <a:pt x="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7" name="Google Shape;9377;p40">
                  <a:extLst>
                    <a:ext uri="{FF2B5EF4-FFF2-40B4-BE49-F238E27FC236}">
                      <a16:creationId xmlns:a16="http://schemas.microsoft.com/office/drawing/2014/main" id="{0EF12B95-8028-A28B-D05B-4288400A8741}"/>
                    </a:ext>
                  </a:extLst>
                </p:cNvPr>
                <p:cNvSpPr/>
                <p:nvPr/>
              </p:nvSpPr>
              <p:spPr>
                <a:xfrm>
                  <a:off x="6906600" y="2953850"/>
                  <a:ext cx="85650" cy="35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4358" extrusionOk="0">
                      <a:moveTo>
                        <a:pt x="937" y="40"/>
                      </a:moveTo>
                      <a:cubicBezTo>
                        <a:pt x="1026" y="40"/>
                        <a:pt x="1115" y="57"/>
                        <a:pt x="1196" y="102"/>
                      </a:cubicBezTo>
                      <a:cubicBezTo>
                        <a:pt x="1508" y="271"/>
                        <a:pt x="1660" y="691"/>
                        <a:pt x="1767" y="1128"/>
                      </a:cubicBezTo>
                      <a:cubicBezTo>
                        <a:pt x="1874" y="1556"/>
                        <a:pt x="1954" y="2002"/>
                        <a:pt x="1999" y="2457"/>
                      </a:cubicBezTo>
                      <a:cubicBezTo>
                        <a:pt x="2115" y="3590"/>
                        <a:pt x="2266" y="4723"/>
                        <a:pt x="2418" y="5829"/>
                      </a:cubicBezTo>
                      <a:cubicBezTo>
                        <a:pt x="2561" y="6927"/>
                        <a:pt x="2712" y="8068"/>
                        <a:pt x="2837" y="9201"/>
                      </a:cubicBezTo>
                      <a:cubicBezTo>
                        <a:pt x="2900" y="9817"/>
                        <a:pt x="2989" y="10441"/>
                        <a:pt x="3069" y="11048"/>
                      </a:cubicBezTo>
                      <a:cubicBezTo>
                        <a:pt x="3176" y="11860"/>
                        <a:pt x="3292" y="12698"/>
                        <a:pt x="3364" y="13537"/>
                      </a:cubicBezTo>
                      <a:cubicBezTo>
                        <a:pt x="3372" y="13724"/>
                        <a:pt x="3390" y="13938"/>
                        <a:pt x="3328" y="14126"/>
                      </a:cubicBezTo>
                      <a:cubicBezTo>
                        <a:pt x="3310" y="14179"/>
                        <a:pt x="3283" y="14215"/>
                        <a:pt x="3256" y="14251"/>
                      </a:cubicBezTo>
                      <a:cubicBezTo>
                        <a:pt x="3206" y="14302"/>
                        <a:pt x="3133" y="14320"/>
                        <a:pt x="3064" y="14320"/>
                      </a:cubicBezTo>
                      <a:cubicBezTo>
                        <a:pt x="3024" y="14320"/>
                        <a:pt x="2986" y="14314"/>
                        <a:pt x="2953" y="14304"/>
                      </a:cubicBezTo>
                      <a:cubicBezTo>
                        <a:pt x="2641" y="14215"/>
                        <a:pt x="2525" y="13822"/>
                        <a:pt x="2454" y="13501"/>
                      </a:cubicBezTo>
                      <a:cubicBezTo>
                        <a:pt x="2257" y="12520"/>
                        <a:pt x="2043" y="11530"/>
                        <a:pt x="1838" y="10566"/>
                      </a:cubicBezTo>
                      <a:cubicBezTo>
                        <a:pt x="1303" y="8068"/>
                        <a:pt x="759" y="5481"/>
                        <a:pt x="348" y="2921"/>
                      </a:cubicBezTo>
                      <a:cubicBezTo>
                        <a:pt x="321" y="2787"/>
                        <a:pt x="295" y="2636"/>
                        <a:pt x="268" y="2475"/>
                      </a:cubicBezTo>
                      <a:cubicBezTo>
                        <a:pt x="161" y="1913"/>
                        <a:pt x="36" y="1271"/>
                        <a:pt x="125" y="816"/>
                      </a:cubicBezTo>
                      <a:cubicBezTo>
                        <a:pt x="188" y="503"/>
                        <a:pt x="393" y="227"/>
                        <a:pt x="652" y="102"/>
                      </a:cubicBezTo>
                      <a:cubicBezTo>
                        <a:pt x="750" y="57"/>
                        <a:pt x="839" y="40"/>
                        <a:pt x="937" y="40"/>
                      </a:cubicBezTo>
                      <a:close/>
                      <a:moveTo>
                        <a:pt x="941" y="0"/>
                      </a:moveTo>
                      <a:cubicBezTo>
                        <a:pt x="841" y="0"/>
                        <a:pt x="739" y="25"/>
                        <a:pt x="634" y="75"/>
                      </a:cubicBezTo>
                      <a:cubicBezTo>
                        <a:pt x="366" y="200"/>
                        <a:pt x="161" y="486"/>
                        <a:pt x="89" y="807"/>
                      </a:cubicBezTo>
                      <a:cubicBezTo>
                        <a:pt x="0" y="1271"/>
                        <a:pt x="125" y="1913"/>
                        <a:pt x="232" y="2484"/>
                      </a:cubicBezTo>
                      <a:cubicBezTo>
                        <a:pt x="259" y="2644"/>
                        <a:pt x="286" y="2787"/>
                        <a:pt x="313" y="2930"/>
                      </a:cubicBezTo>
                      <a:cubicBezTo>
                        <a:pt x="723" y="5490"/>
                        <a:pt x="1267" y="8068"/>
                        <a:pt x="1802" y="10575"/>
                      </a:cubicBezTo>
                      <a:cubicBezTo>
                        <a:pt x="2008" y="11530"/>
                        <a:pt x="2222" y="12529"/>
                        <a:pt x="2418" y="13510"/>
                      </a:cubicBezTo>
                      <a:cubicBezTo>
                        <a:pt x="2489" y="13840"/>
                        <a:pt x="2614" y="14242"/>
                        <a:pt x="2944" y="14340"/>
                      </a:cubicBezTo>
                      <a:cubicBezTo>
                        <a:pt x="2980" y="14358"/>
                        <a:pt x="3025" y="14358"/>
                        <a:pt x="3060" y="14358"/>
                      </a:cubicBezTo>
                      <a:cubicBezTo>
                        <a:pt x="3149" y="14358"/>
                        <a:pt x="3230" y="14331"/>
                        <a:pt x="3283" y="14269"/>
                      </a:cubicBezTo>
                      <a:cubicBezTo>
                        <a:pt x="3319" y="14242"/>
                        <a:pt x="3337" y="14197"/>
                        <a:pt x="3364" y="14135"/>
                      </a:cubicBezTo>
                      <a:cubicBezTo>
                        <a:pt x="3426" y="13938"/>
                        <a:pt x="3408" y="13715"/>
                        <a:pt x="3399" y="13537"/>
                      </a:cubicBezTo>
                      <a:cubicBezTo>
                        <a:pt x="3328" y="12689"/>
                        <a:pt x="3212" y="11851"/>
                        <a:pt x="3105" y="11039"/>
                      </a:cubicBezTo>
                      <a:cubicBezTo>
                        <a:pt x="3025" y="10441"/>
                        <a:pt x="2935" y="9817"/>
                        <a:pt x="2873" y="9192"/>
                      </a:cubicBezTo>
                      <a:cubicBezTo>
                        <a:pt x="2748" y="8059"/>
                        <a:pt x="2596" y="6927"/>
                        <a:pt x="2454" y="5820"/>
                      </a:cubicBezTo>
                      <a:cubicBezTo>
                        <a:pt x="2311" y="4723"/>
                        <a:pt x="2159" y="3581"/>
                        <a:pt x="2034" y="2457"/>
                      </a:cubicBezTo>
                      <a:cubicBezTo>
                        <a:pt x="1990" y="1993"/>
                        <a:pt x="1909" y="1547"/>
                        <a:pt x="1802" y="1119"/>
                      </a:cubicBezTo>
                      <a:cubicBezTo>
                        <a:pt x="1686" y="673"/>
                        <a:pt x="1544" y="245"/>
                        <a:pt x="1214" y="66"/>
                      </a:cubicBezTo>
                      <a:cubicBezTo>
                        <a:pt x="1126" y="23"/>
                        <a:pt x="1035" y="0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8" name="Google Shape;9378;p40">
                  <a:extLst>
                    <a:ext uri="{FF2B5EF4-FFF2-40B4-BE49-F238E27FC236}">
                      <a16:creationId xmlns:a16="http://schemas.microsoft.com/office/drawing/2014/main" id="{475737D5-E071-DFF9-84BF-5F7CA9366561}"/>
                    </a:ext>
                  </a:extLst>
                </p:cNvPr>
                <p:cNvSpPr/>
                <p:nvPr/>
              </p:nvSpPr>
              <p:spPr>
                <a:xfrm>
                  <a:off x="6631825" y="2972225"/>
                  <a:ext cx="327200" cy="41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8" h="16728" extrusionOk="0">
                      <a:moveTo>
                        <a:pt x="36" y="0"/>
                      </a:moveTo>
                      <a:lnTo>
                        <a:pt x="1" y="18"/>
                      </a:lnTo>
                      <a:cubicBezTo>
                        <a:pt x="643" y="1990"/>
                        <a:pt x="1312" y="4024"/>
                        <a:pt x="2133" y="5969"/>
                      </a:cubicBezTo>
                      <a:cubicBezTo>
                        <a:pt x="2918" y="7833"/>
                        <a:pt x="3854" y="9653"/>
                        <a:pt x="4916" y="11384"/>
                      </a:cubicBezTo>
                      <a:cubicBezTo>
                        <a:pt x="5746" y="12713"/>
                        <a:pt x="6781" y="14220"/>
                        <a:pt x="8235" y="15318"/>
                      </a:cubicBezTo>
                      <a:cubicBezTo>
                        <a:pt x="9448" y="16237"/>
                        <a:pt x="10831" y="16727"/>
                        <a:pt x="12133" y="16727"/>
                      </a:cubicBezTo>
                      <a:cubicBezTo>
                        <a:pt x="12454" y="16727"/>
                        <a:pt x="12775" y="16700"/>
                        <a:pt x="13088" y="16638"/>
                      </a:cubicBezTo>
                      <a:lnTo>
                        <a:pt x="13079" y="16602"/>
                      </a:lnTo>
                      <a:cubicBezTo>
                        <a:pt x="12768" y="16665"/>
                        <a:pt x="12450" y="16695"/>
                        <a:pt x="12126" y="16695"/>
                      </a:cubicBezTo>
                      <a:cubicBezTo>
                        <a:pt x="10833" y="16695"/>
                        <a:pt x="9466" y="16204"/>
                        <a:pt x="8253" y="15291"/>
                      </a:cubicBezTo>
                      <a:cubicBezTo>
                        <a:pt x="6807" y="14194"/>
                        <a:pt x="5772" y="12686"/>
                        <a:pt x="4952" y="11357"/>
                      </a:cubicBezTo>
                      <a:cubicBezTo>
                        <a:pt x="3890" y="9635"/>
                        <a:pt x="2953" y="7815"/>
                        <a:pt x="2168" y="5951"/>
                      </a:cubicBezTo>
                      <a:cubicBezTo>
                        <a:pt x="1348" y="4015"/>
                        <a:pt x="679" y="1972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9" name="Google Shape;9379;p40">
                  <a:extLst>
                    <a:ext uri="{FF2B5EF4-FFF2-40B4-BE49-F238E27FC236}">
                      <a16:creationId xmlns:a16="http://schemas.microsoft.com/office/drawing/2014/main" id="{5F8D6599-4B81-0968-24E1-A093AD1B44C7}"/>
                    </a:ext>
                  </a:extLst>
                </p:cNvPr>
                <p:cNvSpPr/>
                <p:nvPr/>
              </p:nvSpPr>
              <p:spPr>
                <a:xfrm>
                  <a:off x="6599925" y="2973175"/>
                  <a:ext cx="58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6" extrusionOk="0">
                      <a:moveTo>
                        <a:pt x="210" y="0"/>
                      </a:moveTo>
                      <a:cubicBezTo>
                        <a:pt x="206" y="0"/>
                        <a:pt x="202" y="3"/>
                        <a:pt x="197" y="7"/>
                      </a:cubicBezTo>
                      <a:cubicBezTo>
                        <a:pt x="108" y="96"/>
                        <a:pt x="45" y="203"/>
                        <a:pt x="1" y="328"/>
                      </a:cubicBezTo>
                      <a:cubicBezTo>
                        <a:pt x="1" y="337"/>
                        <a:pt x="1" y="346"/>
                        <a:pt x="10" y="346"/>
                      </a:cubicBezTo>
                      <a:lnTo>
                        <a:pt x="19" y="346"/>
                      </a:lnTo>
                      <a:cubicBezTo>
                        <a:pt x="28" y="346"/>
                        <a:pt x="37" y="346"/>
                        <a:pt x="37" y="337"/>
                      </a:cubicBezTo>
                      <a:cubicBezTo>
                        <a:pt x="81" y="221"/>
                        <a:pt x="144" y="123"/>
                        <a:pt x="224" y="34"/>
                      </a:cubicBezTo>
                      <a:cubicBezTo>
                        <a:pt x="233" y="25"/>
                        <a:pt x="233" y="16"/>
                        <a:pt x="224" y="7"/>
                      </a:cubicBezTo>
                      <a:cubicBezTo>
                        <a:pt x="219" y="3"/>
                        <a:pt x="215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0" name="Google Shape;9380;p40">
                  <a:extLst>
                    <a:ext uri="{FF2B5EF4-FFF2-40B4-BE49-F238E27FC236}">
                      <a16:creationId xmlns:a16="http://schemas.microsoft.com/office/drawing/2014/main" id="{A67541F3-338A-9906-ADC7-721557237339}"/>
                    </a:ext>
                  </a:extLst>
                </p:cNvPr>
                <p:cNvSpPr/>
                <p:nvPr/>
              </p:nvSpPr>
              <p:spPr>
                <a:xfrm>
                  <a:off x="6605500" y="2974050"/>
                  <a:ext cx="16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856" extrusionOk="0">
                      <a:moveTo>
                        <a:pt x="630" y="1"/>
                      </a:moveTo>
                      <a:cubicBezTo>
                        <a:pt x="625" y="1"/>
                        <a:pt x="621" y="3"/>
                        <a:pt x="616" y="8"/>
                      </a:cubicBezTo>
                      <a:cubicBezTo>
                        <a:pt x="367" y="240"/>
                        <a:pt x="161" y="525"/>
                        <a:pt x="10" y="828"/>
                      </a:cubicBezTo>
                      <a:cubicBezTo>
                        <a:pt x="1" y="837"/>
                        <a:pt x="10" y="846"/>
                        <a:pt x="19" y="855"/>
                      </a:cubicBezTo>
                      <a:lnTo>
                        <a:pt x="28" y="855"/>
                      </a:lnTo>
                      <a:cubicBezTo>
                        <a:pt x="28" y="855"/>
                        <a:pt x="37" y="846"/>
                        <a:pt x="45" y="846"/>
                      </a:cubicBezTo>
                      <a:cubicBezTo>
                        <a:pt x="197" y="543"/>
                        <a:pt x="402" y="266"/>
                        <a:pt x="643" y="25"/>
                      </a:cubicBezTo>
                      <a:cubicBezTo>
                        <a:pt x="652" y="25"/>
                        <a:pt x="652" y="8"/>
                        <a:pt x="643" y="8"/>
                      </a:cubicBezTo>
                      <a:cubicBezTo>
                        <a:pt x="639" y="3"/>
                        <a:pt x="634" y="1"/>
                        <a:pt x="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1" name="Google Shape;9381;p40">
                  <a:extLst>
                    <a:ext uri="{FF2B5EF4-FFF2-40B4-BE49-F238E27FC236}">
                      <a16:creationId xmlns:a16="http://schemas.microsoft.com/office/drawing/2014/main" id="{9296B1E6-0E60-316A-458A-2BF0FC489C28}"/>
                    </a:ext>
                  </a:extLst>
                </p:cNvPr>
                <p:cNvSpPr/>
                <p:nvPr/>
              </p:nvSpPr>
              <p:spPr>
                <a:xfrm>
                  <a:off x="6609750" y="2982250"/>
                  <a:ext cx="24775" cy="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1375" extrusionOk="0">
                      <a:moveTo>
                        <a:pt x="973" y="1"/>
                      </a:moveTo>
                      <a:cubicBezTo>
                        <a:pt x="973" y="1"/>
                        <a:pt x="955" y="1"/>
                        <a:pt x="955" y="10"/>
                      </a:cubicBezTo>
                      <a:cubicBezTo>
                        <a:pt x="607" y="429"/>
                        <a:pt x="295" y="884"/>
                        <a:pt x="9" y="1348"/>
                      </a:cubicBezTo>
                      <a:cubicBezTo>
                        <a:pt x="0" y="1357"/>
                        <a:pt x="0" y="1366"/>
                        <a:pt x="9" y="1375"/>
                      </a:cubicBezTo>
                      <a:lnTo>
                        <a:pt x="18" y="1375"/>
                      </a:lnTo>
                      <a:cubicBezTo>
                        <a:pt x="27" y="1375"/>
                        <a:pt x="36" y="1375"/>
                        <a:pt x="36" y="1366"/>
                      </a:cubicBezTo>
                      <a:cubicBezTo>
                        <a:pt x="322" y="902"/>
                        <a:pt x="643" y="456"/>
                        <a:pt x="982" y="28"/>
                      </a:cubicBezTo>
                      <a:cubicBezTo>
                        <a:pt x="991" y="19"/>
                        <a:pt x="982" y="10"/>
                        <a:pt x="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2" name="Google Shape;9382;p40">
                  <a:extLst>
                    <a:ext uri="{FF2B5EF4-FFF2-40B4-BE49-F238E27FC236}">
                      <a16:creationId xmlns:a16="http://schemas.microsoft.com/office/drawing/2014/main" id="{8369F795-AF0F-8887-94D4-0FFCFEDF2AB6}"/>
                    </a:ext>
                  </a:extLst>
                </p:cNvPr>
                <p:cNvSpPr/>
                <p:nvPr/>
              </p:nvSpPr>
              <p:spPr>
                <a:xfrm>
                  <a:off x="6614425" y="3001450"/>
                  <a:ext cx="2412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348" extrusionOk="0">
                      <a:moveTo>
                        <a:pt x="928" y="0"/>
                      </a:moveTo>
                      <a:cubicBezTo>
                        <a:pt x="572" y="410"/>
                        <a:pt x="259" y="848"/>
                        <a:pt x="1" y="1320"/>
                      </a:cubicBezTo>
                      <a:cubicBezTo>
                        <a:pt x="1" y="1329"/>
                        <a:pt x="1" y="1338"/>
                        <a:pt x="10" y="1347"/>
                      </a:cubicBezTo>
                      <a:lnTo>
                        <a:pt x="19" y="1347"/>
                      </a:lnTo>
                      <a:cubicBezTo>
                        <a:pt x="27" y="1347"/>
                        <a:pt x="36" y="1347"/>
                        <a:pt x="36" y="1338"/>
                      </a:cubicBezTo>
                      <a:cubicBezTo>
                        <a:pt x="295" y="865"/>
                        <a:pt x="598" y="428"/>
                        <a:pt x="955" y="27"/>
                      </a:cubicBezTo>
                      <a:cubicBezTo>
                        <a:pt x="964" y="18"/>
                        <a:pt x="964" y="9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3" name="Google Shape;9383;p40">
                  <a:extLst>
                    <a:ext uri="{FF2B5EF4-FFF2-40B4-BE49-F238E27FC236}">
                      <a16:creationId xmlns:a16="http://schemas.microsoft.com/office/drawing/2014/main" id="{ECE555D8-6D2C-B94D-7030-3C7D58243A57}"/>
                    </a:ext>
                  </a:extLst>
                </p:cNvPr>
                <p:cNvSpPr/>
                <p:nvPr/>
              </p:nvSpPr>
              <p:spPr>
                <a:xfrm>
                  <a:off x="6622025" y="3018450"/>
                  <a:ext cx="2142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1176" extrusionOk="0">
                      <a:moveTo>
                        <a:pt x="834" y="0"/>
                      </a:moveTo>
                      <a:cubicBezTo>
                        <a:pt x="830" y="0"/>
                        <a:pt x="825" y="2"/>
                        <a:pt x="821" y="7"/>
                      </a:cubicBezTo>
                      <a:cubicBezTo>
                        <a:pt x="482" y="337"/>
                        <a:pt x="205" y="721"/>
                        <a:pt x="0" y="1149"/>
                      </a:cubicBezTo>
                      <a:cubicBezTo>
                        <a:pt x="0" y="1158"/>
                        <a:pt x="0" y="1167"/>
                        <a:pt x="9" y="1167"/>
                      </a:cubicBezTo>
                      <a:cubicBezTo>
                        <a:pt x="18" y="1176"/>
                        <a:pt x="18" y="1176"/>
                        <a:pt x="18" y="1176"/>
                      </a:cubicBezTo>
                      <a:cubicBezTo>
                        <a:pt x="27" y="1176"/>
                        <a:pt x="36" y="1167"/>
                        <a:pt x="36" y="1158"/>
                      </a:cubicBezTo>
                      <a:cubicBezTo>
                        <a:pt x="241" y="738"/>
                        <a:pt x="509" y="355"/>
                        <a:pt x="848" y="34"/>
                      </a:cubicBezTo>
                      <a:cubicBezTo>
                        <a:pt x="856" y="25"/>
                        <a:pt x="856" y="16"/>
                        <a:pt x="848" y="7"/>
                      </a:cubicBezTo>
                      <a:cubicBezTo>
                        <a:pt x="843" y="2"/>
                        <a:pt x="839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4" name="Google Shape;9384;p40">
                  <a:extLst>
                    <a:ext uri="{FF2B5EF4-FFF2-40B4-BE49-F238E27FC236}">
                      <a16:creationId xmlns:a16="http://schemas.microsoft.com/office/drawing/2014/main" id="{791FB785-9BE5-6FF2-EFF1-E08E158EEB94}"/>
                    </a:ext>
                  </a:extLst>
                </p:cNvPr>
                <p:cNvSpPr/>
                <p:nvPr/>
              </p:nvSpPr>
              <p:spPr>
                <a:xfrm>
                  <a:off x="6628250" y="3031600"/>
                  <a:ext cx="20325" cy="3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1203" extrusionOk="0">
                      <a:moveTo>
                        <a:pt x="790" y="1"/>
                      </a:moveTo>
                      <a:cubicBezTo>
                        <a:pt x="786" y="1"/>
                        <a:pt x="781" y="3"/>
                        <a:pt x="777" y="7"/>
                      </a:cubicBezTo>
                      <a:cubicBezTo>
                        <a:pt x="465" y="355"/>
                        <a:pt x="206" y="748"/>
                        <a:pt x="10" y="1176"/>
                      </a:cubicBezTo>
                      <a:cubicBezTo>
                        <a:pt x="1" y="1185"/>
                        <a:pt x="10" y="1194"/>
                        <a:pt x="19" y="1194"/>
                      </a:cubicBezTo>
                      <a:cubicBezTo>
                        <a:pt x="19" y="1203"/>
                        <a:pt x="19" y="1203"/>
                        <a:pt x="19" y="1203"/>
                      </a:cubicBezTo>
                      <a:cubicBezTo>
                        <a:pt x="28" y="1203"/>
                        <a:pt x="36" y="1194"/>
                        <a:pt x="36" y="1185"/>
                      </a:cubicBezTo>
                      <a:cubicBezTo>
                        <a:pt x="233" y="766"/>
                        <a:pt x="491" y="373"/>
                        <a:pt x="804" y="34"/>
                      </a:cubicBezTo>
                      <a:cubicBezTo>
                        <a:pt x="813" y="25"/>
                        <a:pt x="813" y="16"/>
                        <a:pt x="804" y="7"/>
                      </a:cubicBezTo>
                      <a:cubicBezTo>
                        <a:pt x="799" y="3"/>
                        <a:pt x="795" y="1"/>
                        <a:pt x="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5" name="Google Shape;9385;p40">
                  <a:extLst>
                    <a:ext uri="{FF2B5EF4-FFF2-40B4-BE49-F238E27FC236}">
                      <a16:creationId xmlns:a16="http://schemas.microsoft.com/office/drawing/2014/main" id="{A013E27A-EB13-31E7-5ECE-888395FE6A29}"/>
                    </a:ext>
                  </a:extLst>
                </p:cNvPr>
                <p:cNvSpPr/>
                <p:nvPr/>
              </p:nvSpPr>
              <p:spPr>
                <a:xfrm>
                  <a:off x="6633175" y="3045200"/>
                  <a:ext cx="23200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1391" extrusionOk="0">
                      <a:moveTo>
                        <a:pt x="906" y="1"/>
                      </a:moveTo>
                      <a:cubicBezTo>
                        <a:pt x="901" y="1"/>
                        <a:pt x="897" y="3"/>
                        <a:pt x="892" y="7"/>
                      </a:cubicBezTo>
                      <a:cubicBezTo>
                        <a:pt x="535" y="409"/>
                        <a:pt x="232" y="864"/>
                        <a:pt x="0" y="1363"/>
                      </a:cubicBezTo>
                      <a:cubicBezTo>
                        <a:pt x="0" y="1372"/>
                        <a:pt x="0" y="1381"/>
                        <a:pt x="9" y="1381"/>
                      </a:cubicBezTo>
                      <a:cubicBezTo>
                        <a:pt x="9" y="1390"/>
                        <a:pt x="18" y="1390"/>
                        <a:pt x="18" y="1390"/>
                      </a:cubicBezTo>
                      <a:cubicBezTo>
                        <a:pt x="27" y="1390"/>
                        <a:pt x="27" y="1381"/>
                        <a:pt x="36" y="1372"/>
                      </a:cubicBezTo>
                      <a:cubicBezTo>
                        <a:pt x="259" y="882"/>
                        <a:pt x="562" y="436"/>
                        <a:pt x="919" y="25"/>
                      </a:cubicBezTo>
                      <a:cubicBezTo>
                        <a:pt x="928" y="25"/>
                        <a:pt x="928" y="7"/>
                        <a:pt x="919" y="7"/>
                      </a:cubicBezTo>
                      <a:cubicBezTo>
                        <a:pt x="914" y="3"/>
                        <a:pt x="910" y="1"/>
                        <a:pt x="9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6" name="Google Shape;9386;p40">
                  <a:extLst>
                    <a:ext uri="{FF2B5EF4-FFF2-40B4-BE49-F238E27FC236}">
                      <a16:creationId xmlns:a16="http://schemas.microsoft.com/office/drawing/2014/main" id="{365A815F-0A85-793A-8642-79972443FC66}"/>
                    </a:ext>
                  </a:extLst>
                </p:cNvPr>
                <p:cNvSpPr/>
                <p:nvPr/>
              </p:nvSpPr>
              <p:spPr>
                <a:xfrm>
                  <a:off x="6640750" y="3061050"/>
                  <a:ext cx="21425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1274" extrusionOk="0">
                      <a:moveTo>
                        <a:pt x="835" y="0"/>
                      </a:moveTo>
                      <a:cubicBezTo>
                        <a:pt x="830" y="0"/>
                        <a:pt x="826" y="2"/>
                        <a:pt x="821" y="7"/>
                      </a:cubicBezTo>
                      <a:cubicBezTo>
                        <a:pt x="491" y="382"/>
                        <a:pt x="214" y="792"/>
                        <a:pt x="0" y="1247"/>
                      </a:cubicBezTo>
                      <a:cubicBezTo>
                        <a:pt x="0" y="1256"/>
                        <a:pt x="0" y="1265"/>
                        <a:pt x="9" y="1274"/>
                      </a:cubicBezTo>
                      <a:lnTo>
                        <a:pt x="18" y="1274"/>
                      </a:lnTo>
                      <a:cubicBezTo>
                        <a:pt x="27" y="1274"/>
                        <a:pt x="36" y="1265"/>
                        <a:pt x="36" y="1265"/>
                      </a:cubicBezTo>
                      <a:cubicBezTo>
                        <a:pt x="241" y="819"/>
                        <a:pt x="518" y="399"/>
                        <a:pt x="848" y="34"/>
                      </a:cubicBezTo>
                      <a:cubicBezTo>
                        <a:pt x="857" y="25"/>
                        <a:pt x="857" y="16"/>
                        <a:pt x="848" y="7"/>
                      </a:cubicBezTo>
                      <a:cubicBezTo>
                        <a:pt x="843" y="2"/>
                        <a:pt x="839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7" name="Google Shape;9387;p40">
                  <a:extLst>
                    <a:ext uri="{FF2B5EF4-FFF2-40B4-BE49-F238E27FC236}">
                      <a16:creationId xmlns:a16="http://schemas.microsoft.com/office/drawing/2014/main" id="{7F91F310-50CD-5D29-10F9-AC54C17D58F2}"/>
                    </a:ext>
                  </a:extLst>
                </p:cNvPr>
                <p:cNvSpPr/>
                <p:nvPr/>
              </p:nvSpPr>
              <p:spPr>
                <a:xfrm>
                  <a:off x="6644325" y="3076875"/>
                  <a:ext cx="22550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382" extrusionOk="0">
                      <a:moveTo>
                        <a:pt x="883" y="1"/>
                      </a:moveTo>
                      <a:cubicBezTo>
                        <a:pt x="879" y="1"/>
                        <a:pt x="874" y="3"/>
                        <a:pt x="874" y="7"/>
                      </a:cubicBezTo>
                      <a:cubicBezTo>
                        <a:pt x="535" y="427"/>
                        <a:pt x="250" y="873"/>
                        <a:pt x="9" y="1354"/>
                      </a:cubicBezTo>
                      <a:cubicBezTo>
                        <a:pt x="0" y="1363"/>
                        <a:pt x="9" y="1372"/>
                        <a:pt x="18" y="1372"/>
                      </a:cubicBezTo>
                      <a:cubicBezTo>
                        <a:pt x="18" y="1381"/>
                        <a:pt x="27" y="1381"/>
                        <a:pt x="27" y="1381"/>
                      </a:cubicBezTo>
                      <a:cubicBezTo>
                        <a:pt x="36" y="1381"/>
                        <a:pt x="36" y="1372"/>
                        <a:pt x="45" y="1372"/>
                      </a:cubicBezTo>
                      <a:cubicBezTo>
                        <a:pt x="277" y="890"/>
                        <a:pt x="571" y="444"/>
                        <a:pt x="901" y="34"/>
                      </a:cubicBezTo>
                      <a:cubicBezTo>
                        <a:pt x="901" y="25"/>
                        <a:pt x="901" y="16"/>
                        <a:pt x="892" y="7"/>
                      </a:cubicBezTo>
                      <a:cubicBezTo>
                        <a:pt x="892" y="3"/>
                        <a:pt x="888" y="1"/>
                        <a:pt x="8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8" name="Google Shape;9388;p40">
                  <a:extLst>
                    <a:ext uri="{FF2B5EF4-FFF2-40B4-BE49-F238E27FC236}">
                      <a16:creationId xmlns:a16="http://schemas.microsoft.com/office/drawing/2014/main" id="{22AF65AD-0588-95C6-6793-347B27B467EC}"/>
                    </a:ext>
                  </a:extLst>
                </p:cNvPr>
                <p:cNvSpPr/>
                <p:nvPr/>
              </p:nvSpPr>
              <p:spPr>
                <a:xfrm>
                  <a:off x="6648550" y="3091600"/>
                  <a:ext cx="23450" cy="3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471" extrusionOk="0">
                      <a:moveTo>
                        <a:pt x="915" y="0"/>
                      </a:moveTo>
                      <a:cubicBezTo>
                        <a:pt x="911" y="0"/>
                        <a:pt x="906" y="3"/>
                        <a:pt x="902" y="7"/>
                      </a:cubicBezTo>
                      <a:cubicBezTo>
                        <a:pt x="598" y="480"/>
                        <a:pt x="295" y="962"/>
                        <a:pt x="10" y="1443"/>
                      </a:cubicBezTo>
                      <a:cubicBezTo>
                        <a:pt x="1" y="1452"/>
                        <a:pt x="1" y="1461"/>
                        <a:pt x="10" y="1470"/>
                      </a:cubicBezTo>
                      <a:lnTo>
                        <a:pt x="18" y="1470"/>
                      </a:lnTo>
                      <a:cubicBezTo>
                        <a:pt x="27" y="1470"/>
                        <a:pt x="36" y="1470"/>
                        <a:pt x="36" y="1461"/>
                      </a:cubicBezTo>
                      <a:cubicBezTo>
                        <a:pt x="331" y="979"/>
                        <a:pt x="634" y="498"/>
                        <a:pt x="937" y="34"/>
                      </a:cubicBezTo>
                      <a:cubicBezTo>
                        <a:pt x="937" y="25"/>
                        <a:pt x="937" y="7"/>
                        <a:pt x="928" y="7"/>
                      </a:cubicBezTo>
                      <a:cubicBezTo>
                        <a:pt x="924" y="3"/>
                        <a:pt x="919" y="0"/>
                        <a:pt x="9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9" name="Google Shape;9389;p40">
                  <a:extLst>
                    <a:ext uri="{FF2B5EF4-FFF2-40B4-BE49-F238E27FC236}">
                      <a16:creationId xmlns:a16="http://schemas.microsoft.com/office/drawing/2014/main" id="{0521CC4D-22D9-5DDF-1273-D4E38DC58DB7}"/>
                    </a:ext>
                  </a:extLst>
                </p:cNvPr>
                <p:cNvSpPr/>
                <p:nvPr/>
              </p:nvSpPr>
              <p:spPr>
                <a:xfrm>
                  <a:off x="6653900" y="3111825"/>
                  <a:ext cx="22775" cy="3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384" extrusionOk="0">
                      <a:moveTo>
                        <a:pt x="902" y="1"/>
                      </a:moveTo>
                      <a:cubicBezTo>
                        <a:pt x="893" y="1"/>
                        <a:pt x="875" y="1"/>
                        <a:pt x="875" y="10"/>
                      </a:cubicBezTo>
                      <a:cubicBezTo>
                        <a:pt x="554" y="438"/>
                        <a:pt x="259" y="893"/>
                        <a:pt x="1" y="1357"/>
                      </a:cubicBezTo>
                      <a:cubicBezTo>
                        <a:pt x="1" y="1366"/>
                        <a:pt x="1" y="1384"/>
                        <a:pt x="10" y="1384"/>
                      </a:cubicBezTo>
                      <a:lnTo>
                        <a:pt x="19" y="1384"/>
                      </a:lnTo>
                      <a:cubicBezTo>
                        <a:pt x="27" y="1384"/>
                        <a:pt x="27" y="1384"/>
                        <a:pt x="36" y="1375"/>
                      </a:cubicBezTo>
                      <a:cubicBezTo>
                        <a:pt x="295" y="911"/>
                        <a:pt x="581" y="456"/>
                        <a:pt x="902" y="28"/>
                      </a:cubicBezTo>
                      <a:cubicBezTo>
                        <a:pt x="911" y="19"/>
                        <a:pt x="911" y="10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0" name="Google Shape;9390;p40">
                  <a:extLst>
                    <a:ext uri="{FF2B5EF4-FFF2-40B4-BE49-F238E27FC236}">
                      <a16:creationId xmlns:a16="http://schemas.microsoft.com/office/drawing/2014/main" id="{7F2C373F-5A7A-EAD5-9A18-D448BD34F0BD}"/>
                    </a:ext>
                  </a:extLst>
                </p:cNvPr>
                <p:cNvSpPr/>
                <p:nvPr/>
              </p:nvSpPr>
              <p:spPr>
                <a:xfrm>
                  <a:off x="6658150" y="3124375"/>
                  <a:ext cx="26100" cy="4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640" extrusionOk="0">
                      <a:moveTo>
                        <a:pt x="1018" y="1"/>
                      </a:moveTo>
                      <a:cubicBezTo>
                        <a:pt x="1013" y="1"/>
                        <a:pt x="1008" y="3"/>
                        <a:pt x="1008" y="7"/>
                      </a:cubicBezTo>
                      <a:cubicBezTo>
                        <a:pt x="634" y="516"/>
                        <a:pt x="304" y="1060"/>
                        <a:pt x="9" y="1613"/>
                      </a:cubicBezTo>
                      <a:cubicBezTo>
                        <a:pt x="0" y="1622"/>
                        <a:pt x="9" y="1631"/>
                        <a:pt x="18" y="1640"/>
                      </a:cubicBezTo>
                      <a:lnTo>
                        <a:pt x="27" y="1640"/>
                      </a:lnTo>
                      <a:cubicBezTo>
                        <a:pt x="27" y="1640"/>
                        <a:pt x="36" y="1640"/>
                        <a:pt x="45" y="1631"/>
                      </a:cubicBezTo>
                      <a:cubicBezTo>
                        <a:pt x="330" y="1078"/>
                        <a:pt x="669" y="543"/>
                        <a:pt x="1035" y="34"/>
                      </a:cubicBezTo>
                      <a:cubicBezTo>
                        <a:pt x="1044" y="25"/>
                        <a:pt x="1044" y="7"/>
                        <a:pt x="1035" y="7"/>
                      </a:cubicBezTo>
                      <a:cubicBezTo>
                        <a:pt x="1031" y="3"/>
                        <a:pt x="1024" y="1"/>
                        <a:pt x="10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1" name="Google Shape;9391;p40">
                  <a:extLst>
                    <a:ext uri="{FF2B5EF4-FFF2-40B4-BE49-F238E27FC236}">
                      <a16:creationId xmlns:a16="http://schemas.microsoft.com/office/drawing/2014/main" id="{3731581A-9C77-64B1-9485-FCA21872A2A2}"/>
                    </a:ext>
                  </a:extLst>
                </p:cNvPr>
                <p:cNvSpPr/>
                <p:nvPr/>
              </p:nvSpPr>
              <p:spPr>
                <a:xfrm>
                  <a:off x="6663275" y="3138200"/>
                  <a:ext cx="25225" cy="4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658" extrusionOk="0">
                      <a:moveTo>
                        <a:pt x="986" y="1"/>
                      </a:moveTo>
                      <a:cubicBezTo>
                        <a:pt x="982" y="1"/>
                        <a:pt x="977" y="3"/>
                        <a:pt x="973" y="7"/>
                      </a:cubicBezTo>
                      <a:lnTo>
                        <a:pt x="9" y="1631"/>
                      </a:lnTo>
                      <a:cubicBezTo>
                        <a:pt x="0" y="1640"/>
                        <a:pt x="9" y="1649"/>
                        <a:pt x="18" y="1658"/>
                      </a:cubicBezTo>
                      <a:lnTo>
                        <a:pt x="27" y="1658"/>
                      </a:lnTo>
                      <a:cubicBezTo>
                        <a:pt x="27" y="1658"/>
                        <a:pt x="36" y="1658"/>
                        <a:pt x="36" y="1649"/>
                      </a:cubicBezTo>
                      <a:lnTo>
                        <a:pt x="1008" y="34"/>
                      </a:lnTo>
                      <a:cubicBezTo>
                        <a:pt x="1008" y="25"/>
                        <a:pt x="1008" y="7"/>
                        <a:pt x="1000" y="7"/>
                      </a:cubicBezTo>
                      <a:cubicBezTo>
                        <a:pt x="995" y="3"/>
                        <a:pt x="991" y="1"/>
                        <a:pt x="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2" name="Google Shape;9392;p40">
                  <a:extLst>
                    <a:ext uri="{FF2B5EF4-FFF2-40B4-BE49-F238E27FC236}">
                      <a16:creationId xmlns:a16="http://schemas.microsoft.com/office/drawing/2014/main" id="{F102E78D-061A-8431-22A3-E5001212E178}"/>
                    </a:ext>
                  </a:extLst>
                </p:cNvPr>
                <p:cNvSpPr/>
                <p:nvPr/>
              </p:nvSpPr>
              <p:spPr>
                <a:xfrm>
                  <a:off x="6670400" y="3159125"/>
                  <a:ext cx="23225" cy="3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562" extrusionOk="0">
                      <a:moveTo>
                        <a:pt x="911" y="0"/>
                      </a:moveTo>
                      <a:cubicBezTo>
                        <a:pt x="902" y="0"/>
                        <a:pt x="893" y="0"/>
                        <a:pt x="884" y="9"/>
                      </a:cubicBezTo>
                      <a:cubicBezTo>
                        <a:pt x="554" y="491"/>
                        <a:pt x="260" y="1008"/>
                        <a:pt x="10" y="1535"/>
                      </a:cubicBezTo>
                      <a:cubicBezTo>
                        <a:pt x="1" y="1543"/>
                        <a:pt x="10" y="1561"/>
                        <a:pt x="19" y="1561"/>
                      </a:cubicBezTo>
                      <a:lnTo>
                        <a:pt x="28" y="1561"/>
                      </a:lnTo>
                      <a:cubicBezTo>
                        <a:pt x="37" y="1561"/>
                        <a:pt x="37" y="1561"/>
                        <a:pt x="45" y="1552"/>
                      </a:cubicBezTo>
                      <a:cubicBezTo>
                        <a:pt x="295" y="1026"/>
                        <a:pt x="590" y="509"/>
                        <a:pt x="920" y="27"/>
                      </a:cubicBezTo>
                      <a:cubicBezTo>
                        <a:pt x="929" y="18"/>
                        <a:pt x="920" y="9"/>
                        <a:pt x="9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3" name="Google Shape;9393;p40">
                  <a:extLst>
                    <a:ext uri="{FF2B5EF4-FFF2-40B4-BE49-F238E27FC236}">
                      <a16:creationId xmlns:a16="http://schemas.microsoft.com/office/drawing/2014/main" id="{D5B409C5-CA5F-FA15-508E-9936CF55889E}"/>
                    </a:ext>
                  </a:extLst>
                </p:cNvPr>
                <p:cNvSpPr/>
                <p:nvPr/>
              </p:nvSpPr>
              <p:spPr>
                <a:xfrm>
                  <a:off x="6675975" y="3168975"/>
                  <a:ext cx="27475" cy="4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1650" extrusionOk="0">
                      <a:moveTo>
                        <a:pt x="1076" y="1"/>
                      </a:moveTo>
                      <a:cubicBezTo>
                        <a:pt x="1071" y="1"/>
                        <a:pt x="1067" y="3"/>
                        <a:pt x="1063" y="8"/>
                      </a:cubicBezTo>
                      <a:cubicBezTo>
                        <a:pt x="679" y="525"/>
                        <a:pt x="331" y="1069"/>
                        <a:pt x="1" y="1622"/>
                      </a:cubicBezTo>
                      <a:cubicBezTo>
                        <a:pt x="1" y="1631"/>
                        <a:pt x="1" y="1640"/>
                        <a:pt x="10" y="1649"/>
                      </a:cubicBezTo>
                      <a:lnTo>
                        <a:pt x="19" y="1649"/>
                      </a:lnTo>
                      <a:cubicBezTo>
                        <a:pt x="28" y="1649"/>
                        <a:pt x="37" y="1649"/>
                        <a:pt x="37" y="1640"/>
                      </a:cubicBezTo>
                      <a:cubicBezTo>
                        <a:pt x="358" y="1087"/>
                        <a:pt x="715" y="543"/>
                        <a:pt x="1089" y="34"/>
                      </a:cubicBezTo>
                      <a:cubicBezTo>
                        <a:pt x="1098" y="25"/>
                        <a:pt x="1098" y="8"/>
                        <a:pt x="1089" y="8"/>
                      </a:cubicBezTo>
                      <a:cubicBezTo>
                        <a:pt x="1085" y="3"/>
                        <a:pt x="1080" y="1"/>
                        <a:pt x="10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4" name="Google Shape;9394;p40">
                  <a:extLst>
                    <a:ext uri="{FF2B5EF4-FFF2-40B4-BE49-F238E27FC236}">
                      <a16:creationId xmlns:a16="http://schemas.microsoft.com/office/drawing/2014/main" id="{511899A5-5EF4-E215-0A37-695817A18492}"/>
                    </a:ext>
                  </a:extLst>
                </p:cNvPr>
                <p:cNvSpPr/>
                <p:nvPr/>
              </p:nvSpPr>
              <p:spPr>
                <a:xfrm>
                  <a:off x="6682225" y="3185700"/>
                  <a:ext cx="28125" cy="4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1721" extrusionOk="0">
                      <a:moveTo>
                        <a:pt x="1102" y="1"/>
                      </a:moveTo>
                      <a:cubicBezTo>
                        <a:pt x="1098" y="1"/>
                        <a:pt x="1094" y="3"/>
                        <a:pt x="1089" y="8"/>
                      </a:cubicBezTo>
                      <a:cubicBezTo>
                        <a:pt x="661" y="525"/>
                        <a:pt x="295" y="1087"/>
                        <a:pt x="10" y="1694"/>
                      </a:cubicBezTo>
                      <a:cubicBezTo>
                        <a:pt x="1" y="1703"/>
                        <a:pt x="10" y="1712"/>
                        <a:pt x="19" y="1721"/>
                      </a:cubicBezTo>
                      <a:lnTo>
                        <a:pt x="27" y="1721"/>
                      </a:lnTo>
                      <a:cubicBezTo>
                        <a:pt x="36" y="1721"/>
                        <a:pt x="36" y="1721"/>
                        <a:pt x="45" y="1712"/>
                      </a:cubicBezTo>
                      <a:cubicBezTo>
                        <a:pt x="331" y="1105"/>
                        <a:pt x="697" y="543"/>
                        <a:pt x="1125" y="34"/>
                      </a:cubicBezTo>
                      <a:cubicBezTo>
                        <a:pt x="1125" y="26"/>
                        <a:pt x="1125" y="17"/>
                        <a:pt x="1116" y="8"/>
                      </a:cubicBezTo>
                      <a:cubicBezTo>
                        <a:pt x="1111" y="3"/>
                        <a:pt x="1107" y="1"/>
                        <a:pt x="1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5" name="Google Shape;9395;p40">
                  <a:extLst>
                    <a:ext uri="{FF2B5EF4-FFF2-40B4-BE49-F238E27FC236}">
                      <a16:creationId xmlns:a16="http://schemas.microsoft.com/office/drawing/2014/main" id="{DD13E6B2-9634-85FE-BA78-04E14F618382}"/>
                    </a:ext>
                  </a:extLst>
                </p:cNvPr>
                <p:cNvSpPr/>
                <p:nvPr/>
              </p:nvSpPr>
              <p:spPr>
                <a:xfrm>
                  <a:off x="6691600" y="3201400"/>
                  <a:ext cx="26775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655" extrusionOk="0">
                      <a:moveTo>
                        <a:pt x="1054" y="0"/>
                      </a:moveTo>
                      <a:cubicBezTo>
                        <a:pt x="1048" y="0"/>
                        <a:pt x="1042" y="7"/>
                        <a:pt x="1035" y="13"/>
                      </a:cubicBezTo>
                      <a:cubicBezTo>
                        <a:pt x="678" y="530"/>
                        <a:pt x="330" y="1075"/>
                        <a:pt x="9" y="1628"/>
                      </a:cubicBezTo>
                      <a:cubicBezTo>
                        <a:pt x="0" y="1637"/>
                        <a:pt x="9" y="1646"/>
                        <a:pt x="18" y="1655"/>
                      </a:cubicBezTo>
                      <a:lnTo>
                        <a:pt x="27" y="1655"/>
                      </a:lnTo>
                      <a:cubicBezTo>
                        <a:pt x="27" y="1655"/>
                        <a:pt x="36" y="1655"/>
                        <a:pt x="45" y="1646"/>
                      </a:cubicBezTo>
                      <a:cubicBezTo>
                        <a:pt x="357" y="1093"/>
                        <a:pt x="705" y="557"/>
                        <a:pt x="1071" y="31"/>
                      </a:cubicBezTo>
                      <a:cubicBezTo>
                        <a:pt x="1071" y="22"/>
                        <a:pt x="1071" y="13"/>
                        <a:pt x="1062" y="4"/>
                      </a:cubicBezTo>
                      <a:cubicBezTo>
                        <a:pt x="1059" y="2"/>
                        <a:pt x="1057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6" name="Google Shape;9396;p40">
                  <a:extLst>
                    <a:ext uri="{FF2B5EF4-FFF2-40B4-BE49-F238E27FC236}">
                      <a16:creationId xmlns:a16="http://schemas.microsoft.com/office/drawing/2014/main" id="{6815D20C-73B9-1601-6CF8-99D60C275B1F}"/>
                    </a:ext>
                  </a:extLst>
                </p:cNvPr>
                <p:cNvSpPr/>
                <p:nvPr/>
              </p:nvSpPr>
              <p:spPr>
                <a:xfrm>
                  <a:off x="6695175" y="3211575"/>
                  <a:ext cx="33700" cy="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078" extrusionOk="0">
                      <a:moveTo>
                        <a:pt x="1325" y="1"/>
                      </a:moveTo>
                      <a:cubicBezTo>
                        <a:pt x="1320" y="1"/>
                        <a:pt x="1316" y="3"/>
                        <a:pt x="1312" y="8"/>
                      </a:cubicBezTo>
                      <a:cubicBezTo>
                        <a:pt x="830" y="659"/>
                        <a:pt x="393" y="1346"/>
                        <a:pt x="9" y="2050"/>
                      </a:cubicBezTo>
                      <a:cubicBezTo>
                        <a:pt x="0" y="2059"/>
                        <a:pt x="0" y="2068"/>
                        <a:pt x="9" y="2077"/>
                      </a:cubicBezTo>
                      <a:lnTo>
                        <a:pt x="18" y="2077"/>
                      </a:lnTo>
                      <a:cubicBezTo>
                        <a:pt x="27" y="2077"/>
                        <a:pt x="36" y="2077"/>
                        <a:pt x="36" y="2068"/>
                      </a:cubicBezTo>
                      <a:cubicBezTo>
                        <a:pt x="428" y="1363"/>
                        <a:pt x="865" y="677"/>
                        <a:pt x="1338" y="34"/>
                      </a:cubicBezTo>
                      <a:cubicBezTo>
                        <a:pt x="1347" y="25"/>
                        <a:pt x="1347" y="8"/>
                        <a:pt x="1338" y="8"/>
                      </a:cubicBezTo>
                      <a:cubicBezTo>
                        <a:pt x="1334" y="3"/>
                        <a:pt x="1329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7" name="Google Shape;9397;p40">
                  <a:extLst>
                    <a:ext uri="{FF2B5EF4-FFF2-40B4-BE49-F238E27FC236}">
                      <a16:creationId xmlns:a16="http://schemas.microsoft.com/office/drawing/2014/main" id="{3B1ACE66-E778-DE0F-4A1E-323B96F30286}"/>
                    </a:ext>
                  </a:extLst>
                </p:cNvPr>
                <p:cNvSpPr/>
                <p:nvPr/>
              </p:nvSpPr>
              <p:spPr>
                <a:xfrm>
                  <a:off x="6702300" y="3230775"/>
                  <a:ext cx="31475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54" extrusionOk="0">
                      <a:moveTo>
                        <a:pt x="1236" y="0"/>
                      </a:moveTo>
                      <a:cubicBezTo>
                        <a:pt x="1232" y="0"/>
                        <a:pt x="1227" y="2"/>
                        <a:pt x="1223" y="7"/>
                      </a:cubicBezTo>
                      <a:cubicBezTo>
                        <a:pt x="812" y="604"/>
                        <a:pt x="402" y="1211"/>
                        <a:pt x="10" y="1827"/>
                      </a:cubicBezTo>
                      <a:cubicBezTo>
                        <a:pt x="1" y="1836"/>
                        <a:pt x="10" y="1844"/>
                        <a:pt x="18" y="1853"/>
                      </a:cubicBezTo>
                      <a:lnTo>
                        <a:pt x="27" y="1853"/>
                      </a:lnTo>
                      <a:cubicBezTo>
                        <a:pt x="36" y="1853"/>
                        <a:pt x="36" y="1853"/>
                        <a:pt x="45" y="1844"/>
                      </a:cubicBezTo>
                      <a:cubicBezTo>
                        <a:pt x="429" y="1238"/>
                        <a:pt x="839" y="622"/>
                        <a:pt x="1258" y="33"/>
                      </a:cubicBezTo>
                      <a:cubicBezTo>
                        <a:pt x="1258" y="25"/>
                        <a:pt x="1258" y="7"/>
                        <a:pt x="1250" y="7"/>
                      </a:cubicBezTo>
                      <a:cubicBezTo>
                        <a:pt x="1245" y="2"/>
                        <a:pt x="1241" y="0"/>
                        <a:pt x="1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8" name="Google Shape;9398;p40">
                  <a:extLst>
                    <a:ext uri="{FF2B5EF4-FFF2-40B4-BE49-F238E27FC236}">
                      <a16:creationId xmlns:a16="http://schemas.microsoft.com/office/drawing/2014/main" id="{2D2D7C10-E21B-E029-05BF-961C24A41BC7}"/>
                    </a:ext>
                  </a:extLst>
                </p:cNvPr>
                <p:cNvSpPr/>
                <p:nvPr/>
              </p:nvSpPr>
              <p:spPr>
                <a:xfrm>
                  <a:off x="6707425" y="3246550"/>
                  <a:ext cx="35725" cy="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" h="2079" extrusionOk="0">
                      <a:moveTo>
                        <a:pt x="1419" y="0"/>
                      </a:moveTo>
                      <a:cubicBezTo>
                        <a:pt x="1410" y="0"/>
                        <a:pt x="1401" y="0"/>
                        <a:pt x="1392" y="9"/>
                      </a:cubicBezTo>
                      <a:cubicBezTo>
                        <a:pt x="920" y="669"/>
                        <a:pt x="456" y="1356"/>
                        <a:pt x="10" y="2043"/>
                      </a:cubicBezTo>
                      <a:cubicBezTo>
                        <a:pt x="1" y="2052"/>
                        <a:pt x="1" y="2070"/>
                        <a:pt x="10" y="2070"/>
                      </a:cubicBezTo>
                      <a:cubicBezTo>
                        <a:pt x="19" y="2079"/>
                        <a:pt x="19" y="2079"/>
                        <a:pt x="19" y="2079"/>
                      </a:cubicBezTo>
                      <a:cubicBezTo>
                        <a:pt x="28" y="2079"/>
                        <a:pt x="36" y="2070"/>
                        <a:pt x="36" y="2070"/>
                      </a:cubicBezTo>
                      <a:cubicBezTo>
                        <a:pt x="483" y="1383"/>
                        <a:pt x="955" y="696"/>
                        <a:pt x="1428" y="27"/>
                      </a:cubicBezTo>
                      <a:cubicBezTo>
                        <a:pt x="1428" y="18"/>
                        <a:pt x="1428" y="9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9" name="Google Shape;9399;p40">
                  <a:extLst>
                    <a:ext uri="{FF2B5EF4-FFF2-40B4-BE49-F238E27FC236}">
                      <a16:creationId xmlns:a16="http://schemas.microsoft.com/office/drawing/2014/main" id="{B6CC1202-A67E-6619-1027-0AB43A7F0C6F}"/>
                    </a:ext>
                  </a:extLst>
                </p:cNvPr>
                <p:cNvSpPr/>
                <p:nvPr/>
              </p:nvSpPr>
              <p:spPr>
                <a:xfrm>
                  <a:off x="6713000" y="3260650"/>
                  <a:ext cx="39500" cy="5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2229" extrusionOk="0">
                      <a:moveTo>
                        <a:pt x="1558" y="0"/>
                      </a:moveTo>
                      <a:cubicBezTo>
                        <a:pt x="1553" y="0"/>
                        <a:pt x="1549" y="3"/>
                        <a:pt x="1544" y="7"/>
                      </a:cubicBezTo>
                      <a:cubicBezTo>
                        <a:pt x="991" y="703"/>
                        <a:pt x="474" y="1443"/>
                        <a:pt x="10" y="2202"/>
                      </a:cubicBezTo>
                      <a:cubicBezTo>
                        <a:pt x="1" y="2211"/>
                        <a:pt x="1" y="2220"/>
                        <a:pt x="10" y="2228"/>
                      </a:cubicBezTo>
                      <a:lnTo>
                        <a:pt x="28" y="2228"/>
                      </a:lnTo>
                      <a:cubicBezTo>
                        <a:pt x="28" y="2228"/>
                        <a:pt x="36" y="2228"/>
                        <a:pt x="36" y="2220"/>
                      </a:cubicBezTo>
                      <a:cubicBezTo>
                        <a:pt x="509" y="1461"/>
                        <a:pt x="1027" y="730"/>
                        <a:pt x="1580" y="34"/>
                      </a:cubicBezTo>
                      <a:cubicBezTo>
                        <a:pt x="1580" y="25"/>
                        <a:pt x="1580" y="7"/>
                        <a:pt x="1571" y="7"/>
                      </a:cubicBezTo>
                      <a:cubicBezTo>
                        <a:pt x="1566" y="3"/>
                        <a:pt x="1562" y="0"/>
                        <a:pt x="1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0" name="Google Shape;9400;p40">
                  <a:extLst>
                    <a:ext uri="{FF2B5EF4-FFF2-40B4-BE49-F238E27FC236}">
                      <a16:creationId xmlns:a16="http://schemas.microsoft.com/office/drawing/2014/main" id="{4576DD2C-19F0-3941-51BD-6BC757A776BD}"/>
                    </a:ext>
                  </a:extLst>
                </p:cNvPr>
                <p:cNvSpPr/>
                <p:nvPr/>
              </p:nvSpPr>
              <p:spPr>
                <a:xfrm>
                  <a:off x="6720600" y="3276475"/>
                  <a:ext cx="39500" cy="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2247" extrusionOk="0">
                      <a:moveTo>
                        <a:pt x="1557" y="1"/>
                      </a:moveTo>
                      <a:cubicBezTo>
                        <a:pt x="1552" y="1"/>
                        <a:pt x="1548" y="3"/>
                        <a:pt x="1543" y="8"/>
                      </a:cubicBezTo>
                      <a:cubicBezTo>
                        <a:pt x="1044" y="748"/>
                        <a:pt x="526" y="1488"/>
                        <a:pt x="9" y="2220"/>
                      </a:cubicBezTo>
                      <a:cubicBezTo>
                        <a:pt x="0" y="2220"/>
                        <a:pt x="0" y="2238"/>
                        <a:pt x="9" y="2238"/>
                      </a:cubicBezTo>
                      <a:cubicBezTo>
                        <a:pt x="9" y="2247"/>
                        <a:pt x="18" y="2247"/>
                        <a:pt x="18" y="2247"/>
                      </a:cubicBezTo>
                      <a:cubicBezTo>
                        <a:pt x="27" y="2247"/>
                        <a:pt x="36" y="2247"/>
                        <a:pt x="36" y="2238"/>
                      </a:cubicBezTo>
                      <a:cubicBezTo>
                        <a:pt x="562" y="1515"/>
                        <a:pt x="1080" y="775"/>
                        <a:pt x="1579" y="34"/>
                      </a:cubicBezTo>
                      <a:cubicBezTo>
                        <a:pt x="1579" y="25"/>
                        <a:pt x="1579" y="8"/>
                        <a:pt x="1570" y="8"/>
                      </a:cubicBezTo>
                      <a:cubicBezTo>
                        <a:pt x="1566" y="3"/>
                        <a:pt x="1561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1" name="Google Shape;9401;p40">
                  <a:extLst>
                    <a:ext uri="{FF2B5EF4-FFF2-40B4-BE49-F238E27FC236}">
                      <a16:creationId xmlns:a16="http://schemas.microsoft.com/office/drawing/2014/main" id="{CBDC9CA6-530A-F1AF-BF9F-DF9ACED5896B}"/>
                    </a:ext>
                  </a:extLst>
                </p:cNvPr>
                <p:cNvSpPr/>
                <p:nvPr/>
              </p:nvSpPr>
              <p:spPr>
                <a:xfrm>
                  <a:off x="6726400" y="3289500"/>
                  <a:ext cx="42825" cy="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2511" extrusionOk="0">
                      <a:moveTo>
                        <a:pt x="1687" y="0"/>
                      </a:moveTo>
                      <a:cubicBezTo>
                        <a:pt x="1681" y="0"/>
                        <a:pt x="1675" y="7"/>
                        <a:pt x="1668" y="13"/>
                      </a:cubicBezTo>
                      <a:lnTo>
                        <a:pt x="0" y="2484"/>
                      </a:lnTo>
                      <a:cubicBezTo>
                        <a:pt x="0" y="2493"/>
                        <a:pt x="0" y="2502"/>
                        <a:pt x="9" y="2511"/>
                      </a:cubicBezTo>
                      <a:lnTo>
                        <a:pt x="18" y="2511"/>
                      </a:lnTo>
                      <a:cubicBezTo>
                        <a:pt x="27" y="2511"/>
                        <a:pt x="27" y="2511"/>
                        <a:pt x="36" y="2502"/>
                      </a:cubicBezTo>
                      <a:lnTo>
                        <a:pt x="1704" y="31"/>
                      </a:lnTo>
                      <a:cubicBezTo>
                        <a:pt x="1713" y="22"/>
                        <a:pt x="1704" y="13"/>
                        <a:pt x="1695" y="4"/>
                      </a:cubicBezTo>
                      <a:cubicBezTo>
                        <a:pt x="1692" y="1"/>
                        <a:pt x="1690" y="0"/>
                        <a:pt x="16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2" name="Google Shape;9402;p40">
                  <a:extLst>
                    <a:ext uri="{FF2B5EF4-FFF2-40B4-BE49-F238E27FC236}">
                      <a16:creationId xmlns:a16="http://schemas.microsoft.com/office/drawing/2014/main" id="{99BBFFCC-67C4-2A3D-18A8-E27F819F50D8}"/>
                    </a:ext>
                  </a:extLst>
                </p:cNvPr>
                <p:cNvSpPr/>
                <p:nvPr/>
              </p:nvSpPr>
              <p:spPr>
                <a:xfrm>
                  <a:off x="6735300" y="3301025"/>
                  <a:ext cx="45750" cy="6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2639" extrusionOk="0">
                      <a:moveTo>
                        <a:pt x="1807" y="0"/>
                      </a:moveTo>
                      <a:cubicBezTo>
                        <a:pt x="1803" y="0"/>
                        <a:pt x="1798" y="2"/>
                        <a:pt x="1794" y="7"/>
                      </a:cubicBezTo>
                      <a:cubicBezTo>
                        <a:pt x="1152" y="836"/>
                        <a:pt x="545" y="1711"/>
                        <a:pt x="10" y="2612"/>
                      </a:cubicBezTo>
                      <a:cubicBezTo>
                        <a:pt x="1" y="2621"/>
                        <a:pt x="10" y="2630"/>
                        <a:pt x="19" y="2639"/>
                      </a:cubicBezTo>
                      <a:lnTo>
                        <a:pt x="28" y="2639"/>
                      </a:lnTo>
                      <a:cubicBezTo>
                        <a:pt x="28" y="2639"/>
                        <a:pt x="37" y="2639"/>
                        <a:pt x="37" y="2630"/>
                      </a:cubicBezTo>
                      <a:cubicBezTo>
                        <a:pt x="581" y="1729"/>
                        <a:pt x="1178" y="854"/>
                        <a:pt x="1830" y="34"/>
                      </a:cubicBezTo>
                      <a:cubicBezTo>
                        <a:pt x="1830" y="25"/>
                        <a:pt x="1830" y="16"/>
                        <a:pt x="1821" y="7"/>
                      </a:cubicBezTo>
                      <a:cubicBezTo>
                        <a:pt x="1816" y="2"/>
                        <a:pt x="1812" y="0"/>
                        <a:pt x="18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3" name="Google Shape;9403;p40">
                  <a:extLst>
                    <a:ext uri="{FF2B5EF4-FFF2-40B4-BE49-F238E27FC236}">
                      <a16:creationId xmlns:a16="http://schemas.microsoft.com/office/drawing/2014/main" id="{64AAAA3D-0837-59E9-A120-D67501BDD083}"/>
                    </a:ext>
                  </a:extLst>
                </p:cNvPr>
                <p:cNvSpPr/>
                <p:nvPr/>
              </p:nvSpPr>
              <p:spPr>
                <a:xfrm>
                  <a:off x="6743550" y="3315075"/>
                  <a:ext cx="47550" cy="7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2898" extrusionOk="0">
                      <a:moveTo>
                        <a:pt x="1879" y="0"/>
                      </a:moveTo>
                      <a:cubicBezTo>
                        <a:pt x="1874" y="0"/>
                        <a:pt x="1870" y="2"/>
                        <a:pt x="1865" y="7"/>
                      </a:cubicBezTo>
                      <a:cubicBezTo>
                        <a:pt x="1161" y="899"/>
                        <a:pt x="536" y="1862"/>
                        <a:pt x="10" y="2870"/>
                      </a:cubicBezTo>
                      <a:cubicBezTo>
                        <a:pt x="1" y="2879"/>
                        <a:pt x="10" y="2888"/>
                        <a:pt x="19" y="2897"/>
                      </a:cubicBezTo>
                      <a:lnTo>
                        <a:pt x="28" y="2897"/>
                      </a:lnTo>
                      <a:cubicBezTo>
                        <a:pt x="28" y="2897"/>
                        <a:pt x="37" y="2897"/>
                        <a:pt x="46" y="2888"/>
                      </a:cubicBezTo>
                      <a:cubicBezTo>
                        <a:pt x="572" y="1880"/>
                        <a:pt x="1196" y="926"/>
                        <a:pt x="1892" y="34"/>
                      </a:cubicBezTo>
                      <a:cubicBezTo>
                        <a:pt x="1901" y="25"/>
                        <a:pt x="1901" y="16"/>
                        <a:pt x="1892" y="7"/>
                      </a:cubicBezTo>
                      <a:cubicBezTo>
                        <a:pt x="1888" y="2"/>
                        <a:pt x="1883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4" name="Google Shape;9404;p40">
                  <a:extLst>
                    <a:ext uri="{FF2B5EF4-FFF2-40B4-BE49-F238E27FC236}">
                      <a16:creationId xmlns:a16="http://schemas.microsoft.com/office/drawing/2014/main" id="{85A0F886-2CBC-6D7A-48F3-5A3C1E0E82E5}"/>
                    </a:ext>
                  </a:extLst>
                </p:cNvPr>
                <p:cNvSpPr/>
                <p:nvPr/>
              </p:nvSpPr>
              <p:spPr>
                <a:xfrm>
                  <a:off x="6752925" y="3332850"/>
                  <a:ext cx="44850" cy="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776" extrusionOk="0">
                      <a:moveTo>
                        <a:pt x="1785" y="1"/>
                      </a:moveTo>
                      <a:cubicBezTo>
                        <a:pt x="1776" y="1"/>
                        <a:pt x="1767" y="1"/>
                        <a:pt x="1758" y="10"/>
                      </a:cubicBezTo>
                      <a:cubicBezTo>
                        <a:pt x="1089" y="857"/>
                        <a:pt x="500" y="1785"/>
                        <a:pt x="10" y="2748"/>
                      </a:cubicBezTo>
                      <a:cubicBezTo>
                        <a:pt x="1" y="2757"/>
                        <a:pt x="1" y="2775"/>
                        <a:pt x="10" y="2775"/>
                      </a:cubicBezTo>
                      <a:lnTo>
                        <a:pt x="19" y="2775"/>
                      </a:lnTo>
                      <a:cubicBezTo>
                        <a:pt x="27" y="2775"/>
                        <a:pt x="36" y="2775"/>
                        <a:pt x="36" y="2766"/>
                      </a:cubicBezTo>
                      <a:cubicBezTo>
                        <a:pt x="527" y="1803"/>
                        <a:pt x="1116" y="884"/>
                        <a:pt x="1785" y="27"/>
                      </a:cubicBezTo>
                      <a:cubicBezTo>
                        <a:pt x="1794" y="27"/>
                        <a:pt x="1794" y="10"/>
                        <a:pt x="1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5" name="Google Shape;9405;p40">
                  <a:extLst>
                    <a:ext uri="{FF2B5EF4-FFF2-40B4-BE49-F238E27FC236}">
                      <a16:creationId xmlns:a16="http://schemas.microsoft.com/office/drawing/2014/main" id="{F2AEE611-4FC7-4316-8CCF-D1D02DC3CB87}"/>
                    </a:ext>
                  </a:extLst>
                </p:cNvPr>
                <p:cNvSpPr/>
                <p:nvPr/>
              </p:nvSpPr>
              <p:spPr>
                <a:xfrm>
                  <a:off x="6759850" y="3339900"/>
                  <a:ext cx="51325" cy="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3296" extrusionOk="0">
                      <a:moveTo>
                        <a:pt x="2031" y="0"/>
                      </a:moveTo>
                      <a:cubicBezTo>
                        <a:pt x="2025" y="0"/>
                        <a:pt x="2016" y="7"/>
                        <a:pt x="2016" y="13"/>
                      </a:cubicBezTo>
                      <a:cubicBezTo>
                        <a:pt x="1231" y="1021"/>
                        <a:pt x="553" y="2118"/>
                        <a:pt x="0" y="3269"/>
                      </a:cubicBezTo>
                      <a:cubicBezTo>
                        <a:pt x="0" y="3278"/>
                        <a:pt x="0" y="3287"/>
                        <a:pt x="9" y="3296"/>
                      </a:cubicBezTo>
                      <a:lnTo>
                        <a:pt x="18" y="3296"/>
                      </a:lnTo>
                      <a:cubicBezTo>
                        <a:pt x="27" y="3296"/>
                        <a:pt x="27" y="3296"/>
                        <a:pt x="36" y="3287"/>
                      </a:cubicBezTo>
                      <a:cubicBezTo>
                        <a:pt x="589" y="2136"/>
                        <a:pt x="1267" y="1039"/>
                        <a:pt x="2043" y="31"/>
                      </a:cubicBezTo>
                      <a:cubicBezTo>
                        <a:pt x="2052" y="22"/>
                        <a:pt x="2043" y="13"/>
                        <a:pt x="2034" y="4"/>
                      </a:cubicBezTo>
                      <a:cubicBezTo>
                        <a:pt x="2034" y="1"/>
                        <a:pt x="2033" y="0"/>
                        <a:pt x="20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6" name="Google Shape;9406;p40">
                  <a:extLst>
                    <a:ext uri="{FF2B5EF4-FFF2-40B4-BE49-F238E27FC236}">
                      <a16:creationId xmlns:a16="http://schemas.microsoft.com/office/drawing/2014/main" id="{F1AD8F7E-E9D2-9B83-627A-91CFB85226E2}"/>
                    </a:ext>
                  </a:extLst>
                </p:cNvPr>
                <p:cNvSpPr/>
                <p:nvPr/>
              </p:nvSpPr>
              <p:spPr>
                <a:xfrm>
                  <a:off x="6777025" y="3350925"/>
                  <a:ext cx="49075" cy="7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3034" extrusionOk="0">
                      <a:moveTo>
                        <a:pt x="1954" y="0"/>
                      </a:moveTo>
                      <a:cubicBezTo>
                        <a:pt x="1945" y="0"/>
                        <a:pt x="1936" y="0"/>
                        <a:pt x="1927" y="9"/>
                      </a:cubicBezTo>
                      <a:cubicBezTo>
                        <a:pt x="1204" y="946"/>
                        <a:pt x="562" y="1954"/>
                        <a:pt x="0" y="3007"/>
                      </a:cubicBezTo>
                      <a:cubicBezTo>
                        <a:pt x="0" y="3016"/>
                        <a:pt x="0" y="3024"/>
                        <a:pt x="9" y="3033"/>
                      </a:cubicBezTo>
                      <a:lnTo>
                        <a:pt x="18" y="3033"/>
                      </a:lnTo>
                      <a:cubicBezTo>
                        <a:pt x="27" y="3033"/>
                        <a:pt x="27" y="3024"/>
                        <a:pt x="36" y="3024"/>
                      </a:cubicBezTo>
                      <a:cubicBezTo>
                        <a:pt x="589" y="1972"/>
                        <a:pt x="1240" y="973"/>
                        <a:pt x="1954" y="27"/>
                      </a:cubicBezTo>
                      <a:cubicBezTo>
                        <a:pt x="1963" y="18"/>
                        <a:pt x="1963" y="9"/>
                        <a:pt x="19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7" name="Google Shape;9407;p40">
                  <a:extLst>
                    <a:ext uri="{FF2B5EF4-FFF2-40B4-BE49-F238E27FC236}">
                      <a16:creationId xmlns:a16="http://schemas.microsoft.com/office/drawing/2014/main" id="{892E5A36-9140-DE51-CC04-3C620A1FDF68}"/>
                    </a:ext>
                  </a:extLst>
                </p:cNvPr>
                <p:cNvSpPr/>
                <p:nvPr/>
              </p:nvSpPr>
              <p:spPr>
                <a:xfrm>
                  <a:off x="6794850" y="3359175"/>
                  <a:ext cx="43300" cy="6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2766" extrusionOk="0">
                      <a:moveTo>
                        <a:pt x="1723" y="0"/>
                      </a:moveTo>
                      <a:cubicBezTo>
                        <a:pt x="1714" y="0"/>
                        <a:pt x="1705" y="0"/>
                        <a:pt x="1696" y="9"/>
                      </a:cubicBezTo>
                      <a:cubicBezTo>
                        <a:pt x="1080" y="883"/>
                        <a:pt x="518" y="1802"/>
                        <a:pt x="10" y="2739"/>
                      </a:cubicBezTo>
                      <a:cubicBezTo>
                        <a:pt x="1" y="2748"/>
                        <a:pt x="10" y="2757"/>
                        <a:pt x="19" y="2766"/>
                      </a:cubicBezTo>
                      <a:lnTo>
                        <a:pt x="28" y="2766"/>
                      </a:lnTo>
                      <a:cubicBezTo>
                        <a:pt x="28" y="2766"/>
                        <a:pt x="37" y="2766"/>
                        <a:pt x="37" y="2757"/>
                      </a:cubicBezTo>
                      <a:cubicBezTo>
                        <a:pt x="545" y="1820"/>
                        <a:pt x="1116" y="901"/>
                        <a:pt x="1732" y="27"/>
                      </a:cubicBezTo>
                      <a:cubicBezTo>
                        <a:pt x="1732" y="18"/>
                        <a:pt x="1732" y="9"/>
                        <a:pt x="17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8" name="Google Shape;9408;p40">
                  <a:extLst>
                    <a:ext uri="{FF2B5EF4-FFF2-40B4-BE49-F238E27FC236}">
                      <a16:creationId xmlns:a16="http://schemas.microsoft.com/office/drawing/2014/main" id="{24AA2249-505E-5E23-1431-3DB351CF7D29}"/>
                    </a:ext>
                  </a:extLst>
                </p:cNvPr>
                <p:cNvSpPr/>
                <p:nvPr/>
              </p:nvSpPr>
              <p:spPr>
                <a:xfrm>
                  <a:off x="6814475" y="3366000"/>
                  <a:ext cx="3750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2431" extrusionOk="0">
                      <a:moveTo>
                        <a:pt x="1481" y="0"/>
                      </a:moveTo>
                      <a:cubicBezTo>
                        <a:pt x="1473" y="0"/>
                        <a:pt x="1464" y="6"/>
                        <a:pt x="1464" y="13"/>
                      </a:cubicBezTo>
                      <a:cubicBezTo>
                        <a:pt x="947" y="780"/>
                        <a:pt x="456" y="1592"/>
                        <a:pt x="10" y="2404"/>
                      </a:cubicBezTo>
                      <a:cubicBezTo>
                        <a:pt x="1" y="2413"/>
                        <a:pt x="10" y="2430"/>
                        <a:pt x="19" y="2430"/>
                      </a:cubicBezTo>
                      <a:lnTo>
                        <a:pt x="28" y="2430"/>
                      </a:lnTo>
                      <a:cubicBezTo>
                        <a:pt x="28" y="2430"/>
                        <a:pt x="37" y="2430"/>
                        <a:pt x="37" y="2421"/>
                      </a:cubicBezTo>
                      <a:cubicBezTo>
                        <a:pt x="483" y="1610"/>
                        <a:pt x="973" y="798"/>
                        <a:pt x="1491" y="31"/>
                      </a:cubicBezTo>
                      <a:cubicBezTo>
                        <a:pt x="1500" y="22"/>
                        <a:pt x="1500" y="13"/>
                        <a:pt x="1491" y="4"/>
                      </a:cubicBezTo>
                      <a:cubicBezTo>
                        <a:pt x="1488" y="1"/>
                        <a:pt x="1485" y="0"/>
                        <a:pt x="14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9" name="Google Shape;9409;p40">
                  <a:extLst>
                    <a:ext uri="{FF2B5EF4-FFF2-40B4-BE49-F238E27FC236}">
                      <a16:creationId xmlns:a16="http://schemas.microsoft.com/office/drawing/2014/main" id="{04BEBC49-AB35-CAB1-18FE-7090F7ED271D}"/>
                    </a:ext>
                  </a:extLst>
                </p:cNvPr>
                <p:cNvSpPr/>
                <p:nvPr/>
              </p:nvSpPr>
              <p:spPr>
                <a:xfrm>
                  <a:off x="6832775" y="3373000"/>
                  <a:ext cx="31925" cy="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2169" extrusionOk="0">
                      <a:moveTo>
                        <a:pt x="1258" y="0"/>
                      </a:moveTo>
                      <a:cubicBezTo>
                        <a:pt x="1249" y="0"/>
                        <a:pt x="1240" y="0"/>
                        <a:pt x="1240" y="9"/>
                      </a:cubicBezTo>
                      <a:cubicBezTo>
                        <a:pt x="821" y="714"/>
                        <a:pt x="402" y="1428"/>
                        <a:pt x="0" y="2141"/>
                      </a:cubicBezTo>
                      <a:cubicBezTo>
                        <a:pt x="0" y="2150"/>
                        <a:pt x="0" y="2159"/>
                        <a:pt x="9" y="2168"/>
                      </a:cubicBezTo>
                      <a:lnTo>
                        <a:pt x="18" y="2168"/>
                      </a:lnTo>
                      <a:cubicBezTo>
                        <a:pt x="27" y="2168"/>
                        <a:pt x="36" y="2168"/>
                        <a:pt x="36" y="2159"/>
                      </a:cubicBezTo>
                      <a:cubicBezTo>
                        <a:pt x="438" y="1446"/>
                        <a:pt x="857" y="732"/>
                        <a:pt x="1267" y="27"/>
                      </a:cubicBezTo>
                      <a:cubicBezTo>
                        <a:pt x="1276" y="18"/>
                        <a:pt x="1267" y="9"/>
                        <a:pt x="1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0" name="Google Shape;9410;p40">
                  <a:extLst>
                    <a:ext uri="{FF2B5EF4-FFF2-40B4-BE49-F238E27FC236}">
                      <a16:creationId xmlns:a16="http://schemas.microsoft.com/office/drawing/2014/main" id="{6B6E8318-E5F3-BE75-3848-316AF69F2CDE}"/>
                    </a:ext>
                  </a:extLst>
                </p:cNvPr>
                <p:cNvSpPr/>
                <p:nvPr/>
              </p:nvSpPr>
              <p:spPr>
                <a:xfrm>
                  <a:off x="6850400" y="3379150"/>
                  <a:ext cx="30800" cy="4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851" extrusionOk="0">
                      <a:moveTo>
                        <a:pt x="1215" y="0"/>
                      </a:moveTo>
                      <a:cubicBezTo>
                        <a:pt x="1208" y="0"/>
                        <a:pt x="1202" y="7"/>
                        <a:pt x="1196" y="13"/>
                      </a:cubicBezTo>
                      <a:cubicBezTo>
                        <a:pt x="758" y="575"/>
                        <a:pt x="357" y="1191"/>
                        <a:pt x="0" y="1824"/>
                      </a:cubicBezTo>
                      <a:cubicBezTo>
                        <a:pt x="0" y="1833"/>
                        <a:pt x="0" y="1842"/>
                        <a:pt x="9" y="1851"/>
                      </a:cubicBezTo>
                      <a:lnTo>
                        <a:pt x="18" y="1851"/>
                      </a:lnTo>
                      <a:cubicBezTo>
                        <a:pt x="27" y="1851"/>
                        <a:pt x="36" y="1851"/>
                        <a:pt x="36" y="1842"/>
                      </a:cubicBezTo>
                      <a:cubicBezTo>
                        <a:pt x="384" y="1209"/>
                        <a:pt x="785" y="602"/>
                        <a:pt x="1222" y="31"/>
                      </a:cubicBezTo>
                      <a:cubicBezTo>
                        <a:pt x="1231" y="22"/>
                        <a:pt x="1231" y="13"/>
                        <a:pt x="1222" y="4"/>
                      </a:cubicBezTo>
                      <a:cubicBezTo>
                        <a:pt x="1220" y="2"/>
                        <a:pt x="1217" y="0"/>
                        <a:pt x="1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1" name="Google Shape;9411;p40">
                  <a:extLst>
                    <a:ext uri="{FF2B5EF4-FFF2-40B4-BE49-F238E27FC236}">
                      <a16:creationId xmlns:a16="http://schemas.microsoft.com/office/drawing/2014/main" id="{1F219A58-CB63-6059-C370-3D5356F17AC4}"/>
                    </a:ext>
                  </a:extLst>
                </p:cNvPr>
                <p:cNvSpPr/>
                <p:nvPr/>
              </p:nvSpPr>
              <p:spPr>
                <a:xfrm>
                  <a:off x="6872250" y="3385050"/>
                  <a:ext cx="25225" cy="3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464" extrusionOk="0">
                      <a:moveTo>
                        <a:pt x="1000" y="0"/>
                      </a:moveTo>
                      <a:cubicBezTo>
                        <a:pt x="991" y="0"/>
                        <a:pt x="973" y="0"/>
                        <a:pt x="973" y="9"/>
                      </a:cubicBezTo>
                      <a:cubicBezTo>
                        <a:pt x="634" y="473"/>
                        <a:pt x="313" y="946"/>
                        <a:pt x="9" y="1436"/>
                      </a:cubicBezTo>
                      <a:cubicBezTo>
                        <a:pt x="0" y="1445"/>
                        <a:pt x="9" y="1454"/>
                        <a:pt x="18" y="1463"/>
                      </a:cubicBezTo>
                      <a:lnTo>
                        <a:pt x="27" y="1463"/>
                      </a:lnTo>
                      <a:cubicBezTo>
                        <a:pt x="27" y="1463"/>
                        <a:pt x="36" y="1454"/>
                        <a:pt x="36" y="1454"/>
                      </a:cubicBezTo>
                      <a:cubicBezTo>
                        <a:pt x="339" y="973"/>
                        <a:pt x="661" y="491"/>
                        <a:pt x="1000" y="27"/>
                      </a:cubicBezTo>
                      <a:cubicBezTo>
                        <a:pt x="1009" y="18"/>
                        <a:pt x="1009" y="9"/>
                        <a:pt x="10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2" name="Google Shape;9412;p40">
                  <a:extLst>
                    <a:ext uri="{FF2B5EF4-FFF2-40B4-BE49-F238E27FC236}">
                      <a16:creationId xmlns:a16="http://schemas.microsoft.com/office/drawing/2014/main" id="{B862F457-9918-AE89-9956-10D3A84E2283}"/>
                    </a:ext>
                  </a:extLst>
                </p:cNvPr>
                <p:cNvSpPr/>
                <p:nvPr/>
              </p:nvSpPr>
              <p:spPr>
                <a:xfrm>
                  <a:off x="6890325" y="3386150"/>
                  <a:ext cx="21650" cy="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04" extrusionOk="0">
                      <a:moveTo>
                        <a:pt x="848" y="1"/>
                      </a:moveTo>
                      <a:cubicBezTo>
                        <a:pt x="848" y="1"/>
                        <a:pt x="830" y="1"/>
                        <a:pt x="830" y="10"/>
                      </a:cubicBezTo>
                      <a:lnTo>
                        <a:pt x="0" y="1268"/>
                      </a:lnTo>
                      <a:cubicBezTo>
                        <a:pt x="0" y="1276"/>
                        <a:pt x="0" y="1294"/>
                        <a:pt x="9" y="1294"/>
                      </a:cubicBezTo>
                      <a:cubicBezTo>
                        <a:pt x="9" y="1294"/>
                        <a:pt x="18" y="1303"/>
                        <a:pt x="18" y="1303"/>
                      </a:cubicBezTo>
                      <a:cubicBezTo>
                        <a:pt x="27" y="1303"/>
                        <a:pt x="27" y="1294"/>
                        <a:pt x="36" y="1294"/>
                      </a:cubicBezTo>
                      <a:lnTo>
                        <a:pt x="856" y="27"/>
                      </a:lnTo>
                      <a:cubicBezTo>
                        <a:pt x="865" y="19"/>
                        <a:pt x="856" y="10"/>
                        <a:pt x="8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3" name="Google Shape;9413;p40">
                  <a:extLst>
                    <a:ext uri="{FF2B5EF4-FFF2-40B4-BE49-F238E27FC236}">
                      <a16:creationId xmlns:a16="http://schemas.microsoft.com/office/drawing/2014/main" id="{1CD76332-BD1C-C54B-1F39-C7BB899FE439}"/>
                    </a:ext>
                  </a:extLst>
                </p:cNvPr>
                <p:cNvSpPr/>
                <p:nvPr/>
              </p:nvSpPr>
              <p:spPr>
                <a:xfrm>
                  <a:off x="6910175" y="3387100"/>
                  <a:ext cx="17175" cy="2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1078" extrusionOk="0">
                      <a:moveTo>
                        <a:pt x="665" y="1"/>
                      </a:moveTo>
                      <a:cubicBezTo>
                        <a:pt x="660" y="1"/>
                        <a:pt x="656" y="3"/>
                        <a:pt x="651" y="7"/>
                      </a:cubicBezTo>
                      <a:cubicBezTo>
                        <a:pt x="410" y="337"/>
                        <a:pt x="187" y="685"/>
                        <a:pt x="0" y="1051"/>
                      </a:cubicBezTo>
                      <a:cubicBezTo>
                        <a:pt x="0" y="1060"/>
                        <a:pt x="0" y="1069"/>
                        <a:pt x="9" y="1069"/>
                      </a:cubicBezTo>
                      <a:cubicBezTo>
                        <a:pt x="18" y="1078"/>
                        <a:pt x="18" y="1078"/>
                        <a:pt x="18" y="1078"/>
                      </a:cubicBezTo>
                      <a:cubicBezTo>
                        <a:pt x="27" y="1078"/>
                        <a:pt x="36" y="1069"/>
                        <a:pt x="36" y="1060"/>
                      </a:cubicBezTo>
                      <a:cubicBezTo>
                        <a:pt x="223" y="703"/>
                        <a:pt x="437" y="355"/>
                        <a:pt x="687" y="25"/>
                      </a:cubicBezTo>
                      <a:cubicBezTo>
                        <a:pt x="687" y="25"/>
                        <a:pt x="687" y="7"/>
                        <a:pt x="678" y="7"/>
                      </a:cubicBezTo>
                      <a:cubicBezTo>
                        <a:pt x="674" y="3"/>
                        <a:pt x="66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4" name="Google Shape;9414;p40">
                  <a:extLst>
                    <a:ext uri="{FF2B5EF4-FFF2-40B4-BE49-F238E27FC236}">
                      <a16:creationId xmlns:a16="http://schemas.microsoft.com/office/drawing/2014/main" id="{503E2FC8-30D6-3DB6-3452-03EDBD262381}"/>
                    </a:ext>
                  </a:extLst>
                </p:cNvPr>
                <p:cNvSpPr/>
                <p:nvPr/>
              </p:nvSpPr>
              <p:spPr>
                <a:xfrm>
                  <a:off x="6933125" y="3388525"/>
                  <a:ext cx="1207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727" extrusionOk="0">
                      <a:moveTo>
                        <a:pt x="464" y="0"/>
                      </a:moveTo>
                      <a:cubicBezTo>
                        <a:pt x="456" y="0"/>
                        <a:pt x="447" y="6"/>
                        <a:pt x="447" y="13"/>
                      </a:cubicBezTo>
                      <a:lnTo>
                        <a:pt x="1" y="700"/>
                      </a:lnTo>
                      <a:cubicBezTo>
                        <a:pt x="1" y="709"/>
                        <a:pt x="1" y="718"/>
                        <a:pt x="10" y="726"/>
                      </a:cubicBezTo>
                      <a:lnTo>
                        <a:pt x="19" y="726"/>
                      </a:lnTo>
                      <a:cubicBezTo>
                        <a:pt x="28" y="726"/>
                        <a:pt x="28" y="726"/>
                        <a:pt x="37" y="718"/>
                      </a:cubicBezTo>
                      <a:lnTo>
                        <a:pt x="474" y="31"/>
                      </a:lnTo>
                      <a:cubicBezTo>
                        <a:pt x="483" y="22"/>
                        <a:pt x="483" y="13"/>
                        <a:pt x="474" y="4"/>
                      </a:cubicBezTo>
                      <a:cubicBezTo>
                        <a:pt x="471" y="1"/>
                        <a:pt x="468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5" name="Google Shape;9415;p40">
                  <a:extLst>
                    <a:ext uri="{FF2B5EF4-FFF2-40B4-BE49-F238E27FC236}">
                      <a16:creationId xmlns:a16="http://schemas.microsoft.com/office/drawing/2014/main" id="{05F74913-7E72-92C5-E960-88A842BEE447}"/>
                    </a:ext>
                  </a:extLst>
                </p:cNvPr>
                <p:cNvSpPr/>
                <p:nvPr/>
              </p:nvSpPr>
              <p:spPr>
                <a:xfrm>
                  <a:off x="6951425" y="3387050"/>
                  <a:ext cx="67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393" extrusionOk="0">
                      <a:moveTo>
                        <a:pt x="259" y="0"/>
                      </a:moveTo>
                      <a:cubicBezTo>
                        <a:pt x="241" y="0"/>
                        <a:pt x="232" y="9"/>
                        <a:pt x="232" y="18"/>
                      </a:cubicBezTo>
                      <a:cubicBezTo>
                        <a:pt x="188" y="152"/>
                        <a:pt x="116" y="268"/>
                        <a:pt x="9" y="366"/>
                      </a:cubicBezTo>
                      <a:cubicBezTo>
                        <a:pt x="0" y="366"/>
                        <a:pt x="0" y="384"/>
                        <a:pt x="9" y="393"/>
                      </a:cubicBezTo>
                      <a:lnTo>
                        <a:pt x="36" y="393"/>
                      </a:lnTo>
                      <a:cubicBezTo>
                        <a:pt x="143" y="295"/>
                        <a:pt x="223" y="170"/>
                        <a:pt x="268" y="27"/>
                      </a:cubicBezTo>
                      <a:cubicBezTo>
                        <a:pt x="268" y="18"/>
                        <a:pt x="268" y="9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6" name="Google Shape;9416;p40">
                  <a:extLst>
                    <a:ext uri="{FF2B5EF4-FFF2-40B4-BE49-F238E27FC236}">
                      <a16:creationId xmlns:a16="http://schemas.microsoft.com/office/drawing/2014/main" id="{CB64C1A8-F33C-F9B0-F9FD-5B993FFC54DB}"/>
                    </a:ext>
                  </a:extLst>
                </p:cNvPr>
                <p:cNvSpPr/>
                <p:nvPr/>
              </p:nvSpPr>
              <p:spPr>
                <a:xfrm>
                  <a:off x="6697175" y="2904100"/>
                  <a:ext cx="256500" cy="7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" h="3056" extrusionOk="0">
                      <a:moveTo>
                        <a:pt x="10241" y="1"/>
                      </a:moveTo>
                      <a:cubicBezTo>
                        <a:pt x="10238" y="1"/>
                        <a:pt x="10235" y="2"/>
                        <a:pt x="10233" y="4"/>
                      </a:cubicBezTo>
                      <a:cubicBezTo>
                        <a:pt x="7396" y="1699"/>
                        <a:pt x="4167" y="2734"/>
                        <a:pt x="875" y="3002"/>
                      </a:cubicBezTo>
                      <a:cubicBezTo>
                        <a:pt x="760" y="3009"/>
                        <a:pt x="648" y="3015"/>
                        <a:pt x="539" y="3015"/>
                      </a:cubicBezTo>
                      <a:cubicBezTo>
                        <a:pt x="359" y="3015"/>
                        <a:pt x="188" y="2997"/>
                        <a:pt x="27" y="2931"/>
                      </a:cubicBezTo>
                      <a:cubicBezTo>
                        <a:pt x="18" y="2931"/>
                        <a:pt x="9" y="2931"/>
                        <a:pt x="0" y="2939"/>
                      </a:cubicBezTo>
                      <a:cubicBezTo>
                        <a:pt x="0" y="2948"/>
                        <a:pt x="0" y="2957"/>
                        <a:pt x="9" y="2966"/>
                      </a:cubicBezTo>
                      <a:cubicBezTo>
                        <a:pt x="179" y="3029"/>
                        <a:pt x="357" y="3055"/>
                        <a:pt x="536" y="3055"/>
                      </a:cubicBezTo>
                      <a:cubicBezTo>
                        <a:pt x="652" y="3055"/>
                        <a:pt x="759" y="3047"/>
                        <a:pt x="875" y="3038"/>
                      </a:cubicBezTo>
                      <a:cubicBezTo>
                        <a:pt x="4175" y="2770"/>
                        <a:pt x="7414" y="1735"/>
                        <a:pt x="10251" y="31"/>
                      </a:cubicBezTo>
                      <a:cubicBezTo>
                        <a:pt x="10260" y="31"/>
                        <a:pt x="10260" y="22"/>
                        <a:pt x="10260" y="13"/>
                      </a:cubicBezTo>
                      <a:cubicBezTo>
                        <a:pt x="10253" y="7"/>
                        <a:pt x="10247" y="1"/>
                        <a:pt x="10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7" name="Google Shape;9417;p40">
                  <a:extLst>
                    <a:ext uri="{FF2B5EF4-FFF2-40B4-BE49-F238E27FC236}">
                      <a16:creationId xmlns:a16="http://schemas.microsoft.com/office/drawing/2014/main" id="{CC8C5B0D-6D23-114F-8E98-278C29A448D8}"/>
                    </a:ext>
                  </a:extLst>
                </p:cNvPr>
                <p:cNvSpPr/>
                <p:nvPr/>
              </p:nvSpPr>
              <p:spPr>
                <a:xfrm>
                  <a:off x="6698950" y="2965975"/>
                  <a:ext cx="962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367" extrusionOk="0">
                      <a:moveTo>
                        <a:pt x="358" y="1"/>
                      </a:moveTo>
                      <a:cubicBezTo>
                        <a:pt x="224" y="81"/>
                        <a:pt x="99" y="206"/>
                        <a:pt x="1" y="348"/>
                      </a:cubicBezTo>
                      <a:lnTo>
                        <a:pt x="36" y="366"/>
                      </a:lnTo>
                      <a:cubicBezTo>
                        <a:pt x="126" y="233"/>
                        <a:pt x="242" y="117"/>
                        <a:pt x="384" y="27"/>
                      </a:cubicBez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8" name="Google Shape;9418;p40">
                  <a:extLst>
                    <a:ext uri="{FF2B5EF4-FFF2-40B4-BE49-F238E27FC236}">
                      <a16:creationId xmlns:a16="http://schemas.microsoft.com/office/drawing/2014/main" id="{8390063E-3394-309E-336F-03BCA3381F77}"/>
                    </a:ext>
                  </a:extLst>
                </p:cNvPr>
                <p:cNvSpPr/>
                <p:nvPr/>
              </p:nvSpPr>
              <p:spPr>
                <a:xfrm>
                  <a:off x="6706975" y="2964425"/>
                  <a:ext cx="12075" cy="1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563" extrusionOk="0">
                      <a:moveTo>
                        <a:pt x="447" y="0"/>
                      </a:moveTo>
                      <a:lnTo>
                        <a:pt x="1" y="535"/>
                      </a:lnTo>
                      <a:lnTo>
                        <a:pt x="37" y="562"/>
                      </a:lnTo>
                      <a:lnTo>
                        <a:pt x="483" y="27"/>
                      </a:ln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9" name="Google Shape;9419;p40">
                  <a:extLst>
                    <a:ext uri="{FF2B5EF4-FFF2-40B4-BE49-F238E27FC236}">
                      <a16:creationId xmlns:a16="http://schemas.microsoft.com/office/drawing/2014/main" id="{CF5BE10F-9FDA-E440-28E9-5EB0DB5BBCBF}"/>
                    </a:ext>
                  </a:extLst>
                </p:cNvPr>
                <p:cNvSpPr/>
                <p:nvPr/>
              </p:nvSpPr>
              <p:spPr>
                <a:xfrm>
                  <a:off x="6717025" y="2962850"/>
                  <a:ext cx="1340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652" extrusionOk="0">
                      <a:moveTo>
                        <a:pt x="509" y="1"/>
                      </a:moveTo>
                      <a:cubicBezTo>
                        <a:pt x="313" y="188"/>
                        <a:pt x="143" y="402"/>
                        <a:pt x="0" y="634"/>
                      </a:cubicBezTo>
                      <a:lnTo>
                        <a:pt x="27" y="652"/>
                      </a:lnTo>
                      <a:cubicBezTo>
                        <a:pt x="170" y="429"/>
                        <a:pt x="339" y="215"/>
                        <a:pt x="536" y="27"/>
                      </a:cubicBezTo>
                      <a:lnTo>
                        <a:pt x="50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0" name="Google Shape;9420;p40">
                  <a:extLst>
                    <a:ext uri="{FF2B5EF4-FFF2-40B4-BE49-F238E27FC236}">
                      <a16:creationId xmlns:a16="http://schemas.microsoft.com/office/drawing/2014/main" id="{202EBB74-0743-F282-D265-B643775050B0}"/>
                    </a:ext>
                  </a:extLst>
                </p:cNvPr>
                <p:cNvSpPr/>
                <p:nvPr/>
              </p:nvSpPr>
              <p:spPr>
                <a:xfrm>
                  <a:off x="6726400" y="2961525"/>
                  <a:ext cx="1385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679" extrusionOk="0">
                      <a:moveTo>
                        <a:pt x="526" y="0"/>
                      </a:moveTo>
                      <a:cubicBezTo>
                        <a:pt x="339" y="205"/>
                        <a:pt x="161" y="428"/>
                        <a:pt x="0" y="660"/>
                      </a:cubicBezTo>
                      <a:lnTo>
                        <a:pt x="36" y="678"/>
                      </a:lnTo>
                      <a:cubicBezTo>
                        <a:pt x="187" y="446"/>
                        <a:pt x="366" y="232"/>
                        <a:pt x="553" y="27"/>
                      </a:cubicBezTo>
                      <a:lnTo>
                        <a:pt x="5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1" name="Google Shape;9421;p40">
                  <a:extLst>
                    <a:ext uri="{FF2B5EF4-FFF2-40B4-BE49-F238E27FC236}">
                      <a16:creationId xmlns:a16="http://schemas.microsoft.com/office/drawing/2014/main" id="{165B60BA-E5FD-E25D-D5FD-52A9444D963F}"/>
                    </a:ext>
                  </a:extLst>
                </p:cNvPr>
                <p:cNvSpPr/>
                <p:nvPr/>
              </p:nvSpPr>
              <p:spPr>
                <a:xfrm>
                  <a:off x="6736200" y="2962625"/>
                  <a:ext cx="12950" cy="1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644" extrusionOk="0">
                      <a:moveTo>
                        <a:pt x="491" y="1"/>
                      </a:moveTo>
                      <a:cubicBezTo>
                        <a:pt x="304" y="188"/>
                        <a:pt x="143" y="402"/>
                        <a:pt x="1" y="625"/>
                      </a:cubicBezTo>
                      <a:lnTo>
                        <a:pt x="36" y="643"/>
                      </a:lnTo>
                      <a:cubicBezTo>
                        <a:pt x="170" y="420"/>
                        <a:pt x="331" y="215"/>
                        <a:pt x="518" y="19"/>
                      </a:cubicBezTo>
                      <a:lnTo>
                        <a:pt x="4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2" name="Google Shape;9422;p40">
                  <a:extLst>
                    <a:ext uri="{FF2B5EF4-FFF2-40B4-BE49-F238E27FC236}">
                      <a16:creationId xmlns:a16="http://schemas.microsoft.com/office/drawing/2014/main" id="{67410C9E-368A-5BE2-90F3-9930F43C4BBF}"/>
                    </a:ext>
                  </a:extLst>
                </p:cNvPr>
                <p:cNvSpPr/>
                <p:nvPr/>
              </p:nvSpPr>
              <p:spPr>
                <a:xfrm>
                  <a:off x="6746675" y="2958625"/>
                  <a:ext cx="1475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732" extrusionOk="0">
                      <a:moveTo>
                        <a:pt x="563" y="0"/>
                      </a:moveTo>
                      <a:cubicBezTo>
                        <a:pt x="367" y="223"/>
                        <a:pt x="170" y="464"/>
                        <a:pt x="1" y="705"/>
                      </a:cubicBezTo>
                      <a:lnTo>
                        <a:pt x="28" y="732"/>
                      </a:lnTo>
                      <a:cubicBezTo>
                        <a:pt x="197" y="482"/>
                        <a:pt x="393" y="250"/>
                        <a:pt x="590" y="27"/>
                      </a:cubicBezTo>
                      <a:lnTo>
                        <a:pt x="5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3" name="Google Shape;9423;p40">
                  <a:extLst>
                    <a:ext uri="{FF2B5EF4-FFF2-40B4-BE49-F238E27FC236}">
                      <a16:creationId xmlns:a16="http://schemas.microsoft.com/office/drawing/2014/main" id="{208F1B9F-AD5E-2DF7-FC03-2F38E2415A08}"/>
                    </a:ext>
                  </a:extLst>
                </p:cNvPr>
                <p:cNvSpPr/>
                <p:nvPr/>
              </p:nvSpPr>
              <p:spPr>
                <a:xfrm>
                  <a:off x="6759400" y="2957725"/>
                  <a:ext cx="12300" cy="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590" extrusionOk="0">
                      <a:moveTo>
                        <a:pt x="455" y="0"/>
                      </a:moveTo>
                      <a:cubicBezTo>
                        <a:pt x="313" y="197"/>
                        <a:pt x="161" y="384"/>
                        <a:pt x="0" y="563"/>
                      </a:cubicBezTo>
                      <a:lnTo>
                        <a:pt x="27" y="589"/>
                      </a:lnTo>
                      <a:cubicBezTo>
                        <a:pt x="188" y="411"/>
                        <a:pt x="348" y="224"/>
                        <a:pt x="491" y="27"/>
                      </a:cubicBezTo>
                      <a:lnTo>
                        <a:pt x="4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4" name="Google Shape;9424;p40">
                  <a:extLst>
                    <a:ext uri="{FF2B5EF4-FFF2-40B4-BE49-F238E27FC236}">
                      <a16:creationId xmlns:a16="http://schemas.microsoft.com/office/drawing/2014/main" id="{33C76450-00EF-DA33-44E7-282587C69432}"/>
                    </a:ext>
                  </a:extLst>
                </p:cNvPr>
                <p:cNvSpPr/>
                <p:nvPr/>
              </p:nvSpPr>
              <p:spPr>
                <a:xfrm>
                  <a:off x="6771000" y="2951700"/>
                  <a:ext cx="15400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15" extrusionOk="0">
                      <a:moveTo>
                        <a:pt x="589" y="1"/>
                      </a:moveTo>
                      <a:cubicBezTo>
                        <a:pt x="366" y="206"/>
                        <a:pt x="161" y="438"/>
                        <a:pt x="0" y="696"/>
                      </a:cubicBezTo>
                      <a:lnTo>
                        <a:pt x="27" y="714"/>
                      </a:lnTo>
                      <a:cubicBezTo>
                        <a:pt x="197" y="465"/>
                        <a:pt x="393" y="224"/>
                        <a:pt x="616" y="27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5" name="Google Shape;9425;p40">
                  <a:extLst>
                    <a:ext uri="{FF2B5EF4-FFF2-40B4-BE49-F238E27FC236}">
                      <a16:creationId xmlns:a16="http://schemas.microsoft.com/office/drawing/2014/main" id="{217450EC-2B7B-C177-0458-FF1A2CBE78CE}"/>
                    </a:ext>
                  </a:extLst>
                </p:cNvPr>
                <p:cNvSpPr/>
                <p:nvPr/>
              </p:nvSpPr>
              <p:spPr>
                <a:xfrm>
                  <a:off x="6781250" y="2948575"/>
                  <a:ext cx="16300" cy="1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86" extrusionOk="0">
                      <a:moveTo>
                        <a:pt x="625" y="1"/>
                      </a:moveTo>
                      <a:cubicBezTo>
                        <a:pt x="393" y="233"/>
                        <a:pt x="188" y="491"/>
                        <a:pt x="1" y="768"/>
                      </a:cubicBezTo>
                      <a:lnTo>
                        <a:pt x="36" y="786"/>
                      </a:lnTo>
                      <a:cubicBezTo>
                        <a:pt x="215" y="518"/>
                        <a:pt x="420" y="259"/>
                        <a:pt x="652" y="27"/>
                      </a:cubicBezTo>
                      <a:lnTo>
                        <a:pt x="6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6" name="Google Shape;9426;p40">
                  <a:extLst>
                    <a:ext uri="{FF2B5EF4-FFF2-40B4-BE49-F238E27FC236}">
                      <a16:creationId xmlns:a16="http://schemas.microsoft.com/office/drawing/2014/main" id="{6BFFD676-D423-8742-0DB0-9954544236F8}"/>
                    </a:ext>
                  </a:extLst>
                </p:cNvPr>
                <p:cNvSpPr/>
                <p:nvPr/>
              </p:nvSpPr>
              <p:spPr>
                <a:xfrm>
                  <a:off x="6792850" y="2947025"/>
                  <a:ext cx="15425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714" extrusionOk="0">
                      <a:moveTo>
                        <a:pt x="589" y="0"/>
                      </a:moveTo>
                      <a:lnTo>
                        <a:pt x="1" y="687"/>
                      </a:lnTo>
                      <a:lnTo>
                        <a:pt x="27" y="714"/>
                      </a:lnTo>
                      <a:lnTo>
                        <a:pt x="616" y="27"/>
                      </a:lnTo>
                      <a:lnTo>
                        <a:pt x="5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7" name="Google Shape;9427;p40">
                  <a:extLst>
                    <a:ext uri="{FF2B5EF4-FFF2-40B4-BE49-F238E27FC236}">
                      <a16:creationId xmlns:a16="http://schemas.microsoft.com/office/drawing/2014/main" id="{8E273FDB-85CC-31D9-AB0A-D4DF2A830499}"/>
                    </a:ext>
                  </a:extLst>
                </p:cNvPr>
                <p:cNvSpPr/>
                <p:nvPr/>
              </p:nvSpPr>
              <p:spPr>
                <a:xfrm>
                  <a:off x="6805125" y="2944800"/>
                  <a:ext cx="14950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714" extrusionOk="0">
                      <a:moveTo>
                        <a:pt x="571" y="0"/>
                      </a:moveTo>
                      <a:cubicBezTo>
                        <a:pt x="357" y="205"/>
                        <a:pt x="161" y="437"/>
                        <a:pt x="0" y="687"/>
                      </a:cubicBezTo>
                      <a:lnTo>
                        <a:pt x="27" y="714"/>
                      </a:lnTo>
                      <a:cubicBezTo>
                        <a:pt x="188" y="455"/>
                        <a:pt x="384" y="232"/>
                        <a:pt x="598" y="27"/>
                      </a:cubicBez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8" name="Google Shape;9428;p40">
                  <a:extLst>
                    <a:ext uri="{FF2B5EF4-FFF2-40B4-BE49-F238E27FC236}">
                      <a16:creationId xmlns:a16="http://schemas.microsoft.com/office/drawing/2014/main" id="{B627C35E-1414-90E2-BEAC-5B3FE7EB3DF9}"/>
                    </a:ext>
                  </a:extLst>
                </p:cNvPr>
                <p:cNvSpPr/>
                <p:nvPr/>
              </p:nvSpPr>
              <p:spPr>
                <a:xfrm>
                  <a:off x="6815150" y="2940550"/>
                  <a:ext cx="16750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66" extrusionOk="0">
                      <a:moveTo>
                        <a:pt x="643" y="1"/>
                      </a:moveTo>
                      <a:cubicBezTo>
                        <a:pt x="411" y="268"/>
                        <a:pt x="197" y="554"/>
                        <a:pt x="1" y="848"/>
                      </a:cubicBezTo>
                      <a:lnTo>
                        <a:pt x="36" y="866"/>
                      </a:lnTo>
                      <a:cubicBezTo>
                        <a:pt x="224" y="572"/>
                        <a:pt x="438" y="286"/>
                        <a:pt x="670" y="27"/>
                      </a:cubicBezTo>
                      <a:lnTo>
                        <a:pt x="6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9" name="Google Shape;9429;p40">
                  <a:extLst>
                    <a:ext uri="{FF2B5EF4-FFF2-40B4-BE49-F238E27FC236}">
                      <a16:creationId xmlns:a16="http://schemas.microsoft.com/office/drawing/2014/main" id="{384FE908-5B6A-CEA1-D086-9B2519A7C07A}"/>
                    </a:ext>
                  </a:extLst>
                </p:cNvPr>
                <p:cNvSpPr/>
                <p:nvPr/>
              </p:nvSpPr>
              <p:spPr>
                <a:xfrm>
                  <a:off x="6826300" y="2937425"/>
                  <a:ext cx="18100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884" extrusionOk="0">
                      <a:moveTo>
                        <a:pt x="697" y="1"/>
                      </a:moveTo>
                      <a:cubicBezTo>
                        <a:pt x="438" y="259"/>
                        <a:pt x="197" y="554"/>
                        <a:pt x="1" y="866"/>
                      </a:cubicBezTo>
                      <a:lnTo>
                        <a:pt x="36" y="884"/>
                      </a:lnTo>
                      <a:cubicBezTo>
                        <a:pt x="233" y="572"/>
                        <a:pt x="465" y="286"/>
                        <a:pt x="723" y="27"/>
                      </a:cubicBezTo>
                      <a:lnTo>
                        <a:pt x="6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0" name="Google Shape;9430;p40">
                  <a:extLst>
                    <a:ext uri="{FF2B5EF4-FFF2-40B4-BE49-F238E27FC236}">
                      <a16:creationId xmlns:a16="http://schemas.microsoft.com/office/drawing/2014/main" id="{433A8657-F9D4-56BC-4C62-7B324F021627}"/>
                    </a:ext>
                  </a:extLst>
                </p:cNvPr>
                <p:cNvSpPr/>
                <p:nvPr/>
              </p:nvSpPr>
              <p:spPr>
                <a:xfrm>
                  <a:off x="6836350" y="2934075"/>
                  <a:ext cx="20100" cy="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885" extrusionOk="0">
                      <a:moveTo>
                        <a:pt x="785" y="1"/>
                      </a:moveTo>
                      <a:cubicBezTo>
                        <a:pt x="473" y="251"/>
                        <a:pt x="205" y="536"/>
                        <a:pt x="0" y="866"/>
                      </a:cubicBezTo>
                      <a:lnTo>
                        <a:pt x="27" y="884"/>
                      </a:lnTo>
                      <a:cubicBezTo>
                        <a:pt x="241" y="563"/>
                        <a:pt x="500" y="277"/>
                        <a:pt x="803" y="37"/>
                      </a:cubicBezTo>
                      <a:lnTo>
                        <a:pt x="7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1" name="Google Shape;9431;p40">
                  <a:extLst>
                    <a:ext uri="{FF2B5EF4-FFF2-40B4-BE49-F238E27FC236}">
                      <a16:creationId xmlns:a16="http://schemas.microsoft.com/office/drawing/2014/main" id="{D5EF94CC-D00C-F4B1-EF76-B445885709FD}"/>
                    </a:ext>
                  </a:extLst>
                </p:cNvPr>
                <p:cNvSpPr/>
                <p:nvPr/>
              </p:nvSpPr>
              <p:spPr>
                <a:xfrm>
                  <a:off x="6846825" y="2927850"/>
                  <a:ext cx="221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1035" extrusionOk="0">
                      <a:moveTo>
                        <a:pt x="857" y="0"/>
                      </a:moveTo>
                      <a:cubicBezTo>
                        <a:pt x="536" y="303"/>
                        <a:pt x="250" y="651"/>
                        <a:pt x="0" y="1017"/>
                      </a:cubicBezTo>
                      <a:lnTo>
                        <a:pt x="36" y="1035"/>
                      </a:lnTo>
                      <a:cubicBezTo>
                        <a:pt x="286" y="669"/>
                        <a:pt x="571" y="330"/>
                        <a:pt x="884" y="27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2" name="Google Shape;9432;p40">
                  <a:extLst>
                    <a:ext uri="{FF2B5EF4-FFF2-40B4-BE49-F238E27FC236}">
                      <a16:creationId xmlns:a16="http://schemas.microsoft.com/office/drawing/2014/main" id="{F9E1CC3A-560B-006E-577E-06F5517498CA}"/>
                    </a:ext>
                  </a:extLst>
                </p:cNvPr>
                <p:cNvSpPr/>
                <p:nvPr/>
              </p:nvSpPr>
              <p:spPr>
                <a:xfrm>
                  <a:off x="6862425" y="2918025"/>
                  <a:ext cx="254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098" extrusionOk="0">
                      <a:moveTo>
                        <a:pt x="1000" y="1"/>
                      </a:moveTo>
                      <a:cubicBezTo>
                        <a:pt x="634" y="331"/>
                        <a:pt x="295" y="687"/>
                        <a:pt x="1" y="1080"/>
                      </a:cubicBezTo>
                      <a:lnTo>
                        <a:pt x="28" y="1098"/>
                      </a:lnTo>
                      <a:cubicBezTo>
                        <a:pt x="322" y="714"/>
                        <a:pt x="661" y="357"/>
                        <a:pt x="1018" y="27"/>
                      </a:cubicBezTo>
                      <a:lnTo>
                        <a:pt x="10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3" name="Google Shape;9433;p40">
                  <a:extLst>
                    <a:ext uri="{FF2B5EF4-FFF2-40B4-BE49-F238E27FC236}">
                      <a16:creationId xmlns:a16="http://schemas.microsoft.com/office/drawing/2014/main" id="{278E00AC-A745-40A3-EE82-6EB46AA502CD}"/>
                    </a:ext>
                  </a:extLst>
                </p:cNvPr>
                <p:cNvSpPr/>
                <p:nvPr/>
              </p:nvSpPr>
              <p:spPr>
                <a:xfrm>
                  <a:off x="6875150" y="2914675"/>
                  <a:ext cx="227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054" extrusionOk="0">
                      <a:moveTo>
                        <a:pt x="884" y="1"/>
                      </a:moveTo>
                      <a:lnTo>
                        <a:pt x="0" y="1027"/>
                      </a:lnTo>
                      <a:lnTo>
                        <a:pt x="27" y="1053"/>
                      </a:lnTo>
                      <a:lnTo>
                        <a:pt x="910" y="28"/>
                      </a:lnTo>
                      <a:lnTo>
                        <a:pt x="8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4" name="Google Shape;9434;p40">
                  <a:extLst>
                    <a:ext uri="{FF2B5EF4-FFF2-40B4-BE49-F238E27FC236}">
                      <a16:creationId xmlns:a16="http://schemas.microsoft.com/office/drawing/2014/main" id="{5845D02B-220B-5050-AAB3-2787D4C37701}"/>
                    </a:ext>
                  </a:extLst>
                </p:cNvPr>
                <p:cNvSpPr/>
                <p:nvPr/>
              </p:nvSpPr>
              <p:spPr>
                <a:xfrm>
                  <a:off x="6889425" y="2906650"/>
                  <a:ext cx="254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134" extrusionOk="0">
                      <a:moveTo>
                        <a:pt x="991" y="1"/>
                      </a:moveTo>
                      <a:cubicBezTo>
                        <a:pt x="643" y="349"/>
                        <a:pt x="304" y="723"/>
                        <a:pt x="0" y="1107"/>
                      </a:cubicBezTo>
                      <a:lnTo>
                        <a:pt x="36" y="1134"/>
                      </a:lnTo>
                      <a:cubicBezTo>
                        <a:pt x="339" y="741"/>
                        <a:pt x="669" y="375"/>
                        <a:pt x="1017" y="27"/>
                      </a:cubicBezTo>
                      <a:lnTo>
                        <a:pt x="9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5" name="Google Shape;9435;p40">
                  <a:extLst>
                    <a:ext uri="{FF2B5EF4-FFF2-40B4-BE49-F238E27FC236}">
                      <a16:creationId xmlns:a16="http://schemas.microsoft.com/office/drawing/2014/main" id="{1A0838DF-76EA-6D65-6E24-EBC6F2932D2A}"/>
                    </a:ext>
                  </a:extLst>
                </p:cNvPr>
                <p:cNvSpPr/>
                <p:nvPr/>
              </p:nvSpPr>
              <p:spPr>
                <a:xfrm>
                  <a:off x="6905475" y="2900850"/>
                  <a:ext cx="22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1045" extrusionOk="0">
                      <a:moveTo>
                        <a:pt x="848" y="1"/>
                      </a:moveTo>
                      <a:cubicBezTo>
                        <a:pt x="581" y="349"/>
                        <a:pt x="295" y="696"/>
                        <a:pt x="1" y="1027"/>
                      </a:cubicBezTo>
                      <a:lnTo>
                        <a:pt x="27" y="1044"/>
                      </a:lnTo>
                      <a:cubicBezTo>
                        <a:pt x="322" y="714"/>
                        <a:pt x="607" y="375"/>
                        <a:pt x="884" y="18"/>
                      </a:cubicBezTo>
                      <a:lnTo>
                        <a:pt x="8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6" name="Google Shape;9436;p40">
                  <a:extLst>
                    <a:ext uri="{FF2B5EF4-FFF2-40B4-BE49-F238E27FC236}">
                      <a16:creationId xmlns:a16="http://schemas.microsoft.com/office/drawing/2014/main" id="{A53E2EE9-4D1C-21B5-26C8-C0ACC06EBE30}"/>
                    </a:ext>
                  </a:extLst>
                </p:cNvPr>
                <p:cNvSpPr/>
                <p:nvPr/>
              </p:nvSpPr>
              <p:spPr>
                <a:xfrm>
                  <a:off x="6917975" y="2893275"/>
                  <a:ext cx="24100" cy="3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214" extrusionOk="0">
                      <a:moveTo>
                        <a:pt x="937" y="0"/>
                      </a:moveTo>
                      <a:cubicBezTo>
                        <a:pt x="589" y="366"/>
                        <a:pt x="277" y="768"/>
                        <a:pt x="0" y="1196"/>
                      </a:cubicBezTo>
                      <a:lnTo>
                        <a:pt x="36" y="1214"/>
                      </a:lnTo>
                      <a:cubicBezTo>
                        <a:pt x="312" y="794"/>
                        <a:pt x="616" y="393"/>
                        <a:pt x="964" y="18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7" name="Google Shape;9437;p40">
                  <a:extLst>
                    <a:ext uri="{FF2B5EF4-FFF2-40B4-BE49-F238E27FC236}">
                      <a16:creationId xmlns:a16="http://schemas.microsoft.com/office/drawing/2014/main" id="{56E43995-97E1-AAE3-7BD8-9F1ED1342C9A}"/>
                    </a:ext>
                  </a:extLst>
                </p:cNvPr>
                <p:cNvSpPr/>
                <p:nvPr/>
              </p:nvSpPr>
              <p:spPr>
                <a:xfrm>
                  <a:off x="6930900" y="2891050"/>
                  <a:ext cx="198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080" extrusionOk="0">
                      <a:moveTo>
                        <a:pt x="759" y="0"/>
                      </a:moveTo>
                      <a:cubicBezTo>
                        <a:pt x="482" y="330"/>
                        <a:pt x="224" y="687"/>
                        <a:pt x="1" y="1062"/>
                      </a:cubicBezTo>
                      <a:lnTo>
                        <a:pt x="36" y="1080"/>
                      </a:lnTo>
                      <a:cubicBezTo>
                        <a:pt x="259" y="714"/>
                        <a:pt x="509" y="357"/>
                        <a:pt x="795" y="27"/>
                      </a:cubicBezTo>
                      <a:lnTo>
                        <a:pt x="7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8" name="Google Shape;9438;p40">
                  <a:extLst>
                    <a:ext uri="{FF2B5EF4-FFF2-40B4-BE49-F238E27FC236}">
                      <a16:creationId xmlns:a16="http://schemas.microsoft.com/office/drawing/2014/main" id="{951B6104-1DB9-67D2-6A94-D2AB49C96B39}"/>
                    </a:ext>
                  </a:extLst>
                </p:cNvPr>
                <p:cNvSpPr/>
                <p:nvPr/>
              </p:nvSpPr>
              <p:spPr>
                <a:xfrm>
                  <a:off x="6944950" y="2897725"/>
                  <a:ext cx="82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474" extrusionOk="0">
                      <a:moveTo>
                        <a:pt x="304" y="1"/>
                      </a:moveTo>
                      <a:cubicBezTo>
                        <a:pt x="179" y="135"/>
                        <a:pt x="81" y="295"/>
                        <a:pt x="1" y="465"/>
                      </a:cubicBezTo>
                      <a:lnTo>
                        <a:pt x="36" y="474"/>
                      </a:lnTo>
                      <a:cubicBezTo>
                        <a:pt x="108" y="313"/>
                        <a:pt x="206" y="161"/>
                        <a:pt x="331" y="19"/>
                      </a:cubicBez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9" name="Google Shape;9439;p40">
                  <a:extLst>
                    <a:ext uri="{FF2B5EF4-FFF2-40B4-BE49-F238E27FC236}">
                      <a16:creationId xmlns:a16="http://schemas.microsoft.com/office/drawing/2014/main" id="{FEE4D5A0-10B2-33BF-9EEF-2310E6116345}"/>
                    </a:ext>
                  </a:extLst>
                </p:cNvPr>
                <p:cNvSpPr/>
                <p:nvPr/>
              </p:nvSpPr>
              <p:spPr>
                <a:xfrm>
                  <a:off x="6608850" y="2843750"/>
                  <a:ext cx="8500" cy="11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738" extrusionOk="0">
                      <a:moveTo>
                        <a:pt x="143" y="1"/>
                      </a:moveTo>
                      <a:cubicBezTo>
                        <a:pt x="54" y="117"/>
                        <a:pt x="72" y="277"/>
                        <a:pt x="99" y="420"/>
                      </a:cubicBezTo>
                      <a:cubicBezTo>
                        <a:pt x="134" y="616"/>
                        <a:pt x="152" y="804"/>
                        <a:pt x="170" y="991"/>
                      </a:cubicBezTo>
                      <a:cubicBezTo>
                        <a:pt x="188" y="1178"/>
                        <a:pt x="206" y="1375"/>
                        <a:pt x="242" y="1562"/>
                      </a:cubicBezTo>
                      <a:cubicBezTo>
                        <a:pt x="72" y="1946"/>
                        <a:pt x="152" y="2499"/>
                        <a:pt x="295" y="2891"/>
                      </a:cubicBezTo>
                      <a:cubicBezTo>
                        <a:pt x="188" y="3016"/>
                        <a:pt x="54" y="3177"/>
                        <a:pt x="27" y="3364"/>
                      </a:cubicBezTo>
                      <a:cubicBezTo>
                        <a:pt x="1" y="3498"/>
                        <a:pt x="36" y="3632"/>
                        <a:pt x="63" y="3757"/>
                      </a:cubicBezTo>
                      <a:lnTo>
                        <a:pt x="295" y="4738"/>
                      </a:lnTo>
                      <a:lnTo>
                        <a:pt x="331" y="4729"/>
                      </a:lnTo>
                      <a:lnTo>
                        <a:pt x="99" y="3748"/>
                      </a:lnTo>
                      <a:cubicBezTo>
                        <a:pt x="72" y="3632"/>
                        <a:pt x="45" y="3498"/>
                        <a:pt x="63" y="3364"/>
                      </a:cubicBezTo>
                      <a:cubicBezTo>
                        <a:pt x="90" y="3186"/>
                        <a:pt x="224" y="3034"/>
                        <a:pt x="331" y="2909"/>
                      </a:cubicBezTo>
                      <a:lnTo>
                        <a:pt x="340" y="2900"/>
                      </a:lnTo>
                      <a:lnTo>
                        <a:pt x="331" y="2891"/>
                      </a:lnTo>
                      <a:cubicBezTo>
                        <a:pt x="188" y="2499"/>
                        <a:pt x="108" y="1955"/>
                        <a:pt x="277" y="1571"/>
                      </a:cubicBezTo>
                      <a:lnTo>
                        <a:pt x="277" y="1562"/>
                      </a:lnTo>
                      <a:cubicBezTo>
                        <a:pt x="242" y="1375"/>
                        <a:pt x="224" y="1178"/>
                        <a:pt x="206" y="991"/>
                      </a:cubicBezTo>
                      <a:cubicBezTo>
                        <a:pt x="188" y="804"/>
                        <a:pt x="179" y="607"/>
                        <a:pt x="134" y="420"/>
                      </a:cubicBezTo>
                      <a:cubicBezTo>
                        <a:pt x="108" y="277"/>
                        <a:pt x="90" y="126"/>
                        <a:pt x="170" y="19"/>
                      </a:cubicBezTo>
                      <a:lnTo>
                        <a:pt x="1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0" name="Google Shape;9440;p40">
                  <a:extLst>
                    <a:ext uri="{FF2B5EF4-FFF2-40B4-BE49-F238E27FC236}">
                      <a16:creationId xmlns:a16="http://schemas.microsoft.com/office/drawing/2014/main" id="{9ADD5752-1525-7775-24C1-530F75C4B7EB}"/>
                    </a:ext>
                  </a:extLst>
                </p:cNvPr>
                <p:cNvSpPr/>
                <p:nvPr/>
              </p:nvSpPr>
              <p:spPr>
                <a:xfrm>
                  <a:off x="6581875" y="2835950"/>
                  <a:ext cx="5600" cy="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87" extrusionOk="0">
                      <a:moveTo>
                        <a:pt x="196" y="1"/>
                      </a:moveTo>
                      <a:cubicBezTo>
                        <a:pt x="116" y="81"/>
                        <a:pt x="54" y="170"/>
                        <a:pt x="0" y="268"/>
                      </a:cubicBezTo>
                      <a:lnTo>
                        <a:pt x="27" y="286"/>
                      </a:lnTo>
                      <a:cubicBezTo>
                        <a:pt x="81" y="188"/>
                        <a:pt x="143" y="99"/>
                        <a:pt x="223" y="27"/>
                      </a:cubicBez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1" name="Google Shape;9441;p40">
                  <a:extLst>
                    <a:ext uri="{FF2B5EF4-FFF2-40B4-BE49-F238E27FC236}">
                      <a16:creationId xmlns:a16="http://schemas.microsoft.com/office/drawing/2014/main" id="{56E57C61-94AB-6A30-3A2E-48D8C85BEAFC}"/>
                    </a:ext>
                  </a:extLst>
                </p:cNvPr>
                <p:cNvSpPr/>
                <p:nvPr/>
              </p:nvSpPr>
              <p:spPr>
                <a:xfrm>
                  <a:off x="6582525" y="2839525"/>
                  <a:ext cx="10075" cy="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607" extrusionOk="0">
                      <a:moveTo>
                        <a:pt x="367" y="0"/>
                      </a:moveTo>
                      <a:lnTo>
                        <a:pt x="1" y="589"/>
                      </a:lnTo>
                      <a:lnTo>
                        <a:pt x="28" y="607"/>
                      </a:lnTo>
                      <a:lnTo>
                        <a:pt x="402" y="18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2" name="Google Shape;9442;p40">
                  <a:extLst>
                    <a:ext uri="{FF2B5EF4-FFF2-40B4-BE49-F238E27FC236}">
                      <a16:creationId xmlns:a16="http://schemas.microsoft.com/office/drawing/2014/main" id="{73A8AE13-1313-173C-ACBE-EDDD5E2F7A61}"/>
                    </a:ext>
                  </a:extLst>
                </p:cNvPr>
                <p:cNvSpPr/>
                <p:nvPr/>
              </p:nvSpPr>
              <p:spPr>
                <a:xfrm>
                  <a:off x="6584775" y="2843325"/>
                  <a:ext cx="14075" cy="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821" extrusionOk="0">
                      <a:moveTo>
                        <a:pt x="535" y="0"/>
                      </a:moveTo>
                      <a:cubicBezTo>
                        <a:pt x="366" y="277"/>
                        <a:pt x="188" y="544"/>
                        <a:pt x="0" y="803"/>
                      </a:cubicBezTo>
                      <a:lnTo>
                        <a:pt x="27" y="821"/>
                      </a:lnTo>
                      <a:cubicBezTo>
                        <a:pt x="214" y="562"/>
                        <a:pt x="393" y="294"/>
                        <a:pt x="562" y="18"/>
                      </a:cubicBez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3" name="Google Shape;9443;p40">
                  <a:extLst>
                    <a:ext uri="{FF2B5EF4-FFF2-40B4-BE49-F238E27FC236}">
                      <a16:creationId xmlns:a16="http://schemas.microsoft.com/office/drawing/2014/main" id="{335F2F58-269E-C25B-30F4-AAD61720B6B1}"/>
                    </a:ext>
                  </a:extLst>
                </p:cNvPr>
                <p:cNvSpPr/>
                <p:nvPr/>
              </p:nvSpPr>
              <p:spPr>
                <a:xfrm>
                  <a:off x="6589000" y="2847550"/>
                  <a:ext cx="15425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920" extrusionOk="0">
                      <a:moveTo>
                        <a:pt x="589" y="1"/>
                      </a:moveTo>
                      <a:cubicBezTo>
                        <a:pt x="366" y="286"/>
                        <a:pt x="170" y="589"/>
                        <a:pt x="1" y="902"/>
                      </a:cubicBezTo>
                      <a:lnTo>
                        <a:pt x="36" y="919"/>
                      </a:lnTo>
                      <a:cubicBezTo>
                        <a:pt x="197" y="607"/>
                        <a:pt x="393" y="304"/>
                        <a:pt x="616" y="27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4" name="Google Shape;9444;p40">
                  <a:extLst>
                    <a:ext uri="{FF2B5EF4-FFF2-40B4-BE49-F238E27FC236}">
                      <a16:creationId xmlns:a16="http://schemas.microsoft.com/office/drawing/2014/main" id="{6025CD03-8B0D-B022-C645-E047B951CBC2}"/>
                    </a:ext>
                  </a:extLst>
                </p:cNvPr>
                <p:cNvSpPr/>
                <p:nvPr/>
              </p:nvSpPr>
              <p:spPr>
                <a:xfrm>
                  <a:off x="6594800" y="2854475"/>
                  <a:ext cx="1407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830" extrusionOk="0">
                      <a:moveTo>
                        <a:pt x="536" y="0"/>
                      </a:moveTo>
                      <a:cubicBezTo>
                        <a:pt x="340" y="259"/>
                        <a:pt x="161" y="535"/>
                        <a:pt x="1" y="812"/>
                      </a:cubicBezTo>
                      <a:lnTo>
                        <a:pt x="27" y="830"/>
                      </a:lnTo>
                      <a:cubicBezTo>
                        <a:pt x="188" y="553"/>
                        <a:pt x="366" y="286"/>
                        <a:pt x="563" y="27"/>
                      </a:cubicBezTo>
                      <a:lnTo>
                        <a:pt x="5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5" name="Google Shape;9445;p40">
                  <a:extLst>
                    <a:ext uri="{FF2B5EF4-FFF2-40B4-BE49-F238E27FC236}">
                      <a16:creationId xmlns:a16="http://schemas.microsoft.com/office/drawing/2014/main" id="{AED0684D-E9EA-A5B5-CACA-83F56B6B7520}"/>
                    </a:ext>
                  </a:extLst>
                </p:cNvPr>
                <p:cNvSpPr/>
                <p:nvPr/>
              </p:nvSpPr>
              <p:spPr>
                <a:xfrm>
                  <a:off x="6601500" y="2866050"/>
                  <a:ext cx="8500" cy="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37" extrusionOk="0">
                      <a:moveTo>
                        <a:pt x="304" y="1"/>
                      </a:moveTo>
                      <a:lnTo>
                        <a:pt x="0" y="518"/>
                      </a:lnTo>
                      <a:lnTo>
                        <a:pt x="27" y="536"/>
                      </a:lnTo>
                      <a:lnTo>
                        <a:pt x="339" y="19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6" name="Google Shape;9446;p40">
                  <a:extLst>
                    <a:ext uri="{FF2B5EF4-FFF2-40B4-BE49-F238E27FC236}">
                      <a16:creationId xmlns:a16="http://schemas.microsoft.com/office/drawing/2014/main" id="{86098D7C-6B49-D9A6-2D65-FA0ABF066218}"/>
                    </a:ext>
                  </a:extLst>
                </p:cNvPr>
                <p:cNvSpPr/>
                <p:nvPr/>
              </p:nvSpPr>
              <p:spPr>
                <a:xfrm>
                  <a:off x="6564925" y="2905525"/>
                  <a:ext cx="82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572" extrusionOk="0">
                      <a:moveTo>
                        <a:pt x="304" y="1"/>
                      </a:moveTo>
                      <a:cubicBezTo>
                        <a:pt x="170" y="170"/>
                        <a:pt x="63" y="358"/>
                        <a:pt x="0" y="563"/>
                      </a:cubicBezTo>
                      <a:lnTo>
                        <a:pt x="36" y="572"/>
                      </a:lnTo>
                      <a:cubicBezTo>
                        <a:pt x="98" y="376"/>
                        <a:pt x="196" y="188"/>
                        <a:pt x="330" y="28"/>
                      </a:cubicBez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7" name="Google Shape;9447;p40">
                  <a:extLst>
                    <a:ext uri="{FF2B5EF4-FFF2-40B4-BE49-F238E27FC236}">
                      <a16:creationId xmlns:a16="http://schemas.microsoft.com/office/drawing/2014/main" id="{AAFB8658-DD1E-18B0-8EB0-C61ECD059608}"/>
                    </a:ext>
                  </a:extLst>
                </p:cNvPr>
                <p:cNvSpPr/>
                <p:nvPr/>
              </p:nvSpPr>
              <p:spPr>
                <a:xfrm>
                  <a:off x="6569375" y="2910675"/>
                  <a:ext cx="10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741" extrusionOk="0">
                      <a:moveTo>
                        <a:pt x="393" y="0"/>
                      </a:moveTo>
                      <a:cubicBezTo>
                        <a:pt x="233" y="232"/>
                        <a:pt x="108" y="473"/>
                        <a:pt x="1" y="723"/>
                      </a:cubicBezTo>
                      <a:lnTo>
                        <a:pt x="36" y="741"/>
                      </a:lnTo>
                      <a:cubicBezTo>
                        <a:pt x="134" y="491"/>
                        <a:pt x="268" y="250"/>
                        <a:pt x="420" y="27"/>
                      </a:cubicBezTo>
                      <a:lnTo>
                        <a:pt x="39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8" name="Google Shape;9448;p40">
                  <a:extLst>
                    <a:ext uri="{FF2B5EF4-FFF2-40B4-BE49-F238E27FC236}">
                      <a16:creationId xmlns:a16="http://schemas.microsoft.com/office/drawing/2014/main" id="{DB71C009-9B8E-C615-32C4-B168C9676905}"/>
                    </a:ext>
                  </a:extLst>
                </p:cNvPr>
                <p:cNvSpPr/>
                <p:nvPr/>
              </p:nvSpPr>
              <p:spPr>
                <a:xfrm>
                  <a:off x="6571825" y="2911325"/>
                  <a:ext cx="17650" cy="2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117" extrusionOk="0">
                      <a:moveTo>
                        <a:pt x="679" y="1"/>
                      </a:moveTo>
                      <a:cubicBezTo>
                        <a:pt x="420" y="349"/>
                        <a:pt x="197" y="715"/>
                        <a:pt x="1" y="1107"/>
                      </a:cubicBezTo>
                      <a:lnTo>
                        <a:pt x="36" y="1116"/>
                      </a:lnTo>
                      <a:cubicBezTo>
                        <a:pt x="224" y="741"/>
                        <a:pt x="456" y="367"/>
                        <a:pt x="706" y="28"/>
                      </a:cubicBez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9" name="Google Shape;9449;p40">
                  <a:extLst>
                    <a:ext uri="{FF2B5EF4-FFF2-40B4-BE49-F238E27FC236}">
                      <a16:creationId xmlns:a16="http://schemas.microsoft.com/office/drawing/2014/main" id="{1FF3717F-0564-7791-0A99-0CF7905C6B8C}"/>
                    </a:ext>
                  </a:extLst>
                </p:cNvPr>
                <p:cNvSpPr/>
                <p:nvPr/>
              </p:nvSpPr>
              <p:spPr>
                <a:xfrm>
                  <a:off x="6575850" y="2916475"/>
                  <a:ext cx="21875" cy="3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366" extrusionOk="0">
                      <a:moveTo>
                        <a:pt x="848" y="0"/>
                      </a:moveTo>
                      <a:cubicBezTo>
                        <a:pt x="536" y="428"/>
                        <a:pt x="250" y="883"/>
                        <a:pt x="0" y="1347"/>
                      </a:cubicBezTo>
                      <a:lnTo>
                        <a:pt x="36" y="1365"/>
                      </a:lnTo>
                      <a:cubicBezTo>
                        <a:pt x="286" y="901"/>
                        <a:pt x="562" y="446"/>
                        <a:pt x="875" y="27"/>
                      </a:cubicBezTo>
                      <a:lnTo>
                        <a:pt x="8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0" name="Google Shape;9450;p40">
                  <a:extLst>
                    <a:ext uri="{FF2B5EF4-FFF2-40B4-BE49-F238E27FC236}">
                      <a16:creationId xmlns:a16="http://schemas.microsoft.com/office/drawing/2014/main" id="{5E6E4A12-2AB4-6A4F-1555-BF6ABD328F44}"/>
                    </a:ext>
                  </a:extLst>
                </p:cNvPr>
                <p:cNvSpPr/>
                <p:nvPr/>
              </p:nvSpPr>
              <p:spPr>
                <a:xfrm>
                  <a:off x="6583425" y="2920925"/>
                  <a:ext cx="22550" cy="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455" extrusionOk="0">
                      <a:moveTo>
                        <a:pt x="875" y="1"/>
                      </a:moveTo>
                      <a:cubicBezTo>
                        <a:pt x="527" y="447"/>
                        <a:pt x="233" y="928"/>
                        <a:pt x="1" y="1437"/>
                      </a:cubicBezTo>
                      <a:lnTo>
                        <a:pt x="27" y="1455"/>
                      </a:lnTo>
                      <a:cubicBezTo>
                        <a:pt x="268" y="946"/>
                        <a:pt x="563" y="464"/>
                        <a:pt x="902" y="27"/>
                      </a:cubicBezTo>
                      <a:lnTo>
                        <a:pt x="8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1" name="Google Shape;9451;p40">
                  <a:extLst>
                    <a:ext uri="{FF2B5EF4-FFF2-40B4-BE49-F238E27FC236}">
                      <a16:creationId xmlns:a16="http://schemas.microsoft.com/office/drawing/2014/main" id="{B185AF49-C242-5705-C054-2C6B3A546EA1}"/>
                    </a:ext>
                  </a:extLst>
                </p:cNvPr>
                <p:cNvSpPr/>
                <p:nvPr/>
              </p:nvSpPr>
              <p:spPr>
                <a:xfrm>
                  <a:off x="6590800" y="2934975"/>
                  <a:ext cx="16300" cy="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25" extrusionOk="0">
                      <a:moveTo>
                        <a:pt x="616" y="1"/>
                      </a:moveTo>
                      <a:cubicBezTo>
                        <a:pt x="393" y="357"/>
                        <a:pt x="187" y="732"/>
                        <a:pt x="0" y="1107"/>
                      </a:cubicBezTo>
                      <a:lnTo>
                        <a:pt x="36" y="1125"/>
                      </a:lnTo>
                      <a:cubicBezTo>
                        <a:pt x="214" y="750"/>
                        <a:pt x="428" y="375"/>
                        <a:pt x="651" y="18"/>
                      </a:cubicBez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2" name="Google Shape;9452;p40">
                  <a:extLst>
                    <a:ext uri="{FF2B5EF4-FFF2-40B4-BE49-F238E27FC236}">
                      <a16:creationId xmlns:a16="http://schemas.microsoft.com/office/drawing/2014/main" id="{F91B0566-E461-9AFF-FF7F-49B54ACB9D31}"/>
                    </a:ext>
                  </a:extLst>
                </p:cNvPr>
                <p:cNvSpPr/>
                <p:nvPr/>
              </p:nvSpPr>
              <p:spPr>
                <a:xfrm>
                  <a:off x="6601050" y="2944800"/>
                  <a:ext cx="10950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777" extrusionOk="0">
                      <a:moveTo>
                        <a:pt x="411" y="0"/>
                      </a:moveTo>
                      <a:cubicBezTo>
                        <a:pt x="223" y="223"/>
                        <a:pt x="81" y="491"/>
                        <a:pt x="0" y="767"/>
                      </a:cubicBezTo>
                      <a:lnTo>
                        <a:pt x="36" y="776"/>
                      </a:lnTo>
                      <a:cubicBezTo>
                        <a:pt x="116" y="500"/>
                        <a:pt x="259" y="241"/>
                        <a:pt x="438" y="27"/>
                      </a:cubicBez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3" name="Google Shape;9453;p40">
                  <a:extLst>
                    <a:ext uri="{FF2B5EF4-FFF2-40B4-BE49-F238E27FC236}">
                      <a16:creationId xmlns:a16="http://schemas.microsoft.com/office/drawing/2014/main" id="{ADC9ADE7-D718-6D77-8DE3-7C4087662B1D}"/>
                    </a:ext>
                  </a:extLst>
                </p:cNvPr>
                <p:cNvSpPr/>
                <p:nvPr/>
              </p:nvSpPr>
              <p:spPr>
                <a:xfrm>
                  <a:off x="6609525" y="2956375"/>
                  <a:ext cx="49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376" extrusionOk="0">
                      <a:moveTo>
                        <a:pt x="161" y="1"/>
                      </a:moveTo>
                      <a:lnTo>
                        <a:pt x="0" y="358"/>
                      </a:lnTo>
                      <a:lnTo>
                        <a:pt x="36" y="376"/>
                      </a:lnTo>
                      <a:lnTo>
                        <a:pt x="197" y="10"/>
                      </a:lnTo>
                      <a:lnTo>
                        <a:pt x="1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4" name="Google Shape;9454;p40">
                  <a:extLst>
                    <a:ext uri="{FF2B5EF4-FFF2-40B4-BE49-F238E27FC236}">
                      <a16:creationId xmlns:a16="http://schemas.microsoft.com/office/drawing/2014/main" id="{66E0C534-6872-666C-680A-FAB0881231F6}"/>
                    </a:ext>
                  </a:extLst>
                </p:cNvPr>
                <p:cNvSpPr/>
                <p:nvPr/>
              </p:nvSpPr>
              <p:spPr>
                <a:xfrm>
                  <a:off x="6569375" y="2867400"/>
                  <a:ext cx="12075" cy="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706" extrusionOk="0">
                      <a:moveTo>
                        <a:pt x="456" y="0"/>
                      </a:moveTo>
                      <a:cubicBezTo>
                        <a:pt x="286" y="215"/>
                        <a:pt x="134" y="447"/>
                        <a:pt x="1" y="687"/>
                      </a:cubicBezTo>
                      <a:lnTo>
                        <a:pt x="36" y="705"/>
                      </a:lnTo>
                      <a:cubicBezTo>
                        <a:pt x="161" y="464"/>
                        <a:pt x="313" y="232"/>
                        <a:pt x="482" y="18"/>
                      </a:cubicBezTo>
                      <a:lnTo>
                        <a:pt x="4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5" name="Google Shape;9455;p40">
                  <a:extLst>
                    <a:ext uri="{FF2B5EF4-FFF2-40B4-BE49-F238E27FC236}">
                      <a16:creationId xmlns:a16="http://schemas.microsoft.com/office/drawing/2014/main" id="{0A95E78F-3FC9-3FF1-ACAE-4538B54A2B25}"/>
                    </a:ext>
                  </a:extLst>
                </p:cNvPr>
                <p:cNvSpPr/>
                <p:nvPr/>
              </p:nvSpPr>
              <p:spPr>
                <a:xfrm>
                  <a:off x="6572950" y="2875650"/>
                  <a:ext cx="138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840" extrusionOk="0">
                      <a:moveTo>
                        <a:pt x="527" y="1"/>
                      </a:moveTo>
                      <a:cubicBezTo>
                        <a:pt x="322" y="250"/>
                        <a:pt x="152" y="527"/>
                        <a:pt x="0" y="821"/>
                      </a:cubicBezTo>
                      <a:lnTo>
                        <a:pt x="27" y="839"/>
                      </a:lnTo>
                      <a:cubicBezTo>
                        <a:pt x="179" y="554"/>
                        <a:pt x="357" y="277"/>
                        <a:pt x="553" y="18"/>
                      </a:cubicBezTo>
                      <a:lnTo>
                        <a:pt x="5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6" name="Google Shape;9456;p40">
                  <a:extLst>
                    <a:ext uri="{FF2B5EF4-FFF2-40B4-BE49-F238E27FC236}">
                      <a16:creationId xmlns:a16="http://schemas.microsoft.com/office/drawing/2014/main" id="{AAE8CFC0-97B7-3B17-8E65-0A04CDEAC664}"/>
                    </a:ext>
                  </a:extLst>
                </p:cNvPr>
                <p:cNvSpPr/>
                <p:nvPr/>
              </p:nvSpPr>
              <p:spPr>
                <a:xfrm>
                  <a:off x="6577400" y="2879900"/>
                  <a:ext cx="176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098" extrusionOk="0">
                      <a:moveTo>
                        <a:pt x="679" y="0"/>
                      </a:moveTo>
                      <a:cubicBezTo>
                        <a:pt x="411" y="330"/>
                        <a:pt x="179" y="696"/>
                        <a:pt x="1" y="1080"/>
                      </a:cubicBezTo>
                      <a:lnTo>
                        <a:pt x="36" y="1097"/>
                      </a:lnTo>
                      <a:cubicBezTo>
                        <a:pt x="215" y="714"/>
                        <a:pt x="438" y="348"/>
                        <a:pt x="706" y="18"/>
                      </a:cubicBezTo>
                      <a:lnTo>
                        <a:pt x="6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7" name="Google Shape;9457;p40">
                  <a:extLst>
                    <a:ext uri="{FF2B5EF4-FFF2-40B4-BE49-F238E27FC236}">
                      <a16:creationId xmlns:a16="http://schemas.microsoft.com/office/drawing/2014/main" id="{AD70682E-0C07-A88D-DA86-9F6023CB83AF}"/>
                    </a:ext>
                  </a:extLst>
                </p:cNvPr>
                <p:cNvSpPr/>
                <p:nvPr/>
              </p:nvSpPr>
              <p:spPr>
                <a:xfrm>
                  <a:off x="6586550" y="2882125"/>
                  <a:ext cx="16975" cy="2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1027" extrusionOk="0">
                      <a:moveTo>
                        <a:pt x="652" y="0"/>
                      </a:moveTo>
                      <a:cubicBezTo>
                        <a:pt x="411" y="321"/>
                        <a:pt x="188" y="660"/>
                        <a:pt x="1" y="1008"/>
                      </a:cubicBezTo>
                      <a:lnTo>
                        <a:pt x="36" y="1026"/>
                      </a:lnTo>
                      <a:cubicBezTo>
                        <a:pt x="224" y="678"/>
                        <a:pt x="438" y="339"/>
                        <a:pt x="679" y="27"/>
                      </a:cubicBezTo>
                      <a:lnTo>
                        <a:pt x="6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8" name="Google Shape;9458;p40">
                  <a:extLst>
                    <a:ext uri="{FF2B5EF4-FFF2-40B4-BE49-F238E27FC236}">
                      <a16:creationId xmlns:a16="http://schemas.microsoft.com/office/drawing/2014/main" id="{D696609A-D379-F3C4-4816-27B2A27C5758}"/>
                    </a:ext>
                  </a:extLst>
                </p:cNvPr>
                <p:cNvSpPr/>
                <p:nvPr/>
              </p:nvSpPr>
              <p:spPr>
                <a:xfrm>
                  <a:off x="6594800" y="2886800"/>
                  <a:ext cx="14975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973" extrusionOk="0">
                      <a:moveTo>
                        <a:pt x="563" y="1"/>
                      </a:moveTo>
                      <a:lnTo>
                        <a:pt x="1" y="946"/>
                      </a:lnTo>
                      <a:lnTo>
                        <a:pt x="36" y="973"/>
                      </a:lnTo>
                      <a:lnTo>
                        <a:pt x="598" y="18"/>
                      </a:lnTo>
                      <a:lnTo>
                        <a:pt x="5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9" name="Google Shape;9459;p40">
                  <a:extLst>
                    <a:ext uri="{FF2B5EF4-FFF2-40B4-BE49-F238E27FC236}">
                      <a16:creationId xmlns:a16="http://schemas.microsoft.com/office/drawing/2014/main" id="{119B3A47-37A2-AC50-3EDE-EC37C42B0ED5}"/>
                    </a:ext>
                  </a:extLst>
                </p:cNvPr>
                <p:cNvSpPr/>
                <p:nvPr/>
              </p:nvSpPr>
              <p:spPr>
                <a:xfrm>
                  <a:off x="6603275" y="2901975"/>
                  <a:ext cx="74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47" extrusionOk="0">
                      <a:moveTo>
                        <a:pt x="268" y="0"/>
                      </a:moveTo>
                      <a:cubicBezTo>
                        <a:pt x="170" y="134"/>
                        <a:pt x="72" y="277"/>
                        <a:pt x="1" y="428"/>
                      </a:cubicBezTo>
                      <a:lnTo>
                        <a:pt x="36" y="446"/>
                      </a:lnTo>
                      <a:cubicBezTo>
                        <a:pt x="108" y="295"/>
                        <a:pt x="197" y="152"/>
                        <a:pt x="295" y="18"/>
                      </a:cubicBez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0" name="Google Shape;9460;p40">
                  <a:extLst>
                    <a:ext uri="{FF2B5EF4-FFF2-40B4-BE49-F238E27FC236}">
                      <a16:creationId xmlns:a16="http://schemas.microsoft.com/office/drawing/2014/main" id="{9ED2FF30-80C9-DA4D-98E7-E73B83B183D7}"/>
                    </a:ext>
                  </a:extLst>
                </p:cNvPr>
                <p:cNvSpPr/>
                <p:nvPr/>
              </p:nvSpPr>
              <p:spPr>
                <a:xfrm>
                  <a:off x="6610850" y="2908875"/>
                  <a:ext cx="3375" cy="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06" extrusionOk="0">
                      <a:moveTo>
                        <a:pt x="108" y="1"/>
                      </a:moveTo>
                      <a:cubicBezTo>
                        <a:pt x="72" y="63"/>
                        <a:pt x="37" y="126"/>
                        <a:pt x="1" y="188"/>
                      </a:cubicBezTo>
                      <a:lnTo>
                        <a:pt x="28" y="206"/>
                      </a:lnTo>
                      <a:cubicBezTo>
                        <a:pt x="72" y="152"/>
                        <a:pt x="108" y="81"/>
                        <a:pt x="135" y="10"/>
                      </a:cubicBez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1" name="Google Shape;9461;p40">
                  <a:extLst>
                    <a:ext uri="{FF2B5EF4-FFF2-40B4-BE49-F238E27FC236}">
                      <a16:creationId xmlns:a16="http://schemas.microsoft.com/office/drawing/2014/main" id="{9E29549F-3DEB-20DE-E04A-0B242527941F}"/>
                    </a:ext>
                  </a:extLst>
                </p:cNvPr>
                <p:cNvSpPr/>
                <p:nvPr/>
              </p:nvSpPr>
              <p:spPr>
                <a:xfrm>
                  <a:off x="6616875" y="2760150"/>
                  <a:ext cx="169300" cy="6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2" h="2560" extrusionOk="0">
                      <a:moveTo>
                        <a:pt x="6269" y="39"/>
                      </a:moveTo>
                      <a:cubicBezTo>
                        <a:pt x="6438" y="39"/>
                        <a:pt x="6622" y="65"/>
                        <a:pt x="6674" y="169"/>
                      </a:cubicBezTo>
                      <a:cubicBezTo>
                        <a:pt x="6718" y="267"/>
                        <a:pt x="6656" y="428"/>
                        <a:pt x="6495" y="624"/>
                      </a:cubicBezTo>
                      <a:cubicBezTo>
                        <a:pt x="6210" y="972"/>
                        <a:pt x="6014" y="1115"/>
                        <a:pt x="5710" y="1302"/>
                      </a:cubicBezTo>
                      <a:cubicBezTo>
                        <a:pt x="4461" y="2060"/>
                        <a:pt x="2508" y="2355"/>
                        <a:pt x="1152" y="2506"/>
                      </a:cubicBezTo>
                      <a:cubicBezTo>
                        <a:pt x="1058" y="2518"/>
                        <a:pt x="953" y="2526"/>
                        <a:pt x="843" y="2526"/>
                      </a:cubicBezTo>
                      <a:cubicBezTo>
                        <a:pt x="618" y="2526"/>
                        <a:pt x="377" y="2492"/>
                        <a:pt x="197" y="2390"/>
                      </a:cubicBezTo>
                      <a:cubicBezTo>
                        <a:pt x="117" y="2346"/>
                        <a:pt x="37" y="2239"/>
                        <a:pt x="54" y="2149"/>
                      </a:cubicBezTo>
                      <a:cubicBezTo>
                        <a:pt x="63" y="2087"/>
                        <a:pt x="108" y="2051"/>
                        <a:pt x="135" y="2025"/>
                      </a:cubicBezTo>
                      <a:cubicBezTo>
                        <a:pt x="474" y="1775"/>
                        <a:pt x="795" y="1587"/>
                        <a:pt x="1152" y="1436"/>
                      </a:cubicBezTo>
                      <a:cubicBezTo>
                        <a:pt x="2766" y="740"/>
                        <a:pt x="4542" y="240"/>
                        <a:pt x="6031" y="53"/>
                      </a:cubicBezTo>
                      <a:cubicBezTo>
                        <a:pt x="6091" y="47"/>
                        <a:pt x="6178" y="39"/>
                        <a:pt x="6269" y="39"/>
                      </a:cubicBezTo>
                      <a:close/>
                      <a:moveTo>
                        <a:pt x="6280" y="0"/>
                      </a:moveTo>
                      <a:cubicBezTo>
                        <a:pt x="6188" y="0"/>
                        <a:pt x="6097" y="8"/>
                        <a:pt x="6023" y="17"/>
                      </a:cubicBezTo>
                      <a:cubicBezTo>
                        <a:pt x="4542" y="196"/>
                        <a:pt x="2757" y="704"/>
                        <a:pt x="1134" y="1400"/>
                      </a:cubicBezTo>
                      <a:cubicBezTo>
                        <a:pt x="777" y="1552"/>
                        <a:pt x="456" y="1748"/>
                        <a:pt x="117" y="1998"/>
                      </a:cubicBezTo>
                      <a:cubicBezTo>
                        <a:pt x="63" y="2042"/>
                        <a:pt x="28" y="2087"/>
                        <a:pt x="19" y="2141"/>
                      </a:cubicBezTo>
                      <a:cubicBezTo>
                        <a:pt x="1" y="2248"/>
                        <a:pt x="81" y="2372"/>
                        <a:pt x="170" y="2417"/>
                      </a:cubicBezTo>
                      <a:cubicBezTo>
                        <a:pt x="367" y="2533"/>
                        <a:pt x="607" y="2560"/>
                        <a:pt x="839" y="2560"/>
                      </a:cubicBezTo>
                      <a:cubicBezTo>
                        <a:pt x="955" y="2560"/>
                        <a:pt x="1062" y="2551"/>
                        <a:pt x="1152" y="2542"/>
                      </a:cubicBezTo>
                      <a:cubicBezTo>
                        <a:pt x="2517" y="2390"/>
                        <a:pt x="4479" y="2096"/>
                        <a:pt x="5737" y="1338"/>
                      </a:cubicBezTo>
                      <a:cubicBezTo>
                        <a:pt x="6031" y="1150"/>
                        <a:pt x="6237" y="999"/>
                        <a:pt x="6522" y="651"/>
                      </a:cubicBezTo>
                      <a:cubicBezTo>
                        <a:pt x="6638" y="499"/>
                        <a:pt x="6772" y="294"/>
                        <a:pt x="6701" y="151"/>
                      </a:cubicBezTo>
                      <a:cubicBezTo>
                        <a:pt x="6647" y="32"/>
                        <a:pt x="6463" y="0"/>
                        <a:pt x="6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2" name="Google Shape;9462;p40">
                  <a:extLst>
                    <a:ext uri="{FF2B5EF4-FFF2-40B4-BE49-F238E27FC236}">
                      <a16:creationId xmlns:a16="http://schemas.microsoft.com/office/drawing/2014/main" id="{7506BB37-EAE2-E745-6587-F18B7C5309D7}"/>
                    </a:ext>
                  </a:extLst>
                </p:cNvPr>
                <p:cNvSpPr/>
                <p:nvPr/>
              </p:nvSpPr>
              <p:spPr>
                <a:xfrm>
                  <a:off x="6623125" y="2799600"/>
                  <a:ext cx="16075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804" extrusionOk="0">
                      <a:moveTo>
                        <a:pt x="616" y="1"/>
                      </a:moveTo>
                      <a:cubicBezTo>
                        <a:pt x="393" y="241"/>
                        <a:pt x="179" y="509"/>
                        <a:pt x="1" y="786"/>
                      </a:cubicBezTo>
                      <a:lnTo>
                        <a:pt x="27" y="803"/>
                      </a:lnTo>
                      <a:cubicBezTo>
                        <a:pt x="215" y="527"/>
                        <a:pt x="420" y="268"/>
                        <a:pt x="643" y="27"/>
                      </a:cubicBez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3" name="Google Shape;9463;p40">
                  <a:extLst>
                    <a:ext uri="{FF2B5EF4-FFF2-40B4-BE49-F238E27FC236}">
                      <a16:creationId xmlns:a16="http://schemas.microsoft.com/office/drawing/2014/main" id="{FDFE5C5B-CD2F-80A3-394F-6895113A34D1}"/>
                    </a:ext>
                  </a:extLst>
                </p:cNvPr>
                <p:cNvSpPr/>
                <p:nvPr/>
              </p:nvSpPr>
              <p:spPr>
                <a:xfrm>
                  <a:off x="6634050" y="2792475"/>
                  <a:ext cx="23225" cy="3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285" extrusionOk="0">
                      <a:moveTo>
                        <a:pt x="902" y="0"/>
                      </a:moveTo>
                      <a:cubicBezTo>
                        <a:pt x="572" y="401"/>
                        <a:pt x="268" y="821"/>
                        <a:pt x="1" y="1258"/>
                      </a:cubicBezTo>
                      <a:lnTo>
                        <a:pt x="28" y="1285"/>
                      </a:lnTo>
                      <a:cubicBezTo>
                        <a:pt x="304" y="848"/>
                        <a:pt x="598" y="419"/>
                        <a:pt x="929" y="27"/>
                      </a:cubicBez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4" name="Google Shape;9464;p40">
                  <a:extLst>
                    <a:ext uri="{FF2B5EF4-FFF2-40B4-BE49-F238E27FC236}">
                      <a16:creationId xmlns:a16="http://schemas.microsoft.com/office/drawing/2014/main" id="{8DA20000-7533-6A11-609C-6DCCD9546425}"/>
                    </a:ext>
                  </a:extLst>
                </p:cNvPr>
                <p:cNvSpPr/>
                <p:nvPr/>
              </p:nvSpPr>
              <p:spPr>
                <a:xfrm>
                  <a:off x="6649450" y="2788450"/>
                  <a:ext cx="24100" cy="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312" extrusionOk="0">
                      <a:moveTo>
                        <a:pt x="937" y="0"/>
                      </a:moveTo>
                      <a:cubicBezTo>
                        <a:pt x="625" y="438"/>
                        <a:pt x="313" y="866"/>
                        <a:pt x="0" y="1285"/>
                      </a:cubicBezTo>
                      <a:lnTo>
                        <a:pt x="27" y="1312"/>
                      </a:lnTo>
                      <a:cubicBezTo>
                        <a:pt x="339" y="884"/>
                        <a:pt x="660" y="455"/>
                        <a:pt x="964" y="27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5" name="Google Shape;9465;p40">
                  <a:extLst>
                    <a:ext uri="{FF2B5EF4-FFF2-40B4-BE49-F238E27FC236}">
                      <a16:creationId xmlns:a16="http://schemas.microsoft.com/office/drawing/2014/main" id="{4D52C0DE-9922-2CD9-AE7C-83D07CC7E56B}"/>
                    </a:ext>
                  </a:extLst>
                </p:cNvPr>
                <p:cNvSpPr/>
                <p:nvPr/>
              </p:nvSpPr>
              <p:spPr>
                <a:xfrm>
                  <a:off x="6663725" y="2775950"/>
                  <a:ext cx="34575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679" extrusionOk="0">
                      <a:moveTo>
                        <a:pt x="1356" y="1"/>
                      </a:moveTo>
                      <a:cubicBezTo>
                        <a:pt x="830" y="492"/>
                        <a:pt x="375" y="1045"/>
                        <a:pt x="0" y="1660"/>
                      </a:cubicBezTo>
                      <a:lnTo>
                        <a:pt x="27" y="1678"/>
                      </a:lnTo>
                      <a:cubicBezTo>
                        <a:pt x="402" y="1062"/>
                        <a:pt x="857" y="509"/>
                        <a:pt x="1383" y="28"/>
                      </a:cubicBezTo>
                      <a:lnTo>
                        <a:pt x="135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6" name="Google Shape;9466;p40">
                  <a:extLst>
                    <a:ext uri="{FF2B5EF4-FFF2-40B4-BE49-F238E27FC236}">
                      <a16:creationId xmlns:a16="http://schemas.microsoft.com/office/drawing/2014/main" id="{1DD7F52D-56F3-F847-7404-01CFBF906F56}"/>
                    </a:ext>
                  </a:extLst>
                </p:cNvPr>
                <p:cNvSpPr/>
                <p:nvPr/>
              </p:nvSpPr>
              <p:spPr>
                <a:xfrm>
                  <a:off x="6679100" y="2775075"/>
                  <a:ext cx="32150" cy="4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" h="1687" extrusionOk="0">
                      <a:moveTo>
                        <a:pt x="1259" y="0"/>
                      </a:moveTo>
                      <a:cubicBezTo>
                        <a:pt x="795" y="518"/>
                        <a:pt x="375" y="1080"/>
                        <a:pt x="1" y="1660"/>
                      </a:cubicBezTo>
                      <a:lnTo>
                        <a:pt x="28" y="1686"/>
                      </a:lnTo>
                      <a:cubicBezTo>
                        <a:pt x="402" y="1097"/>
                        <a:pt x="830" y="544"/>
                        <a:pt x="1285" y="18"/>
                      </a:cubicBezTo>
                      <a:lnTo>
                        <a:pt x="1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7" name="Google Shape;9467;p40">
                  <a:extLst>
                    <a:ext uri="{FF2B5EF4-FFF2-40B4-BE49-F238E27FC236}">
                      <a16:creationId xmlns:a16="http://schemas.microsoft.com/office/drawing/2014/main" id="{7EC002DF-0560-B8FD-62D9-A100373EF7B2}"/>
                    </a:ext>
                  </a:extLst>
                </p:cNvPr>
                <p:cNvSpPr/>
                <p:nvPr/>
              </p:nvSpPr>
              <p:spPr>
                <a:xfrm>
                  <a:off x="6694500" y="2768600"/>
                  <a:ext cx="36375" cy="4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937" extrusionOk="0">
                      <a:moveTo>
                        <a:pt x="1419" y="0"/>
                      </a:moveTo>
                      <a:cubicBezTo>
                        <a:pt x="928" y="616"/>
                        <a:pt x="455" y="1267"/>
                        <a:pt x="0" y="1910"/>
                      </a:cubicBezTo>
                      <a:lnTo>
                        <a:pt x="36" y="1936"/>
                      </a:lnTo>
                      <a:cubicBezTo>
                        <a:pt x="482" y="1285"/>
                        <a:pt x="964" y="643"/>
                        <a:pt x="1454" y="27"/>
                      </a:cubicBezTo>
                      <a:lnTo>
                        <a:pt x="14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8" name="Google Shape;9468;p40">
                  <a:extLst>
                    <a:ext uri="{FF2B5EF4-FFF2-40B4-BE49-F238E27FC236}">
                      <a16:creationId xmlns:a16="http://schemas.microsoft.com/office/drawing/2014/main" id="{8D0A74C6-EE13-CD1F-DD13-4053D48D72F6}"/>
                    </a:ext>
                  </a:extLst>
                </p:cNvPr>
                <p:cNvSpPr/>
                <p:nvPr/>
              </p:nvSpPr>
              <p:spPr>
                <a:xfrm>
                  <a:off x="6711000" y="2766150"/>
                  <a:ext cx="35275" cy="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865" extrusionOk="0">
                      <a:moveTo>
                        <a:pt x="1383" y="0"/>
                      </a:moveTo>
                      <a:cubicBezTo>
                        <a:pt x="910" y="598"/>
                        <a:pt x="447" y="1223"/>
                        <a:pt x="1" y="1838"/>
                      </a:cubicBezTo>
                      <a:lnTo>
                        <a:pt x="36" y="1865"/>
                      </a:lnTo>
                      <a:cubicBezTo>
                        <a:pt x="473" y="1240"/>
                        <a:pt x="937" y="625"/>
                        <a:pt x="1410" y="27"/>
                      </a:cubicBezTo>
                      <a:lnTo>
                        <a:pt x="13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9" name="Google Shape;9469;p40">
                  <a:extLst>
                    <a:ext uri="{FF2B5EF4-FFF2-40B4-BE49-F238E27FC236}">
                      <a16:creationId xmlns:a16="http://schemas.microsoft.com/office/drawing/2014/main" id="{ED84804D-D28B-73BC-746A-E373ADB7C708}"/>
                    </a:ext>
                  </a:extLst>
                </p:cNvPr>
                <p:cNvSpPr/>
                <p:nvPr/>
              </p:nvSpPr>
              <p:spPr>
                <a:xfrm>
                  <a:off x="6730175" y="2764350"/>
                  <a:ext cx="31700" cy="4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661" extrusionOk="0">
                      <a:moveTo>
                        <a:pt x="1241" y="1"/>
                      </a:moveTo>
                      <a:cubicBezTo>
                        <a:pt x="848" y="563"/>
                        <a:pt x="429" y="1107"/>
                        <a:pt x="1" y="1634"/>
                      </a:cubicBezTo>
                      <a:lnTo>
                        <a:pt x="27" y="1660"/>
                      </a:lnTo>
                      <a:cubicBezTo>
                        <a:pt x="456" y="1134"/>
                        <a:pt x="875" y="581"/>
                        <a:pt x="1268" y="28"/>
                      </a:cubicBezTo>
                      <a:lnTo>
                        <a:pt x="12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0" name="Google Shape;9470;p40">
                  <a:extLst>
                    <a:ext uri="{FF2B5EF4-FFF2-40B4-BE49-F238E27FC236}">
                      <a16:creationId xmlns:a16="http://schemas.microsoft.com/office/drawing/2014/main" id="{21C9CC3D-1373-1C7C-9ACB-7304B09E1A89}"/>
                    </a:ext>
                  </a:extLst>
                </p:cNvPr>
                <p:cNvSpPr/>
                <p:nvPr/>
              </p:nvSpPr>
              <p:spPr>
                <a:xfrm>
                  <a:off x="6749350" y="2767925"/>
                  <a:ext cx="24575" cy="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286" extrusionOk="0">
                      <a:moveTo>
                        <a:pt x="955" y="1"/>
                      </a:moveTo>
                      <a:cubicBezTo>
                        <a:pt x="616" y="402"/>
                        <a:pt x="295" y="830"/>
                        <a:pt x="1" y="1259"/>
                      </a:cubicBezTo>
                      <a:lnTo>
                        <a:pt x="28" y="1285"/>
                      </a:lnTo>
                      <a:cubicBezTo>
                        <a:pt x="322" y="848"/>
                        <a:pt x="643" y="429"/>
                        <a:pt x="982" y="27"/>
                      </a:cubicBezTo>
                      <a:lnTo>
                        <a:pt x="9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1" name="Google Shape;9471;p40">
                  <a:extLst>
                    <a:ext uri="{FF2B5EF4-FFF2-40B4-BE49-F238E27FC236}">
                      <a16:creationId xmlns:a16="http://schemas.microsoft.com/office/drawing/2014/main" id="{1CD4B774-4C22-0D74-2EA6-906C6297E79E}"/>
                    </a:ext>
                  </a:extLst>
                </p:cNvPr>
                <p:cNvSpPr/>
                <p:nvPr/>
              </p:nvSpPr>
              <p:spPr>
                <a:xfrm>
                  <a:off x="6789725" y="3128775"/>
                  <a:ext cx="119350" cy="10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4115" extrusionOk="0">
                      <a:moveTo>
                        <a:pt x="4461" y="1"/>
                      </a:moveTo>
                      <a:lnTo>
                        <a:pt x="4461" y="1"/>
                      </a:lnTo>
                      <a:cubicBezTo>
                        <a:pt x="4488" y="233"/>
                        <a:pt x="4417" y="518"/>
                        <a:pt x="4327" y="715"/>
                      </a:cubicBezTo>
                      <a:cubicBezTo>
                        <a:pt x="4078" y="1277"/>
                        <a:pt x="3703" y="1821"/>
                        <a:pt x="3230" y="2213"/>
                      </a:cubicBezTo>
                      <a:cubicBezTo>
                        <a:pt x="2757" y="2606"/>
                        <a:pt x="2284" y="2936"/>
                        <a:pt x="1722" y="3195"/>
                      </a:cubicBezTo>
                      <a:cubicBezTo>
                        <a:pt x="1437" y="3337"/>
                        <a:pt x="1080" y="3435"/>
                        <a:pt x="759" y="3480"/>
                      </a:cubicBezTo>
                      <a:cubicBezTo>
                        <a:pt x="696" y="3489"/>
                        <a:pt x="632" y="3493"/>
                        <a:pt x="568" y="3493"/>
                      </a:cubicBezTo>
                      <a:cubicBezTo>
                        <a:pt x="369" y="3493"/>
                        <a:pt x="170" y="3450"/>
                        <a:pt x="1" y="3355"/>
                      </a:cubicBezTo>
                      <a:lnTo>
                        <a:pt x="1" y="3355"/>
                      </a:lnTo>
                      <a:cubicBezTo>
                        <a:pt x="27" y="3409"/>
                        <a:pt x="54" y="3462"/>
                        <a:pt x="81" y="3507"/>
                      </a:cubicBezTo>
                      <a:cubicBezTo>
                        <a:pt x="295" y="3837"/>
                        <a:pt x="688" y="4051"/>
                        <a:pt x="1071" y="4096"/>
                      </a:cubicBezTo>
                      <a:cubicBezTo>
                        <a:pt x="1181" y="4108"/>
                        <a:pt x="1291" y="4115"/>
                        <a:pt x="1399" y="4115"/>
                      </a:cubicBezTo>
                      <a:cubicBezTo>
                        <a:pt x="1670" y="4115"/>
                        <a:pt x="1937" y="4076"/>
                        <a:pt x="2204" y="4006"/>
                      </a:cubicBezTo>
                      <a:cubicBezTo>
                        <a:pt x="2472" y="3935"/>
                        <a:pt x="2757" y="3819"/>
                        <a:pt x="2998" y="3694"/>
                      </a:cubicBezTo>
                      <a:cubicBezTo>
                        <a:pt x="3694" y="3346"/>
                        <a:pt x="4185" y="2775"/>
                        <a:pt x="4497" y="2071"/>
                      </a:cubicBezTo>
                      <a:cubicBezTo>
                        <a:pt x="4666" y="1696"/>
                        <a:pt x="4773" y="1161"/>
                        <a:pt x="4747" y="750"/>
                      </a:cubicBezTo>
                      <a:cubicBezTo>
                        <a:pt x="4729" y="474"/>
                        <a:pt x="4631" y="206"/>
                        <a:pt x="44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2" name="Google Shape;9472;p40">
                  <a:extLst>
                    <a:ext uri="{FF2B5EF4-FFF2-40B4-BE49-F238E27FC236}">
                      <a16:creationId xmlns:a16="http://schemas.microsoft.com/office/drawing/2014/main" id="{DB56E79F-DEB0-B4D7-80C7-4DC9169BB0E3}"/>
                    </a:ext>
                  </a:extLst>
                </p:cNvPr>
                <p:cNvSpPr/>
                <p:nvPr/>
              </p:nvSpPr>
              <p:spPr>
                <a:xfrm>
                  <a:off x="6785925" y="3128775"/>
                  <a:ext cx="123150" cy="10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" h="4182" extrusionOk="0">
                      <a:moveTo>
                        <a:pt x="4613" y="1"/>
                      </a:moveTo>
                      <a:lnTo>
                        <a:pt x="4613" y="1"/>
                      </a:lnTo>
                      <a:cubicBezTo>
                        <a:pt x="4613" y="1"/>
                        <a:pt x="4613" y="1"/>
                        <a:pt x="4613" y="1"/>
                      </a:cubicBezTo>
                      <a:lnTo>
                        <a:pt x="4613" y="1"/>
                      </a:lnTo>
                      <a:cubicBezTo>
                        <a:pt x="4613" y="1"/>
                        <a:pt x="4613" y="1"/>
                        <a:pt x="4613" y="1"/>
                      </a:cubicBezTo>
                      <a:close/>
                      <a:moveTo>
                        <a:pt x="4613" y="1"/>
                      </a:moveTo>
                      <a:cubicBezTo>
                        <a:pt x="4809" y="260"/>
                        <a:pt x="4899" y="581"/>
                        <a:pt x="4881" y="902"/>
                      </a:cubicBezTo>
                      <a:cubicBezTo>
                        <a:pt x="4872" y="1223"/>
                        <a:pt x="4801" y="1544"/>
                        <a:pt x="4693" y="1848"/>
                      </a:cubicBezTo>
                      <a:cubicBezTo>
                        <a:pt x="4470" y="2445"/>
                        <a:pt x="4087" y="2989"/>
                        <a:pt x="3569" y="3364"/>
                      </a:cubicBezTo>
                      <a:cubicBezTo>
                        <a:pt x="3311" y="3551"/>
                        <a:pt x="3025" y="3694"/>
                        <a:pt x="2722" y="3810"/>
                      </a:cubicBezTo>
                      <a:cubicBezTo>
                        <a:pt x="2428" y="3935"/>
                        <a:pt x="2115" y="4006"/>
                        <a:pt x="1803" y="4033"/>
                      </a:cubicBezTo>
                      <a:cubicBezTo>
                        <a:pt x="1723" y="4038"/>
                        <a:pt x="1642" y="4040"/>
                        <a:pt x="1563" y="4040"/>
                      </a:cubicBezTo>
                      <a:cubicBezTo>
                        <a:pt x="1484" y="4040"/>
                        <a:pt x="1406" y="4038"/>
                        <a:pt x="1330" y="4033"/>
                      </a:cubicBezTo>
                      <a:cubicBezTo>
                        <a:pt x="1170" y="4024"/>
                        <a:pt x="1018" y="3989"/>
                        <a:pt x="875" y="3926"/>
                      </a:cubicBezTo>
                      <a:cubicBezTo>
                        <a:pt x="655" y="3837"/>
                        <a:pt x="456" y="3694"/>
                        <a:pt x="319" y="3502"/>
                      </a:cubicBezTo>
                      <a:lnTo>
                        <a:pt x="319" y="3502"/>
                      </a:lnTo>
                      <a:cubicBezTo>
                        <a:pt x="453" y="3544"/>
                        <a:pt x="591" y="3561"/>
                        <a:pt x="730" y="3561"/>
                      </a:cubicBezTo>
                      <a:cubicBezTo>
                        <a:pt x="790" y="3561"/>
                        <a:pt x="851" y="3557"/>
                        <a:pt x="911" y="3551"/>
                      </a:cubicBezTo>
                      <a:cubicBezTo>
                        <a:pt x="1179" y="3516"/>
                        <a:pt x="1428" y="3444"/>
                        <a:pt x="1678" y="3355"/>
                      </a:cubicBezTo>
                      <a:cubicBezTo>
                        <a:pt x="2169" y="3159"/>
                        <a:pt x="2615" y="2873"/>
                        <a:pt x="3025" y="2561"/>
                      </a:cubicBezTo>
                      <a:cubicBezTo>
                        <a:pt x="3230" y="2401"/>
                        <a:pt x="3436" y="2240"/>
                        <a:pt x="3623" y="2053"/>
                      </a:cubicBezTo>
                      <a:cubicBezTo>
                        <a:pt x="3810" y="1865"/>
                        <a:pt x="3971" y="1660"/>
                        <a:pt x="4114" y="1446"/>
                      </a:cubicBezTo>
                      <a:cubicBezTo>
                        <a:pt x="4256" y="1223"/>
                        <a:pt x="4381" y="1000"/>
                        <a:pt x="4479" y="759"/>
                      </a:cubicBezTo>
                      <a:cubicBezTo>
                        <a:pt x="4586" y="518"/>
                        <a:pt x="4640" y="260"/>
                        <a:pt x="4613" y="1"/>
                      </a:cubicBezTo>
                      <a:lnTo>
                        <a:pt x="4613" y="1"/>
                      </a:lnTo>
                      <a:cubicBezTo>
                        <a:pt x="4631" y="260"/>
                        <a:pt x="4560" y="509"/>
                        <a:pt x="4453" y="741"/>
                      </a:cubicBezTo>
                      <a:cubicBezTo>
                        <a:pt x="4337" y="973"/>
                        <a:pt x="4203" y="1196"/>
                        <a:pt x="4060" y="1410"/>
                      </a:cubicBezTo>
                      <a:cubicBezTo>
                        <a:pt x="3908" y="1616"/>
                        <a:pt x="3748" y="1812"/>
                        <a:pt x="3560" y="1990"/>
                      </a:cubicBezTo>
                      <a:cubicBezTo>
                        <a:pt x="3373" y="2169"/>
                        <a:pt x="3168" y="2320"/>
                        <a:pt x="2963" y="2472"/>
                      </a:cubicBezTo>
                      <a:cubicBezTo>
                        <a:pt x="2552" y="2775"/>
                        <a:pt x="2106" y="3043"/>
                        <a:pt x="1634" y="3230"/>
                      </a:cubicBezTo>
                      <a:cubicBezTo>
                        <a:pt x="1342" y="3329"/>
                        <a:pt x="1024" y="3421"/>
                        <a:pt x="723" y="3421"/>
                      </a:cubicBezTo>
                      <a:cubicBezTo>
                        <a:pt x="535" y="3421"/>
                        <a:pt x="353" y="3385"/>
                        <a:pt x="188" y="3293"/>
                      </a:cubicBezTo>
                      <a:lnTo>
                        <a:pt x="1" y="3186"/>
                      </a:lnTo>
                      <a:lnTo>
                        <a:pt x="90" y="3382"/>
                      </a:lnTo>
                      <a:cubicBezTo>
                        <a:pt x="224" y="3703"/>
                        <a:pt x="509" y="3944"/>
                        <a:pt x="822" y="4069"/>
                      </a:cubicBezTo>
                      <a:cubicBezTo>
                        <a:pt x="973" y="4131"/>
                        <a:pt x="1152" y="4167"/>
                        <a:pt x="1312" y="4176"/>
                      </a:cubicBezTo>
                      <a:cubicBezTo>
                        <a:pt x="1383" y="4180"/>
                        <a:pt x="1453" y="4182"/>
                        <a:pt x="1522" y="4182"/>
                      </a:cubicBezTo>
                      <a:cubicBezTo>
                        <a:pt x="1621" y="4182"/>
                        <a:pt x="1718" y="4177"/>
                        <a:pt x="1812" y="4167"/>
                      </a:cubicBezTo>
                      <a:cubicBezTo>
                        <a:pt x="2142" y="4140"/>
                        <a:pt x="2472" y="4060"/>
                        <a:pt x="2775" y="3935"/>
                      </a:cubicBezTo>
                      <a:cubicBezTo>
                        <a:pt x="3079" y="3810"/>
                        <a:pt x="3382" y="3667"/>
                        <a:pt x="3641" y="3462"/>
                      </a:cubicBezTo>
                      <a:cubicBezTo>
                        <a:pt x="4176" y="3061"/>
                        <a:pt x="4551" y="2490"/>
                        <a:pt x="4774" y="1874"/>
                      </a:cubicBezTo>
                      <a:cubicBezTo>
                        <a:pt x="4872" y="1562"/>
                        <a:pt x="4925" y="1232"/>
                        <a:pt x="4925" y="902"/>
                      </a:cubicBezTo>
                      <a:cubicBezTo>
                        <a:pt x="4925" y="581"/>
                        <a:pt x="4827" y="242"/>
                        <a:pt x="46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3" name="Google Shape;9473;p40">
                  <a:extLst>
                    <a:ext uri="{FF2B5EF4-FFF2-40B4-BE49-F238E27FC236}">
                      <a16:creationId xmlns:a16="http://schemas.microsoft.com/office/drawing/2014/main" id="{1CAAF313-4258-F628-5FDA-6BB91CEB04DA}"/>
                    </a:ext>
                  </a:extLst>
                </p:cNvPr>
                <p:cNvSpPr/>
                <p:nvPr/>
              </p:nvSpPr>
              <p:spPr>
                <a:xfrm>
                  <a:off x="6771675" y="3109550"/>
                  <a:ext cx="130250" cy="1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0" h="4263" extrusionOk="0">
                      <a:moveTo>
                        <a:pt x="3622" y="0"/>
                      </a:moveTo>
                      <a:cubicBezTo>
                        <a:pt x="3388" y="0"/>
                        <a:pt x="3148" y="46"/>
                        <a:pt x="2926" y="110"/>
                      </a:cubicBezTo>
                      <a:cubicBezTo>
                        <a:pt x="1873" y="422"/>
                        <a:pt x="946" y="1118"/>
                        <a:pt x="348" y="2028"/>
                      </a:cubicBezTo>
                      <a:cubicBezTo>
                        <a:pt x="223" y="2224"/>
                        <a:pt x="107" y="2420"/>
                        <a:pt x="62" y="2643"/>
                      </a:cubicBezTo>
                      <a:cubicBezTo>
                        <a:pt x="0" y="2920"/>
                        <a:pt x="54" y="3250"/>
                        <a:pt x="250" y="3455"/>
                      </a:cubicBezTo>
                      <a:cubicBezTo>
                        <a:pt x="366" y="3589"/>
                        <a:pt x="491" y="3669"/>
                        <a:pt x="580" y="3830"/>
                      </a:cubicBezTo>
                      <a:cubicBezTo>
                        <a:pt x="633" y="3919"/>
                        <a:pt x="678" y="4026"/>
                        <a:pt x="723" y="4124"/>
                      </a:cubicBezTo>
                      <a:cubicBezTo>
                        <a:pt x="892" y="4219"/>
                        <a:pt x="1091" y="4262"/>
                        <a:pt x="1290" y="4262"/>
                      </a:cubicBezTo>
                      <a:cubicBezTo>
                        <a:pt x="1354" y="4262"/>
                        <a:pt x="1418" y="4258"/>
                        <a:pt x="1481" y="4249"/>
                      </a:cubicBezTo>
                      <a:cubicBezTo>
                        <a:pt x="1802" y="4204"/>
                        <a:pt x="2159" y="4106"/>
                        <a:pt x="2444" y="3964"/>
                      </a:cubicBezTo>
                      <a:cubicBezTo>
                        <a:pt x="3006" y="3705"/>
                        <a:pt x="3479" y="3375"/>
                        <a:pt x="3952" y="2982"/>
                      </a:cubicBezTo>
                      <a:cubicBezTo>
                        <a:pt x="4425" y="2590"/>
                        <a:pt x="4800" y="2046"/>
                        <a:pt x="5049" y="1484"/>
                      </a:cubicBezTo>
                      <a:cubicBezTo>
                        <a:pt x="5139" y="1287"/>
                        <a:pt x="5210" y="1002"/>
                        <a:pt x="5183" y="770"/>
                      </a:cubicBezTo>
                      <a:cubicBezTo>
                        <a:pt x="5094" y="663"/>
                        <a:pt x="4987" y="574"/>
                        <a:pt x="4871" y="511"/>
                      </a:cubicBezTo>
                      <a:cubicBezTo>
                        <a:pt x="4773" y="467"/>
                        <a:pt x="4675" y="431"/>
                        <a:pt x="4585" y="377"/>
                      </a:cubicBezTo>
                      <a:cubicBezTo>
                        <a:pt x="4496" y="324"/>
                        <a:pt x="4425" y="252"/>
                        <a:pt x="4336" y="199"/>
                      </a:cubicBezTo>
                      <a:cubicBezTo>
                        <a:pt x="4126" y="55"/>
                        <a:pt x="3878" y="0"/>
                        <a:pt x="36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4" name="Google Shape;9474;p40">
                  <a:extLst>
                    <a:ext uri="{FF2B5EF4-FFF2-40B4-BE49-F238E27FC236}">
                      <a16:creationId xmlns:a16="http://schemas.microsoft.com/office/drawing/2014/main" id="{75D11009-12E1-AF37-A22E-A02EDBF51FF9}"/>
                    </a:ext>
                  </a:extLst>
                </p:cNvPr>
                <p:cNvSpPr/>
                <p:nvPr/>
              </p:nvSpPr>
              <p:spPr>
                <a:xfrm>
                  <a:off x="6770775" y="3109100"/>
                  <a:ext cx="132275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1" h="4348" extrusionOk="0">
                      <a:moveTo>
                        <a:pt x="3663" y="1"/>
                      </a:moveTo>
                      <a:cubicBezTo>
                        <a:pt x="3631" y="1"/>
                        <a:pt x="3600" y="1"/>
                        <a:pt x="3569" y="3"/>
                      </a:cubicBezTo>
                      <a:cubicBezTo>
                        <a:pt x="3364" y="21"/>
                        <a:pt x="3158" y="65"/>
                        <a:pt x="2962" y="128"/>
                      </a:cubicBezTo>
                      <a:cubicBezTo>
                        <a:pt x="3158" y="74"/>
                        <a:pt x="3364" y="39"/>
                        <a:pt x="3569" y="30"/>
                      </a:cubicBezTo>
                      <a:cubicBezTo>
                        <a:pt x="3774" y="30"/>
                        <a:pt x="3988" y="56"/>
                        <a:pt x="4166" y="137"/>
                      </a:cubicBezTo>
                      <a:cubicBezTo>
                        <a:pt x="4265" y="181"/>
                        <a:pt x="4345" y="226"/>
                        <a:pt x="4425" y="297"/>
                      </a:cubicBezTo>
                      <a:cubicBezTo>
                        <a:pt x="4505" y="360"/>
                        <a:pt x="4595" y="431"/>
                        <a:pt x="4693" y="476"/>
                      </a:cubicBezTo>
                      <a:cubicBezTo>
                        <a:pt x="4791" y="520"/>
                        <a:pt x="4880" y="556"/>
                        <a:pt x="4960" y="609"/>
                      </a:cubicBezTo>
                      <a:cubicBezTo>
                        <a:pt x="5046" y="661"/>
                        <a:pt x="5115" y="728"/>
                        <a:pt x="5176" y="805"/>
                      </a:cubicBezTo>
                      <a:lnTo>
                        <a:pt x="5176" y="805"/>
                      </a:lnTo>
                      <a:cubicBezTo>
                        <a:pt x="5204" y="1307"/>
                        <a:pt x="4913" y="1765"/>
                        <a:pt x="4639" y="2180"/>
                      </a:cubicBezTo>
                      <a:cubicBezTo>
                        <a:pt x="4497" y="2385"/>
                        <a:pt x="4336" y="2581"/>
                        <a:pt x="4149" y="2759"/>
                      </a:cubicBezTo>
                      <a:cubicBezTo>
                        <a:pt x="3970" y="2938"/>
                        <a:pt x="3765" y="3098"/>
                        <a:pt x="3560" y="3250"/>
                      </a:cubicBezTo>
                      <a:cubicBezTo>
                        <a:pt x="3149" y="3553"/>
                        <a:pt x="2703" y="3821"/>
                        <a:pt x="2240" y="4008"/>
                      </a:cubicBezTo>
                      <a:cubicBezTo>
                        <a:pt x="1947" y="4113"/>
                        <a:pt x="1631" y="4208"/>
                        <a:pt x="1329" y="4208"/>
                      </a:cubicBezTo>
                      <a:cubicBezTo>
                        <a:pt x="1149" y="4208"/>
                        <a:pt x="974" y="4174"/>
                        <a:pt x="813" y="4090"/>
                      </a:cubicBezTo>
                      <a:lnTo>
                        <a:pt x="813" y="4090"/>
                      </a:lnTo>
                      <a:cubicBezTo>
                        <a:pt x="762" y="3988"/>
                        <a:pt x="711" y="3887"/>
                        <a:pt x="661" y="3785"/>
                      </a:cubicBezTo>
                      <a:cubicBezTo>
                        <a:pt x="589" y="3678"/>
                        <a:pt x="491" y="3589"/>
                        <a:pt x="411" y="3518"/>
                      </a:cubicBezTo>
                      <a:cubicBezTo>
                        <a:pt x="241" y="3366"/>
                        <a:pt x="152" y="3161"/>
                        <a:pt x="134" y="2938"/>
                      </a:cubicBezTo>
                      <a:cubicBezTo>
                        <a:pt x="125" y="2715"/>
                        <a:pt x="188" y="2492"/>
                        <a:pt x="304" y="2296"/>
                      </a:cubicBezTo>
                      <a:cubicBezTo>
                        <a:pt x="411" y="2090"/>
                        <a:pt x="545" y="1894"/>
                        <a:pt x="687" y="1716"/>
                      </a:cubicBezTo>
                      <a:cubicBezTo>
                        <a:pt x="973" y="1350"/>
                        <a:pt x="1321" y="1029"/>
                        <a:pt x="1704" y="761"/>
                      </a:cubicBezTo>
                      <a:cubicBezTo>
                        <a:pt x="2088" y="485"/>
                        <a:pt x="2516" y="279"/>
                        <a:pt x="2962" y="128"/>
                      </a:cubicBezTo>
                      <a:lnTo>
                        <a:pt x="2962" y="128"/>
                      </a:lnTo>
                      <a:cubicBezTo>
                        <a:pt x="2052" y="378"/>
                        <a:pt x="1214" y="922"/>
                        <a:pt x="607" y="1653"/>
                      </a:cubicBezTo>
                      <a:cubicBezTo>
                        <a:pt x="464" y="1841"/>
                        <a:pt x="322" y="2028"/>
                        <a:pt x="197" y="2242"/>
                      </a:cubicBezTo>
                      <a:cubicBezTo>
                        <a:pt x="81" y="2447"/>
                        <a:pt x="0" y="2688"/>
                        <a:pt x="9" y="2947"/>
                      </a:cubicBezTo>
                      <a:cubicBezTo>
                        <a:pt x="18" y="3072"/>
                        <a:pt x="45" y="3197"/>
                        <a:pt x="98" y="3313"/>
                      </a:cubicBezTo>
                      <a:cubicBezTo>
                        <a:pt x="143" y="3429"/>
                        <a:pt x="232" y="3527"/>
                        <a:pt x="322" y="3607"/>
                      </a:cubicBezTo>
                      <a:cubicBezTo>
                        <a:pt x="411" y="3687"/>
                        <a:pt x="491" y="3768"/>
                        <a:pt x="545" y="3857"/>
                      </a:cubicBezTo>
                      <a:cubicBezTo>
                        <a:pt x="598" y="3955"/>
                        <a:pt x="643" y="4062"/>
                        <a:pt x="696" y="4169"/>
                      </a:cubicBezTo>
                      <a:lnTo>
                        <a:pt x="705" y="4187"/>
                      </a:lnTo>
                      <a:lnTo>
                        <a:pt x="723" y="4205"/>
                      </a:lnTo>
                      <a:cubicBezTo>
                        <a:pt x="917" y="4308"/>
                        <a:pt x="1126" y="4348"/>
                        <a:pt x="1336" y="4348"/>
                      </a:cubicBezTo>
                      <a:cubicBezTo>
                        <a:pt x="1396" y="4348"/>
                        <a:pt x="1457" y="4344"/>
                        <a:pt x="1517" y="4338"/>
                      </a:cubicBezTo>
                      <a:cubicBezTo>
                        <a:pt x="1785" y="4303"/>
                        <a:pt x="2043" y="4240"/>
                        <a:pt x="2284" y="4151"/>
                      </a:cubicBezTo>
                      <a:cubicBezTo>
                        <a:pt x="2784" y="3946"/>
                        <a:pt x="3221" y="3669"/>
                        <a:pt x="3640" y="3357"/>
                      </a:cubicBezTo>
                      <a:cubicBezTo>
                        <a:pt x="3845" y="3197"/>
                        <a:pt x="4051" y="3045"/>
                        <a:pt x="4247" y="2858"/>
                      </a:cubicBezTo>
                      <a:cubicBezTo>
                        <a:pt x="4434" y="2670"/>
                        <a:pt x="4595" y="2465"/>
                        <a:pt x="4746" y="2251"/>
                      </a:cubicBezTo>
                      <a:cubicBezTo>
                        <a:pt x="4889" y="2028"/>
                        <a:pt x="5014" y="1796"/>
                        <a:pt x="5121" y="1564"/>
                      </a:cubicBezTo>
                      <a:cubicBezTo>
                        <a:pt x="5228" y="1314"/>
                        <a:pt x="5291" y="1047"/>
                        <a:pt x="5264" y="779"/>
                      </a:cubicBezTo>
                      <a:lnTo>
                        <a:pt x="5255" y="770"/>
                      </a:lnTo>
                      <a:lnTo>
                        <a:pt x="5246" y="752"/>
                      </a:lnTo>
                      <a:cubicBezTo>
                        <a:pt x="5183" y="672"/>
                        <a:pt x="5103" y="601"/>
                        <a:pt x="5005" y="538"/>
                      </a:cubicBezTo>
                      <a:cubicBezTo>
                        <a:pt x="4916" y="485"/>
                        <a:pt x="4818" y="449"/>
                        <a:pt x="4720" y="404"/>
                      </a:cubicBezTo>
                      <a:cubicBezTo>
                        <a:pt x="4630" y="369"/>
                        <a:pt x="4550" y="306"/>
                        <a:pt x="4470" y="244"/>
                      </a:cubicBezTo>
                      <a:cubicBezTo>
                        <a:pt x="4381" y="181"/>
                        <a:pt x="4291" y="128"/>
                        <a:pt x="4193" y="92"/>
                      </a:cubicBezTo>
                      <a:cubicBezTo>
                        <a:pt x="4027" y="24"/>
                        <a:pt x="3841" y="1"/>
                        <a:pt x="36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5" name="Google Shape;9475;p40">
                  <a:extLst>
                    <a:ext uri="{FF2B5EF4-FFF2-40B4-BE49-F238E27FC236}">
                      <a16:creationId xmlns:a16="http://schemas.microsoft.com/office/drawing/2014/main" id="{0CC67073-0CD6-8DE6-6A5C-450FF9B2D88B}"/>
                    </a:ext>
                  </a:extLst>
                </p:cNvPr>
                <p:cNvSpPr/>
                <p:nvPr/>
              </p:nvSpPr>
              <p:spPr>
                <a:xfrm>
                  <a:off x="6785925" y="3118075"/>
                  <a:ext cx="100625" cy="7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" h="3178" extrusionOk="0">
                      <a:moveTo>
                        <a:pt x="3971" y="1"/>
                      </a:moveTo>
                      <a:lnTo>
                        <a:pt x="3971" y="1"/>
                      </a:lnTo>
                      <a:cubicBezTo>
                        <a:pt x="3846" y="36"/>
                        <a:pt x="3748" y="117"/>
                        <a:pt x="3650" y="197"/>
                      </a:cubicBezTo>
                      <a:cubicBezTo>
                        <a:pt x="3275" y="465"/>
                        <a:pt x="2838" y="634"/>
                        <a:pt x="2419" y="839"/>
                      </a:cubicBezTo>
                      <a:cubicBezTo>
                        <a:pt x="1437" y="1312"/>
                        <a:pt x="465" y="1981"/>
                        <a:pt x="46" y="2891"/>
                      </a:cubicBezTo>
                      <a:cubicBezTo>
                        <a:pt x="1" y="2989"/>
                        <a:pt x="19" y="3123"/>
                        <a:pt x="117" y="3168"/>
                      </a:cubicBezTo>
                      <a:cubicBezTo>
                        <a:pt x="133" y="3174"/>
                        <a:pt x="149" y="3177"/>
                        <a:pt x="165" y="3177"/>
                      </a:cubicBezTo>
                      <a:cubicBezTo>
                        <a:pt x="253" y="3177"/>
                        <a:pt x="332" y="3081"/>
                        <a:pt x="385" y="2998"/>
                      </a:cubicBezTo>
                      <a:cubicBezTo>
                        <a:pt x="884" y="2160"/>
                        <a:pt x="1651" y="1473"/>
                        <a:pt x="2570" y="1125"/>
                      </a:cubicBezTo>
                      <a:cubicBezTo>
                        <a:pt x="2677" y="1080"/>
                        <a:pt x="2784" y="1044"/>
                        <a:pt x="2891" y="1000"/>
                      </a:cubicBezTo>
                      <a:cubicBezTo>
                        <a:pt x="3088" y="902"/>
                        <a:pt x="3311" y="741"/>
                        <a:pt x="3480" y="598"/>
                      </a:cubicBezTo>
                      <a:cubicBezTo>
                        <a:pt x="3641" y="447"/>
                        <a:pt x="3775" y="340"/>
                        <a:pt x="3935" y="179"/>
                      </a:cubicBezTo>
                      <a:cubicBezTo>
                        <a:pt x="3980" y="135"/>
                        <a:pt x="4024" y="27"/>
                        <a:pt x="39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6" name="Google Shape;9476;p40">
                  <a:extLst>
                    <a:ext uri="{FF2B5EF4-FFF2-40B4-BE49-F238E27FC236}">
                      <a16:creationId xmlns:a16="http://schemas.microsoft.com/office/drawing/2014/main" id="{70E73BA1-66C2-3A07-9E6F-708B2C367C8C}"/>
                    </a:ext>
                  </a:extLst>
                </p:cNvPr>
                <p:cNvSpPr/>
                <p:nvPr/>
              </p:nvSpPr>
              <p:spPr>
                <a:xfrm>
                  <a:off x="6868675" y="3151675"/>
                  <a:ext cx="33025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2654" extrusionOk="0">
                      <a:moveTo>
                        <a:pt x="1134" y="0"/>
                      </a:moveTo>
                      <a:cubicBezTo>
                        <a:pt x="1131" y="0"/>
                        <a:pt x="1127" y="1"/>
                        <a:pt x="1125" y="4"/>
                      </a:cubicBezTo>
                      <a:cubicBezTo>
                        <a:pt x="1116" y="4"/>
                        <a:pt x="1116" y="22"/>
                        <a:pt x="1125" y="31"/>
                      </a:cubicBezTo>
                      <a:cubicBezTo>
                        <a:pt x="1267" y="280"/>
                        <a:pt x="1285" y="628"/>
                        <a:pt x="1152" y="958"/>
                      </a:cubicBezTo>
                      <a:cubicBezTo>
                        <a:pt x="1027" y="1271"/>
                        <a:pt x="804" y="1529"/>
                        <a:pt x="589" y="1752"/>
                      </a:cubicBezTo>
                      <a:lnTo>
                        <a:pt x="536" y="1806"/>
                      </a:lnTo>
                      <a:cubicBezTo>
                        <a:pt x="304" y="2056"/>
                        <a:pt x="63" y="2305"/>
                        <a:pt x="1" y="2635"/>
                      </a:cubicBezTo>
                      <a:cubicBezTo>
                        <a:pt x="1" y="2644"/>
                        <a:pt x="10" y="2653"/>
                        <a:pt x="19" y="2653"/>
                      </a:cubicBezTo>
                      <a:cubicBezTo>
                        <a:pt x="27" y="2653"/>
                        <a:pt x="36" y="2653"/>
                        <a:pt x="36" y="2644"/>
                      </a:cubicBezTo>
                      <a:cubicBezTo>
                        <a:pt x="99" y="2323"/>
                        <a:pt x="340" y="2073"/>
                        <a:pt x="563" y="1833"/>
                      </a:cubicBezTo>
                      <a:lnTo>
                        <a:pt x="616" y="1779"/>
                      </a:lnTo>
                      <a:cubicBezTo>
                        <a:pt x="839" y="1547"/>
                        <a:pt x="1062" y="1288"/>
                        <a:pt x="1187" y="976"/>
                      </a:cubicBezTo>
                      <a:cubicBezTo>
                        <a:pt x="1321" y="637"/>
                        <a:pt x="1312" y="271"/>
                        <a:pt x="1152" y="13"/>
                      </a:cubicBezTo>
                      <a:cubicBezTo>
                        <a:pt x="1152" y="6"/>
                        <a:pt x="1143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7" name="Google Shape;9477;p40">
                  <a:extLst>
                    <a:ext uri="{FF2B5EF4-FFF2-40B4-BE49-F238E27FC236}">
                      <a16:creationId xmlns:a16="http://schemas.microsoft.com/office/drawing/2014/main" id="{A94DBBBF-3917-5848-ECF5-B628F3A623A5}"/>
                    </a:ext>
                  </a:extLst>
                </p:cNvPr>
                <p:cNvSpPr/>
                <p:nvPr/>
              </p:nvSpPr>
              <p:spPr>
                <a:xfrm>
                  <a:off x="6804450" y="3215450"/>
                  <a:ext cx="49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370" extrusionOk="0">
                      <a:moveTo>
                        <a:pt x="178" y="0"/>
                      </a:moveTo>
                      <a:cubicBezTo>
                        <a:pt x="170" y="0"/>
                        <a:pt x="161" y="7"/>
                        <a:pt x="161" y="13"/>
                      </a:cubicBezTo>
                      <a:lnTo>
                        <a:pt x="9" y="343"/>
                      </a:lnTo>
                      <a:cubicBezTo>
                        <a:pt x="0" y="352"/>
                        <a:pt x="9" y="361"/>
                        <a:pt x="18" y="370"/>
                      </a:cubicBezTo>
                      <a:lnTo>
                        <a:pt x="27" y="370"/>
                      </a:lnTo>
                      <a:cubicBezTo>
                        <a:pt x="36" y="370"/>
                        <a:pt x="36" y="370"/>
                        <a:pt x="45" y="361"/>
                      </a:cubicBezTo>
                      <a:lnTo>
                        <a:pt x="197" y="31"/>
                      </a:lnTo>
                      <a:cubicBezTo>
                        <a:pt x="197" y="22"/>
                        <a:pt x="197" y="4"/>
                        <a:pt x="188" y="4"/>
                      </a:cubicBezTo>
                      <a:cubicBezTo>
                        <a:pt x="185" y="2"/>
                        <a:pt x="182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8" name="Google Shape;9478;p40">
                  <a:extLst>
                    <a:ext uri="{FF2B5EF4-FFF2-40B4-BE49-F238E27FC236}">
                      <a16:creationId xmlns:a16="http://schemas.microsoft.com/office/drawing/2014/main" id="{1E6CA3C0-0651-411E-9D98-49B31A6D0E4B}"/>
                    </a:ext>
                  </a:extLst>
                </p:cNvPr>
                <p:cNvSpPr/>
                <p:nvPr/>
              </p:nvSpPr>
              <p:spPr>
                <a:xfrm>
                  <a:off x="6813375" y="3216200"/>
                  <a:ext cx="51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492" extrusionOk="0">
                      <a:moveTo>
                        <a:pt x="197" y="1"/>
                      </a:moveTo>
                      <a:cubicBezTo>
                        <a:pt x="188" y="1"/>
                        <a:pt x="170" y="1"/>
                        <a:pt x="170" y="10"/>
                      </a:cubicBezTo>
                      <a:lnTo>
                        <a:pt x="0" y="465"/>
                      </a:lnTo>
                      <a:cubicBezTo>
                        <a:pt x="0" y="474"/>
                        <a:pt x="0" y="483"/>
                        <a:pt x="9" y="492"/>
                      </a:cubicBezTo>
                      <a:lnTo>
                        <a:pt x="18" y="492"/>
                      </a:lnTo>
                      <a:cubicBezTo>
                        <a:pt x="27" y="492"/>
                        <a:pt x="36" y="483"/>
                        <a:pt x="36" y="474"/>
                      </a:cubicBezTo>
                      <a:lnTo>
                        <a:pt x="205" y="28"/>
                      </a:lnTo>
                      <a:cubicBezTo>
                        <a:pt x="205" y="19"/>
                        <a:pt x="205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9" name="Google Shape;9479;p40">
                  <a:extLst>
                    <a:ext uri="{FF2B5EF4-FFF2-40B4-BE49-F238E27FC236}">
                      <a16:creationId xmlns:a16="http://schemas.microsoft.com/office/drawing/2014/main" id="{1C658A4A-19E9-54B9-E060-09EC82D607FB}"/>
                    </a:ext>
                  </a:extLst>
                </p:cNvPr>
                <p:cNvSpPr/>
                <p:nvPr/>
              </p:nvSpPr>
              <p:spPr>
                <a:xfrm>
                  <a:off x="6824750" y="3212100"/>
                  <a:ext cx="647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647" extrusionOk="0">
                      <a:moveTo>
                        <a:pt x="233" y="1"/>
                      </a:moveTo>
                      <a:cubicBezTo>
                        <a:pt x="228" y="1"/>
                        <a:pt x="223" y="7"/>
                        <a:pt x="223" y="13"/>
                      </a:cubicBezTo>
                      <a:lnTo>
                        <a:pt x="0" y="620"/>
                      </a:lnTo>
                      <a:cubicBezTo>
                        <a:pt x="0" y="629"/>
                        <a:pt x="9" y="647"/>
                        <a:pt x="18" y="647"/>
                      </a:cubicBezTo>
                      <a:cubicBezTo>
                        <a:pt x="27" y="647"/>
                        <a:pt x="36" y="647"/>
                        <a:pt x="36" y="638"/>
                      </a:cubicBezTo>
                      <a:lnTo>
                        <a:pt x="259" y="22"/>
                      </a:lnTo>
                      <a:cubicBezTo>
                        <a:pt x="259" y="13"/>
                        <a:pt x="250" y="4"/>
                        <a:pt x="241" y="4"/>
                      </a:cubicBezTo>
                      <a:cubicBezTo>
                        <a:pt x="238" y="2"/>
                        <a:pt x="236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0" name="Google Shape;9480;p40">
                  <a:extLst>
                    <a:ext uri="{FF2B5EF4-FFF2-40B4-BE49-F238E27FC236}">
                      <a16:creationId xmlns:a16="http://schemas.microsoft.com/office/drawing/2014/main" id="{C7EEC775-5718-B073-80C3-89B98F714BDF}"/>
                    </a:ext>
                  </a:extLst>
                </p:cNvPr>
                <p:cNvSpPr/>
                <p:nvPr/>
              </p:nvSpPr>
              <p:spPr>
                <a:xfrm>
                  <a:off x="6835450" y="3205725"/>
                  <a:ext cx="10500" cy="2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911" extrusionOk="0">
                      <a:moveTo>
                        <a:pt x="402" y="1"/>
                      </a:moveTo>
                      <a:cubicBezTo>
                        <a:pt x="393" y="1"/>
                        <a:pt x="384" y="1"/>
                        <a:pt x="384" y="10"/>
                      </a:cubicBezTo>
                      <a:cubicBezTo>
                        <a:pt x="232" y="286"/>
                        <a:pt x="99" y="581"/>
                        <a:pt x="0" y="884"/>
                      </a:cubicBezTo>
                      <a:cubicBezTo>
                        <a:pt x="0" y="893"/>
                        <a:pt x="0" y="902"/>
                        <a:pt x="9" y="902"/>
                      </a:cubicBezTo>
                      <a:cubicBezTo>
                        <a:pt x="9" y="902"/>
                        <a:pt x="18" y="911"/>
                        <a:pt x="18" y="911"/>
                      </a:cubicBezTo>
                      <a:cubicBezTo>
                        <a:pt x="27" y="911"/>
                        <a:pt x="36" y="902"/>
                        <a:pt x="36" y="893"/>
                      </a:cubicBezTo>
                      <a:cubicBezTo>
                        <a:pt x="134" y="598"/>
                        <a:pt x="259" y="304"/>
                        <a:pt x="411" y="27"/>
                      </a:cubicBezTo>
                      <a:cubicBezTo>
                        <a:pt x="420" y="18"/>
                        <a:pt x="411" y="10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1" name="Google Shape;9481;p40">
                  <a:extLst>
                    <a:ext uri="{FF2B5EF4-FFF2-40B4-BE49-F238E27FC236}">
                      <a16:creationId xmlns:a16="http://schemas.microsoft.com/office/drawing/2014/main" id="{AA947B83-A53B-B655-F880-2FCD7622B5CC}"/>
                    </a:ext>
                  </a:extLst>
                </p:cNvPr>
                <p:cNvSpPr/>
                <p:nvPr/>
              </p:nvSpPr>
              <p:spPr>
                <a:xfrm>
                  <a:off x="6848375" y="3193675"/>
                  <a:ext cx="14075" cy="3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206" extrusionOk="0">
                      <a:moveTo>
                        <a:pt x="545" y="1"/>
                      </a:moveTo>
                      <a:cubicBezTo>
                        <a:pt x="536" y="1"/>
                        <a:pt x="527" y="1"/>
                        <a:pt x="518" y="10"/>
                      </a:cubicBezTo>
                      <a:cubicBezTo>
                        <a:pt x="313" y="385"/>
                        <a:pt x="144" y="777"/>
                        <a:pt x="1" y="1178"/>
                      </a:cubicBezTo>
                      <a:cubicBezTo>
                        <a:pt x="1" y="1187"/>
                        <a:pt x="10" y="1196"/>
                        <a:pt x="19" y="1196"/>
                      </a:cubicBezTo>
                      <a:cubicBezTo>
                        <a:pt x="19" y="1205"/>
                        <a:pt x="19" y="1205"/>
                        <a:pt x="19" y="1205"/>
                      </a:cubicBezTo>
                      <a:cubicBezTo>
                        <a:pt x="28" y="1205"/>
                        <a:pt x="37" y="1196"/>
                        <a:pt x="37" y="1187"/>
                      </a:cubicBezTo>
                      <a:cubicBezTo>
                        <a:pt x="179" y="786"/>
                        <a:pt x="349" y="393"/>
                        <a:pt x="554" y="28"/>
                      </a:cubicBezTo>
                      <a:cubicBezTo>
                        <a:pt x="563" y="19"/>
                        <a:pt x="554" y="10"/>
                        <a:pt x="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2" name="Google Shape;9482;p40">
                  <a:extLst>
                    <a:ext uri="{FF2B5EF4-FFF2-40B4-BE49-F238E27FC236}">
                      <a16:creationId xmlns:a16="http://schemas.microsoft.com/office/drawing/2014/main" id="{A42C304E-EC85-8F50-F775-57A59D398299}"/>
                    </a:ext>
                  </a:extLst>
                </p:cNvPr>
                <p:cNvSpPr/>
                <p:nvPr/>
              </p:nvSpPr>
              <p:spPr>
                <a:xfrm>
                  <a:off x="6862425" y="3178300"/>
                  <a:ext cx="17425" cy="4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642" extrusionOk="0">
                      <a:moveTo>
                        <a:pt x="679" y="0"/>
                      </a:moveTo>
                      <a:cubicBezTo>
                        <a:pt x="670" y="0"/>
                        <a:pt x="661" y="0"/>
                        <a:pt x="652" y="9"/>
                      </a:cubicBezTo>
                      <a:cubicBezTo>
                        <a:pt x="402" y="527"/>
                        <a:pt x="179" y="1071"/>
                        <a:pt x="1" y="1615"/>
                      </a:cubicBezTo>
                      <a:cubicBezTo>
                        <a:pt x="1" y="1624"/>
                        <a:pt x="1" y="1633"/>
                        <a:pt x="19" y="1642"/>
                      </a:cubicBezTo>
                      <a:cubicBezTo>
                        <a:pt x="28" y="1642"/>
                        <a:pt x="37" y="1633"/>
                        <a:pt x="37" y="1624"/>
                      </a:cubicBezTo>
                      <a:cubicBezTo>
                        <a:pt x="215" y="1080"/>
                        <a:pt x="429" y="545"/>
                        <a:pt x="688" y="27"/>
                      </a:cubicBezTo>
                      <a:cubicBezTo>
                        <a:pt x="697" y="18"/>
                        <a:pt x="688" y="9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3" name="Google Shape;9483;p40">
                  <a:extLst>
                    <a:ext uri="{FF2B5EF4-FFF2-40B4-BE49-F238E27FC236}">
                      <a16:creationId xmlns:a16="http://schemas.microsoft.com/office/drawing/2014/main" id="{70F9A0BB-FCAA-225C-A28F-CABC4A9DA91B}"/>
                    </a:ext>
                  </a:extLst>
                </p:cNvPr>
                <p:cNvSpPr/>
                <p:nvPr/>
              </p:nvSpPr>
              <p:spPr>
                <a:xfrm>
                  <a:off x="6882725" y="3162150"/>
                  <a:ext cx="12975" cy="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1280" extrusionOk="0">
                      <a:moveTo>
                        <a:pt x="493" y="0"/>
                      </a:moveTo>
                      <a:cubicBezTo>
                        <a:pt x="487" y="0"/>
                        <a:pt x="482" y="7"/>
                        <a:pt x="482" y="13"/>
                      </a:cubicBezTo>
                      <a:cubicBezTo>
                        <a:pt x="286" y="414"/>
                        <a:pt x="126" y="834"/>
                        <a:pt x="10" y="1262"/>
                      </a:cubicBezTo>
                      <a:cubicBezTo>
                        <a:pt x="1" y="1271"/>
                        <a:pt x="10" y="1280"/>
                        <a:pt x="19" y="1280"/>
                      </a:cubicBezTo>
                      <a:lnTo>
                        <a:pt x="27" y="1280"/>
                      </a:lnTo>
                      <a:cubicBezTo>
                        <a:pt x="27" y="1280"/>
                        <a:pt x="36" y="1280"/>
                        <a:pt x="45" y="1271"/>
                      </a:cubicBezTo>
                      <a:cubicBezTo>
                        <a:pt x="161" y="843"/>
                        <a:pt x="322" y="423"/>
                        <a:pt x="509" y="31"/>
                      </a:cubicBezTo>
                      <a:cubicBezTo>
                        <a:pt x="518" y="22"/>
                        <a:pt x="509" y="13"/>
                        <a:pt x="500" y="4"/>
                      </a:cubicBezTo>
                      <a:cubicBezTo>
                        <a:pt x="498" y="1"/>
                        <a:pt x="495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4" name="Google Shape;9484;p40">
                  <a:extLst>
                    <a:ext uri="{FF2B5EF4-FFF2-40B4-BE49-F238E27FC236}">
                      <a16:creationId xmlns:a16="http://schemas.microsoft.com/office/drawing/2014/main" id="{963A4E3A-9569-C3AB-689F-BFA40A60ED30}"/>
                    </a:ext>
                  </a:extLst>
                </p:cNvPr>
                <p:cNvSpPr/>
                <p:nvPr/>
              </p:nvSpPr>
              <p:spPr>
                <a:xfrm>
                  <a:off x="6833225" y="3116150"/>
                  <a:ext cx="288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658" extrusionOk="0">
                      <a:moveTo>
                        <a:pt x="351" y="1"/>
                      </a:moveTo>
                      <a:cubicBezTo>
                        <a:pt x="230" y="1"/>
                        <a:pt x="115" y="19"/>
                        <a:pt x="18" y="42"/>
                      </a:cubicBezTo>
                      <a:cubicBezTo>
                        <a:pt x="9" y="51"/>
                        <a:pt x="0" y="60"/>
                        <a:pt x="9" y="69"/>
                      </a:cubicBezTo>
                      <a:cubicBezTo>
                        <a:pt x="9" y="75"/>
                        <a:pt x="14" y="81"/>
                        <a:pt x="19" y="81"/>
                      </a:cubicBezTo>
                      <a:cubicBezTo>
                        <a:pt x="22" y="81"/>
                        <a:pt x="24" y="80"/>
                        <a:pt x="27" y="78"/>
                      </a:cubicBezTo>
                      <a:cubicBezTo>
                        <a:pt x="124" y="58"/>
                        <a:pt x="241" y="39"/>
                        <a:pt x="362" y="39"/>
                      </a:cubicBezTo>
                      <a:cubicBezTo>
                        <a:pt x="509" y="39"/>
                        <a:pt x="662" y="66"/>
                        <a:pt x="794" y="149"/>
                      </a:cubicBezTo>
                      <a:cubicBezTo>
                        <a:pt x="964" y="256"/>
                        <a:pt x="1089" y="443"/>
                        <a:pt x="1115" y="640"/>
                      </a:cubicBezTo>
                      <a:cubicBezTo>
                        <a:pt x="1115" y="649"/>
                        <a:pt x="1124" y="658"/>
                        <a:pt x="1133" y="658"/>
                      </a:cubicBezTo>
                      <a:cubicBezTo>
                        <a:pt x="1142" y="658"/>
                        <a:pt x="1151" y="649"/>
                        <a:pt x="1151" y="640"/>
                      </a:cubicBezTo>
                      <a:cubicBezTo>
                        <a:pt x="1124" y="426"/>
                        <a:pt x="999" y="229"/>
                        <a:pt x="821" y="122"/>
                      </a:cubicBezTo>
                      <a:cubicBezTo>
                        <a:pt x="675" y="31"/>
                        <a:pt x="508" y="1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5" name="Google Shape;9485;p40">
                  <a:extLst>
                    <a:ext uri="{FF2B5EF4-FFF2-40B4-BE49-F238E27FC236}">
                      <a16:creationId xmlns:a16="http://schemas.microsoft.com/office/drawing/2014/main" id="{119D1738-DE7D-6A07-A85D-7525E4BF27E7}"/>
                    </a:ext>
                  </a:extLst>
                </p:cNvPr>
                <p:cNvSpPr/>
                <p:nvPr/>
              </p:nvSpPr>
              <p:spPr>
                <a:xfrm>
                  <a:off x="6841475" y="3111825"/>
                  <a:ext cx="360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89" extrusionOk="0">
                      <a:moveTo>
                        <a:pt x="134" y="1"/>
                      </a:moveTo>
                      <a:cubicBezTo>
                        <a:pt x="125" y="1"/>
                        <a:pt x="116" y="1"/>
                        <a:pt x="107" y="10"/>
                      </a:cubicBezTo>
                      <a:lnTo>
                        <a:pt x="0" y="161"/>
                      </a:lnTo>
                      <a:cubicBezTo>
                        <a:pt x="0" y="170"/>
                        <a:pt x="0" y="179"/>
                        <a:pt x="9" y="188"/>
                      </a:cubicBezTo>
                      <a:lnTo>
                        <a:pt x="18" y="188"/>
                      </a:lnTo>
                      <a:cubicBezTo>
                        <a:pt x="27" y="188"/>
                        <a:pt x="27" y="188"/>
                        <a:pt x="36" y="179"/>
                      </a:cubicBezTo>
                      <a:lnTo>
                        <a:pt x="143" y="28"/>
                      </a:lnTo>
                      <a:cubicBezTo>
                        <a:pt x="143" y="19"/>
                        <a:pt x="143" y="10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6" name="Google Shape;9486;p40">
                  <a:extLst>
                    <a:ext uri="{FF2B5EF4-FFF2-40B4-BE49-F238E27FC236}">
                      <a16:creationId xmlns:a16="http://schemas.microsoft.com/office/drawing/2014/main" id="{CED77653-E9DE-1E81-B14E-ECAECA7ECCF4}"/>
                    </a:ext>
                  </a:extLst>
                </p:cNvPr>
                <p:cNvSpPr/>
                <p:nvPr/>
              </p:nvSpPr>
              <p:spPr>
                <a:xfrm>
                  <a:off x="6846600" y="3110950"/>
                  <a:ext cx="36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242" extrusionOk="0">
                      <a:moveTo>
                        <a:pt x="125" y="0"/>
                      </a:moveTo>
                      <a:cubicBezTo>
                        <a:pt x="116" y="0"/>
                        <a:pt x="108" y="0"/>
                        <a:pt x="108" y="9"/>
                      </a:cubicBezTo>
                      <a:lnTo>
                        <a:pt x="9" y="214"/>
                      </a:lnTo>
                      <a:cubicBezTo>
                        <a:pt x="1" y="223"/>
                        <a:pt x="9" y="241"/>
                        <a:pt x="18" y="241"/>
                      </a:cubicBezTo>
                      <a:lnTo>
                        <a:pt x="27" y="241"/>
                      </a:lnTo>
                      <a:cubicBezTo>
                        <a:pt x="36" y="241"/>
                        <a:pt x="36" y="241"/>
                        <a:pt x="45" y="232"/>
                      </a:cubicBezTo>
                      <a:lnTo>
                        <a:pt x="134" y="27"/>
                      </a:lnTo>
                      <a:cubicBezTo>
                        <a:pt x="143" y="18"/>
                        <a:pt x="134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7" name="Google Shape;9487;p40">
                  <a:extLst>
                    <a:ext uri="{FF2B5EF4-FFF2-40B4-BE49-F238E27FC236}">
                      <a16:creationId xmlns:a16="http://schemas.microsoft.com/office/drawing/2014/main" id="{1E766B04-C064-5F81-C32D-BA5B0A1C7A5D}"/>
                    </a:ext>
                  </a:extLst>
                </p:cNvPr>
                <p:cNvSpPr/>
                <p:nvPr/>
              </p:nvSpPr>
              <p:spPr>
                <a:xfrm>
                  <a:off x="6853075" y="3109075"/>
                  <a:ext cx="47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370" extrusionOk="0">
                      <a:moveTo>
                        <a:pt x="171" y="0"/>
                      </a:moveTo>
                      <a:cubicBezTo>
                        <a:pt x="164" y="0"/>
                        <a:pt x="158" y="6"/>
                        <a:pt x="152" y="13"/>
                      </a:cubicBezTo>
                      <a:lnTo>
                        <a:pt x="9" y="343"/>
                      </a:lnTo>
                      <a:cubicBezTo>
                        <a:pt x="0" y="352"/>
                        <a:pt x="9" y="361"/>
                        <a:pt x="18" y="370"/>
                      </a:cubicBezTo>
                      <a:lnTo>
                        <a:pt x="27" y="370"/>
                      </a:lnTo>
                      <a:cubicBezTo>
                        <a:pt x="27" y="370"/>
                        <a:pt x="36" y="361"/>
                        <a:pt x="36" y="361"/>
                      </a:cubicBezTo>
                      <a:lnTo>
                        <a:pt x="188" y="22"/>
                      </a:lnTo>
                      <a:cubicBezTo>
                        <a:pt x="188" y="13"/>
                        <a:pt x="188" y="4"/>
                        <a:pt x="179" y="4"/>
                      </a:cubicBezTo>
                      <a:cubicBezTo>
                        <a:pt x="176" y="1"/>
                        <a:pt x="173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8" name="Google Shape;9488;p40">
                  <a:extLst>
                    <a:ext uri="{FF2B5EF4-FFF2-40B4-BE49-F238E27FC236}">
                      <a16:creationId xmlns:a16="http://schemas.microsoft.com/office/drawing/2014/main" id="{F67147EB-3563-D95B-0F04-AB8886A763E4}"/>
                    </a:ext>
                  </a:extLst>
                </p:cNvPr>
                <p:cNvSpPr/>
                <p:nvPr/>
              </p:nvSpPr>
              <p:spPr>
                <a:xfrm>
                  <a:off x="6857300" y="3111675"/>
                  <a:ext cx="74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62" extrusionOk="0">
                      <a:moveTo>
                        <a:pt x="273" y="0"/>
                      </a:moveTo>
                      <a:cubicBezTo>
                        <a:pt x="268" y="0"/>
                        <a:pt x="264" y="2"/>
                        <a:pt x="259" y="7"/>
                      </a:cubicBezTo>
                      <a:cubicBezTo>
                        <a:pt x="152" y="132"/>
                        <a:pt x="63" y="283"/>
                        <a:pt x="1" y="435"/>
                      </a:cubicBezTo>
                      <a:cubicBezTo>
                        <a:pt x="1" y="453"/>
                        <a:pt x="1" y="462"/>
                        <a:pt x="19" y="462"/>
                      </a:cubicBezTo>
                      <a:cubicBezTo>
                        <a:pt x="27" y="462"/>
                        <a:pt x="36" y="462"/>
                        <a:pt x="36" y="453"/>
                      </a:cubicBezTo>
                      <a:cubicBezTo>
                        <a:pt x="90" y="301"/>
                        <a:pt x="179" y="150"/>
                        <a:pt x="286" y="34"/>
                      </a:cubicBezTo>
                      <a:cubicBezTo>
                        <a:pt x="295" y="25"/>
                        <a:pt x="295" y="7"/>
                        <a:pt x="286" y="7"/>
                      </a:cubicBezTo>
                      <a:cubicBezTo>
                        <a:pt x="282" y="2"/>
                        <a:pt x="277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9" name="Google Shape;9489;p40">
                  <a:extLst>
                    <a:ext uri="{FF2B5EF4-FFF2-40B4-BE49-F238E27FC236}">
                      <a16:creationId xmlns:a16="http://schemas.microsoft.com/office/drawing/2014/main" id="{C5A65FD2-EB0E-5683-FA3A-DAFD9BE15AB9}"/>
                    </a:ext>
                  </a:extLst>
                </p:cNvPr>
                <p:cNvSpPr/>
                <p:nvPr/>
              </p:nvSpPr>
              <p:spPr>
                <a:xfrm>
                  <a:off x="6860425" y="3110625"/>
                  <a:ext cx="1027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710" extrusionOk="0">
                      <a:moveTo>
                        <a:pt x="385" y="1"/>
                      </a:moveTo>
                      <a:cubicBezTo>
                        <a:pt x="379" y="1"/>
                        <a:pt x="373" y="7"/>
                        <a:pt x="366" y="13"/>
                      </a:cubicBezTo>
                      <a:lnTo>
                        <a:pt x="10" y="682"/>
                      </a:lnTo>
                      <a:cubicBezTo>
                        <a:pt x="1" y="691"/>
                        <a:pt x="10" y="700"/>
                        <a:pt x="18" y="709"/>
                      </a:cubicBezTo>
                      <a:lnTo>
                        <a:pt x="27" y="709"/>
                      </a:lnTo>
                      <a:cubicBezTo>
                        <a:pt x="27" y="709"/>
                        <a:pt x="36" y="709"/>
                        <a:pt x="45" y="700"/>
                      </a:cubicBezTo>
                      <a:lnTo>
                        <a:pt x="402" y="31"/>
                      </a:lnTo>
                      <a:cubicBezTo>
                        <a:pt x="411" y="22"/>
                        <a:pt x="402" y="4"/>
                        <a:pt x="393" y="4"/>
                      </a:cubicBezTo>
                      <a:cubicBezTo>
                        <a:pt x="391" y="2"/>
                        <a:pt x="388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0" name="Google Shape;9490;p40">
                  <a:extLst>
                    <a:ext uri="{FF2B5EF4-FFF2-40B4-BE49-F238E27FC236}">
                      <a16:creationId xmlns:a16="http://schemas.microsoft.com/office/drawing/2014/main" id="{5210A635-03C1-5293-9F55-5D3536F6A94D}"/>
                    </a:ext>
                  </a:extLst>
                </p:cNvPr>
                <p:cNvSpPr/>
                <p:nvPr/>
              </p:nvSpPr>
              <p:spPr>
                <a:xfrm>
                  <a:off x="6865100" y="3113400"/>
                  <a:ext cx="89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643" extrusionOk="0">
                      <a:moveTo>
                        <a:pt x="340" y="0"/>
                      </a:moveTo>
                      <a:cubicBezTo>
                        <a:pt x="331" y="0"/>
                        <a:pt x="322" y="0"/>
                        <a:pt x="322" y="9"/>
                      </a:cubicBezTo>
                      <a:cubicBezTo>
                        <a:pt x="224" y="214"/>
                        <a:pt x="117" y="420"/>
                        <a:pt x="10" y="616"/>
                      </a:cubicBezTo>
                      <a:cubicBezTo>
                        <a:pt x="1" y="625"/>
                        <a:pt x="10" y="643"/>
                        <a:pt x="19" y="643"/>
                      </a:cubicBezTo>
                      <a:lnTo>
                        <a:pt x="28" y="643"/>
                      </a:lnTo>
                      <a:cubicBezTo>
                        <a:pt x="28" y="643"/>
                        <a:pt x="37" y="643"/>
                        <a:pt x="37" y="634"/>
                      </a:cubicBezTo>
                      <a:cubicBezTo>
                        <a:pt x="153" y="437"/>
                        <a:pt x="260" y="232"/>
                        <a:pt x="349" y="27"/>
                      </a:cubicBezTo>
                      <a:cubicBezTo>
                        <a:pt x="358" y="18"/>
                        <a:pt x="349" y="9"/>
                        <a:pt x="3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1" name="Google Shape;9491;p40">
                  <a:extLst>
                    <a:ext uri="{FF2B5EF4-FFF2-40B4-BE49-F238E27FC236}">
                      <a16:creationId xmlns:a16="http://schemas.microsoft.com/office/drawing/2014/main" id="{2B897311-8109-E94C-9D98-E4456450782B}"/>
                    </a:ext>
                  </a:extLst>
                </p:cNvPr>
                <p:cNvSpPr/>
                <p:nvPr/>
              </p:nvSpPr>
              <p:spPr>
                <a:xfrm>
                  <a:off x="6872475" y="3117200"/>
                  <a:ext cx="4700" cy="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313" extrusionOk="0">
                      <a:moveTo>
                        <a:pt x="170" y="0"/>
                      </a:moveTo>
                      <a:cubicBezTo>
                        <a:pt x="161" y="0"/>
                        <a:pt x="152" y="0"/>
                        <a:pt x="143" y="9"/>
                      </a:cubicBezTo>
                      <a:cubicBezTo>
                        <a:pt x="116" y="107"/>
                        <a:pt x="63" y="196"/>
                        <a:pt x="9" y="277"/>
                      </a:cubicBezTo>
                      <a:cubicBezTo>
                        <a:pt x="0" y="285"/>
                        <a:pt x="0" y="303"/>
                        <a:pt x="9" y="303"/>
                      </a:cubicBezTo>
                      <a:cubicBezTo>
                        <a:pt x="18" y="312"/>
                        <a:pt x="18" y="312"/>
                        <a:pt x="18" y="312"/>
                      </a:cubicBezTo>
                      <a:cubicBezTo>
                        <a:pt x="27" y="312"/>
                        <a:pt x="36" y="303"/>
                        <a:pt x="36" y="303"/>
                      </a:cubicBezTo>
                      <a:cubicBezTo>
                        <a:pt x="98" y="214"/>
                        <a:pt x="143" y="125"/>
                        <a:pt x="179" y="27"/>
                      </a:cubicBezTo>
                      <a:cubicBezTo>
                        <a:pt x="188" y="18"/>
                        <a:pt x="179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2" name="Google Shape;9492;p40">
                  <a:extLst>
                    <a:ext uri="{FF2B5EF4-FFF2-40B4-BE49-F238E27FC236}">
                      <a16:creationId xmlns:a16="http://schemas.microsoft.com/office/drawing/2014/main" id="{5D36F71C-0E0F-4F1C-0D6A-193A7CF64945}"/>
                    </a:ext>
                  </a:extLst>
                </p:cNvPr>
                <p:cNvSpPr/>
                <p:nvPr/>
              </p:nvSpPr>
              <p:spPr>
                <a:xfrm>
                  <a:off x="6839025" y="3158675"/>
                  <a:ext cx="292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251" extrusionOk="0">
                      <a:moveTo>
                        <a:pt x="98" y="0"/>
                      </a:moveTo>
                      <a:cubicBezTo>
                        <a:pt x="89" y="0"/>
                        <a:pt x="80" y="9"/>
                        <a:pt x="72" y="18"/>
                      </a:cubicBezTo>
                      <a:cubicBezTo>
                        <a:pt x="54" y="90"/>
                        <a:pt x="27" y="161"/>
                        <a:pt x="0" y="223"/>
                      </a:cubicBezTo>
                      <a:cubicBezTo>
                        <a:pt x="0" y="232"/>
                        <a:pt x="9" y="241"/>
                        <a:pt x="18" y="250"/>
                      </a:cubicBezTo>
                      <a:cubicBezTo>
                        <a:pt x="27" y="250"/>
                        <a:pt x="36" y="250"/>
                        <a:pt x="36" y="241"/>
                      </a:cubicBezTo>
                      <a:cubicBezTo>
                        <a:pt x="63" y="170"/>
                        <a:pt x="89" y="98"/>
                        <a:pt x="107" y="27"/>
                      </a:cubicBezTo>
                      <a:cubicBezTo>
                        <a:pt x="116" y="18"/>
                        <a:pt x="107" y="9"/>
                        <a:pt x="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3" name="Google Shape;9493;p40">
                  <a:extLst>
                    <a:ext uri="{FF2B5EF4-FFF2-40B4-BE49-F238E27FC236}">
                      <a16:creationId xmlns:a16="http://schemas.microsoft.com/office/drawing/2014/main" id="{A7458C2D-9761-0E17-3611-81475867DC4F}"/>
                    </a:ext>
                  </a:extLst>
                </p:cNvPr>
                <p:cNvSpPr/>
                <p:nvPr/>
              </p:nvSpPr>
              <p:spPr>
                <a:xfrm>
                  <a:off x="6844375" y="3156675"/>
                  <a:ext cx="3150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95" extrusionOk="0">
                      <a:moveTo>
                        <a:pt x="107" y="0"/>
                      </a:moveTo>
                      <a:cubicBezTo>
                        <a:pt x="98" y="0"/>
                        <a:pt x="90" y="0"/>
                        <a:pt x="81" y="9"/>
                      </a:cubicBezTo>
                      <a:lnTo>
                        <a:pt x="0" y="268"/>
                      </a:lnTo>
                      <a:cubicBezTo>
                        <a:pt x="0" y="277"/>
                        <a:pt x="0" y="294"/>
                        <a:pt x="9" y="294"/>
                      </a:cubicBezTo>
                      <a:lnTo>
                        <a:pt x="18" y="294"/>
                      </a:lnTo>
                      <a:cubicBezTo>
                        <a:pt x="27" y="294"/>
                        <a:pt x="36" y="285"/>
                        <a:pt x="36" y="285"/>
                      </a:cubicBezTo>
                      <a:lnTo>
                        <a:pt x="116" y="27"/>
                      </a:lnTo>
                      <a:cubicBezTo>
                        <a:pt x="125" y="18"/>
                        <a:pt x="116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4" name="Google Shape;9494;p40">
                  <a:extLst>
                    <a:ext uri="{FF2B5EF4-FFF2-40B4-BE49-F238E27FC236}">
                      <a16:creationId xmlns:a16="http://schemas.microsoft.com/office/drawing/2014/main" id="{9AEA39EA-3477-A43A-63FD-F3548AE7EBD5}"/>
                    </a:ext>
                  </a:extLst>
                </p:cNvPr>
                <p:cNvSpPr/>
                <p:nvPr/>
              </p:nvSpPr>
              <p:spPr>
                <a:xfrm>
                  <a:off x="6850625" y="3154200"/>
                  <a:ext cx="2925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305" extrusionOk="0">
                      <a:moveTo>
                        <a:pt x="89" y="1"/>
                      </a:moveTo>
                      <a:cubicBezTo>
                        <a:pt x="80" y="1"/>
                        <a:pt x="71" y="10"/>
                        <a:pt x="71" y="19"/>
                      </a:cubicBezTo>
                      <a:cubicBezTo>
                        <a:pt x="71" y="108"/>
                        <a:pt x="45" y="197"/>
                        <a:pt x="9" y="277"/>
                      </a:cubicBezTo>
                      <a:cubicBezTo>
                        <a:pt x="0" y="286"/>
                        <a:pt x="9" y="295"/>
                        <a:pt x="18" y="304"/>
                      </a:cubicBezTo>
                      <a:lnTo>
                        <a:pt x="27" y="304"/>
                      </a:lnTo>
                      <a:cubicBezTo>
                        <a:pt x="27" y="304"/>
                        <a:pt x="36" y="304"/>
                        <a:pt x="36" y="295"/>
                      </a:cubicBezTo>
                      <a:cubicBezTo>
                        <a:pt x="80" y="206"/>
                        <a:pt x="107" y="117"/>
                        <a:pt x="107" y="19"/>
                      </a:cubicBezTo>
                      <a:cubicBezTo>
                        <a:pt x="116" y="10"/>
                        <a:pt x="107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5" name="Google Shape;9495;p40">
                  <a:extLst>
                    <a:ext uri="{FF2B5EF4-FFF2-40B4-BE49-F238E27FC236}">
                      <a16:creationId xmlns:a16="http://schemas.microsoft.com/office/drawing/2014/main" id="{822C2E76-07EA-3689-D5D5-E962453E065F}"/>
                    </a:ext>
                  </a:extLst>
                </p:cNvPr>
                <p:cNvSpPr/>
                <p:nvPr/>
              </p:nvSpPr>
              <p:spPr>
                <a:xfrm>
                  <a:off x="6857300" y="3150875"/>
                  <a:ext cx="22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59" extrusionOk="0">
                      <a:moveTo>
                        <a:pt x="54" y="0"/>
                      </a:moveTo>
                      <a:cubicBezTo>
                        <a:pt x="45" y="9"/>
                        <a:pt x="36" y="18"/>
                        <a:pt x="45" y="27"/>
                      </a:cubicBezTo>
                      <a:cubicBezTo>
                        <a:pt x="45" y="98"/>
                        <a:pt x="36" y="170"/>
                        <a:pt x="10" y="232"/>
                      </a:cubicBezTo>
                      <a:cubicBezTo>
                        <a:pt x="1" y="241"/>
                        <a:pt x="10" y="259"/>
                        <a:pt x="19" y="259"/>
                      </a:cubicBezTo>
                      <a:lnTo>
                        <a:pt x="27" y="259"/>
                      </a:lnTo>
                      <a:cubicBezTo>
                        <a:pt x="36" y="259"/>
                        <a:pt x="36" y="259"/>
                        <a:pt x="45" y="250"/>
                      </a:cubicBezTo>
                      <a:cubicBezTo>
                        <a:pt x="72" y="178"/>
                        <a:pt x="90" y="98"/>
                        <a:pt x="81" y="18"/>
                      </a:cubicBezTo>
                      <a:cubicBezTo>
                        <a:pt x="81" y="9"/>
                        <a:pt x="72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6" name="Google Shape;9496;p40">
                  <a:extLst>
                    <a:ext uri="{FF2B5EF4-FFF2-40B4-BE49-F238E27FC236}">
                      <a16:creationId xmlns:a16="http://schemas.microsoft.com/office/drawing/2014/main" id="{FD0C463E-5EC2-C650-F8ED-BA945A5E7E93}"/>
                    </a:ext>
                  </a:extLst>
                </p:cNvPr>
                <p:cNvSpPr/>
                <p:nvPr/>
              </p:nvSpPr>
              <p:spPr>
                <a:xfrm>
                  <a:off x="6785500" y="3174275"/>
                  <a:ext cx="20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376" extrusionOk="0">
                      <a:moveTo>
                        <a:pt x="72" y="1"/>
                      </a:moveTo>
                      <a:cubicBezTo>
                        <a:pt x="54" y="1"/>
                        <a:pt x="45" y="10"/>
                        <a:pt x="45" y="19"/>
                      </a:cubicBezTo>
                      <a:cubicBezTo>
                        <a:pt x="9" y="126"/>
                        <a:pt x="0" y="242"/>
                        <a:pt x="0" y="358"/>
                      </a:cubicBezTo>
                      <a:cubicBezTo>
                        <a:pt x="0" y="367"/>
                        <a:pt x="9" y="375"/>
                        <a:pt x="18" y="375"/>
                      </a:cubicBezTo>
                      <a:cubicBezTo>
                        <a:pt x="36" y="375"/>
                        <a:pt x="36" y="367"/>
                        <a:pt x="36" y="358"/>
                      </a:cubicBezTo>
                      <a:cubicBezTo>
                        <a:pt x="36" y="242"/>
                        <a:pt x="45" y="135"/>
                        <a:pt x="80" y="28"/>
                      </a:cubicBezTo>
                      <a:cubicBezTo>
                        <a:pt x="80" y="19"/>
                        <a:pt x="80" y="10"/>
                        <a:pt x="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7" name="Google Shape;9497;p40">
                  <a:extLst>
                    <a:ext uri="{FF2B5EF4-FFF2-40B4-BE49-F238E27FC236}">
                      <a16:creationId xmlns:a16="http://schemas.microsoft.com/office/drawing/2014/main" id="{007532E4-3605-DC17-AB85-81594B748D03}"/>
                    </a:ext>
                  </a:extLst>
                </p:cNvPr>
                <p:cNvSpPr/>
                <p:nvPr/>
              </p:nvSpPr>
              <p:spPr>
                <a:xfrm>
                  <a:off x="6789950" y="3169825"/>
                  <a:ext cx="247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420" extrusionOk="0">
                      <a:moveTo>
                        <a:pt x="90" y="0"/>
                      </a:moveTo>
                      <a:cubicBezTo>
                        <a:pt x="72" y="0"/>
                        <a:pt x="63" y="9"/>
                        <a:pt x="63" y="18"/>
                      </a:cubicBezTo>
                      <a:lnTo>
                        <a:pt x="1" y="402"/>
                      </a:lnTo>
                      <a:cubicBezTo>
                        <a:pt x="1" y="411"/>
                        <a:pt x="9" y="420"/>
                        <a:pt x="18" y="420"/>
                      </a:cubicBezTo>
                      <a:cubicBezTo>
                        <a:pt x="27" y="420"/>
                        <a:pt x="36" y="420"/>
                        <a:pt x="36" y="411"/>
                      </a:cubicBezTo>
                      <a:lnTo>
                        <a:pt x="99" y="27"/>
                      </a:lnTo>
                      <a:cubicBezTo>
                        <a:pt x="99" y="18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8" name="Google Shape;9498;p40">
                  <a:extLst>
                    <a:ext uri="{FF2B5EF4-FFF2-40B4-BE49-F238E27FC236}">
                      <a16:creationId xmlns:a16="http://schemas.microsoft.com/office/drawing/2014/main" id="{94B4FF89-3173-747B-AC3A-55E8619199AB}"/>
                    </a:ext>
                  </a:extLst>
                </p:cNvPr>
                <p:cNvSpPr/>
                <p:nvPr/>
              </p:nvSpPr>
              <p:spPr>
                <a:xfrm>
                  <a:off x="6795300" y="3165800"/>
                  <a:ext cx="247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358" extrusionOk="0">
                      <a:moveTo>
                        <a:pt x="90" y="1"/>
                      </a:moveTo>
                      <a:cubicBezTo>
                        <a:pt x="72" y="1"/>
                        <a:pt x="63" y="1"/>
                        <a:pt x="63" y="10"/>
                      </a:cubicBezTo>
                      <a:cubicBezTo>
                        <a:pt x="45" y="126"/>
                        <a:pt x="27" y="233"/>
                        <a:pt x="10" y="340"/>
                      </a:cubicBezTo>
                      <a:cubicBezTo>
                        <a:pt x="1" y="349"/>
                        <a:pt x="10" y="358"/>
                        <a:pt x="19" y="358"/>
                      </a:cubicBezTo>
                      <a:lnTo>
                        <a:pt x="27" y="358"/>
                      </a:lnTo>
                      <a:cubicBezTo>
                        <a:pt x="36" y="358"/>
                        <a:pt x="45" y="358"/>
                        <a:pt x="45" y="349"/>
                      </a:cubicBezTo>
                      <a:cubicBezTo>
                        <a:pt x="63" y="233"/>
                        <a:pt x="81" y="126"/>
                        <a:pt x="99" y="19"/>
                      </a:cubicBezTo>
                      <a:cubicBezTo>
                        <a:pt x="99" y="10"/>
                        <a:pt x="9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9" name="Google Shape;9499;p40">
                  <a:extLst>
                    <a:ext uri="{FF2B5EF4-FFF2-40B4-BE49-F238E27FC236}">
                      <a16:creationId xmlns:a16="http://schemas.microsoft.com/office/drawing/2014/main" id="{1C5ACBDB-2F32-6C69-6E76-CC0804235E0A}"/>
                    </a:ext>
                  </a:extLst>
                </p:cNvPr>
                <p:cNvSpPr/>
                <p:nvPr/>
              </p:nvSpPr>
              <p:spPr>
                <a:xfrm>
                  <a:off x="6800875" y="3160450"/>
                  <a:ext cx="247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367" extrusionOk="0">
                      <a:moveTo>
                        <a:pt x="81" y="1"/>
                      </a:moveTo>
                      <a:cubicBezTo>
                        <a:pt x="72" y="1"/>
                        <a:pt x="63" y="10"/>
                        <a:pt x="63" y="19"/>
                      </a:cubicBezTo>
                      <a:lnTo>
                        <a:pt x="1" y="340"/>
                      </a:lnTo>
                      <a:cubicBezTo>
                        <a:pt x="1" y="349"/>
                        <a:pt x="10" y="358"/>
                        <a:pt x="19" y="366"/>
                      </a:cubicBezTo>
                      <a:cubicBezTo>
                        <a:pt x="27" y="366"/>
                        <a:pt x="36" y="358"/>
                        <a:pt x="36" y="349"/>
                      </a:cubicBezTo>
                      <a:lnTo>
                        <a:pt x="99" y="19"/>
                      </a:lnTo>
                      <a:cubicBezTo>
                        <a:pt x="99" y="10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0" name="Google Shape;9500;p40">
                  <a:extLst>
                    <a:ext uri="{FF2B5EF4-FFF2-40B4-BE49-F238E27FC236}">
                      <a16:creationId xmlns:a16="http://schemas.microsoft.com/office/drawing/2014/main" id="{DC4D5DF4-124B-EBA7-E19A-E0BEBDC5EFB6}"/>
                    </a:ext>
                  </a:extLst>
                </p:cNvPr>
                <p:cNvSpPr/>
                <p:nvPr/>
              </p:nvSpPr>
              <p:spPr>
                <a:xfrm>
                  <a:off x="6806450" y="3156675"/>
                  <a:ext cx="225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32" extrusionOk="0">
                      <a:moveTo>
                        <a:pt x="81" y="0"/>
                      </a:moveTo>
                      <a:cubicBezTo>
                        <a:pt x="72" y="0"/>
                        <a:pt x="54" y="0"/>
                        <a:pt x="54" y="18"/>
                      </a:cubicBezTo>
                      <a:lnTo>
                        <a:pt x="1" y="205"/>
                      </a:lnTo>
                      <a:cubicBezTo>
                        <a:pt x="1" y="223"/>
                        <a:pt x="10" y="232"/>
                        <a:pt x="19" y="232"/>
                      </a:cubicBezTo>
                      <a:cubicBezTo>
                        <a:pt x="27" y="232"/>
                        <a:pt x="36" y="223"/>
                        <a:pt x="36" y="214"/>
                      </a:cubicBezTo>
                      <a:lnTo>
                        <a:pt x="90" y="27"/>
                      </a:lnTo>
                      <a:cubicBezTo>
                        <a:pt x="90" y="9"/>
                        <a:pt x="9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1" name="Google Shape;9501;p40">
                  <a:extLst>
                    <a:ext uri="{FF2B5EF4-FFF2-40B4-BE49-F238E27FC236}">
                      <a16:creationId xmlns:a16="http://schemas.microsoft.com/office/drawing/2014/main" id="{1C0C1A18-344D-B64B-8B13-36DD8E130807}"/>
                    </a:ext>
                  </a:extLst>
                </p:cNvPr>
                <p:cNvSpPr/>
                <p:nvPr/>
              </p:nvSpPr>
              <p:spPr>
                <a:xfrm>
                  <a:off x="6892775" y="3146625"/>
                  <a:ext cx="182225" cy="1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9" h="4613" extrusionOk="0">
                      <a:moveTo>
                        <a:pt x="6593" y="1"/>
                      </a:moveTo>
                      <a:lnTo>
                        <a:pt x="6584" y="36"/>
                      </a:lnTo>
                      <a:cubicBezTo>
                        <a:pt x="7066" y="188"/>
                        <a:pt x="7253" y="803"/>
                        <a:pt x="7119" y="1267"/>
                      </a:cubicBezTo>
                      <a:cubicBezTo>
                        <a:pt x="6967" y="1758"/>
                        <a:pt x="6566" y="2124"/>
                        <a:pt x="6191" y="2418"/>
                      </a:cubicBezTo>
                      <a:cubicBezTo>
                        <a:pt x="4434" y="3792"/>
                        <a:pt x="2230" y="4559"/>
                        <a:pt x="0" y="4577"/>
                      </a:cubicBezTo>
                      <a:lnTo>
                        <a:pt x="0" y="4613"/>
                      </a:lnTo>
                      <a:cubicBezTo>
                        <a:pt x="2239" y="4604"/>
                        <a:pt x="4452" y="3828"/>
                        <a:pt x="6218" y="2445"/>
                      </a:cubicBezTo>
                      <a:cubicBezTo>
                        <a:pt x="6593" y="2151"/>
                        <a:pt x="7003" y="1776"/>
                        <a:pt x="7155" y="1276"/>
                      </a:cubicBezTo>
                      <a:cubicBezTo>
                        <a:pt x="7289" y="795"/>
                        <a:pt x="7092" y="161"/>
                        <a:pt x="6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2" name="Google Shape;9502;p40">
                  <a:extLst>
                    <a:ext uri="{FF2B5EF4-FFF2-40B4-BE49-F238E27FC236}">
                      <a16:creationId xmlns:a16="http://schemas.microsoft.com/office/drawing/2014/main" id="{F0DA5FBC-2C71-358B-1977-3EA92E911A99}"/>
                    </a:ext>
                  </a:extLst>
                </p:cNvPr>
                <p:cNvSpPr/>
                <p:nvPr/>
              </p:nvSpPr>
              <p:spPr>
                <a:xfrm>
                  <a:off x="6983975" y="3220900"/>
                  <a:ext cx="71175" cy="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1615" extrusionOk="0">
                      <a:moveTo>
                        <a:pt x="2829" y="0"/>
                      </a:moveTo>
                      <a:cubicBezTo>
                        <a:pt x="1946" y="723"/>
                        <a:pt x="1054" y="1222"/>
                        <a:pt x="1" y="1579"/>
                      </a:cubicBezTo>
                      <a:lnTo>
                        <a:pt x="19" y="1615"/>
                      </a:lnTo>
                      <a:cubicBezTo>
                        <a:pt x="1071" y="1258"/>
                        <a:pt x="1972" y="759"/>
                        <a:pt x="2847" y="36"/>
                      </a:cubicBezTo>
                      <a:lnTo>
                        <a:pt x="28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3" name="Google Shape;9503;p40">
                  <a:extLst>
                    <a:ext uri="{FF2B5EF4-FFF2-40B4-BE49-F238E27FC236}">
                      <a16:creationId xmlns:a16="http://schemas.microsoft.com/office/drawing/2014/main" id="{3A51DB26-C263-DFF6-610C-B2BF558F8875}"/>
                    </a:ext>
                  </a:extLst>
                </p:cNvPr>
                <p:cNvSpPr/>
                <p:nvPr/>
              </p:nvSpPr>
              <p:spPr>
                <a:xfrm>
                  <a:off x="6604400" y="2732025"/>
                  <a:ext cx="13717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7" h="1776" extrusionOk="0">
                      <a:moveTo>
                        <a:pt x="5478" y="0"/>
                      </a:moveTo>
                      <a:cubicBezTo>
                        <a:pt x="3613" y="420"/>
                        <a:pt x="1767" y="1009"/>
                        <a:pt x="0" y="1740"/>
                      </a:cubicBezTo>
                      <a:lnTo>
                        <a:pt x="9" y="1776"/>
                      </a:lnTo>
                      <a:cubicBezTo>
                        <a:pt x="1776" y="1044"/>
                        <a:pt x="3622" y="455"/>
                        <a:pt x="5487" y="45"/>
                      </a:cubicBezTo>
                      <a:lnTo>
                        <a:pt x="5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4" name="Google Shape;9504;p40">
                  <a:extLst>
                    <a:ext uri="{FF2B5EF4-FFF2-40B4-BE49-F238E27FC236}">
                      <a16:creationId xmlns:a16="http://schemas.microsoft.com/office/drawing/2014/main" id="{9A38FCE3-221D-A1F9-4E95-ADF562560D56}"/>
                    </a:ext>
                  </a:extLst>
                </p:cNvPr>
                <p:cNvSpPr/>
                <p:nvPr/>
              </p:nvSpPr>
              <p:spPr>
                <a:xfrm>
                  <a:off x="7006075" y="3356725"/>
                  <a:ext cx="30800" cy="4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660" extrusionOk="0">
                      <a:moveTo>
                        <a:pt x="1195" y="0"/>
                      </a:moveTo>
                      <a:cubicBezTo>
                        <a:pt x="1142" y="714"/>
                        <a:pt x="660" y="1365"/>
                        <a:pt x="0" y="1624"/>
                      </a:cubicBezTo>
                      <a:lnTo>
                        <a:pt x="18" y="1659"/>
                      </a:lnTo>
                      <a:cubicBezTo>
                        <a:pt x="687" y="1392"/>
                        <a:pt x="1178" y="723"/>
                        <a:pt x="1231" y="9"/>
                      </a:cubicBezTo>
                      <a:lnTo>
                        <a:pt x="11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05" name="Google Shape;9505;p40">
                <a:extLst>
                  <a:ext uri="{FF2B5EF4-FFF2-40B4-BE49-F238E27FC236}">
                    <a16:creationId xmlns:a16="http://schemas.microsoft.com/office/drawing/2014/main" id="{9ADF6C24-C2A1-5198-35A3-43B6791DA66D}"/>
                  </a:ext>
                </a:extLst>
              </p:cNvPr>
              <p:cNvGrpSpPr/>
              <p:nvPr/>
            </p:nvGrpSpPr>
            <p:grpSpPr>
              <a:xfrm rot="2998637">
                <a:off x="7389374" y="3534897"/>
                <a:ext cx="656715" cy="603927"/>
                <a:chOff x="8303804" y="114783"/>
                <a:chExt cx="656706" cy="603919"/>
              </a:xfrm>
            </p:grpSpPr>
            <p:grpSp>
              <p:nvGrpSpPr>
                <p:cNvPr id="9506" name="Google Shape;9506;p40">
                  <a:extLst>
                    <a:ext uri="{FF2B5EF4-FFF2-40B4-BE49-F238E27FC236}">
                      <a16:creationId xmlns:a16="http://schemas.microsoft.com/office/drawing/2014/main" id="{6C6B0592-3C32-8644-F249-398BB4AFB291}"/>
                    </a:ext>
                  </a:extLst>
                </p:cNvPr>
                <p:cNvGrpSpPr/>
                <p:nvPr/>
              </p:nvGrpSpPr>
              <p:grpSpPr>
                <a:xfrm>
                  <a:off x="8303804" y="114783"/>
                  <a:ext cx="656706" cy="603919"/>
                  <a:chOff x="8303804" y="114783"/>
                  <a:chExt cx="656706" cy="603919"/>
                </a:xfrm>
              </p:grpSpPr>
              <p:sp>
                <p:nvSpPr>
                  <p:cNvPr id="9507" name="Google Shape;9507;p40">
                    <a:extLst>
                      <a:ext uri="{FF2B5EF4-FFF2-40B4-BE49-F238E27FC236}">
                        <a16:creationId xmlns:a16="http://schemas.microsoft.com/office/drawing/2014/main" id="{6A8B20EA-CF4B-9627-EDD3-1D116DC4EC1A}"/>
                      </a:ext>
                    </a:extLst>
                  </p:cNvPr>
                  <p:cNvSpPr/>
                  <p:nvPr/>
                </p:nvSpPr>
                <p:spPr>
                  <a:xfrm>
                    <a:off x="8436187" y="116485"/>
                    <a:ext cx="392417" cy="193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8" h="3636" extrusionOk="0">
                        <a:moveTo>
                          <a:pt x="3743" y="1"/>
                        </a:moveTo>
                        <a:cubicBezTo>
                          <a:pt x="3234" y="1"/>
                          <a:pt x="2728" y="49"/>
                          <a:pt x="2239" y="179"/>
                        </a:cubicBezTo>
                        <a:cubicBezTo>
                          <a:pt x="1401" y="411"/>
                          <a:pt x="607" y="901"/>
                          <a:pt x="170" y="1660"/>
                        </a:cubicBezTo>
                        <a:cubicBezTo>
                          <a:pt x="0" y="1945"/>
                          <a:pt x="27" y="2177"/>
                          <a:pt x="27" y="2471"/>
                        </a:cubicBezTo>
                        <a:cubicBezTo>
                          <a:pt x="419" y="2775"/>
                          <a:pt x="848" y="3158"/>
                          <a:pt x="1294" y="3346"/>
                        </a:cubicBezTo>
                        <a:cubicBezTo>
                          <a:pt x="1472" y="3426"/>
                          <a:pt x="1677" y="3471"/>
                          <a:pt x="1874" y="3506"/>
                        </a:cubicBezTo>
                        <a:cubicBezTo>
                          <a:pt x="2318" y="3593"/>
                          <a:pt x="2771" y="3635"/>
                          <a:pt x="3223" y="3635"/>
                        </a:cubicBezTo>
                        <a:cubicBezTo>
                          <a:pt x="4313" y="3635"/>
                          <a:pt x="5404" y="3388"/>
                          <a:pt x="6388" y="2909"/>
                        </a:cubicBezTo>
                        <a:cubicBezTo>
                          <a:pt x="6771" y="2721"/>
                          <a:pt x="7146" y="2489"/>
                          <a:pt x="7378" y="2132"/>
                        </a:cubicBezTo>
                        <a:cubicBezTo>
                          <a:pt x="7369" y="2123"/>
                          <a:pt x="7369" y="2115"/>
                          <a:pt x="7360" y="2097"/>
                        </a:cubicBezTo>
                        <a:cubicBezTo>
                          <a:pt x="7333" y="1990"/>
                          <a:pt x="7342" y="1874"/>
                          <a:pt x="7333" y="1758"/>
                        </a:cubicBezTo>
                        <a:cubicBezTo>
                          <a:pt x="7298" y="1214"/>
                          <a:pt x="6896" y="741"/>
                          <a:pt x="6414" y="473"/>
                        </a:cubicBezTo>
                        <a:cubicBezTo>
                          <a:pt x="5942" y="205"/>
                          <a:pt x="5379" y="125"/>
                          <a:pt x="4835" y="63"/>
                        </a:cubicBezTo>
                        <a:cubicBezTo>
                          <a:pt x="4474" y="25"/>
                          <a:pt x="4108" y="1"/>
                          <a:pt x="374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8" name="Google Shape;9508;p40">
                    <a:extLst>
                      <a:ext uri="{FF2B5EF4-FFF2-40B4-BE49-F238E27FC236}">
                        <a16:creationId xmlns:a16="http://schemas.microsoft.com/office/drawing/2014/main" id="{F46E76A9-946F-E90C-5C32-58D60689AD3F}"/>
                      </a:ext>
                    </a:extLst>
                  </p:cNvPr>
                  <p:cNvSpPr/>
                  <p:nvPr/>
                </p:nvSpPr>
                <p:spPr>
                  <a:xfrm>
                    <a:off x="8431400" y="114783"/>
                    <a:ext cx="401938" cy="200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7" h="3775" extrusionOk="0">
                        <a:moveTo>
                          <a:pt x="3739" y="1"/>
                        </a:moveTo>
                        <a:cubicBezTo>
                          <a:pt x="2321" y="1"/>
                          <a:pt x="863" y="428"/>
                          <a:pt x="135" y="1718"/>
                        </a:cubicBezTo>
                        <a:cubicBezTo>
                          <a:pt x="1" y="1977"/>
                          <a:pt x="19" y="2280"/>
                          <a:pt x="19" y="2548"/>
                        </a:cubicBezTo>
                        <a:cubicBezTo>
                          <a:pt x="295" y="2762"/>
                          <a:pt x="563" y="2994"/>
                          <a:pt x="857" y="3199"/>
                        </a:cubicBezTo>
                        <a:cubicBezTo>
                          <a:pt x="1419" y="3619"/>
                          <a:pt x="2142" y="3708"/>
                          <a:pt x="2820" y="3761"/>
                        </a:cubicBezTo>
                        <a:cubicBezTo>
                          <a:pt x="2969" y="3770"/>
                          <a:pt x="3118" y="3774"/>
                          <a:pt x="3267" y="3774"/>
                        </a:cubicBezTo>
                        <a:cubicBezTo>
                          <a:pt x="4477" y="3774"/>
                          <a:pt x="5690" y="3484"/>
                          <a:pt x="6754" y="2896"/>
                        </a:cubicBezTo>
                        <a:cubicBezTo>
                          <a:pt x="7057" y="2718"/>
                          <a:pt x="7361" y="2486"/>
                          <a:pt x="7557" y="2173"/>
                        </a:cubicBezTo>
                        <a:lnTo>
                          <a:pt x="7539" y="2138"/>
                        </a:lnTo>
                        <a:cubicBezTo>
                          <a:pt x="7486" y="2022"/>
                          <a:pt x="7503" y="1870"/>
                          <a:pt x="7477" y="1709"/>
                        </a:cubicBezTo>
                        <a:cubicBezTo>
                          <a:pt x="7289" y="523"/>
                          <a:pt x="5960" y="130"/>
                          <a:pt x="4925" y="95"/>
                        </a:cubicBezTo>
                        <a:lnTo>
                          <a:pt x="4925" y="95"/>
                        </a:lnTo>
                        <a:cubicBezTo>
                          <a:pt x="5229" y="139"/>
                          <a:pt x="5532" y="193"/>
                          <a:pt x="5826" y="273"/>
                        </a:cubicBezTo>
                        <a:cubicBezTo>
                          <a:pt x="6397" y="425"/>
                          <a:pt x="6950" y="764"/>
                          <a:pt x="7218" y="1308"/>
                        </a:cubicBezTo>
                        <a:cubicBezTo>
                          <a:pt x="7289" y="1442"/>
                          <a:pt x="7325" y="1576"/>
                          <a:pt x="7343" y="1727"/>
                        </a:cubicBezTo>
                        <a:cubicBezTo>
                          <a:pt x="7368" y="1852"/>
                          <a:pt x="7339" y="2000"/>
                          <a:pt x="7385" y="2156"/>
                        </a:cubicBezTo>
                        <a:lnTo>
                          <a:pt x="7385" y="2156"/>
                        </a:lnTo>
                        <a:cubicBezTo>
                          <a:pt x="6998" y="2664"/>
                          <a:pt x="6342" y="2909"/>
                          <a:pt x="5764" y="3137"/>
                        </a:cubicBezTo>
                        <a:cubicBezTo>
                          <a:pt x="4982" y="3422"/>
                          <a:pt x="4155" y="3559"/>
                          <a:pt x="3329" y="3559"/>
                        </a:cubicBezTo>
                        <a:cubicBezTo>
                          <a:pt x="2835" y="3559"/>
                          <a:pt x="2341" y="3510"/>
                          <a:pt x="1856" y="3413"/>
                        </a:cubicBezTo>
                        <a:cubicBezTo>
                          <a:pt x="1220" y="3309"/>
                          <a:pt x="736" y="2854"/>
                          <a:pt x="215" y="2450"/>
                        </a:cubicBezTo>
                        <a:lnTo>
                          <a:pt x="215" y="2450"/>
                        </a:lnTo>
                        <a:cubicBezTo>
                          <a:pt x="213" y="2213"/>
                          <a:pt x="205" y="1999"/>
                          <a:pt x="304" y="1808"/>
                        </a:cubicBezTo>
                        <a:cubicBezTo>
                          <a:pt x="1046" y="445"/>
                          <a:pt x="2623" y="56"/>
                          <a:pt x="4097" y="56"/>
                        </a:cubicBezTo>
                        <a:cubicBezTo>
                          <a:pt x="4379" y="56"/>
                          <a:pt x="4657" y="70"/>
                          <a:pt x="4925" y="95"/>
                        </a:cubicBezTo>
                        <a:cubicBezTo>
                          <a:pt x="4545" y="35"/>
                          <a:pt x="4143" y="1"/>
                          <a:pt x="37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9" name="Google Shape;9509;p40">
                    <a:extLst>
                      <a:ext uri="{FF2B5EF4-FFF2-40B4-BE49-F238E27FC236}">
                        <a16:creationId xmlns:a16="http://schemas.microsoft.com/office/drawing/2014/main" id="{455CEAAB-E693-CA4E-C891-F94940B1B319}"/>
                      </a:ext>
                    </a:extLst>
                  </p:cNvPr>
                  <p:cNvSpPr/>
                  <p:nvPr/>
                </p:nvSpPr>
                <p:spPr>
                  <a:xfrm>
                    <a:off x="8436666" y="229886"/>
                    <a:ext cx="399545" cy="183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12" h="3448" extrusionOk="0">
                        <a:moveTo>
                          <a:pt x="7369" y="0"/>
                        </a:moveTo>
                        <a:cubicBezTo>
                          <a:pt x="7137" y="357"/>
                          <a:pt x="6762" y="589"/>
                          <a:pt x="6379" y="777"/>
                        </a:cubicBezTo>
                        <a:cubicBezTo>
                          <a:pt x="5395" y="1256"/>
                          <a:pt x="4304" y="1503"/>
                          <a:pt x="3214" y="1503"/>
                        </a:cubicBezTo>
                        <a:cubicBezTo>
                          <a:pt x="2762" y="1503"/>
                          <a:pt x="2309" y="1461"/>
                          <a:pt x="1865" y="1374"/>
                        </a:cubicBezTo>
                        <a:cubicBezTo>
                          <a:pt x="1668" y="1339"/>
                          <a:pt x="1463" y="1294"/>
                          <a:pt x="1285" y="1214"/>
                        </a:cubicBezTo>
                        <a:cubicBezTo>
                          <a:pt x="839" y="1026"/>
                          <a:pt x="410" y="643"/>
                          <a:pt x="18" y="339"/>
                        </a:cubicBezTo>
                        <a:cubicBezTo>
                          <a:pt x="18" y="375"/>
                          <a:pt x="18" y="420"/>
                          <a:pt x="9" y="455"/>
                        </a:cubicBezTo>
                        <a:cubicBezTo>
                          <a:pt x="0" y="732"/>
                          <a:pt x="0" y="973"/>
                          <a:pt x="80" y="1249"/>
                        </a:cubicBezTo>
                        <a:cubicBezTo>
                          <a:pt x="223" y="1811"/>
                          <a:pt x="571" y="2266"/>
                          <a:pt x="1008" y="2659"/>
                        </a:cubicBezTo>
                        <a:cubicBezTo>
                          <a:pt x="1258" y="2882"/>
                          <a:pt x="1543" y="3060"/>
                          <a:pt x="1865" y="3185"/>
                        </a:cubicBezTo>
                        <a:cubicBezTo>
                          <a:pt x="2328" y="3364"/>
                          <a:pt x="2792" y="3426"/>
                          <a:pt x="3292" y="3444"/>
                        </a:cubicBezTo>
                        <a:cubicBezTo>
                          <a:pt x="3369" y="3446"/>
                          <a:pt x="3446" y="3448"/>
                          <a:pt x="3523" y="3448"/>
                        </a:cubicBezTo>
                        <a:cubicBezTo>
                          <a:pt x="4036" y="3448"/>
                          <a:pt x="4552" y="3392"/>
                          <a:pt x="5040" y="3221"/>
                        </a:cubicBezTo>
                        <a:cubicBezTo>
                          <a:pt x="6173" y="2819"/>
                          <a:pt x="7074" y="2025"/>
                          <a:pt x="7413" y="714"/>
                        </a:cubicBezTo>
                        <a:cubicBezTo>
                          <a:pt x="7449" y="554"/>
                          <a:pt x="7512" y="384"/>
                          <a:pt x="7458" y="223"/>
                        </a:cubicBezTo>
                        <a:cubicBezTo>
                          <a:pt x="7440" y="143"/>
                          <a:pt x="7396" y="81"/>
                          <a:pt x="736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0" name="Google Shape;9510;p40">
                    <a:extLst>
                      <a:ext uri="{FF2B5EF4-FFF2-40B4-BE49-F238E27FC236}">
                        <a16:creationId xmlns:a16="http://schemas.microsoft.com/office/drawing/2014/main" id="{A913DCB4-44C7-3D85-F772-A40E7578ADC5}"/>
                      </a:ext>
                    </a:extLst>
                  </p:cNvPr>
                  <p:cNvSpPr/>
                  <p:nvPr/>
                </p:nvSpPr>
                <p:spPr>
                  <a:xfrm>
                    <a:off x="8425231" y="229886"/>
                    <a:ext cx="409384" cy="186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7" h="3515" extrusionOk="0">
                        <a:moveTo>
                          <a:pt x="7584" y="0"/>
                        </a:moveTo>
                        <a:cubicBezTo>
                          <a:pt x="7485" y="142"/>
                          <a:pt x="7369" y="264"/>
                          <a:pt x="7241" y="373"/>
                        </a:cubicBezTo>
                        <a:lnTo>
                          <a:pt x="7241" y="373"/>
                        </a:lnTo>
                        <a:cubicBezTo>
                          <a:pt x="7372" y="266"/>
                          <a:pt x="7489" y="145"/>
                          <a:pt x="7584" y="0"/>
                        </a:cubicBezTo>
                        <a:close/>
                        <a:moveTo>
                          <a:pt x="7673" y="223"/>
                        </a:moveTo>
                        <a:cubicBezTo>
                          <a:pt x="7692" y="292"/>
                          <a:pt x="7695" y="361"/>
                          <a:pt x="7689" y="430"/>
                        </a:cubicBezTo>
                        <a:lnTo>
                          <a:pt x="7689" y="430"/>
                        </a:lnTo>
                        <a:cubicBezTo>
                          <a:pt x="7697" y="362"/>
                          <a:pt x="7694" y="293"/>
                          <a:pt x="7673" y="223"/>
                        </a:cubicBezTo>
                        <a:close/>
                        <a:moveTo>
                          <a:pt x="7689" y="430"/>
                        </a:moveTo>
                        <a:cubicBezTo>
                          <a:pt x="7684" y="475"/>
                          <a:pt x="7675" y="519"/>
                          <a:pt x="7664" y="562"/>
                        </a:cubicBezTo>
                        <a:cubicBezTo>
                          <a:pt x="7649" y="624"/>
                          <a:pt x="7633" y="685"/>
                          <a:pt x="7616" y="747"/>
                        </a:cubicBezTo>
                        <a:lnTo>
                          <a:pt x="7616" y="747"/>
                        </a:lnTo>
                        <a:cubicBezTo>
                          <a:pt x="7648" y="643"/>
                          <a:pt x="7680" y="536"/>
                          <a:pt x="7689" y="430"/>
                        </a:cubicBezTo>
                        <a:close/>
                        <a:moveTo>
                          <a:pt x="7616" y="747"/>
                        </a:moveTo>
                        <a:cubicBezTo>
                          <a:pt x="7604" y="786"/>
                          <a:pt x="7592" y="826"/>
                          <a:pt x="7582" y="865"/>
                        </a:cubicBezTo>
                        <a:lnTo>
                          <a:pt x="7582" y="865"/>
                        </a:lnTo>
                        <a:cubicBezTo>
                          <a:pt x="7594" y="825"/>
                          <a:pt x="7605" y="786"/>
                          <a:pt x="7616" y="747"/>
                        </a:cubicBezTo>
                        <a:close/>
                        <a:moveTo>
                          <a:pt x="7582" y="865"/>
                        </a:moveTo>
                        <a:lnTo>
                          <a:pt x="7582" y="865"/>
                        </a:lnTo>
                        <a:cubicBezTo>
                          <a:pt x="7532" y="1030"/>
                          <a:pt x="7473" y="1194"/>
                          <a:pt x="7402" y="1351"/>
                        </a:cubicBezTo>
                        <a:lnTo>
                          <a:pt x="7402" y="1351"/>
                        </a:lnTo>
                        <a:cubicBezTo>
                          <a:pt x="7471" y="1204"/>
                          <a:pt x="7529" y="1051"/>
                          <a:pt x="7575" y="893"/>
                        </a:cubicBezTo>
                        <a:cubicBezTo>
                          <a:pt x="7577" y="883"/>
                          <a:pt x="7580" y="874"/>
                          <a:pt x="7582" y="865"/>
                        </a:cubicBezTo>
                        <a:close/>
                        <a:moveTo>
                          <a:pt x="135" y="134"/>
                        </a:moveTo>
                        <a:lnTo>
                          <a:pt x="126" y="339"/>
                        </a:lnTo>
                        <a:cubicBezTo>
                          <a:pt x="1" y="1312"/>
                          <a:pt x="492" y="2222"/>
                          <a:pt x="1241" y="2811"/>
                        </a:cubicBezTo>
                        <a:cubicBezTo>
                          <a:pt x="1886" y="3353"/>
                          <a:pt x="2746" y="3515"/>
                          <a:pt x="3570" y="3515"/>
                        </a:cubicBezTo>
                        <a:cubicBezTo>
                          <a:pt x="3681" y="3515"/>
                          <a:pt x="3791" y="3512"/>
                          <a:pt x="3899" y="3506"/>
                        </a:cubicBezTo>
                        <a:cubicBezTo>
                          <a:pt x="5273" y="3489"/>
                          <a:pt x="6683" y="2775"/>
                          <a:pt x="7316" y="1526"/>
                        </a:cubicBezTo>
                        <a:cubicBezTo>
                          <a:pt x="7347" y="1469"/>
                          <a:pt x="7375" y="1410"/>
                          <a:pt x="7402" y="1351"/>
                        </a:cubicBezTo>
                        <a:lnTo>
                          <a:pt x="7402" y="1351"/>
                        </a:lnTo>
                        <a:cubicBezTo>
                          <a:pt x="6984" y="2236"/>
                          <a:pt x="6162" y="2894"/>
                          <a:pt x="5229" y="3185"/>
                        </a:cubicBezTo>
                        <a:cubicBezTo>
                          <a:pt x="4800" y="3328"/>
                          <a:pt x="4345" y="3373"/>
                          <a:pt x="3890" y="3373"/>
                        </a:cubicBezTo>
                        <a:cubicBezTo>
                          <a:pt x="3858" y="3373"/>
                          <a:pt x="3826" y="3373"/>
                          <a:pt x="3793" y="3373"/>
                        </a:cubicBezTo>
                        <a:cubicBezTo>
                          <a:pt x="3155" y="3373"/>
                          <a:pt x="2505" y="3287"/>
                          <a:pt x="1928" y="3007"/>
                        </a:cubicBezTo>
                        <a:cubicBezTo>
                          <a:pt x="1007" y="2538"/>
                          <a:pt x="290" y="1597"/>
                          <a:pt x="324" y="546"/>
                        </a:cubicBezTo>
                        <a:lnTo>
                          <a:pt x="324" y="546"/>
                        </a:lnTo>
                        <a:cubicBezTo>
                          <a:pt x="532" y="708"/>
                          <a:pt x="744" y="876"/>
                          <a:pt x="973" y="1026"/>
                        </a:cubicBezTo>
                        <a:cubicBezTo>
                          <a:pt x="1259" y="1223"/>
                          <a:pt x="1589" y="1374"/>
                          <a:pt x="1928" y="1428"/>
                        </a:cubicBezTo>
                        <a:cubicBezTo>
                          <a:pt x="2376" y="1515"/>
                          <a:pt x="2832" y="1558"/>
                          <a:pt x="3287" y="1558"/>
                        </a:cubicBezTo>
                        <a:cubicBezTo>
                          <a:pt x="4182" y="1558"/>
                          <a:pt x="5076" y="1393"/>
                          <a:pt x="5916" y="1080"/>
                        </a:cubicBezTo>
                        <a:cubicBezTo>
                          <a:pt x="6370" y="893"/>
                          <a:pt x="6859" y="696"/>
                          <a:pt x="7241" y="373"/>
                        </a:cubicBezTo>
                        <a:lnTo>
                          <a:pt x="7241" y="373"/>
                        </a:lnTo>
                        <a:cubicBezTo>
                          <a:pt x="7113" y="477"/>
                          <a:pt x="6971" y="568"/>
                          <a:pt x="6826" y="652"/>
                        </a:cubicBezTo>
                        <a:cubicBezTo>
                          <a:pt x="5824" y="1186"/>
                          <a:pt x="4686" y="1452"/>
                          <a:pt x="3549" y="1452"/>
                        </a:cubicBezTo>
                        <a:cubicBezTo>
                          <a:pt x="3016" y="1452"/>
                          <a:pt x="2482" y="1393"/>
                          <a:pt x="1964" y="1276"/>
                        </a:cubicBezTo>
                        <a:cubicBezTo>
                          <a:pt x="1312" y="1151"/>
                          <a:pt x="831" y="669"/>
                          <a:pt x="295" y="259"/>
                        </a:cubicBezTo>
                        <a:lnTo>
                          <a:pt x="135" y="13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1" name="Google Shape;9511;p40">
                    <a:extLst>
                      <a:ext uri="{FF2B5EF4-FFF2-40B4-BE49-F238E27FC236}">
                        <a16:creationId xmlns:a16="http://schemas.microsoft.com/office/drawing/2014/main" id="{04F2CA7D-7F6B-DA1C-4056-5C23AE85D1F7}"/>
                      </a:ext>
                    </a:extLst>
                  </p:cNvPr>
                  <p:cNvSpPr/>
                  <p:nvPr/>
                </p:nvSpPr>
                <p:spPr>
                  <a:xfrm>
                    <a:off x="8480280" y="186536"/>
                    <a:ext cx="313221" cy="57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9" h="1079" extrusionOk="0">
                        <a:moveTo>
                          <a:pt x="4280" y="0"/>
                        </a:moveTo>
                        <a:cubicBezTo>
                          <a:pt x="3710" y="0"/>
                          <a:pt x="3138" y="69"/>
                          <a:pt x="2561" y="155"/>
                        </a:cubicBezTo>
                        <a:cubicBezTo>
                          <a:pt x="2106" y="218"/>
                          <a:pt x="1598" y="352"/>
                          <a:pt x="1160" y="485"/>
                        </a:cubicBezTo>
                        <a:cubicBezTo>
                          <a:pt x="955" y="548"/>
                          <a:pt x="1" y="824"/>
                          <a:pt x="10" y="1074"/>
                        </a:cubicBezTo>
                        <a:cubicBezTo>
                          <a:pt x="27" y="1077"/>
                          <a:pt x="46" y="1079"/>
                          <a:pt x="65" y="1079"/>
                        </a:cubicBezTo>
                        <a:cubicBezTo>
                          <a:pt x="209" y="1079"/>
                          <a:pt x="384" y="999"/>
                          <a:pt x="518" y="967"/>
                        </a:cubicBezTo>
                        <a:cubicBezTo>
                          <a:pt x="2070" y="583"/>
                          <a:pt x="3658" y="378"/>
                          <a:pt x="5255" y="369"/>
                        </a:cubicBezTo>
                        <a:cubicBezTo>
                          <a:pt x="5469" y="369"/>
                          <a:pt x="5692" y="369"/>
                          <a:pt x="5889" y="289"/>
                        </a:cubicBezTo>
                        <a:cubicBezTo>
                          <a:pt x="5880" y="227"/>
                          <a:pt x="5808" y="200"/>
                          <a:pt x="5746" y="182"/>
                        </a:cubicBezTo>
                        <a:cubicBezTo>
                          <a:pt x="5256" y="50"/>
                          <a:pt x="4769" y="0"/>
                          <a:pt x="428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2" name="Google Shape;9512;p40">
                    <a:extLst>
                      <a:ext uri="{FF2B5EF4-FFF2-40B4-BE49-F238E27FC236}">
                        <a16:creationId xmlns:a16="http://schemas.microsoft.com/office/drawing/2014/main" id="{6637E301-C6C2-8505-1746-59E0C90256BD}"/>
                      </a:ext>
                    </a:extLst>
                  </p:cNvPr>
                  <p:cNvSpPr/>
                  <p:nvPr/>
                </p:nvSpPr>
                <p:spPr>
                  <a:xfrm>
                    <a:off x="8504001" y="152175"/>
                    <a:ext cx="315136" cy="41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5" h="784" extrusionOk="0">
                        <a:moveTo>
                          <a:pt x="23" y="1"/>
                        </a:moveTo>
                        <a:cubicBezTo>
                          <a:pt x="19" y="1"/>
                          <a:pt x="14" y="3"/>
                          <a:pt x="10" y="7"/>
                        </a:cubicBezTo>
                        <a:cubicBezTo>
                          <a:pt x="1" y="16"/>
                          <a:pt x="1" y="25"/>
                          <a:pt x="10" y="34"/>
                        </a:cubicBezTo>
                        <a:cubicBezTo>
                          <a:pt x="242" y="257"/>
                          <a:pt x="599" y="311"/>
                          <a:pt x="884" y="328"/>
                        </a:cubicBezTo>
                        <a:cubicBezTo>
                          <a:pt x="985" y="332"/>
                          <a:pt x="1086" y="334"/>
                          <a:pt x="1187" y="334"/>
                        </a:cubicBezTo>
                        <a:cubicBezTo>
                          <a:pt x="1362" y="334"/>
                          <a:pt x="1535" y="328"/>
                          <a:pt x="1705" y="311"/>
                        </a:cubicBezTo>
                        <a:cubicBezTo>
                          <a:pt x="1990" y="293"/>
                          <a:pt x="2285" y="248"/>
                          <a:pt x="2561" y="204"/>
                        </a:cubicBezTo>
                        <a:cubicBezTo>
                          <a:pt x="2882" y="150"/>
                          <a:pt x="3203" y="105"/>
                          <a:pt x="3534" y="79"/>
                        </a:cubicBezTo>
                        <a:cubicBezTo>
                          <a:pt x="3621" y="73"/>
                          <a:pt x="3707" y="71"/>
                          <a:pt x="3790" y="71"/>
                        </a:cubicBezTo>
                        <a:cubicBezTo>
                          <a:pt x="4402" y="71"/>
                          <a:pt x="4897" y="214"/>
                          <a:pt x="5282" y="489"/>
                        </a:cubicBezTo>
                        <a:cubicBezTo>
                          <a:pt x="5309" y="507"/>
                          <a:pt x="5336" y="534"/>
                          <a:pt x="5362" y="551"/>
                        </a:cubicBezTo>
                        <a:cubicBezTo>
                          <a:pt x="5514" y="667"/>
                          <a:pt x="5675" y="783"/>
                          <a:pt x="5853" y="783"/>
                        </a:cubicBezTo>
                        <a:lnTo>
                          <a:pt x="5907" y="783"/>
                        </a:lnTo>
                        <a:cubicBezTo>
                          <a:pt x="5915" y="783"/>
                          <a:pt x="5924" y="774"/>
                          <a:pt x="5924" y="766"/>
                        </a:cubicBezTo>
                        <a:cubicBezTo>
                          <a:pt x="5924" y="757"/>
                          <a:pt x="5915" y="748"/>
                          <a:pt x="5907" y="748"/>
                        </a:cubicBezTo>
                        <a:cubicBezTo>
                          <a:pt x="5889" y="750"/>
                          <a:pt x="5872" y="751"/>
                          <a:pt x="5856" y="751"/>
                        </a:cubicBezTo>
                        <a:cubicBezTo>
                          <a:pt x="5682" y="751"/>
                          <a:pt x="5536" y="631"/>
                          <a:pt x="5389" y="525"/>
                        </a:cubicBezTo>
                        <a:cubicBezTo>
                          <a:pt x="5353" y="498"/>
                          <a:pt x="5327" y="480"/>
                          <a:pt x="5300" y="453"/>
                        </a:cubicBezTo>
                        <a:cubicBezTo>
                          <a:pt x="4915" y="178"/>
                          <a:pt x="4406" y="35"/>
                          <a:pt x="3790" y="35"/>
                        </a:cubicBezTo>
                        <a:cubicBezTo>
                          <a:pt x="3707" y="35"/>
                          <a:pt x="3621" y="38"/>
                          <a:pt x="3534" y="43"/>
                        </a:cubicBezTo>
                        <a:cubicBezTo>
                          <a:pt x="3203" y="61"/>
                          <a:pt x="2873" y="114"/>
                          <a:pt x="2552" y="168"/>
                        </a:cubicBezTo>
                        <a:cubicBezTo>
                          <a:pt x="2276" y="212"/>
                          <a:pt x="1990" y="257"/>
                          <a:pt x="1705" y="275"/>
                        </a:cubicBezTo>
                        <a:cubicBezTo>
                          <a:pt x="1552" y="290"/>
                          <a:pt x="1403" y="296"/>
                          <a:pt x="1255" y="296"/>
                        </a:cubicBezTo>
                        <a:cubicBezTo>
                          <a:pt x="1134" y="296"/>
                          <a:pt x="1013" y="292"/>
                          <a:pt x="893" y="284"/>
                        </a:cubicBezTo>
                        <a:cubicBezTo>
                          <a:pt x="607" y="275"/>
                          <a:pt x="260" y="221"/>
                          <a:pt x="36" y="7"/>
                        </a:cubicBezTo>
                        <a:cubicBezTo>
                          <a:pt x="32" y="3"/>
                          <a:pt x="28" y="1"/>
                          <a:pt x="2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3" name="Google Shape;9513;p40">
                    <a:extLst>
                      <a:ext uri="{FF2B5EF4-FFF2-40B4-BE49-F238E27FC236}">
                        <a16:creationId xmlns:a16="http://schemas.microsoft.com/office/drawing/2014/main" id="{1C4B12AB-7696-9506-743E-1C304F2DA71E}"/>
                      </a:ext>
                    </a:extLst>
                  </p:cNvPr>
                  <p:cNvSpPr/>
                  <p:nvPr/>
                </p:nvSpPr>
                <p:spPr>
                  <a:xfrm>
                    <a:off x="8510650" y="131325"/>
                    <a:ext cx="38508" cy="29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4" h="560" extrusionOk="0">
                        <a:moveTo>
                          <a:pt x="701" y="0"/>
                        </a:moveTo>
                        <a:cubicBezTo>
                          <a:pt x="697" y="0"/>
                          <a:pt x="692" y="2"/>
                          <a:pt x="688" y="7"/>
                        </a:cubicBezTo>
                        <a:cubicBezTo>
                          <a:pt x="465" y="185"/>
                          <a:pt x="242" y="355"/>
                          <a:pt x="10" y="524"/>
                        </a:cubicBezTo>
                        <a:cubicBezTo>
                          <a:pt x="1" y="533"/>
                          <a:pt x="1" y="542"/>
                          <a:pt x="10" y="551"/>
                        </a:cubicBezTo>
                        <a:cubicBezTo>
                          <a:pt x="10" y="551"/>
                          <a:pt x="19" y="560"/>
                          <a:pt x="19" y="560"/>
                        </a:cubicBezTo>
                        <a:cubicBezTo>
                          <a:pt x="27" y="560"/>
                          <a:pt x="27" y="560"/>
                          <a:pt x="36" y="551"/>
                        </a:cubicBezTo>
                        <a:cubicBezTo>
                          <a:pt x="259" y="390"/>
                          <a:pt x="491" y="212"/>
                          <a:pt x="714" y="34"/>
                        </a:cubicBezTo>
                        <a:cubicBezTo>
                          <a:pt x="714" y="25"/>
                          <a:pt x="723" y="16"/>
                          <a:pt x="714" y="7"/>
                        </a:cubicBezTo>
                        <a:cubicBezTo>
                          <a:pt x="710" y="2"/>
                          <a:pt x="705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4" name="Google Shape;9514;p40">
                    <a:extLst>
                      <a:ext uri="{FF2B5EF4-FFF2-40B4-BE49-F238E27FC236}">
                        <a16:creationId xmlns:a16="http://schemas.microsoft.com/office/drawing/2014/main" id="{43BCD377-303F-D630-8C87-1B1CDF4C6902}"/>
                      </a:ext>
                    </a:extLst>
                  </p:cNvPr>
                  <p:cNvSpPr/>
                  <p:nvPr/>
                </p:nvSpPr>
                <p:spPr>
                  <a:xfrm>
                    <a:off x="8541977" y="124091"/>
                    <a:ext cx="50369" cy="4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" h="803" extrusionOk="0">
                        <a:moveTo>
                          <a:pt x="919" y="0"/>
                        </a:moveTo>
                        <a:cubicBezTo>
                          <a:pt x="607" y="250"/>
                          <a:pt x="304" y="509"/>
                          <a:pt x="9" y="767"/>
                        </a:cubicBezTo>
                        <a:cubicBezTo>
                          <a:pt x="0" y="776"/>
                          <a:pt x="0" y="785"/>
                          <a:pt x="9" y="794"/>
                        </a:cubicBezTo>
                        <a:cubicBezTo>
                          <a:pt x="9" y="803"/>
                          <a:pt x="18" y="803"/>
                          <a:pt x="18" y="803"/>
                        </a:cubicBezTo>
                        <a:cubicBezTo>
                          <a:pt x="27" y="803"/>
                          <a:pt x="27" y="803"/>
                          <a:pt x="36" y="794"/>
                        </a:cubicBezTo>
                        <a:cubicBezTo>
                          <a:pt x="331" y="535"/>
                          <a:pt x="634" y="277"/>
                          <a:pt x="937" y="36"/>
                        </a:cubicBezTo>
                        <a:cubicBezTo>
                          <a:pt x="946" y="27"/>
                          <a:pt x="946" y="18"/>
                          <a:pt x="937" y="9"/>
                        </a:cubicBezTo>
                        <a:cubicBezTo>
                          <a:pt x="937" y="0"/>
                          <a:pt x="919" y="0"/>
                          <a:pt x="91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5" name="Google Shape;9515;p40">
                    <a:extLst>
                      <a:ext uri="{FF2B5EF4-FFF2-40B4-BE49-F238E27FC236}">
                        <a16:creationId xmlns:a16="http://schemas.microsoft.com/office/drawing/2014/main" id="{AF2F170C-5AFE-9435-96AC-C7A516915B20}"/>
                      </a:ext>
                    </a:extLst>
                  </p:cNvPr>
                  <p:cNvSpPr/>
                  <p:nvPr/>
                </p:nvSpPr>
                <p:spPr>
                  <a:xfrm>
                    <a:off x="8574741" y="119304"/>
                    <a:ext cx="62176" cy="4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" h="911" extrusionOk="0">
                        <a:moveTo>
                          <a:pt x="1133" y="1"/>
                        </a:moveTo>
                        <a:cubicBezTo>
                          <a:pt x="821" y="161"/>
                          <a:pt x="553" y="402"/>
                          <a:pt x="303" y="634"/>
                        </a:cubicBezTo>
                        <a:cubicBezTo>
                          <a:pt x="223" y="714"/>
                          <a:pt x="134" y="786"/>
                          <a:pt x="54" y="866"/>
                        </a:cubicBezTo>
                        <a:lnTo>
                          <a:pt x="36" y="866"/>
                        </a:lnTo>
                        <a:cubicBezTo>
                          <a:pt x="36" y="866"/>
                          <a:pt x="27" y="857"/>
                          <a:pt x="18" y="857"/>
                        </a:cubicBezTo>
                        <a:cubicBezTo>
                          <a:pt x="9" y="857"/>
                          <a:pt x="0" y="866"/>
                          <a:pt x="0" y="875"/>
                        </a:cubicBezTo>
                        <a:cubicBezTo>
                          <a:pt x="0" y="893"/>
                          <a:pt x="9" y="902"/>
                          <a:pt x="18" y="902"/>
                        </a:cubicBezTo>
                        <a:cubicBezTo>
                          <a:pt x="27" y="902"/>
                          <a:pt x="27" y="911"/>
                          <a:pt x="36" y="911"/>
                        </a:cubicBezTo>
                        <a:cubicBezTo>
                          <a:pt x="54" y="911"/>
                          <a:pt x="62" y="902"/>
                          <a:pt x="80" y="893"/>
                        </a:cubicBezTo>
                        <a:cubicBezTo>
                          <a:pt x="161" y="822"/>
                          <a:pt x="241" y="741"/>
                          <a:pt x="330" y="670"/>
                        </a:cubicBezTo>
                        <a:cubicBezTo>
                          <a:pt x="580" y="429"/>
                          <a:pt x="839" y="188"/>
                          <a:pt x="1151" y="36"/>
                        </a:cubicBezTo>
                        <a:cubicBezTo>
                          <a:pt x="1160" y="28"/>
                          <a:pt x="1169" y="19"/>
                          <a:pt x="1160" y="10"/>
                        </a:cubicBezTo>
                        <a:cubicBezTo>
                          <a:pt x="1151" y="1"/>
                          <a:pt x="1142" y="1"/>
                          <a:pt x="11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6" name="Google Shape;9516;p40">
                    <a:extLst>
                      <a:ext uri="{FF2B5EF4-FFF2-40B4-BE49-F238E27FC236}">
                        <a16:creationId xmlns:a16="http://schemas.microsoft.com/office/drawing/2014/main" id="{2432F878-5D55-59B3-7002-336B7E9E9DF7}"/>
                      </a:ext>
                    </a:extLst>
                  </p:cNvPr>
                  <p:cNvSpPr/>
                  <p:nvPr/>
                </p:nvSpPr>
                <p:spPr>
                  <a:xfrm>
                    <a:off x="8616493" y="123719"/>
                    <a:ext cx="56485" cy="44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837" extrusionOk="0">
                        <a:moveTo>
                          <a:pt x="1039" y="0"/>
                        </a:moveTo>
                        <a:cubicBezTo>
                          <a:pt x="1035" y="0"/>
                          <a:pt x="1030" y="3"/>
                          <a:pt x="1026" y="7"/>
                        </a:cubicBezTo>
                        <a:lnTo>
                          <a:pt x="9" y="801"/>
                        </a:lnTo>
                        <a:cubicBezTo>
                          <a:pt x="9" y="810"/>
                          <a:pt x="0" y="819"/>
                          <a:pt x="9" y="828"/>
                        </a:cubicBezTo>
                        <a:cubicBezTo>
                          <a:pt x="18" y="828"/>
                          <a:pt x="18" y="837"/>
                          <a:pt x="27" y="837"/>
                        </a:cubicBezTo>
                        <a:cubicBezTo>
                          <a:pt x="27" y="837"/>
                          <a:pt x="36" y="837"/>
                          <a:pt x="36" y="828"/>
                        </a:cubicBezTo>
                        <a:lnTo>
                          <a:pt x="1053" y="34"/>
                        </a:lnTo>
                        <a:cubicBezTo>
                          <a:pt x="1053" y="25"/>
                          <a:pt x="1062" y="16"/>
                          <a:pt x="1053" y="7"/>
                        </a:cubicBezTo>
                        <a:cubicBezTo>
                          <a:pt x="1048" y="3"/>
                          <a:pt x="1044" y="0"/>
                          <a:pt x="10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7" name="Google Shape;9517;p40">
                    <a:extLst>
                      <a:ext uri="{FF2B5EF4-FFF2-40B4-BE49-F238E27FC236}">
                        <a16:creationId xmlns:a16="http://schemas.microsoft.com/office/drawing/2014/main" id="{0AD39C6D-1355-06EE-5A5D-EAAB46FA1070}"/>
                      </a:ext>
                    </a:extLst>
                  </p:cNvPr>
                  <p:cNvSpPr/>
                  <p:nvPr/>
                </p:nvSpPr>
                <p:spPr>
                  <a:xfrm>
                    <a:off x="8669148" y="122176"/>
                    <a:ext cx="45582" cy="35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" h="670" extrusionOk="0">
                        <a:moveTo>
                          <a:pt x="830" y="0"/>
                        </a:moveTo>
                        <a:cubicBezTo>
                          <a:pt x="536" y="197"/>
                          <a:pt x="259" y="411"/>
                          <a:pt x="9" y="634"/>
                        </a:cubicBezTo>
                        <a:cubicBezTo>
                          <a:pt x="0" y="643"/>
                          <a:pt x="0" y="660"/>
                          <a:pt x="9" y="660"/>
                        </a:cubicBezTo>
                        <a:cubicBezTo>
                          <a:pt x="9" y="669"/>
                          <a:pt x="18" y="669"/>
                          <a:pt x="18" y="669"/>
                        </a:cubicBezTo>
                        <a:lnTo>
                          <a:pt x="36" y="669"/>
                        </a:lnTo>
                        <a:cubicBezTo>
                          <a:pt x="286" y="437"/>
                          <a:pt x="562" y="223"/>
                          <a:pt x="848" y="36"/>
                        </a:cubicBezTo>
                        <a:cubicBezTo>
                          <a:pt x="857" y="27"/>
                          <a:pt x="857" y="18"/>
                          <a:pt x="848" y="9"/>
                        </a:cubicBezTo>
                        <a:cubicBezTo>
                          <a:pt x="848" y="0"/>
                          <a:pt x="839" y="0"/>
                          <a:pt x="83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8" name="Google Shape;9518;p40">
                    <a:extLst>
                      <a:ext uri="{FF2B5EF4-FFF2-40B4-BE49-F238E27FC236}">
                        <a16:creationId xmlns:a16="http://schemas.microsoft.com/office/drawing/2014/main" id="{0F62FFFA-0758-41BB-082F-C5F365CCE16D}"/>
                      </a:ext>
                    </a:extLst>
                  </p:cNvPr>
                  <p:cNvSpPr/>
                  <p:nvPr/>
                </p:nvSpPr>
                <p:spPr>
                  <a:xfrm>
                    <a:off x="8708986" y="126910"/>
                    <a:ext cx="32338" cy="25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483" extrusionOk="0">
                        <a:moveTo>
                          <a:pt x="572" y="1"/>
                        </a:moveTo>
                        <a:cubicBezTo>
                          <a:pt x="384" y="152"/>
                          <a:pt x="197" y="295"/>
                          <a:pt x="10" y="447"/>
                        </a:cubicBezTo>
                        <a:cubicBezTo>
                          <a:pt x="1" y="456"/>
                          <a:pt x="1" y="464"/>
                          <a:pt x="10" y="473"/>
                        </a:cubicBezTo>
                        <a:cubicBezTo>
                          <a:pt x="10" y="473"/>
                          <a:pt x="19" y="482"/>
                          <a:pt x="19" y="482"/>
                        </a:cubicBezTo>
                        <a:cubicBezTo>
                          <a:pt x="27" y="482"/>
                          <a:pt x="27" y="482"/>
                          <a:pt x="27" y="473"/>
                        </a:cubicBezTo>
                        <a:cubicBezTo>
                          <a:pt x="224" y="331"/>
                          <a:pt x="411" y="179"/>
                          <a:pt x="598" y="36"/>
                        </a:cubicBezTo>
                        <a:cubicBezTo>
                          <a:pt x="598" y="27"/>
                          <a:pt x="607" y="18"/>
                          <a:pt x="598" y="9"/>
                        </a:cubicBezTo>
                        <a:cubicBezTo>
                          <a:pt x="589" y="1"/>
                          <a:pt x="581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9" name="Google Shape;9519;p40">
                    <a:extLst>
                      <a:ext uri="{FF2B5EF4-FFF2-40B4-BE49-F238E27FC236}">
                        <a16:creationId xmlns:a16="http://schemas.microsoft.com/office/drawing/2014/main" id="{3BC5BA29-F657-F641-36E6-FDD9A8EAC649}"/>
                      </a:ext>
                    </a:extLst>
                  </p:cNvPr>
                  <p:cNvSpPr/>
                  <p:nvPr/>
                </p:nvSpPr>
                <p:spPr>
                  <a:xfrm>
                    <a:off x="8740792" y="138293"/>
                    <a:ext cx="25211" cy="19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376" extrusionOk="0">
                        <a:moveTo>
                          <a:pt x="446" y="1"/>
                        </a:moveTo>
                        <a:cubicBezTo>
                          <a:pt x="295" y="108"/>
                          <a:pt x="152" y="224"/>
                          <a:pt x="9" y="340"/>
                        </a:cubicBezTo>
                        <a:cubicBezTo>
                          <a:pt x="0" y="349"/>
                          <a:pt x="0" y="357"/>
                          <a:pt x="9" y="366"/>
                        </a:cubicBezTo>
                        <a:cubicBezTo>
                          <a:pt x="9" y="375"/>
                          <a:pt x="18" y="375"/>
                          <a:pt x="27" y="375"/>
                        </a:cubicBezTo>
                        <a:cubicBezTo>
                          <a:pt x="27" y="375"/>
                          <a:pt x="36" y="375"/>
                          <a:pt x="36" y="366"/>
                        </a:cubicBezTo>
                        <a:cubicBezTo>
                          <a:pt x="170" y="250"/>
                          <a:pt x="322" y="134"/>
                          <a:pt x="464" y="36"/>
                        </a:cubicBezTo>
                        <a:cubicBezTo>
                          <a:pt x="473" y="27"/>
                          <a:pt x="473" y="18"/>
                          <a:pt x="473" y="10"/>
                        </a:cubicBezTo>
                        <a:cubicBezTo>
                          <a:pt x="464" y="1"/>
                          <a:pt x="455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0" name="Google Shape;9520;p40">
                    <a:extLst>
                      <a:ext uri="{FF2B5EF4-FFF2-40B4-BE49-F238E27FC236}">
                        <a16:creationId xmlns:a16="http://schemas.microsoft.com/office/drawing/2014/main" id="{869EA7AB-4122-B6A0-1BC9-EFA969F8A935}"/>
                      </a:ext>
                    </a:extLst>
                  </p:cNvPr>
                  <p:cNvSpPr/>
                  <p:nvPr/>
                </p:nvSpPr>
                <p:spPr>
                  <a:xfrm>
                    <a:off x="8763556" y="151856"/>
                    <a:ext cx="24254" cy="18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353" extrusionOk="0">
                        <a:moveTo>
                          <a:pt x="437" y="1"/>
                        </a:moveTo>
                        <a:cubicBezTo>
                          <a:pt x="434" y="1"/>
                          <a:pt x="431" y="2"/>
                          <a:pt x="429" y="4"/>
                        </a:cubicBezTo>
                        <a:cubicBezTo>
                          <a:pt x="277" y="94"/>
                          <a:pt x="134" y="201"/>
                          <a:pt x="10" y="317"/>
                        </a:cubicBezTo>
                        <a:cubicBezTo>
                          <a:pt x="1" y="326"/>
                          <a:pt x="1" y="343"/>
                          <a:pt x="1" y="343"/>
                        </a:cubicBezTo>
                        <a:cubicBezTo>
                          <a:pt x="10" y="352"/>
                          <a:pt x="10" y="352"/>
                          <a:pt x="18" y="352"/>
                        </a:cubicBezTo>
                        <a:lnTo>
                          <a:pt x="27" y="352"/>
                        </a:lnTo>
                        <a:cubicBezTo>
                          <a:pt x="161" y="227"/>
                          <a:pt x="304" y="129"/>
                          <a:pt x="447" y="31"/>
                        </a:cubicBezTo>
                        <a:cubicBezTo>
                          <a:pt x="456" y="31"/>
                          <a:pt x="456" y="13"/>
                          <a:pt x="456" y="13"/>
                        </a:cubicBezTo>
                        <a:cubicBezTo>
                          <a:pt x="449" y="7"/>
                          <a:pt x="443" y="1"/>
                          <a:pt x="43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1" name="Google Shape;9521;p40">
                    <a:extLst>
                      <a:ext uri="{FF2B5EF4-FFF2-40B4-BE49-F238E27FC236}">
                        <a16:creationId xmlns:a16="http://schemas.microsoft.com/office/drawing/2014/main" id="{9B8817F1-63C8-45EB-DF43-938F9C26E016}"/>
                      </a:ext>
                    </a:extLst>
                  </p:cNvPr>
                  <p:cNvSpPr/>
                  <p:nvPr/>
                </p:nvSpPr>
                <p:spPr>
                  <a:xfrm>
                    <a:off x="8789671" y="166430"/>
                    <a:ext cx="20903" cy="1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" h="275" extrusionOk="0">
                        <a:moveTo>
                          <a:pt x="379" y="0"/>
                        </a:moveTo>
                        <a:cubicBezTo>
                          <a:pt x="375" y="0"/>
                          <a:pt x="370" y="2"/>
                          <a:pt x="366" y="7"/>
                        </a:cubicBezTo>
                        <a:lnTo>
                          <a:pt x="18" y="239"/>
                        </a:lnTo>
                        <a:cubicBezTo>
                          <a:pt x="9" y="248"/>
                          <a:pt x="0" y="257"/>
                          <a:pt x="9" y="266"/>
                        </a:cubicBezTo>
                        <a:cubicBezTo>
                          <a:pt x="9" y="266"/>
                          <a:pt x="18" y="275"/>
                          <a:pt x="27" y="275"/>
                        </a:cubicBezTo>
                        <a:cubicBezTo>
                          <a:pt x="27" y="275"/>
                          <a:pt x="36" y="275"/>
                          <a:pt x="36" y="266"/>
                        </a:cubicBezTo>
                        <a:lnTo>
                          <a:pt x="384" y="34"/>
                        </a:lnTo>
                        <a:cubicBezTo>
                          <a:pt x="393" y="34"/>
                          <a:pt x="393" y="16"/>
                          <a:pt x="393" y="7"/>
                        </a:cubicBezTo>
                        <a:cubicBezTo>
                          <a:pt x="388" y="2"/>
                          <a:pt x="384" y="0"/>
                          <a:pt x="37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2" name="Google Shape;9522;p40">
                    <a:extLst>
                      <a:ext uri="{FF2B5EF4-FFF2-40B4-BE49-F238E27FC236}">
                        <a16:creationId xmlns:a16="http://schemas.microsoft.com/office/drawing/2014/main" id="{5509BFC2-F9F8-2966-34E9-F3CCD9268BE5}"/>
                      </a:ext>
                    </a:extLst>
                  </p:cNvPr>
                  <p:cNvSpPr/>
                  <p:nvPr/>
                </p:nvSpPr>
                <p:spPr>
                  <a:xfrm>
                    <a:off x="8476503" y="259566"/>
                    <a:ext cx="19520" cy="1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" h="290" extrusionOk="0">
                        <a:moveTo>
                          <a:pt x="340" y="1"/>
                        </a:moveTo>
                        <a:cubicBezTo>
                          <a:pt x="336" y="1"/>
                          <a:pt x="333" y="2"/>
                          <a:pt x="330" y="4"/>
                        </a:cubicBezTo>
                        <a:cubicBezTo>
                          <a:pt x="214" y="85"/>
                          <a:pt x="107" y="165"/>
                          <a:pt x="9" y="263"/>
                        </a:cubicBezTo>
                        <a:cubicBezTo>
                          <a:pt x="0" y="272"/>
                          <a:pt x="0" y="281"/>
                          <a:pt x="9" y="290"/>
                        </a:cubicBezTo>
                        <a:lnTo>
                          <a:pt x="36" y="290"/>
                        </a:lnTo>
                        <a:cubicBezTo>
                          <a:pt x="134" y="192"/>
                          <a:pt x="241" y="111"/>
                          <a:pt x="357" y="40"/>
                        </a:cubicBezTo>
                        <a:cubicBezTo>
                          <a:pt x="366" y="31"/>
                          <a:pt x="366" y="22"/>
                          <a:pt x="357" y="13"/>
                        </a:cubicBezTo>
                        <a:cubicBezTo>
                          <a:pt x="357" y="7"/>
                          <a:pt x="348" y="1"/>
                          <a:pt x="34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3" name="Google Shape;9523;p40">
                    <a:extLst>
                      <a:ext uri="{FF2B5EF4-FFF2-40B4-BE49-F238E27FC236}">
                        <a16:creationId xmlns:a16="http://schemas.microsoft.com/office/drawing/2014/main" id="{37B379BF-0F5D-C102-71DB-34B9D4F7DC8A}"/>
                      </a:ext>
                    </a:extLst>
                  </p:cNvPr>
                  <p:cNvSpPr/>
                  <p:nvPr/>
                </p:nvSpPr>
                <p:spPr>
                  <a:xfrm>
                    <a:off x="8486928" y="269247"/>
                    <a:ext cx="15743" cy="12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" h="242" extrusionOk="0">
                        <a:moveTo>
                          <a:pt x="268" y="1"/>
                        </a:moveTo>
                        <a:cubicBezTo>
                          <a:pt x="170" y="63"/>
                          <a:pt x="90" y="135"/>
                          <a:pt x="10" y="206"/>
                        </a:cubicBezTo>
                        <a:cubicBezTo>
                          <a:pt x="1" y="215"/>
                          <a:pt x="1" y="224"/>
                          <a:pt x="10" y="233"/>
                        </a:cubicBezTo>
                        <a:cubicBezTo>
                          <a:pt x="10" y="242"/>
                          <a:pt x="18" y="242"/>
                          <a:pt x="18" y="242"/>
                        </a:cubicBezTo>
                        <a:cubicBezTo>
                          <a:pt x="27" y="242"/>
                          <a:pt x="27" y="242"/>
                          <a:pt x="36" y="233"/>
                        </a:cubicBezTo>
                        <a:cubicBezTo>
                          <a:pt x="108" y="161"/>
                          <a:pt x="197" y="90"/>
                          <a:pt x="286" y="37"/>
                        </a:cubicBezTo>
                        <a:cubicBezTo>
                          <a:pt x="295" y="28"/>
                          <a:pt x="295" y="19"/>
                          <a:pt x="295" y="10"/>
                        </a:cubicBezTo>
                        <a:cubicBezTo>
                          <a:pt x="286" y="1"/>
                          <a:pt x="277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4" name="Google Shape;9524;p40">
                    <a:extLst>
                      <a:ext uri="{FF2B5EF4-FFF2-40B4-BE49-F238E27FC236}">
                        <a16:creationId xmlns:a16="http://schemas.microsoft.com/office/drawing/2014/main" id="{BC813E8D-3BA0-6654-2BEA-DF4F740B7361}"/>
                      </a:ext>
                    </a:extLst>
                  </p:cNvPr>
                  <p:cNvSpPr/>
                  <p:nvPr/>
                </p:nvSpPr>
                <p:spPr>
                  <a:xfrm>
                    <a:off x="8500225" y="274034"/>
                    <a:ext cx="14733" cy="11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24" extrusionOk="0">
                        <a:moveTo>
                          <a:pt x="241" y="0"/>
                        </a:moveTo>
                        <a:cubicBezTo>
                          <a:pt x="170" y="71"/>
                          <a:pt x="99" y="134"/>
                          <a:pt x="18" y="196"/>
                        </a:cubicBezTo>
                        <a:cubicBezTo>
                          <a:pt x="9" y="196"/>
                          <a:pt x="0" y="214"/>
                          <a:pt x="9" y="223"/>
                        </a:cubicBezTo>
                        <a:lnTo>
                          <a:pt x="36" y="223"/>
                        </a:lnTo>
                        <a:cubicBezTo>
                          <a:pt x="116" y="170"/>
                          <a:pt x="197" y="98"/>
                          <a:pt x="268" y="27"/>
                        </a:cubicBezTo>
                        <a:cubicBezTo>
                          <a:pt x="277" y="27"/>
                          <a:pt x="277" y="9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5" name="Google Shape;9525;p40">
                    <a:extLst>
                      <a:ext uri="{FF2B5EF4-FFF2-40B4-BE49-F238E27FC236}">
                        <a16:creationId xmlns:a16="http://schemas.microsoft.com/office/drawing/2014/main" id="{51567450-3E3A-9F8F-DBF2-FA65AA38D28F}"/>
                      </a:ext>
                    </a:extLst>
                  </p:cNvPr>
                  <p:cNvSpPr/>
                  <p:nvPr/>
                </p:nvSpPr>
                <p:spPr>
                  <a:xfrm>
                    <a:off x="8704731" y="270683"/>
                    <a:ext cx="75952" cy="1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2401" extrusionOk="0">
                        <a:moveTo>
                          <a:pt x="1410" y="1"/>
                        </a:moveTo>
                        <a:cubicBezTo>
                          <a:pt x="1401" y="1"/>
                          <a:pt x="1392" y="10"/>
                          <a:pt x="1392" y="18"/>
                        </a:cubicBezTo>
                        <a:cubicBezTo>
                          <a:pt x="1303" y="955"/>
                          <a:pt x="785" y="1838"/>
                          <a:pt x="9" y="2365"/>
                        </a:cubicBezTo>
                        <a:cubicBezTo>
                          <a:pt x="0" y="2374"/>
                          <a:pt x="0" y="2383"/>
                          <a:pt x="0" y="2391"/>
                        </a:cubicBezTo>
                        <a:cubicBezTo>
                          <a:pt x="9" y="2400"/>
                          <a:pt x="9" y="2400"/>
                          <a:pt x="18" y="2400"/>
                        </a:cubicBezTo>
                        <a:lnTo>
                          <a:pt x="27" y="2400"/>
                        </a:lnTo>
                        <a:cubicBezTo>
                          <a:pt x="821" y="1865"/>
                          <a:pt x="1339" y="973"/>
                          <a:pt x="1428" y="27"/>
                        </a:cubicBezTo>
                        <a:cubicBezTo>
                          <a:pt x="1428" y="10"/>
                          <a:pt x="1419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6" name="Google Shape;9526;p40">
                    <a:extLst>
                      <a:ext uri="{FF2B5EF4-FFF2-40B4-BE49-F238E27FC236}">
                        <a16:creationId xmlns:a16="http://schemas.microsoft.com/office/drawing/2014/main" id="{5C1113ED-4C9B-4144-1F4D-8DC21077F633}"/>
                      </a:ext>
                    </a:extLst>
                  </p:cNvPr>
                  <p:cNvSpPr/>
                  <p:nvPr/>
                </p:nvSpPr>
                <p:spPr>
                  <a:xfrm>
                    <a:off x="8454218" y="293129"/>
                    <a:ext cx="41805" cy="3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694" extrusionOk="0">
                        <a:moveTo>
                          <a:pt x="766" y="0"/>
                        </a:moveTo>
                        <a:cubicBezTo>
                          <a:pt x="761" y="0"/>
                          <a:pt x="754" y="2"/>
                          <a:pt x="749" y="7"/>
                        </a:cubicBezTo>
                        <a:cubicBezTo>
                          <a:pt x="482" y="194"/>
                          <a:pt x="232" y="417"/>
                          <a:pt x="9" y="667"/>
                        </a:cubicBezTo>
                        <a:cubicBezTo>
                          <a:pt x="0" y="676"/>
                          <a:pt x="0" y="685"/>
                          <a:pt x="9" y="694"/>
                        </a:cubicBezTo>
                        <a:lnTo>
                          <a:pt x="36" y="694"/>
                        </a:lnTo>
                        <a:cubicBezTo>
                          <a:pt x="259" y="444"/>
                          <a:pt x="509" y="221"/>
                          <a:pt x="776" y="34"/>
                        </a:cubicBezTo>
                        <a:cubicBezTo>
                          <a:pt x="785" y="25"/>
                          <a:pt x="785" y="16"/>
                          <a:pt x="776" y="7"/>
                        </a:cubicBezTo>
                        <a:cubicBezTo>
                          <a:pt x="776" y="2"/>
                          <a:pt x="772" y="0"/>
                          <a:pt x="76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7" name="Google Shape;9527;p40">
                    <a:extLst>
                      <a:ext uri="{FF2B5EF4-FFF2-40B4-BE49-F238E27FC236}">
                        <a16:creationId xmlns:a16="http://schemas.microsoft.com/office/drawing/2014/main" id="{3107DB28-7805-FE04-9B73-E833132B07B4}"/>
                      </a:ext>
                    </a:extLst>
                  </p:cNvPr>
                  <p:cNvSpPr/>
                  <p:nvPr/>
                </p:nvSpPr>
                <p:spPr>
                  <a:xfrm>
                    <a:off x="8467940" y="297863"/>
                    <a:ext cx="42763" cy="4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828" extrusionOk="0">
                        <a:moveTo>
                          <a:pt x="786" y="0"/>
                        </a:moveTo>
                        <a:cubicBezTo>
                          <a:pt x="781" y="0"/>
                          <a:pt x="777" y="3"/>
                          <a:pt x="777" y="7"/>
                        </a:cubicBezTo>
                        <a:cubicBezTo>
                          <a:pt x="474" y="230"/>
                          <a:pt x="215" y="498"/>
                          <a:pt x="10" y="801"/>
                        </a:cubicBezTo>
                        <a:cubicBezTo>
                          <a:pt x="1" y="810"/>
                          <a:pt x="1" y="819"/>
                          <a:pt x="10" y="828"/>
                        </a:cubicBezTo>
                        <a:lnTo>
                          <a:pt x="19" y="828"/>
                        </a:lnTo>
                        <a:cubicBezTo>
                          <a:pt x="28" y="828"/>
                          <a:pt x="36" y="828"/>
                          <a:pt x="36" y="819"/>
                        </a:cubicBezTo>
                        <a:cubicBezTo>
                          <a:pt x="251" y="516"/>
                          <a:pt x="500" y="257"/>
                          <a:pt x="795" y="34"/>
                        </a:cubicBezTo>
                        <a:cubicBezTo>
                          <a:pt x="804" y="34"/>
                          <a:pt x="804" y="16"/>
                          <a:pt x="795" y="7"/>
                        </a:cubicBezTo>
                        <a:cubicBezTo>
                          <a:pt x="795" y="3"/>
                          <a:pt x="790" y="0"/>
                          <a:pt x="7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8" name="Google Shape;9528;p40">
                    <a:extLst>
                      <a:ext uri="{FF2B5EF4-FFF2-40B4-BE49-F238E27FC236}">
                        <a16:creationId xmlns:a16="http://schemas.microsoft.com/office/drawing/2014/main" id="{AD7273AB-D1F7-102C-1523-E01B90711AD0}"/>
                      </a:ext>
                    </a:extLst>
                  </p:cNvPr>
                  <p:cNvSpPr/>
                  <p:nvPr/>
                </p:nvSpPr>
                <p:spPr>
                  <a:xfrm>
                    <a:off x="8476025" y="305575"/>
                    <a:ext cx="51273" cy="51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" h="969" extrusionOk="0">
                        <a:moveTo>
                          <a:pt x="942" y="1"/>
                        </a:moveTo>
                        <a:cubicBezTo>
                          <a:pt x="939" y="1"/>
                          <a:pt x="937" y="2"/>
                          <a:pt x="937" y="5"/>
                        </a:cubicBezTo>
                        <a:cubicBezTo>
                          <a:pt x="598" y="290"/>
                          <a:pt x="286" y="602"/>
                          <a:pt x="0" y="941"/>
                        </a:cubicBezTo>
                        <a:cubicBezTo>
                          <a:pt x="0" y="950"/>
                          <a:pt x="0" y="959"/>
                          <a:pt x="9" y="968"/>
                        </a:cubicBezTo>
                        <a:lnTo>
                          <a:pt x="18" y="968"/>
                        </a:lnTo>
                        <a:cubicBezTo>
                          <a:pt x="27" y="968"/>
                          <a:pt x="27" y="968"/>
                          <a:pt x="36" y="959"/>
                        </a:cubicBezTo>
                        <a:cubicBezTo>
                          <a:pt x="313" y="629"/>
                          <a:pt x="625" y="317"/>
                          <a:pt x="955" y="32"/>
                        </a:cubicBezTo>
                        <a:cubicBezTo>
                          <a:pt x="964" y="32"/>
                          <a:pt x="964" y="14"/>
                          <a:pt x="964" y="5"/>
                        </a:cubicBezTo>
                        <a:cubicBezTo>
                          <a:pt x="958" y="5"/>
                          <a:pt x="948" y="1"/>
                          <a:pt x="94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29" name="Google Shape;9529;p40">
                    <a:extLst>
                      <a:ext uri="{FF2B5EF4-FFF2-40B4-BE49-F238E27FC236}">
                        <a16:creationId xmlns:a16="http://schemas.microsoft.com/office/drawing/2014/main" id="{E779927C-CA98-BEF9-562D-D6EFD0CA8587}"/>
                      </a:ext>
                    </a:extLst>
                  </p:cNvPr>
                  <p:cNvSpPr/>
                  <p:nvPr/>
                </p:nvSpPr>
                <p:spPr>
                  <a:xfrm>
                    <a:off x="8493098" y="304512"/>
                    <a:ext cx="66006" cy="61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1" h="1158" extrusionOk="0">
                        <a:moveTo>
                          <a:pt x="1218" y="0"/>
                        </a:moveTo>
                        <a:cubicBezTo>
                          <a:pt x="1214" y="0"/>
                          <a:pt x="1209" y="2"/>
                          <a:pt x="1205" y="7"/>
                        </a:cubicBezTo>
                        <a:cubicBezTo>
                          <a:pt x="786" y="355"/>
                          <a:pt x="384" y="730"/>
                          <a:pt x="1" y="1122"/>
                        </a:cubicBezTo>
                        <a:cubicBezTo>
                          <a:pt x="1" y="1131"/>
                          <a:pt x="1" y="1149"/>
                          <a:pt x="10" y="1149"/>
                        </a:cubicBezTo>
                        <a:cubicBezTo>
                          <a:pt x="10" y="1158"/>
                          <a:pt x="10" y="1158"/>
                          <a:pt x="18" y="1158"/>
                        </a:cubicBezTo>
                        <a:cubicBezTo>
                          <a:pt x="27" y="1158"/>
                          <a:pt x="27" y="1158"/>
                          <a:pt x="27" y="1149"/>
                        </a:cubicBezTo>
                        <a:cubicBezTo>
                          <a:pt x="402" y="756"/>
                          <a:pt x="812" y="382"/>
                          <a:pt x="1232" y="34"/>
                        </a:cubicBezTo>
                        <a:cubicBezTo>
                          <a:pt x="1241" y="25"/>
                          <a:pt x="1241" y="16"/>
                          <a:pt x="1232" y="7"/>
                        </a:cubicBezTo>
                        <a:cubicBezTo>
                          <a:pt x="1227" y="2"/>
                          <a:pt x="1223" y="0"/>
                          <a:pt x="121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0" name="Google Shape;9530;p40">
                    <a:extLst>
                      <a:ext uri="{FF2B5EF4-FFF2-40B4-BE49-F238E27FC236}">
                        <a16:creationId xmlns:a16="http://schemas.microsoft.com/office/drawing/2014/main" id="{49B76A60-BB01-9757-1FF6-7889C4255802}"/>
                      </a:ext>
                    </a:extLst>
                  </p:cNvPr>
                  <p:cNvSpPr/>
                  <p:nvPr/>
                </p:nvSpPr>
                <p:spPr>
                  <a:xfrm>
                    <a:off x="8504959" y="315416"/>
                    <a:ext cx="72175" cy="6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1301" extrusionOk="0">
                        <a:moveTo>
                          <a:pt x="1334" y="0"/>
                        </a:moveTo>
                        <a:cubicBezTo>
                          <a:pt x="1330" y="0"/>
                          <a:pt x="1325" y="3"/>
                          <a:pt x="1321" y="7"/>
                        </a:cubicBezTo>
                        <a:cubicBezTo>
                          <a:pt x="857" y="391"/>
                          <a:pt x="411" y="810"/>
                          <a:pt x="10" y="1265"/>
                        </a:cubicBezTo>
                        <a:cubicBezTo>
                          <a:pt x="1" y="1274"/>
                          <a:pt x="1" y="1283"/>
                          <a:pt x="10" y="1292"/>
                        </a:cubicBezTo>
                        <a:cubicBezTo>
                          <a:pt x="10" y="1292"/>
                          <a:pt x="18" y="1301"/>
                          <a:pt x="18" y="1301"/>
                        </a:cubicBezTo>
                        <a:cubicBezTo>
                          <a:pt x="27" y="1301"/>
                          <a:pt x="27" y="1292"/>
                          <a:pt x="36" y="1292"/>
                        </a:cubicBezTo>
                        <a:cubicBezTo>
                          <a:pt x="438" y="837"/>
                          <a:pt x="875" y="417"/>
                          <a:pt x="1348" y="34"/>
                        </a:cubicBezTo>
                        <a:cubicBezTo>
                          <a:pt x="1357" y="25"/>
                          <a:pt x="1357" y="16"/>
                          <a:pt x="1348" y="7"/>
                        </a:cubicBezTo>
                        <a:cubicBezTo>
                          <a:pt x="1343" y="3"/>
                          <a:pt x="1339" y="0"/>
                          <a:pt x="13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1" name="Google Shape;9531;p40">
                    <a:extLst>
                      <a:ext uri="{FF2B5EF4-FFF2-40B4-BE49-F238E27FC236}">
                        <a16:creationId xmlns:a16="http://schemas.microsoft.com/office/drawing/2014/main" id="{F24A5BBC-0BAE-977C-6DBC-8565DD2E7EFD}"/>
                      </a:ext>
                    </a:extLst>
                  </p:cNvPr>
                  <p:cNvSpPr/>
                  <p:nvPr/>
                </p:nvSpPr>
                <p:spPr>
                  <a:xfrm>
                    <a:off x="8528680" y="310203"/>
                    <a:ext cx="79303" cy="7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1" h="1497" extrusionOk="0">
                        <a:moveTo>
                          <a:pt x="1474" y="0"/>
                        </a:moveTo>
                        <a:cubicBezTo>
                          <a:pt x="1468" y="0"/>
                          <a:pt x="1464" y="3"/>
                          <a:pt x="1464" y="7"/>
                        </a:cubicBezTo>
                        <a:cubicBezTo>
                          <a:pt x="937" y="453"/>
                          <a:pt x="456" y="944"/>
                          <a:pt x="1" y="1470"/>
                        </a:cubicBezTo>
                        <a:cubicBezTo>
                          <a:pt x="1" y="1470"/>
                          <a:pt x="1" y="1488"/>
                          <a:pt x="10" y="1497"/>
                        </a:cubicBezTo>
                        <a:lnTo>
                          <a:pt x="19" y="1497"/>
                        </a:lnTo>
                        <a:cubicBezTo>
                          <a:pt x="27" y="1497"/>
                          <a:pt x="27" y="1497"/>
                          <a:pt x="36" y="1488"/>
                        </a:cubicBezTo>
                        <a:cubicBezTo>
                          <a:pt x="482" y="970"/>
                          <a:pt x="964" y="480"/>
                          <a:pt x="1482" y="34"/>
                        </a:cubicBezTo>
                        <a:cubicBezTo>
                          <a:pt x="1491" y="25"/>
                          <a:pt x="1491" y="16"/>
                          <a:pt x="1491" y="7"/>
                        </a:cubicBezTo>
                        <a:cubicBezTo>
                          <a:pt x="1486" y="3"/>
                          <a:pt x="1479" y="0"/>
                          <a:pt x="14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2" name="Google Shape;9532;p40">
                    <a:extLst>
                      <a:ext uri="{FF2B5EF4-FFF2-40B4-BE49-F238E27FC236}">
                        <a16:creationId xmlns:a16="http://schemas.microsoft.com/office/drawing/2014/main" id="{38606799-72B5-5289-AC99-08E25DC94933}"/>
                      </a:ext>
                    </a:extLst>
                  </p:cNvPr>
                  <p:cNvSpPr/>
                  <p:nvPr/>
                </p:nvSpPr>
                <p:spPr>
                  <a:xfrm>
                    <a:off x="8543892" y="308182"/>
                    <a:ext cx="90206" cy="88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669" extrusionOk="0">
                        <a:moveTo>
                          <a:pt x="1659" y="0"/>
                        </a:moveTo>
                        <a:cubicBezTo>
                          <a:pt x="1089" y="518"/>
                          <a:pt x="535" y="1071"/>
                          <a:pt x="9" y="1642"/>
                        </a:cubicBezTo>
                        <a:cubicBezTo>
                          <a:pt x="0" y="1651"/>
                          <a:pt x="0" y="1660"/>
                          <a:pt x="9" y="1669"/>
                        </a:cubicBezTo>
                        <a:lnTo>
                          <a:pt x="36" y="1669"/>
                        </a:lnTo>
                        <a:cubicBezTo>
                          <a:pt x="562" y="1098"/>
                          <a:pt x="1115" y="545"/>
                          <a:pt x="1686" y="27"/>
                        </a:cubicBezTo>
                        <a:cubicBezTo>
                          <a:pt x="1695" y="27"/>
                          <a:pt x="1695" y="9"/>
                          <a:pt x="16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3" name="Google Shape;9533;p40">
                    <a:extLst>
                      <a:ext uri="{FF2B5EF4-FFF2-40B4-BE49-F238E27FC236}">
                        <a16:creationId xmlns:a16="http://schemas.microsoft.com/office/drawing/2014/main" id="{5333849C-5AE7-9F55-CE5F-B90D135F3AE4}"/>
                      </a:ext>
                    </a:extLst>
                  </p:cNvPr>
                  <p:cNvSpPr/>
                  <p:nvPr/>
                </p:nvSpPr>
                <p:spPr>
                  <a:xfrm>
                    <a:off x="8562401" y="309724"/>
                    <a:ext cx="100631" cy="948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1783" extrusionOk="0">
                        <a:moveTo>
                          <a:pt x="1869" y="0"/>
                        </a:moveTo>
                        <a:cubicBezTo>
                          <a:pt x="1865" y="0"/>
                          <a:pt x="1860" y="3"/>
                          <a:pt x="1856" y="7"/>
                        </a:cubicBezTo>
                        <a:lnTo>
                          <a:pt x="9" y="1756"/>
                        </a:lnTo>
                        <a:cubicBezTo>
                          <a:pt x="0" y="1756"/>
                          <a:pt x="0" y="1773"/>
                          <a:pt x="9" y="1782"/>
                        </a:cubicBezTo>
                        <a:lnTo>
                          <a:pt x="36" y="1782"/>
                        </a:lnTo>
                        <a:lnTo>
                          <a:pt x="1882" y="34"/>
                        </a:lnTo>
                        <a:cubicBezTo>
                          <a:pt x="1891" y="25"/>
                          <a:pt x="1891" y="16"/>
                          <a:pt x="1882" y="7"/>
                        </a:cubicBezTo>
                        <a:cubicBezTo>
                          <a:pt x="1878" y="3"/>
                          <a:pt x="1874" y="0"/>
                          <a:pt x="186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4" name="Google Shape;9534;p40">
                    <a:extLst>
                      <a:ext uri="{FF2B5EF4-FFF2-40B4-BE49-F238E27FC236}">
                        <a16:creationId xmlns:a16="http://schemas.microsoft.com/office/drawing/2014/main" id="{7ECABB64-825D-9FF3-85D8-43B436BB0405}"/>
                      </a:ext>
                    </a:extLst>
                  </p:cNvPr>
                  <p:cNvSpPr/>
                  <p:nvPr/>
                </p:nvSpPr>
                <p:spPr>
                  <a:xfrm>
                    <a:off x="8589420" y="300682"/>
                    <a:ext cx="117278" cy="108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5" h="2033" extrusionOk="0">
                        <a:moveTo>
                          <a:pt x="2182" y="1"/>
                        </a:moveTo>
                        <a:cubicBezTo>
                          <a:pt x="2177" y="1"/>
                          <a:pt x="2173" y="3"/>
                          <a:pt x="2168" y="8"/>
                        </a:cubicBezTo>
                        <a:cubicBezTo>
                          <a:pt x="1410" y="623"/>
                          <a:pt x="688" y="1301"/>
                          <a:pt x="1" y="2006"/>
                        </a:cubicBezTo>
                        <a:cubicBezTo>
                          <a:pt x="1" y="2006"/>
                          <a:pt x="1" y="2024"/>
                          <a:pt x="1" y="2024"/>
                        </a:cubicBezTo>
                        <a:cubicBezTo>
                          <a:pt x="10" y="2033"/>
                          <a:pt x="10" y="2033"/>
                          <a:pt x="18" y="2033"/>
                        </a:cubicBezTo>
                        <a:cubicBezTo>
                          <a:pt x="18" y="2033"/>
                          <a:pt x="27" y="2033"/>
                          <a:pt x="27" y="2024"/>
                        </a:cubicBezTo>
                        <a:cubicBezTo>
                          <a:pt x="705" y="1328"/>
                          <a:pt x="1437" y="650"/>
                          <a:pt x="2195" y="34"/>
                        </a:cubicBezTo>
                        <a:cubicBezTo>
                          <a:pt x="2204" y="25"/>
                          <a:pt x="2204" y="16"/>
                          <a:pt x="2195" y="8"/>
                        </a:cubicBezTo>
                        <a:cubicBezTo>
                          <a:pt x="2191" y="3"/>
                          <a:pt x="2186" y="1"/>
                          <a:pt x="21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5" name="Google Shape;9535;p40">
                    <a:extLst>
                      <a:ext uri="{FF2B5EF4-FFF2-40B4-BE49-F238E27FC236}">
                        <a16:creationId xmlns:a16="http://schemas.microsoft.com/office/drawing/2014/main" id="{B2C52C02-A935-3147-F7AB-CBCCFE6E3934}"/>
                      </a:ext>
                    </a:extLst>
                  </p:cNvPr>
                  <p:cNvSpPr/>
                  <p:nvPr/>
                </p:nvSpPr>
                <p:spPr>
                  <a:xfrm>
                    <a:off x="8617876" y="294991"/>
                    <a:ext cx="117278" cy="111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5" h="2087" extrusionOk="0">
                        <a:moveTo>
                          <a:pt x="2191" y="1"/>
                        </a:moveTo>
                        <a:cubicBezTo>
                          <a:pt x="2187" y="1"/>
                          <a:pt x="2182" y="3"/>
                          <a:pt x="2178" y="8"/>
                        </a:cubicBezTo>
                        <a:lnTo>
                          <a:pt x="10" y="2050"/>
                        </a:lnTo>
                        <a:cubicBezTo>
                          <a:pt x="1" y="2059"/>
                          <a:pt x="1" y="2068"/>
                          <a:pt x="10" y="2077"/>
                        </a:cubicBezTo>
                        <a:cubicBezTo>
                          <a:pt x="10" y="2077"/>
                          <a:pt x="19" y="2086"/>
                          <a:pt x="19" y="2086"/>
                        </a:cubicBezTo>
                        <a:cubicBezTo>
                          <a:pt x="28" y="2086"/>
                          <a:pt x="28" y="2077"/>
                          <a:pt x="37" y="2077"/>
                        </a:cubicBezTo>
                        <a:lnTo>
                          <a:pt x="2204" y="34"/>
                        </a:lnTo>
                        <a:cubicBezTo>
                          <a:pt x="2204" y="25"/>
                          <a:pt x="2204" y="16"/>
                          <a:pt x="2204" y="8"/>
                        </a:cubicBezTo>
                        <a:cubicBezTo>
                          <a:pt x="2200" y="3"/>
                          <a:pt x="2195" y="1"/>
                          <a:pt x="21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6" name="Google Shape;9536;p40">
                    <a:extLst>
                      <a:ext uri="{FF2B5EF4-FFF2-40B4-BE49-F238E27FC236}">
                        <a16:creationId xmlns:a16="http://schemas.microsoft.com/office/drawing/2014/main" id="{BAE82A44-0733-C4DA-7944-E2F535B40BD2}"/>
                      </a:ext>
                    </a:extLst>
                  </p:cNvPr>
                  <p:cNvSpPr/>
                  <p:nvPr/>
                </p:nvSpPr>
                <p:spPr>
                  <a:xfrm>
                    <a:off x="8650639" y="288821"/>
                    <a:ext cx="115842" cy="112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8" h="2113" extrusionOk="0">
                        <a:moveTo>
                          <a:pt x="2155" y="1"/>
                        </a:moveTo>
                        <a:cubicBezTo>
                          <a:pt x="2150" y="1"/>
                          <a:pt x="2146" y="3"/>
                          <a:pt x="2141" y="8"/>
                        </a:cubicBezTo>
                        <a:cubicBezTo>
                          <a:pt x="1446" y="703"/>
                          <a:pt x="723" y="1408"/>
                          <a:pt x="0" y="2077"/>
                        </a:cubicBezTo>
                        <a:cubicBezTo>
                          <a:pt x="0" y="2086"/>
                          <a:pt x="0" y="2104"/>
                          <a:pt x="0" y="2104"/>
                        </a:cubicBezTo>
                        <a:cubicBezTo>
                          <a:pt x="9" y="2113"/>
                          <a:pt x="9" y="2113"/>
                          <a:pt x="18" y="2113"/>
                        </a:cubicBezTo>
                        <a:cubicBezTo>
                          <a:pt x="18" y="2113"/>
                          <a:pt x="27" y="2113"/>
                          <a:pt x="27" y="2104"/>
                        </a:cubicBezTo>
                        <a:cubicBezTo>
                          <a:pt x="750" y="1435"/>
                          <a:pt x="1472" y="730"/>
                          <a:pt x="2168" y="34"/>
                        </a:cubicBezTo>
                        <a:cubicBezTo>
                          <a:pt x="2177" y="25"/>
                          <a:pt x="2177" y="16"/>
                          <a:pt x="2168" y="8"/>
                        </a:cubicBezTo>
                        <a:cubicBezTo>
                          <a:pt x="2164" y="3"/>
                          <a:pt x="2159" y="1"/>
                          <a:pt x="2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7" name="Google Shape;9537;p40">
                    <a:extLst>
                      <a:ext uri="{FF2B5EF4-FFF2-40B4-BE49-F238E27FC236}">
                        <a16:creationId xmlns:a16="http://schemas.microsoft.com/office/drawing/2014/main" id="{5C1BE772-2CB3-EE83-8879-B3A7FDAEDA7F}"/>
                      </a:ext>
                    </a:extLst>
                  </p:cNvPr>
                  <p:cNvSpPr/>
                  <p:nvPr/>
                </p:nvSpPr>
                <p:spPr>
                  <a:xfrm>
                    <a:off x="8677180" y="329192"/>
                    <a:ext cx="78345" cy="73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3" h="1381" extrusionOk="0">
                        <a:moveTo>
                          <a:pt x="1456" y="0"/>
                        </a:moveTo>
                        <a:cubicBezTo>
                          <a:pt x="1451" y="0"/>
                          <a:pt x="1446" y="2"/>
                          <a:pt x="1446" y="7"/>
                        </a:cubicBezTo>
                        <a:lnTo>
                          <a:pt x="10" y="1345"/>
                        </a:lnTo>
                        <a:cubicBezTo>
                          <a:pt x="1" y="1354"/>
                          <a:pt x="1" y="1363"/>
                          <a:pt x="10" y="1372"/>
                        </a:cubicBezTo>
                        <a:cubicBezTo>
                          <a:pt x="10" y="1372"/>
                          <a:pt x="10" y="1381"/>
                          <a:pt x="19" y="1381"/>
                        </a:cubicBezTo>
                        <a:cubicBezTo>
                          <a:pt x="28" y="1381"/>
                          <a:pt x="28" y="1372"/>
                          <a:pt x="28" y="1372"/>
                        </a:cubicBezTo>
                        <a:lnTo>
                          <a:pt x="1464" y="34"/>
                        </a:lnTo>
                        <a:cubicBezTo>
                          <a:pt x="1473" y="25"/>
                          <a:pt x="1473" y="16"/>
                          <a:pt x="1473" y="7"/>
                        </a:cubicBezTo>
                        <a:cubicBezTo>
                          <a:pt x="1468" y="2"/>
                          <a:pt x="1462" y="0"/>
                          <a:pt x="14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8" name="Google Shape;9538;p40">
                    <a:extLst>
                      <a:ext uri="{FF2B5EF4-FFF2-40B4-BE49-F238E27FC236}">
                        <a16:creationId xmlns:a16="http://schemas.microsoft.com/office/drawing/2014/main" id="{B0856E31-C1BC-18D7-8BA0-68FA8CCBEFE7}"/>
                      </a:ext>
                    </a:extLst>
                  </p:cNvPr>
                  <p:cNvSpPr/>
                  <p:nvPr/>
                </p:nvSpPr>
                <p:spPr>
                  <a:xfrm>
                    <a:off x="8702816" y="371425"/>
                    <a:ext cx="28987" cy="2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" h="453" extrusionOk="0">
                        <a:moveTo>
                          <a:pt x="532" y="0"/>
                        </a:moveTo>
                        <a:cubicBezTo>
                          <a:pt x="527" y="0"/>
                          <a:pt x="523" y="2"/>
                          <a:pt x="518" y="7"/>
                        </a:cubicBezTo>
                        <a:lnTo>
                          <a:pt x="10" y="417"/>
                        </a:lnTo>
                        <a:cubicBezTo>
                          <a:pt x="1" y="426"/>
                          <a:pt x="1" y="435"/>
                          <a:pt x="1" y="444"/>
                        </a:cubicBezTo>
                        <a:cubicBezTo>
                          <a:pt x="10" y="453"/>
                          <a:pt x="10" y="453"/>
                          <a:pt x="19" y="453"/>
                        </a:cubicBezTo>
                        <a:cubicBezTo>
                          <a:pt x="19" y="453"/>
                          <a:pt x="27" y="453"/>
                          <a:pt x="27" y="444"/>
                        </a:cubicBezTo>
                        <a:lnTo>
                          <a:pt x="536" y="34"/>
                        </a:lnTo>
                        <a:cubicBezTo>
                          <a:pt x="545" y="34"/>
                          <a:pt x="545" y="16"/>
                          <a:pt x="545" y="7"/>
                        </a:cubicBezTo>
                        <a:cubicBezTo>
                          <a:pt x="540" y="2"/>
                          <a:pt x="536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39" name="Google Shape;9539;p40">
                    <a:extLst>
                      <a:ext uri="{FF2B5EF4-FFF2-40B4-BE49-F238E27FC236}">
                        <a16:creationId xmlns:a16="http://schemas.microsoft.com/office/drawing/2014/main" id="{C60D10DB-A51B-45A6-93A1-1EEF30ADCD8D}"/>
                      </a:ext>
                    </a:extLst>
                  </p:cNvPr>
                  <p:cNvSpPr/>
                  <p:nvPr/>
                </p:nvSpPr>
                <p:spPr>
                  <a:xfrm>
                    <a:off x="8553359" y="350468"/>
                    <a:ext cx="375397" cy="36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8" h="6807" extrusionOk="0">
                        <a:moveTo>
                          <a:pt x="4600" y="0"/>
                        </a:moveTo>
                        <a:cubicBezTo>
                          <a:pt x="4550" y="0"/>
                          <a:pt x="4498" y="3"/>
                          <a:pt x="4443" y="8"/>
                        </a:cubicBezTo>
                        <a:cubicBezTo>
                          <a:pt x="3640" y="80"/>
                          <a:pt x="2873" y="419"/>
                          <a:pt x="2231" y="909"/>
                        </a:cubicBezTo>
                        <a:cubicBezTo>
                          <a:pt x="1597" y="1400"/>
                          <a:pt x="1071" y="2033"/>
                          <a:pt x="670" y="2729"/>
                        </a:cubicBezTo>
                        <a:cubicBezTo>
                          <a:pt x="313" y="3327"/>
                          <a:pt x="36" y="3978"/>
                          <a:pt x="18" y="4674"/>
                        </a:cubicBezTo>
                        <a:cubicBezTo>
                          <a:pt x="1" y="5361"/>
                          <a:pt x="277" y="6083"/>
                          <a:pt x="848" y="6467"/>
                        </a:cubicBezTo>
                        <a:cubicBezTo>
                          <a:pt x="1202" y="6715"/>
                          <a:pt x="1631" y="6807"/>
                          <a:pt x="2069" y="6807"/>
                        </a:cubicBezTo>
                        <a:cubicBezTo>
                          <a:pt x="2293" y="6807"/>
                          <a:pt x="2519" y="6783"/>
                          <a:pt x="2739" y="6744"/>
                        </a:cubicBezTo>
                        <a:cubicBezTo>
                          <a:pt x="4443" y="6431"/>
                          <a:pt x="5951" y="5209"/>
                          <a:pt x="6620" y="3612"/>
                        </a:cubicBezTo>
                        <a:cubicBezTo>
                          <a:pt x="6923" y="2881"/>
                          <a:pt x="7057" y="2069"/>
                          <a:pt x="6914" y="1293"/>
                        </a:cubicBezTo>
                        <a:cubicBezTo>
                          <a:pt x="6843" y="945"/>
                          <a:pt x="6691" y="561"/>
                          <a:pt x="6352" y="428"/>
                        </a:cubicBezTo>
                        <a:cubicBezTo>
                          <a:pt x="6049" y="303"/>
                          <a:pt x="5701" y="338"/>
                          <a:pt x="5389" y="205"/>
                        </a:cubicBezTo>
                        <a:cubicBezTo>
                          <a:pt x="5116" y="83"/>
                          <a:pt x="4888" y="0"/>
                          <a:pt x="46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0" name="Google Shape;9540;p40">
                    <a:extLst>
                      <a:ext uri="{FF2B5EF4-FFF2-40B4-BE49-F238E27FC236}">
                        <a16:creationId xmlns:a16="http://schemas.microsoft.com/office/drawing/2014/main" id="{FA6FD0A9-0252-F7FA-C09A-1083EEB490CC}"/>
                      </a:ext>
                    </a:extLst>
                  </p:cNvPr>
                  <p:cNvSpPr/>
                  <p:nvPr/>
                </p:nvSpPr>
                <p:spPr>
                  <a:xfrm>
                    <a:off x="8543413" y="350255"/>
                    <a:ext cx="417096" cy="3684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2" h="6927" extrusionOk="0">
                        <a:moveTo>
                          <a:pt x="4781" y="1"/>
                        </a:moveTo>
                        <a:cubicBezTo>
                          <a:pt x="4731" y="1"/>
                          <a:pt x="4681" y="4"/>
                          <a:pt x="4631" y="12"/>
                        </a:cubicBezTo>
                        <a:lnTo>
                          <a:pt x="4631" y="12"/>
                        </a:lnTo>
                        <a:cubicBezTo>
                          <a:pt x="4680" y="5"/>
                          <a:pt x="4729" y="1"/>
                          <a:pt x="4777" y="1"/>
                        </a:cubicBezTo>
                        <a:cubicBezTo>
                          <a:pt x="5180" y="1"/>
                          <a:pt x="5542" y="243"/>
                          <a:pt x="5933" y="307"/>
                        </a:cubicBezTo>
                        <a:cubicBezTo>
                          <a:pt x="6816" y="369"/>
                          <a:pt x="7048" y="788"/>
                          <a:pt x="7119" y="1618"/>
                        </a:cubicBezTo>
                        <a:cubicBezTo>
                          <a:pt x="7271" y="4098"/>
                          <a:pt x="5130" y="6310"/>
                          <a:pt x="2748" y="6658"/>
                        </a:cubicBezTo>
                        <a:cubicBezTo>
                          <a:pt x="2575" y="6688"/>
                          <a:pt x="2407" y="6703"/>
                          <a:pt x="2247" y="6703"/>
                        </a:cubicBezTo>
                        <a:cubicBezTo>
                          <a:pt x="1027" y="6703"/>
                          <a:pt x="208" y="5857"/>
                          <a:pt x="295" y="4508"/>
                        </a:cubicBezTo>
                        <a:cubicBezTo>
                          <a:pt x="321" y="4071"/>
                          <a:pt x="464" y="3643"/>
                          <a:pt x="643" y="3242"/>
                        </a:cubicBezTo>
                        <a:cubicBezTo>
                          <a:pt x="1383" y="1645"/>
                          <a:pt x="2801" y="182"/>
                          <a:pt x="4630" y="12"/>
                        </a:cubicBezTo>
                        <a:lnTo>
                          <a:pt x="4630" y="12"/>
                        </a:lnTo>
                        <a:cubicBezTo>
                          <a:pt x="3738" y="93"/>
                          <a:pt x="2891" y="503"/>
                          <a:pt x="2204" y="1074"/>
                        </a:cubicBezTo>
                        <a:cubicBezTo>
                          <a:pt x="1214" y="1939"/>
                          <a:pt x="321" y="3161"/>
                          <a:pt x="143" y="4491"/>
                        </a:cubicBezTo>
                        <a:cubicBezTo>
                          <a:pt x="0" y="5966"/>
                          <a:pt x="923" y="6927"/>
                          <a:pt x="2265" y="6927"/>
                        </a:cubicBezTo>
                        <a:cubicBezTo>
                          <a:pt x="2431" y="6927"/>
                          <a:pt x="2605" y="6912"/>
                          <a:pt x="2784" y="6881"/>
                        </a:cubicBezTo>
                        <a:cubicBezTo>
                          <a:pt x="5460" y="6507"/>
                          <a:pt x="7842" y="3661"/>
                          <a:pt x="7021" y="958"/>
                        </a:cubicBezTo>
                        <a:cubicBezTo>
                          <a:pt x="6834" y="440"/>
                          <a:pt x="6423" y="351"/>
                          <a:pt x="5933" y="298"/>
                        </a:cubicBezTo>
                        <a:cubicBezTo>
                          <a:pt x="5544" y="234"/>
                          <a:pt x="5183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1" name="Google Shape;9541;p40">
                    <a:extLst>
                      <a:ext uri="{FF2B5EF4-FFF2-40B4-BE49-F238E27FC236}">
                        <a16:creationId xmlns:a16="http://schemas.microsoft.com/office/drawing/2014/main" id="{91403BB3-D40D-ED55-3583-43522CFD0365}"/>
                      </a:ext>
                    </a:extLst>
                  </p:cNvPr>
                  <p:cNvSpPr/>
                  <p:nvPr/>
                </p:nvSpPr>
                <p:spPr>
                  <a:xfrm>
                    <a:off x="8588942" y="472805"/>
                    <a:ext cx="325082" cy="180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2" h="3388" extrusionOk="0">
                        <a:moveTo>
                          <a:pt x="6112" y="1"/>
                        </a:moveTo>
                        <a:lnTo>
                          <a:pt x="6112" y="1"/>
                        </a:lnTo>
                        <a:cubicBezTo>
                          <a:pt x="5826" y="590"/>
                          <a:pt x="5407" y="1098"/>
                          <a:pt x="4934" y="1535"/>
                        </a:cubicBezTo>
                        <a:cubicBezTo>
                          <a:pt x="4452" y="1964"/>
                          <a:pt x="3908" y="2320"/>
                          <a:pt x="3328" y="2615"/>
                        </a:cubicBezTo>
                        <a:cubicBezTo>
                          <a:pt x="2766" y="2900"/>
                          <a:pt x="2160" y="3177"/>
                          <a:pt x="1526" y="3221"/>
                        </a:cubicBezTo>
                        <a:cubicBezTo>
                          <a:pt x="1493" y="3223"/>
                          <a:pt x="1460" y="3224"/>
                          <a:pt x="1427" y="3224"/>
                        </a:cubicBezTo>
                        <a:cubicBezTo>
                          <a:pt x="829" y="3224"/>
                          <a:pt x="187" y="2920"/>
                          <a:pt x="1" y="2320"/>
                        </a:cubicBezTo>
                        <a:lnTo>
                          <a:pt x="1" y="2320"/>
                        </a:lnTo>
                        <a:cubicBezTo>
                          <a:pt x="72" y="2829"/>
                          <a:pt x="545" y="3195"/>
                          <a:pt x="1018" y="3328"/>
                        </a:cubicBezTo>
                        <a:cubicBezTo>
                          <a:pt x="1173" y="3369"/>
                          <a:pt x="1337" y="3387"/>
                          <a:pt x="1506" y="3387"/>
                        </a:cubicBezTo>
                        <a:cubicBezTo>
                          <a:pt x="2734" y="3387"/>
                          <a:pt x="4274" y="2420"/>
                          <a:pt x="5050" y="1660"/>
                        </a:cubicBezTo>
                        <a:cubicBezTo>
                          <a:pt x="5523" y="1196"/>
                          <a:pt x="5906" y="625"/>
                          <a:pt x="611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2" name="Google Shape;9542;p40">
                    <a:extLst>
                      <a:ext uri="{FF2B5EF4-FFF2-40B4-BE49-F238E27FC236}">
                        <a16:creationId xmlns:a16="http://schemas.microsoft.com/office/drawing/2014/main" id="{D6F4005F-BE64-F0C3-767E-A8DA1C14CA60}"/>
                      </a:ext>
                    </a:extLst>
                  </p:cNvPr>
                  <p:cNvSpPr/>
                  <p:nvPr/>
                </p:nvSpPr>
                <p:spPr>
                  <a:xfrm>
                    <a:off x="8634151" y="364723"/>
                    <a:ext cx="215356" cy="2777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9" h="5222" extrusionOk="0">
                        <a:moveTo>
                          <a:pt x="3920" y="1"/>
                        </a:moveTo>
                        <a:cubicBezTo>
                          <a:pt x="3433" y="1"/>
                          <a:pt x="2436" y="1095"/>
                          <a:pt x="2193" y="1355"/>
                        </a:cubicBezTo>
                        <a:cubicBezTo>
                          <a:pt x="1613" y="1953"/>
                          <a:pt x="1122" y="2622"/>
                          <a:pt x="721" y="3353"/>
                        </a:cubicBezTo>
                        <a:cubicBezTo>
                          <a:pt x="507" y="3755"/>
                          <a:pt x="319" y="4174"/>
                          <a:pt x="159" y="4602"/>
                        </a:cubicBezTo>
                        <a:cubicBezTo>
                          <a:pt x="114" y="4736"/>
                          <a:pt x="70" y="4861"/>
                          <a:pt x="34" y="4986"/>
                        </a:cubicBezTo>
                        <a:cubicBezTo>
                          <a:pt x="1" y="5119"/>
                          <a:pt x="106" y="5222"/>
                          <a:pt x="217" y="5222"/>
                        </a:cubicBezTo>
                        <a:cubicBezTo>
                          <a:pt x="255" y="5222"/>
                          <a:pt x="294" y="5209"/>
                          <a:pt x="328" y="5182"/>
                        </a:cubicBezTo>
                        <a:cubicBezTo>
                          <a:pt x="328" y="5173"/>
                          <a:pt x="337" y="5173"/>
                          <a:pt x="337" y="5173"/>
                        </a:cubicBezTo>
                        <a:cubicBezTo>
                          <a:pt x="774" y="4798"/>
                          <a:pt x="1060" y="4290"/>
                          <a:pt x="1399" y="3835"/>
                        </a:cubicBezTo>
                        <a:cubicBezTo>
                          <a:pt x="1872" y="3211"/>
                          <a:pt x="2443" y="2666"/>
                          <a:pt x="2951" y="2078"/>
                        </a:cubicBezTo>
                        <a:cubicBezTo>
                          <a:pt x="3433" y="1516"/>
                          <a:pt x="3968" y="793"/>
                          <a:pt x="4048" y="35"/>
                        </a:cubicBezTo>
                        <a:cubicBezTo>
                          <a:pt x="4011" y="11"/>
                          <a:pt x="3968" y="1"/>
                          <a:pt x="392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3" name="Google Shape;9543;p40">
                    <a:extLst>
                      <a:ext uri="{FF2B5EF4-FFF2-40B4-BE49-F238E27FC236}">
                        <a16:creationId xmlns:a16="http://schemas.microsoft.com/office/drawing/2014/main" id="{F49D7668-43E3-24C5-8D16-49CB5B106377}"/>
                      </a:ext>
                    </a:extLst>
                  </p:cNvPr>
                  <p:cNvSpPr/>
                  <p:nvPr/>
                </p:nvSpPr>
                <p:spPr>
                  <a:xfrm>
                    <a:off x="8597505" y="446263"/>
                    <a:ext cx="147595" cy="17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3382" extrusionOk="0">
                        <a:moveTo>
                          <a:pt x="2739" y="0"/>
                        </a:moveTo>
                        <a:lnTo>
                          <a:pt x="1526" y="607"/>
                        </a:lnTo>
                        <a:cubicBezTo>
                          <a:pt x="1303" y="723"/>
                          <a:pt x="1071" y="839"/>
                          <a:pt x="866" y="991"/>
                        </a:cubicBezTo>
                        <a:cubicBezTo>
                          <a:pt x="473" y="1276"/>
                          <a:pt x="205" y="1669"/>
                          <a:pt x="107" y="2097"/>
                        </a:cubicBezTo>
                        <a:cubicBezTo>
                          <a:pt x="0" y="2561"/>
                          <a:pt x="116" y="3051"/>
                          <a:pt x="420" y="3373"/>
                        </a:cubicBezTo>
                        <a:cubicBezTo>
                          <a:pt x="420" y="3373"/>
                          <a:pt x="428" y="3381"/>
                          <a:pt x="428" y="3381"/>
                        </a:cubicBezTo>
                        <a:cubicBezTo>
                          <a:pt x="437" y="3381"/>
                          <a:pt x="437" y="3381"/>
                          <a:pt x="446" y="3373"/>
                        </a:cubicBezTo>
                        <a:cubicBezTo>
                          <a:pt x="455" y="3364"/>
                          <a:pt x="455" y="3355"/>
                          <a:pt x="446" y="3346"/>
                        </a:cubicBezTo>
                        <a:cubicBezTo>
                          <a:pt x="152" y="3034"/>
                          <a:pt x="36" y="2552"/>
                          <a:pt x="143" y="2106"/>
                        </a:cubicBezTo>
                        <a:cubicBezTo>
                          <a:pt x="232" y="1686"/>
                          <a:pt x="500" y="1303"/>
                          <a:pt x="883" y="1026"/>
                        </a:cubicBezTo>
                        <a:cubicBezTo>
                          <a:pt x="1089" y="875"/>
                          <a:pt x="1321" y="759"/>
                          <a:pt x="1544" y="643"/>
                        </a:cubicBezTo>
                        <a:lnTo>
                          <a:pt x="2757" y="36"/>
                        </a:lnTo>
                        <a:cubicBezTo>
                          <a:pt x="2766" y="27"/>
                          <a:pt x="2775" y="18"/>
                          <a:pt x="2766" y="9"/>
                        </a:cubicBezTo>
                        <a:cubicBezTo>
                          <a:pt x="2766" y="0"/>
                          <a:pt x="2748" y="0"/>
                          <a:pt x="27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4" name="Google Shape;9544;p40">
                    <a:extLst>
                      <a:ext uri="{FF2B5EF4-FFF2-40B4-BE49-F238E27FC236}">
                        <a16:creationId xmlns:a16="http://schemas.microsoft.com/office/drawing/2014/main" id="{7DDDB602-4C7E-F18B-01F9-241D412A5D59}"/>
                      </a:ext>
                    </a:extLst>
                  </p:cNvPr>
                  <p:cNvSpPr/>
                  <p:nvPr/>
                </p:nvSpPr>
                <p:spPr>
                  <a:xfrm>
                    <a:off x="8644469" y="650778"/>
                    <a:ext cx="48932" cy="49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929" extrusionOk="0">
                        <a:moveTo>
                          <a:pt x="857" y="0"/>
                        </a:moveTo>
                        <a:cubicBezTo>
                          <a:pt x="848" y="9"/>
                          <a:pt x="839" y="18"/>
                          <a:pt x="839" y="27"/>
                        </a:cubicBezTo>
                        <a:cubicBezTo>
                          <a:pt x="884" y="330"/>
                          <a:pt x="696" y="660"/>
                          <a:pt x="411" y="776"/>
                        </a:cubicBezTo>
                        <a:cubicBezTo>
                          <a:pt x="348" y="803"/>
                          <a:pt x="286" y="821"/>
                          <a:pt x="223" y="839"/>
                        </a:cubicBezTo>
                        <a:lnTo>
                          <a:pt x="18" y="892"/>
                        </a:lnTo>
                        <a:cubicBezTo>
                          <a:pt x="9" y="901"/>
                          <a:pt x="0" y="910"/>
                          <a:pt x="9" y="919"/>
                        </a:cubicBezTo>
                        <a:cubicBezTo>
                          <a:pt x="9" y="928"/>
                          <a:pt x="18" y="928"/>
                          <a:pt x="27" y="928"/>
                        </a:cubicBezTo>
                        <a:lnTo>
                          <a:pt x="232" y="875"/>
                        </a:lnTo>
                        <a:cubicBezTo>
                          <a:pt x="295" y="857"/>
                          <a:pt x="366" y="839"/>
                          <a:pt x="429" y="812"/>
                        </a:cubicBezTo>
                        <a:cubicBezTo>
                          <a:pt x="723" y="687"/>
                          <a:pt x="919" y="348"/>
                          <a:pt x="875" y="18"/>
                        </a:cubicBezTo>
                        <a:cubicBezTo>
                          <a:pt x="875" y="9"/>
                          <a:pt x="866" y="0"/>
                          <a:pt x="85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5" name="Google Shape;9545;p40">
                    <a:extLst>
                      <a:ext uri="{FF2B5EF4-FFF2-40B4-BE49-F238E27FC236}">
                        <a16:creationId xmlns:a16="http://schemas.microsoft.com/office/drawing/2014/main" id="{95EFD791-54E5-C111-CEFA-05EB24A4C4D7}"/>
                      </a:ext>
                    </a:extLst>
                  </p:cNvPr>
                  <p:cNvSpPr/>
                  <p:nvPr/>
                </p:nvSpPr>
                <p:spPr>
                  <a:xfrm>
                    <a:off x="8613621" y="503815"/>
                    <a:ext cx="32817" cy="3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641" extrusionOk="0">
                        <a:moveTo>
                          <a:pt x="594" y="0"/>
                        </a:moveTo>
                        <a:cubicBezTo>
                          <a:pt x="589" y="0"/>
                          <a:pt x="585" y="2"/>
                          <a:pt x="580" y="7"/>
                        </a:cubicBezTo>
                        <a:lnTo>
                          <a:pt x="1" y="613"/>
                        </a:lnTo>
                        <a:cubicBezTo>
                          <a:pt x="1" y="622"/>
                          <a:pt x="1" y="631"/>
                          <a:pt x="1" y="640"/>
                        </a:cubicBezTo>
                        <a:lnTo>
                          <a:pt x="27" y="640"/>
                        </a:lnTo>
                        <a:lnTo>
                          <a:pt x="607" y="34"/>
                        </a:lnTo>
                        <a:cubicBezTo>
                          <a:pt x="616" y="25"/>
                          <a:pt x="616" y="16"/>
                          <a:pt x="607" y="7"/>
                        </a:cubicBezTo>
                        <a:cubicBezTo>
                          <a:pt x="603" y="2"/>
                          <a:pt x="59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6" name="Google Shape;9546;p40">
                    <a:extLst>
                      <a:ext uri="{FF2B5EF4-FFF2-40B4-BE49-F238E27FC236}">
                        <a16:creationId xmlns:a16="http://schemas.microsoft.com/office/drawing/2014/main" id="{1082F461-2BBB-0AEF-9298-46DA6339B7AC}"/>
                      </a:ext>
                    </a:extLst>
                  </p:cNvPr>
                  <p:cNvSpPr/>
                  <p:nvPr/>
                </p:nvSpPr>
                <p:spPr>
                  <a:xfrm>
                    <a:off x="8607451" y="493815"/>
                    <a:ext cx="66484" cy="72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1355" extrusionOk="0">
                        <a:moveTo>
                          <a:pt x="1231" y="1"/>
                        </a:moveTo>
                        <a:cubicBezTo>
                          <a:pt x="1225" y="1"/>
                          <a:pt x="1218" y="3"/>
                          <a:pt x="1214" y="7"/>
                        </a:cubicBezTo>
                        <a:cubicBezTo>
                          <a:pt x="777" y="409"/>
                          <a:pt x="366" y="846"/>
                          <a:pt x="1" y="1319"/>
                        </a:cubicBezTo>
                        <a:cubicBezTo>
                          <a:pt x="1" y="1328"/>
                          <a:pt x="1" y="1346"/>
                          <a:pt x="10" y="1346"/>
                        </a:cubicBezTo>
                        <a:cubicBezTo>
                          <a:pt x="10" y="1354"/>
                          <a:pt x="18" y="1354"/>
                          <a:pt x="18" y="1354"/>
                        </a:cubicBezTo>
                        <a:cubicBezTo>
                          <a:pt x="27" y="1354"/>
                          <a:pt x="27" y="1346"/>
                          <a:pt x="36" y="1346"/>
                        </a:cubicBezTo>
                        <a:cubicBezTo>
                          <a:pt x="393" y="873"/>
                          <a:pt x="803" y="436"/>
                          <a:pt x="1241" y="34"/>
                        </a:cubicBezTo>
                        <a:cubicBezTo>
                          <a:pt x="1250" y="25"/>
                          <a:pt x="1250" y="16"/>
                          <a:pt x="1241" y="7"/>
                        </a:cubicBezTo>
                        <a:cubicBezTo>
                          <a:pt x="1241" y="3"/>
                          <a:pt x="1236" y="1"/>
                          <a:pt x="12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7" name="Google Shape;9547;p40">
                    <a:extLst>
                      <a:ext uri="{FF2B5EF4-FFF2-40B4-BE49-F238E27FC236}">
                        <a16:creationId xmlns:a16="http://schemas.microsoft.com/office/drawing/2014/main" id="{45CCD3B0-E1A3-61AA-9EE6-FCF8DB6A9B51}"/>
                      </a:ext>
                    </a:extLst>
                  </p:cNvPr>
                  <p:cNvSpPr/>
                  <p:nvPr/>
                </p:nvSpPr>
                <p:spPr>
                  <a:xfrm>
                    <a:off x="8604632" y="485624"/>
                    <a:ext cx="91589" cy="102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1919" extrusionOk="0">
                        <a:moveTo>
                          <a:pt x="1713" y="1"/>
                        </a:moveTo>
                        <a:cubicBezTo>
                          <a:pt x="1704" y="1"/>
                          <a:pt x="1695" y="1"/>
                          <a:pt x="1686" y="10"/>
                        </a:cubicBezTo>
                        <a:cubicBezTo>
                          <a:pt x="1106" y="607"/>
                          <a:pt x="544" y="1241"/>
                          <a:pt x="9" y="1883"/>
                        </a:cubicBezTo>
                        <a:cubicBezTo>
                          <a:pt x="0" y="1892"/>
                          <a:pt x="0" y="1910"/>
                          <a:pt x="9" y="1910"/>
                        </a:cubicBezTo>
                        <a:cubicBezTo>
                          <a:pt x="9" y="1919"/>
                          <a:pt x="18" y="1919"/>
                          <a:pt x="18" y="1919"/>
                        </a:cubicBezTo>
                        <a:cubicBezTo>
                          <a:pt x="27" y="1919"/>
                          <a:pt x="36" y="1919"/>
                          <a:pt x="36" y="1910"/>
                        </a:cubicBezTo>
                        <a:cubicBezTo>
                          <a:pt x="571" y="1268"/>
                          <a:pt x="1142" y="634"/>
                          <a:pt x="1713" y="28"/>
                        </a:cubicBezTo>
                        <a:cubicBezTo>
                          <a:pt x="1722" y="28"/>
                          <a:pt x="1722" y="10"/>
                          <a:pt x="171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8" name="Google Shape;9548;p40">
                    <a:extLst>
                      <a:ext uri="{FF2B5EF4-FFF2-40B4-BE49-F238E27FC236}">
                        <a16:creationId xmlns:a16="http://schemas.microsoft.com/office/drawing/2014/main" id="{25AC3E1A-38B3-5518-23DF-D7F5983A0B37}"/>
                      </a:ext>
                    </a:extLst>
                  </p:cNvPr>
                  <p:cNvSpPr/>
                  <p:nvPr/>
                </p:nvSpPr>
                <p:spPr>
                  <a:xfrm>
                    <a:off x="8610802" y="541154"/>
                    <a:ext cx="58879" cy="60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1134" extrusionOk="0">
                        <a:moveTo>
                          <a:pt x="1071" y="1"/>
                        </a:moveTo>
                        <a:cubicBezTo>
                          <a:pt x="696" y="348"/>
                          <a:pt x="339" y="714"/>
                          <a:pt x="0" y="1098"/>
                        </a:cubicBezTo>
                        <a:cubicBezTo>
                          <a:pt x="0" y="1107"/>
                          <a:pt x="0" y="1116"/>
                          <a:pt x="9" y="1125"/>
                        </a:cubicBezTo>
                        <a:cubicBezTo>
                          <a:pt x="9" y="1125"/>
                          <a:pt x="18" y="1134"/>
                          <a:pt x="18" y="1134"/>
                        </a:cubicBezTo>
                        <a:cubicBezTo>
                          <a:pt x="27" y="1134"/>
                          <a:pt x="27" y="1125"/>
                          <a:pt x="36" y="1125"/>
                        </a:cubicBezTo>
                        <a:cubicBezTo>
                          <a:pt x="366" y="741"/>
                          <a:pt x="723" y="375"/>
                          <a:pt x="1097" y="27"/>
                        </a:cubicBezTo>
                        <a:cubicBezTo>
                          <a:pt x="1106" y="27"/>
                          <a:pt x="1106" y="9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49" name="Google Shape;9549;p40">
                    <a:extLst>
                      <a:ext uri="{FF2B5EF4-FFF2-40B4-BE49-F238E27FC236}">
                        <a16:creationId xmlns:a16="http://schemas.microsoft.com/office/drawing/2014/main" id="{8B831580-3AC1-A598-901A-98CD875095F3}"/>
                      </a:ext>
                    </a:extLst>
                  </p:cNvPr>
                  <p:cNvSpPr/>
                  <p:nvPr/>
                </p:nvSpPr>
                <p:spPr>
                  <a:xfrm>
                    <a:off x="8616972" y="580674"/>
                    <a:ext cx="35636" cy="33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632" extrusionOk="0">
                        <a:moveTo>
                          <a:pt x="651" y="0"/>
                        </a:moveTo>
                        <a:cubicBezTo>
                          <a:pt x="647" y="0"/>
                          <a:pt x="642" y="2"/>
                          <a:pt x="642" y="7"/>
                        </a:cubicBezTo>
                        <a:cubicBezTo>
                          <a:pt x="419" y="185"/>
                          <a:pt x="205" y="391"/>
                          <a:pt x="9" y="596"/>
                        </a:cubicBezTo>
                        <a:cubicBezTo>
                          <a:pt x="0" y="605"/>
                          <a:pt x="0" y="622"/>
                          <a:pt x="9" y="622"/>
                        </a:cubicBezTo>
                        <a:cubicBezTo>
                          <a:pt x="9" y="631"/>
                          <a:pt x="18" y="631"/>
                          <a:pt x="18" y="631"/>
                        </a:cubicBezTo>
                        <a:cubicBezTo>
                          <a:pt x="27" y="631"/>
                          <a:pt x="27" y="631"/>
                          <a:pt x="36" y="622"/>
                        </a:cubicBezTo>
                        <a:cubicBezTo>
                          <a:pt x="232" y="417"/>
                          <a:pt x="437" y="212"/>
                          <a:pt x="660" y="34"/>
                        </a:cubicBezTo>
                        <a:cubicBezTo>
                          <a:pt x="669" y="25"/>
                          <a:pt x="669" y="16"/>
                          <a:pt x="660" y="7"/>
                        </a:cubicBezTo>
                        <a:cubicBezTo>
                          <a:pt x="660" y="2"/>
                          <a:pt x="656" y="0"/>
                          <a:pt x="6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0" name="Google Shape;9550;p40">
                    <a:extLst>
                      <a:ext uri="{FF2B5EF4-FFF2-40B4-BE49-F238E27FC236}">
                        <a16:creationId xmlns:a16="http://schemas.microsoft.com/office/drawing/2014/main" id="{8C7150D9-F88F-B6CD-D458-A48CD657023C}"/>
                      </a:ext>
                    </a:extLst>
                  </p:cNvPr>
                  <p:cNvSpPr/>
                  <p:nvPr/>
                </p:nvSpPr>
                <p:spPr>
                  <a:xfrm>
                    <a:off x="8620269" y="605354"/>
                    <a:ext cx="24254" cy="23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36" extrusionOk="0">
                        <a:moveTo>
                          <a:pt x="433" y="0"/>
                        </a:moveTo>
                        <a:cubicBezTo>
                          <a:pt x="429" y="0"/>
                          <a:pt x="424" y="2"/>
                          <a:pt x="420" y="7"/>
                        </a:cubicBezTo>
                        <a:cubicBezTo>
                          <a:pt x="268" y="123"/>
                          <a:pt x="125" y="257"/>
                          <a:pt x="0" y="399"/>
                        </a:cubicBezTo>
                        <a:cubicBezTo>
                          <a:pt x="0" y="408"/>
                          <a:pt x="0" y="417"/>
                          <a:pt x="9" y="426"/>
                        </a:cubicBezTo>
                        <a:cubicBezTo>
                          <a:pt x="9" y="435"/>
                          <a:pt x="9" y="435"/>
                          <a:pt x="18" y="435"/>
                        </a:cubicBezTo>
                        <a:cubicBezTo>
                          <a:pt x="18" y="435"/>
                          <a:pt x="27" y="426"/>
                          <a:pt x="27" y="426"/>
                        </a:cubicBezTo>
                        <a:cubicBezTo>
                          <a:pt x="152" y="283"/>
                          <a:pt x="295" y="150"/>
                          <a:pt x="447" y="34"/>
                        </a:cubicBezTo>
                        <a:cubicBezTo>
                          <a:pt x="447" y="25"/>
                          <a:pt x="455" y="16"/>
                          <a:pt x="447" y="7"/>
                        </a:cubicBezTo>
                        <a:cubicBezTo>
                          <a:pt x="442" y="2"/>
                          <a:pt x="438" y="0"/>
                          <a:pt x="4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1" name="Google Shape;9551;p40">
                    <a:extLst>
                      <a:ext uri="{FF2B5EF4-FFF2-40B4-BE49-F238E27FC236}">
                        <a16:creationId xmlns:a16="http://schemas.microsoft.com/office/drawing/2014/main" id="{CABB60B0-CF7B-1C3F-FB3B-5B31F7BC32D1}"/>
                      </a:ext>
                    </a:extLst>
                  </p:cNvPr>
                  <p:cNvSpPr/>
                  <p:nvPr/>
                </p:nvSpPr>
                <p:spPr>
                  <a:xfrm>
                    <a:off x="8677658" y="606258"/>
                    <a:ext cx="22871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" h="392" extrusionOk="0">
                        <a:moveTo>
                          <a:pt x="407" y="1"/>
                        </a:moveTo>
                        <a:cubicBezTo>
                          <a:pt x="402" y="1"/>
                          <a:pt x="398" y="3"/>
                          <a:pt x="393" y="8"/>
                        </a:cubicBezTo>
                        <a:lnTo>
                          <a:pt x="10" y="356"/>
                        </a:lnTo>
                        <a:cubicBezTo>
                          <a:pt x="1" y="365"/>
                          <a:pt x="1" y="373"/>
                          <a:pt x="10" y="382"/>
                        </a:cubicBezTo>
                        <a:cubicBezTo>
                          <a:pt x="10" y="382"/>
                          <a:pt x="19" y="391"/>
                          <a:pt x="19" y="391"/>
                        </a:cubicBezTo>
                        <a:cubicBezTo>
                          <a:pt x="28" y="391"/>
                          <a:pt x="28" y="382"/>
                          <a:pt x="37" y="382"/>
                        </a:cubicBezTo>
                        <a:lnTo>
                          <a:pt x="420" y="34"/>
                        </a:lnTo>
                        <a:cubicBezTo>
                          <a:pt x="420" y="26"/>
                          <a:pt x="429" y="17"/>
                          <a:pt x="420" y="8"/>
                        </a:cubicBezTo>
                        <a:cubicBezTo>
                          <a:pt x="416" y="3"/>
                          <a:pt x="411" y="1"/>
                          <a:pt x="40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2" name="Google Shape;9552;p40">
                    <a:extLst>
                      <a:ext uri="{FF2B5EF4-FFF2-40B4-BE49-F238E27FC236}">
                        <a16:creationId xmlns:a16="http://schemas.microsoft.com/office/drawing/2014/main" id="{CE22EFCA-E025-98B9-9D0B-B98FFB66FDCA}"/>
                      </a:ext>
                    </a:extLst>
                  </p:cNvPr>
                  <p:cNvSpPr/>
                  <p:nvPr/>
                </p:nvSpPr>
                <p:spPr>
                  <a:xfrm>
                    <a:off x="8693349" y="612801"/>
                    <a:ext cx="18562" cy="17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322" extrusionOk="0">
                        <a:moveTo>
                          <a:pt x="313" y="1"/>
                        </a:moveTo>
                        <a:lnTo>
                          <a:pt x="9" y="286"/>
                        </a:lnTo>
                        <a:cubicBezTo>
                          <a:pt x="0" y="295"/>
                          <a:pt x="0" y="313"/>
                          <a:pt x="9" y="313"/>
                        </a:cubicBezTo>
                        <a:cubicBezTo>
                          <a:pt x="18" y="322"/>
                          <a:pt x="18" y="322"/>
                          <a:pt x="27" y="322"/>
                        </a:cubicBezTo>
                        <a:cubicBezTo>
                          <a:pt x="27" y="322"/>
                          <a:pt x="36" y="322"/>
                          <a:pt x="36" y="313"/>
                        </a:cubicBezTo>
                        <a:lnTo>
                          <a:pt x="339" y="27"/>
                        </a:lnTo>
                        <a:cubicBezTo>
                          <a:pt x="348" y="27"/>
                          <a:pt x="348" y="10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3" name="Google Shape;9553;p40">
                    <a:extLst>
                      <a:ext uri="{FF2B5EF4-FFF2-40B4-BE49-F238E27FC236}">
                        <a16:creationId xmlns:a16="http://schemas.microsoft.com/office/drawing/2014/main" id="{7A330E3C-B648-BEF2-9CD0-069113CEA996}"/>
                      </a:ext>
                    </a:extLst>
                  </p:cNvPr>
                  <p:cNvSpPr/>
                  <p:nvPr/>
                </p:nvSpPr>
                <p:spPr>
                  <a:xfrm>
                    <a:off x="8712815" y="612322"/>
                    <a:ext cx="14733" cy="14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69" extrusionOk="0">
                        <a:moveTo>
                          <a:pt x="241" y="1"/>
                        </a:moveTo>
                        <a:lnTo>
                          <a:pt x="9" y="242"/>
                        </a:lnTo>
                        <a:cubicBezTo>
                          <a:pt x="0" y="242"/>
                          <a:pt x="9" y="259"/>
                          <a:pt x="9" y="259"/>
                        </a:cubicBezTo>
                        <a:cubicBezTo>
                          <a:pt x="18" y="268"/>
                          <a:pt x="18" y="268"/>
                          <a:pt x="27" y="268"/>
                        </a:cubicBezTo>
                        <a:cubicBezTo>
                          <a:pt x="27" y="268"/>
                          <a:pt x="36" y="268"/>
                          <a:pt x="36" y="259"/>
                        </a:cubicBezTo>
                        <a:lnTo>
                          <a:pt x="268" y="27"/>
                        </a:lnTo>
                        <a:cubicBezTo>
                          <a:pt x="277" y="19"/>
                          <a:pt x="277" y="10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4" name="Google Shape;9554;p40">
                    <a:extLst>
                      <a:ext uri="{FF2B5EF4-FFF2-40B4-BE49-F238E27FC236}">
                        <a16:creationId xmlns:a16="http://schemas.microsoft.com/office/drawing/2014/main" id="{AA9DD537-2A1B-4B0F-1DAD-7FA41B58EFBB}"/>
                      </a:ext>
                    </a:extLst>
                  </p:cNvPr>
                  <p:cNvSpPr/>
                  <p:nvPr/>
                </p:nvSpPr>
                <p:spPr>
                  <a:xfrm>
                    <a:off x="8690955" y="642321"/>
                    <a:ext cx="24254" cy="2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63" extrusionOk="0">
                        <a:moveTo>
                          <a:pt x="433" y="1"/>
                        </a:moveTo>
                        <a:cubicBezTo>
                          <a:pt x="429" y="1"/>
                          <a:pt x="424" y="3"/>
                          <a:pt x="420" y="8"/>
                        </a:cubicBezTo>
                        <a:lnTo>
                          <a:pt x="10" y="436"/>
                        </a:lnTo>
                        <a:cubicBezTo>
                          <a:pt x="1" y="445"/>
                          <a:pt x="1" y="454"/>
                          <a:pt x="10" y="463"/>
                        </a:cubicBezTo>
                        <a:lnTo>
                          <a:pt x="36" y="463"/>
                        </a:lnTo>
                        <a:lnTo>
                          <a:pt x="447" y="34"/>
                        </a:lnTo>
                        <a:cubicBezTo>
                          <a:pt x="456" y="26"/>
                          <a:pt x="456" y="17"/>
                          <a:pt x="447" y="8"/>
                        </a:cubicBezTo>
                        <a:cubicBezTo>
                          <a:pt x="442" y="3"/>
                          <a:pt x="438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5" name="Google Shape;9555;p40">
                    <a:extLst>
                      <a:ext uri="{FF2B5EF4-FFF2-40B4-BE49-F238E27FC236}">
                        <a16:creationId xmlns:a16="http://schemas.microsoft.com/office/drawing/2014/main" id="{19284BA7-1594-DFA3-79EC-3C1DEC795CFB}"/>
                      </a:ext>
                    </a:extLst>
                  </p:cNvPr>
                  <p:cNvSpPr/>
                  <p:nvPr/>
                </p:nvSpPr>
                <p:spPr>
                  <a:xfrm>
                    <a:off x="8682445" y="637481"/>
                    <a:ext cx="61698" cy="66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" h="1241" extrusionOk="0">
                        <a:moveTo>
                          <a:pt x="1124" y="1"/>
                        </a:moveTo>
                        <a:lnTo>
                          <a:pt x="0" y="1205"/>
                        </a:lnTo>
                        <a:cubicBezTo>
                          <a:pt x="0" y="1214"/>
                          <a:pt x="0" y="1223"/>
                          <a:pt x="0" y="1232"/>
                        </a:cubicBezTo>
                        <a:cubicBezTo>
                          <a:pt x="9" y="1232"/>
                          <a:pt x="9" y="1241"/>
                          <a:pt x="18" y="1241"/>
                        </a:cubicBezTo>
                        <a:cubicBezTo>
                          <a:pt x="18" y="1241"/>
                          <a:pt x="27" y="1232"/>
                          <a:pt x="27" y="1232"/>
                        </a:cubicBezTo>
                        <a:lnTo>
                          <a:pt x="1151" y="27"/>
                        </a:lnTo>
                        <a:cubicBezTo>
                          <a:pt x="1160" y="18"/>
                          <a:pt x="1160" y="9"/>
                          <a:pt x="115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6" name="Google Shape;9556;p40">
                    <a:extLst>
                      <a:ext uri="{FF2B5EF4-FFF2-40B4-BE49-F238E27FC236}">
                        <a16:creationId xmlns:a16="http://schemas.microsoft.com/office/drawing/2014/main" id="{BE4F2760-3B71-9520-9B09-A74FAD0F1974}"/>
                      </a:ext>
                    </a:extLst>
                  </p:cNvPr>
                  <p:cNvSpPr/>
                  <p:nvPr/>
                </p:nvSpPr>
                <p:spPr>
                  <a:xfrm>
                    <a:off x="8703295" y="616152"/>
                    <a:ext cx="79781" cy="88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" h="1669" extrusionOk="0">
                        <a:moveTo>
                          <a:pt x="1490" y="0"/>
                        </a:moveTo>
                        <a:cubicBezTo>
                          <a:pt x="1482" y="0"/>
                          <a:pt x="1464" y="0"/>
                          <a:pt x="1464" y="9"/>
                        </a:cubicBezTo>
                        <a:cubicBezTo>
                          <a:pt x="982" y="553"/>
                          <a:pt x="500" y="1106"/>
                          <a:pt x="10" y="1642"/>
                        </a:cubicBezTo>
                        <a:cubicBezTo>
                          <a:pt x="1" y="1650"/>
                          <a:pt x="10" y="1659"/>
                          <a:pt x="10" y="1668"/>
                        </a:cubicBezTo>
                        <a:lnTo>
                          <a:pt x="36" y="1668"/>
                        </a:lnTo>
                        <a:cubicBezTo>
                          <a:pt x="527" y="1133"/>
                          <a:pt x="1018" y="580"/>
                          <a:pt x="1490" y="27"/>
                        </a:cubicBezTo>
                        <a:cubicBezTo>
                          <a:pt x="1499" y="27"/>
                          <a:pt x="1490" y="9"/>
                          <a:pt x="14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7" name="Google Shape;9557;p40">
                    <a:extLst>
                      <a:ext uri="{FF2B5EF4-FFF2-40B4-BE49-F238E27FC236}">
                        <a16:creationId xmlns:a16="http://schemas.microsoft.com/office/drawing/2014/main" id="{75EFE757-472E-111D-9FEE-01EF988C723D}"/>
                      </a:ext>
                    </a:extLst>
                  </p:cNvPr>
                  <p:cNvSpPr/>
                  <p:nvPr/>
                </p:nvSpPr>
                <p:spPr>
                  <a:xfrm>
                    <a:off x="8736058" y="579238"/>
                    <a:ext cx="103928" cy="121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2291" extrusionOk="0">
                        <a:moveTo>
                          <a:pt x="1932" y="0"/>
                        </a:moveTo>
                        <a:cubicBezTo>
                          <a:pt x="1927" y="0"/>
                          <a:pt x="1923" y="3"/>
                          <a:pt x="1918" y="7"/>
                        </a:cubicBezTo>
                        <a:lnTo>
                          <a:pt x="9" y="2264"/>
                        </a:lnTo>
                        <a:cubicBezTo>
                          <a:pt x="0" y="2273"/>
                          <a:pt x="0" y="2282"/>
                          <a:pt x="9" y="2291"/>
                        </a:cubicBezTo>
                        <a:lnTo>
                          <a:pt x="36" y="2291"/>
                        </a:lnTo>
                        <a:lnTo>
                          <a:pt x="1945" y="34"/>
                        </a:lnTo>
                        <a:cubicBezTo>
                          <a:pt x="1954" y="25"/>
                          <a:pt x="1954" y="16"/>
                          <a:pt x="1945" y="7"/>
                        </a:cubicBezTo>
                        <a:cubicBezTo>
                          <a:pt x="1941" y="3"/>
                          <a:pt x="1936" y="0"/>
                          <a:pt x="19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8" name="Google Shape;9558;p40">
                    <a:extLst>
                      <a:ext uri="{FF2B5EF4-FFF2-40B4-BE49-F238E27FC236}">
                        <a16:creationId xmlns:a16="http://schemas.microsoft.com/office/drawing/2014/main" id="{4CA16CC9-712B-2167-2741-4C7761AA31AD}"/>
                      </a:ext>
                    </a:extLst>
                  </p:cNvPr>
                  <p:cNvSpPr/>
                  <p:nvPr/>
                </p:nvSpPr>
                <p:spPr>
                  <a:xfrm>
                    <a:off x="8795362" y="537856"/>
                    <a:ext cx="106322" cy="12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9" h="2391" extrusionOk="0">
                        <a:moveTo>
                          <a:pt x="1990" y="0"/>
                        </a:moveTo>
                        <a:cubicBezTo>
                          <a:pt x="1981" y="0"/>
                          <a:pt x="1972" y="0"/>
                          <a:pt x="1963" y="9"/>
                        </a:cubicBezTo>
                        <a:lnTo>
                          <a:pt x="9" y="2355"/>
                        </a:lnTo>
                        <a:cubicBezTo>
                          <a:pt x="0" y="2364"/>
                          <a:pt x="0" y="2382"/>
                          <a:pt x="9" y="2382"/>
                        </a:cubicBezTo>
                        <a:cubicBezTo>
                          <a:pt x="9" y="2391"/>
                          <a:pt x="18" y="2391"/>
                          <a:pt x="18" y="2391"/>
                        </a:cubicBezTo>
                        <a:cubicBezTo>
                          <a:pt x="27" y="2391"/>
                          <a:pt x="36" y="2391"/>
                          <a:pt x="36" y="2382"/>
                        </a:cubicBezTo>
                        <a:lnTo>
                          <a:pt x="1990" y="27"/>
                        </a:lnTo>
                        <a:cubicBezTo>
                          <a:pt x="1999" y="18"/>
                          <a:pt x="1999" y="9"/>
                          <a:pt x="19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59" name="Google Shape;9559;p40">
                    <a:extLst>
                      <a:ext uri="{FF2B5EF4-FFF2-40B4-BE49-F238E27FC236}">
                        <a16:creationId xmlns:a16="http://schemas.microsoft.com/office/drawing/2014/main" id="{B00EC504-2E10-1E7A-9D81-3756C4866AE8}"/>
                      </a:ext>
                    </a:extLst>
                  </p:cNvPr>
                  <p:cNvSpPr/>
                  <p:nvPr/>
                </p:nvSpPr>
                <p:spPr>
                  <a:xfrm>
                    <a:off x="8566177" y="539239"/>
                    <a:ext cx="16169" cy="15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296" extrusionOk="0">
                        <a:moveTo>
                          <a:pt x="277" y="1"/>
                        </a:moveTo>
                        <a:cubicBezTo>
                          <a:pt x="161" y="63"/>
                          <a:pt x="72" y="153"/>
                          <a:pt x="0" y="269"/>
                        </a:cubicBezTo>
                        <a:cubicBezTo>
                          <a:pt x="0" y="277"/>
                          <a:pt x="0" y="286"/>
                          <a:pt x="9" y="286"/>
                        </a:cubicBezTo>
                        <a:cubicBezTo>
                          <a:pt x="9" y="295"/>
                          <a:pt x="18" y="295"/>
                          <a:pt x="18" y="295"/>
                        </a:cubicBezTo>
                        <a:cubicBezTo>
                          <a:pt x="27" y="295"/>
                          <a:pt x="27" y="286"/>
                          <a:pt x="36" y="286"/>
                        </a:cubicBezTo>
                        <a:cubicBezTo>
                          <a:pt x="99" y="179"/>
                          <a:pt x="188" y="90"/>
                          <a:pt x="295" y="37"/>
                        </a:cubicBezTo>
                        <a:cubicBezTo>
                          <a:pt x="304" y="28"/>
                          <a:pt x="304" y="19"/>
                          <a:pt x="304" y="10"/>
                        </a:cubicBezTo>
                        <a:cubicBezTo>
                          <a:pt x="295" y="1"/>
                          <a:pt x="286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0" name="Google Shape;9560;p40">
                    <a:extLst>
                      <a:ext uri="{FF2B5EF4-FFF2-40B4-BE49-F238E27FC236}">
                        <a16:creationId xmlns:a16="http://schemas.microsoft.com/office/drawing/2014/main" id="{3B613068-5C58-79B2-3E08-B46E8A9911F7}"/>
                      </a:ext>
                    </a:extLst>
                  </p:cNvPr>
                  <p:cNvSpPr/>
                  <p:nvPr/>
                </p:nvSpPr>
                <p:spPr>
                  <a:xfrm>
                    <a:off x="8560965" y="560249"/>
                    <a:ext cx="17126" cy="18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56" extrusionOk="0">
                        <a:moveTo>
                          <a:pt x="303" y="1"/>
                        </a:moveTo>
                        <a:cubicBezTo>
                          <a:pt x="297" y="1"/>
                          <a:pt x="290" y="3"/>
                          <a:pt x="286" y="7"/>
                        </a:cubicBezTo>
                        <a:lnTo>
                          <a:pt x="0" y="328"/>
                        </a:lnTo>
                        <a:cubicBezTo>
                          <a:pt x="0" y="337"/>
                          <a:pt x="0" y="346"/>
                          <a:pt x="9" y="355"/>
                        </a:cubicBezTo>
                        <a:lnTo>
                          <a:pt x="18" y="355"/>
                        </a:lnTo>
                        <a:cubicBezTo>
                          <a:pt x="18" y="355"/>
                          <a:pt x="27" y="355"/>
                          <a:pt x="27" y="346"/>
                        </a:cubicBezTo>
                        <a:lnTo>
                          <a:pt x="321" y="34"/>
                        </a:lnTo>
                        <a:cubicBezTo>
                          <a:pt x="321" y="25"/>
                          <a:pt x="321" y="16"/>
                          <a:pt x="313" y="7"/>
                        </a:cubicBezTo>
                        <a:cubicBezTo>
                          <a:pt x="313" y="3"/>
                          <a:pt x="308" y="1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1" name="Google Shape;9561;p40">
                    <a:extLst>
                      <a:ext uri="{FF2B5EF4-FFF2-40B4-BE49-F238E27FC236}">
                        <a16:creationId xmlns:a16="http://schemas.microsoft.com/office/drawing/2014/main" id="{DD3E1388-70E3-0BEA-BA94-B1CD0C35B0AC}"/>
                      </a:ext>
                    </a:extLst>
                  </p:cNvPr>
                  <p:cNvSpPr/>
                  <p:nvPr/>
                </p:nvSpPr>
                <p:spPr>
                  <a:xfrm>
                    <a:off x="8559050" y="582110"/>
                    <a:ext cx="17605" cy="174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28" extrusionOk="0">
                        <a:moveTo>
                          <a:pt x="308" y="0"/>
                        </a:moveTo>
                        <a:cubicBezTo>
                          <a:pt x="304" y="0"/>
                          <a:pt x="299" y="2"/>
                          <a:pt x="295" y="7"/>
                        </a:cubicBezTo>
                        <a:cubicBezTo>
                          <a:pt x="197" y="96"/>
                          <a:pt x="99" y="194"/>
                          <a:pt x="10" y="301"/>
                        </a:cubicBezTo>
                        <a:cubicBezTo>
                          <a:pt x="1" y="310"/>
                          <a:pt x="10" y="319"/>
                          <a:pt x="10" y="328"/>
                        </a:cubicBezTo>
                        <a:lnTo>
                          <a:pt x="36" y="328"/>
                        </a:lnTo>
                        <a:cubicBezTo>
                          <a:pt x="126" y="221"/>
                          <a:pt x="215" y="123"/>
                          <a:pt x="322" y="33"/>
                        </a:cubicBezTo>
                        <a:cubicBezTo>
                          <a:pt x="331" y="25"/>
                          <a:pt x="331" y="16"/>
                          <a:pt x="322" y="7"/>
                        </a:cubicBezTo>
                        <a:cubicBezTo>
                          <a:pt x="317" y="2"/>
                          <a:pt x="313" y="0"/>
                          <a:pt x="30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2" name="Google Shape;9562;p40">
                    <a:extLst>
                      <a:ext uri="{FF2B5EF4-FFF2-40B4-BE49-F238E27FC236}">
                        <a16:creationId xmlns:a16="http://schemas.microsoft.com/office/drawing/2014/main" id="{C651EC8B-407A-2818-551D-F563D5738B32}"/>
                      </a:ext>
                    </a:extLst>
                  </p:cNvPr>
                  <p:cNvSpPr/>
                  <p:nvPr/>
                </p:nvSpPr>
                <p:spPr>
                  <a:xfrm>
                    <a:off x="8558572" y="604290"/>
                    <a:ext cx="19041" cy="18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" h="340" extrusionOk="0">
                        <a:moveTo>
                          <a:pt x="322" y="0"/>
                        </a:moveTo>
                        <a:cubicBezTo>
                          <a:pt x="197" y="80"/>
                          <a:pt x="81" y="187"/>
                          <a:pt x="1" y="312"/>
                        </a:cubicBezTo>
                        <a:cubicBezTo>
                          <a:pt x="1" y="321"/>
                          <a:pt x="1" y="330"/>
                          <a:pt x="10" y="339"/>
                        </a:cubicBezTo>
                        <a:lnTo>
                          <a:pt x="19" y="339"/>
                        </a:lnTo>
                        <a:cubicBezTo>
                          <a:pt x="27" y="339"/>
                          <a:pt x="27" y="339"/>
                          <a:pt x="36" y="330"/>
                        </a:cubicBezTo>
                        <a:cubicBezTo>
                          <a:pt x="108" y="214"/>
                          <a:pt x="215" y="107"/>
                          <a:pt x="340" y="36"/>
                        </a:cubicBezTo>
                        <a:cubicBezTo>
                          <a:pt x="349" y="27"/>
                          <a:pt x="358" y="18"/>
                          <a:pt x="349" y="9"/>
                        </a:cubicBezTo>
                        <a:cubicBezTo>
                          <a:pt x="340" y="0"/>
                          <a:pt x="331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3" name="Google Shape;9563;p40">
                    <a:extLst>
                      <a:ext uri="{FF2B5EF4-FFF2-40B4-BE49-F238E27FC236}">
                        <a16:creationId xmlns:a16="http://schemas.microsoft.com/office/drawing/2014/main" id="{3EEB9BE6-971E-BFB8-A69F-248CC5AC1068}"/>
                      </a:ext>
                    </a:extLst>
                  </p:cNvPr>
                  <p:cNvSpPr/>
                  <p:nvPr/>
                </p:nvSpPr>
                <p:spPr>
                  <a:xfrm>
                    <a:off x="8561922" y="622747"/>
                    <a:ext cx="17126" cy="1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32" extrusionOk="0">
                        <a:moveTo>
                          <a:pt x="295" y="1"/>
                        </a:moveTo>
                        <a:cubicBezTo>
                          <a:pt x="170" y="81"/>
                          <a:pt x="72" y="179"/>
                          <a:pt x="0" y="304"/>
                        </a:cubicBezTo>
                        <a:cubicBezTo>
                          <a:pt x="0" y="313"/>
                          <a:pt x="0" y="322"/>
                          <a:pt x="9" y="331"/>
                        </a:cubicBezTo>
                        <a:lnTo>
                          <a:pt x="18" y="331"/>
                        </a:lnTo>
                        <a:cubicBezTo>
                          <a:pt x="27" y="331"/>
                          <a:pt x="27" y="322"/>
                          <a:pt x="36" y="322"/>
                        </a:cubicBezTo>
                        <a:cubicBezTo>
                          <a:pt x="107" y="206"/>
                          <a:pt x="196" y="108"/>
                          <a:pt x="312" y="37"/>
                        </a:cubicBezTo>
                        <a:cubicBezTo>
                          <a:pt x="321" y="28"/>
                          <a:pt x="321" y="19"/>
                          <a:pt x="321" y="10"/>
                        </a:cubicBezTo>
                        <a:cubicBezTo>
                          <a:pt x="312" y="1"/>
                          <a:pt x="303" y="1"/>
                          <a:pt x="29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4" name="Google Shape;9564;p40">
                    <a:extLst>
                      <a:ext uri="{FF2B5EF4-FFF2-40B4-BE49-F238E27FC236}">
                        <a16:creationId xmlns:a16="http://schemas.microsoft.com/office/drawing/2014/main" id="{6F0A800C-CDD0-6FD4-B882-0A902E7D4732}"/>
                      </a:ext>
                    </a:extLst>
                  </p:cNvPr>
                  <p:cNvSpPr/>
                  <p:nvPr/>
                </p:nvSpPr>
                <p:spPr>
                  <a:xfrm>
                    <a:off x="8567614" y="638704"/>
                    <a:ext cx="18084" cy="17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335" extrusionOk="0">
                        <a:moveTo>
                          <a:pt x="320" y="1"/>
                        </a:moveTo>
                        <a:cubicBezTo>
                          <a:pt x="318" y="1"/>
                          <a:pt x="315" y="2"/>
                          <a:pt x="312" y="4"/>
                        </a:cubicBezTo>
                        <a:cubicBezTo>
                          <a:pt x="188" y="76"/>
                          <a:pt x="81" y="183"/>
                          <a:pt x="9" y="299"/>
                        </a:cubicBezTo>
                        <a:cubicBezTo>
                          <a:pt x="0" y="308"/>
                          <a:pt x="0" y="325"/>
                          <a:pt x="9" y="325"/>
                        </a:cubicBezTo>
                        <a:cubicBezTo>
                          <a:pt x="18" y="334"/>
                          <a:pt x="18" y="334"/>
                          <a:pt x="27" y="334"/>
                        </a:cubicBezTo>
                        <a:cubicBezTo>
                          <a:pt x="27" y="334"/>
                          <a:pt x="36" y="325"/>
                          <a:pt x="36" y="325"/>
                        </a:cubicBezTo>
                        <a:cubicBezTo>
                          <a:pt x="107" y="209"/>
                          <a:pt x="214" y="102"/>
                          <a:pt x="330" y="40"/>
                        </a:cubicBezTo>
                        <a:cubicBezTo>
                          <a:pt x="339" y="31"/>
                          <a:pt x="339" y="22"/>
                          <a:pt x="339" y="13"/>
                        </a:cubicBezTo>
                        <a:cubicBezTo>
                          <a:pt x="333" y="7"/>
                          <a:pt x="327" y="1"/>
                          <a:pt x="32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5" name="Google Shape;9565;p40">
                    <a:extLst>
                      <a:ext uri="{FF2B5EF4-FFF2-40B4-BE49-F238E27FC236}">
                        <a16:creationId xmlns:a16="http://schemas.microsoft.com/office/drawing/2014/main" id="{3385BE80-2C58-1930-C8F6-04E629F9CF76}"/>
                      </a:ext>
                    </a:extLst>
                  </p:cNvPr>
                  <p:cNvSpPr/>
                  <p:nvPr/>
                </p:nvSpPr>
                <p:spPr>
                  <a:xfrm>
                    <a:off x="8576124" y="649821"/>
                    <a:ext cx="19041" cy="18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" h="349" extrusionOk="0">
                        <a:moveTo>
                          <a:pt x="331" y="0"/>
                        </a:moveTo>
                        <a:cubicBezTo>
                          <a:pt x="197" y="81"/>
                          <a:pt x="90" y="188"/>
                          <a:pt x="10" y="313"/>
                        </a:cubicBezTo>
                        <a:cubicBezTo>
                          <a:pt x="1" y="322"/>
                          <a:pt x="1" y="339"/>
                          <a:pt x="10" y="339"/>
                        </a:cubicBezTo>
                        <a:cubicBezTo>
                          <a:pt x="19" y="348"/>
                          <a:pt x="19" y="348"/>
                          <a:pt x="19" y="348"/>
                        </a:cubicBezTo>
                        <a:cubicBezTo>
                          <a:pt x="28" y="348"/>
                          <a:pt x="36" y="339"/>
                          <a:pt x="36" y="339"/>
                        </a:cubicBezTo>
                        <a:cubicBezTo>
                          <a:pt x="117" y="215"/>
                          <a:pt x="224" y="108"/>
                          <a:pt x="349" y="36"/>
                        </a:cubicBezTo>
                        <a:cubicBezTo>
                          <a:pt x="358" y="27"/>
                          <a:pt x="358" y="18"/>
                          <a:pt x="349" y="9"/>
                        </a:cubicBezTo>
                        <a:cubicBezTo>
                          <a:pt x="349" y="0"/>
                          <a:pt x="33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6" name="Google Shape;9566;p40">
                    <a:extLst>
                      <a:ext uri="{FF2B5EF4-FFF2-40B4-BE49-F238E27FC236}">
                        <a16:creationId xmlns:a16="http://schemas.microsoft.com/office/drawing/2014/main" id="{D4B97EEA-BCA9-F167-E2A0-C194B537E5BC}"/>
                      </a:ext>
                    </a:extLst>
                  </p:cNvPr>
                  <p:cNvSpPr/>
                  <p:nvPr/>
                </p:nvSpPr>
                <p:spPr>
                  <a:xfrm>
                    <a:off x="8585644" y="660087"/>
                    <a:ext cx="17126" cy="16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08" extrusionOk="0">
                        <a:moveTo>
                          <a:pt x="302" y="0"/>
                        </a:moveTo>
                        <a:cubicBezTo>
                          <a:pt x="300" y="0"/>
                          <a:pt x="297" y="1"/>
                          <a:pt x="295" y="4"/>
                        </a:cubicBezTo>
                        <a:cubicBezTo>
                          <a:pt x="170" y="66"/>
                          <a:pt x="72" y="164"/>
                          <a:pt x="0" y="280"/>
                        </a:cubicBezTo>
                        <a:cubicBezTo>
                          <a:pt x="0" y="289"/>
                          <a:pt x="0" y="307"/>
                          <a:pt x="9" y="307"/>
                        </a:cubicBezTo>
                        <a:lnTo>
                          <a:pt x="18" y="307"/>
                        </a:lnTo>
                        <a:cubicBezTo>
                          <a:pt x="27" y="307"/>
                          <a:pt x="27" y="307"/>
                          <a:pt x="36" y="298"/>
                        </a:cubicBezTo>
                        <a:cubicBezTo>
                          <a:pt x="98" y="191"/>
                          <a:pt x="196" y="93"/>
                          <a:pt x="312" y="39"/>
                        </a:cubicBezTo>
                        <a:cubicBezTo>
                          <a:pt x="321" y="31"/>
                          <a:pt x="321" y="22"/>
                          <a:pt x="321" y="13"/>
                        </a:cubicBezTo>
                        <a:cubicBezTo>
                          <a:pt x="315" y="6"/>
                          <a:pt x="309" y="0"/>
                          <a:pt x="30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7" name="Google Shape;9567;p40">
                    <a:extLst>
                      <a:ext uri="{FF2B5EF4-FFF2-40B4-BE49-F238E27FC236}">
                        <a16:creationId xmlns:a16="http://schemas.microsoft.com/office/drawing/2014/main" id="{F110A9DD-50AC-67ED-4770-0F62FED3A0CC}"/>
                      </a:ext>
                    </a:extLst>
                  </p:cNvPr>
                  <p:cNvSpPr/>
                  <p:nvPr/>
                </p:nvSpPr>
                <p:spPr>
                  <a:xfrm>
                    <a:off x="8594154" y="669874"/>
                    <a:ext cx="21913" cy="22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" h="418" extrusionOk="0">
                        <a:moveTo>
                          <a:pt x="393" y="0"/>
                        </a:moveTo>
                        <a:cubicBezTo>
                          <a:pt x="389" y="0"/>
                          <a:pt x="384" y="3"/>
                          <a:pt x="384" y="7"/>
                        </a:cubicBezTo>
                        <a:cubicBezTo>
                          <a:pt x="233" y="114"/>
                          <a:pt x="108" y="239"/>
                          <a:pt x="1" y="382"/>
                        </a:cubicBezTo>
                        <a:cubicBezTo>
                          <a:pt x="1" y="391"/>
                          <a:pt x="1" y="409"/>
                          <a:pt x="10" y="409"/>
                        </a:cubicBezTo>
                        <a:cubicBezTo>
                          <a:pt x="10" y="417"/>
                          <a:pt x="19" y="417"/>
                          <a:pt x="19" y="417"/>
                        </a:cubicBezTo>
                        <a:cubicBezTo>
                          <a:pt x="28" y="417"/>
                          <a:pt x="28" y="409"/>
                          <a:pt x="36" y="409"/>
                        </a:cubicBezTo>
                        <a:cubicBezTo>
                          <a:pt x="135" y="266"/>
                          <a:pt x="260" y="141"/>
                          <a:pt x="402" y="34"/>
                        </a:cubicBezTo>
                        <a:cubicBezTo>
                          <a:pt x="411" y="25"/>
                          <a:pt x="411" y="16"/>
                          <a:pt x="402" y="7"/>
                        </a:cubicBezTo>
                        <a:cubicBezTo>
                          <a:pt x="402" y="3"/>
                          <a:pt x="398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8" name="Google Shape;9568;p40">
                    <a:extLst>
                      <a:ext uri="{FF2B5EF4-FFF2-40B4-BE49-F238E27FC236}">
                        <a16:creationId xmlns:a16="http://schemas.microsoft.com/office/drawing/2014/main" id="{1E3E7A4A-ED37-FEFB-8872-C13FC407EBB5}"/>
                      </a:ext>
                    </a:extLst>
                  </p:cNvPr>
                  <p:cNvSpPr/>
                  <p:nvPr/>
                </p:nvSpPr>
                <p:spPr>
                  <a:xfrm>
                    <a:off x="8825254" y="497804"/>
                    <a:ext cx="56485" cy="61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64" extrusionOk="0">
                        <a:moveTo>
                          <a:pt x="1044" y="0"/>
                        </a:moveTo>
                        <a:cubicBezTo>
                          <a:pt x="1035" y="0"/>
                          <a:pt x="1026" y="6"/>
                          <a:pt x="1026" y="13"/>
                        </a:cubicBezTo>
                        <a:cubicBezTo>
                          <a:pt x="884" y="325"/>
                          <a:pt x="616" y="566"/>
                          <a:pt x="366" y="798"/>
                        </a:cubicBezTo>
                        <a:cubicBezTo>
                          <a:pt x="241" y="905"/>
                          <a:pt x="116" y="1021"/>
                          <a:pt x="9" y="1137"/>
                        </a:cubicBezTo>
                        <a:cubicBezTo>
                          <a:pt x="0" y="1146"/>
                          <a:pt x="0" y="1155"/>
                          <a:pt x="9" y="1163"/>
                        </a:cubicBezTo>
                        <a:lnTo>
                          <a:pt x="36" y="1163"/>
                        </a:lnTo>
                        <a:cubicBezTo>
                          <a:pt x="143" y="1048"/>
                          <a:pt x="268" y="932"/>
                          <a:pt x="384" y="824"/>
                        </a:cubicBezTo>
                        <a:cubicBezTo>
                          <a:pt x="643" y="593"/>
                          <a:pt x="910" y="352"/>
                          <a:pt x="1062" y="22"/>
                        </a:cubicBezTo>
                        <a:cubicBezTo>
                          <a:pt x="1062" y="13"/>
                          <a:pt x="1062" y="4"/>
                          <a:pt x="1053" y="4"/>
                        </a:cubicBezTo>
                        <a:cubicBezTo>
                          <a:pt x="1050" y="1"/>
                          <a:pt x="1047" y="0"/>
                          <a:pt x="104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69" name="Google Shape;9569;p40">
                    <a:extLst>
                      <a:ext uri="{FF2B5EF4-FFF2-40B4-BE49-F238E27FC236}">
                        <a16:creationId xmlns:a16="http://schemas.microsoft.com/office/drawing/2014/main" id="{5CAAD7A2-D11B-333D-524D-4C28C7A979CA}"/>
                      </a:ext>
                    </a:extLst>
                  </p:cNvPr>
                  <p:cNvSpPr/>
                  <p:nvPr/>
                </p:nvSpPr>
                <p:spPr>
                  <a:xfrm>
                    <a:off x="8303804" y="264034"/>
                    <a:ext cx="345453" cy="64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95" h="1206" extrusionOk="0">
                        <a:moveTo>
                          <a:pt x="6459" y="1"/>
                        </a:moveTo>
                        <a:cubicBezTo>
                          <a:pt x="4844" y="772"/>
                          <a:pt x="3078" y="1165"/>
                          <a:pt x="1297" y="1165"/>
                        </a:cubicBezTo>
                        <a:cubicBezTo>
                          <a:pt x="874" y="1165"/>
                          <a:pt x="450" y="1143"/>
                          <a:pt x="27" y="1098"/>
                        </a:cubicBezTo>
                        <a:cubicBezTo>
                          <a:pt x="9" y="1098"/>
                          <a:pt x="0" y="1107"/>
                          <a:pt x="0" y="1116"/>
                        </a:cubicBezTo>
                        <a:cubicBezTo>
                          <a:pt x="0" y="1125"/>
                          <a:pt x="9" y="1143"/>
                          <a:pt x="18" y="1143"/>
                        </a:cubicBezTo>
                        <a:cubicBezTo>
                          <a:pt x="446" y="1187"/>
                          <a:pt x="883" y="1205"/>
                          <a:pt x="1312" y="1205"/>
                        </a:cubicBezTo>
                        <a:cubicBezTo>
                          <a:pt x="3096" y="1205"/>
                          <a:pt x="4862" y="813"/>
                          <a:pt x="6477" y="45"/>
                        </a:cubicBezTo>
                        <a:cubicBezTo>
                          <a:pt x="6495" y="36"/>
                          <a:pt x="6495" y="27"/>
                          <a:pt x="6486" y="10"/>
                        </a:cubicBezTo>
                        <a:cubicBezTo>
                          <a:pt x="6486" y="1"/>
                          <a:pt x="6468" y="1"/>
                          <a:pt x="645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70" name="Google Shape;9570;p40">
                    <a:extLst>
                      <a:ext uri="{FF2B5EF4-FFF2-40B4-BE49-F238E27FC236}">
                        <a16:creationId xmlns:a16="http://schemas.microsoft.com/office/drawing/2014/main" id="{EF5CC1FE-D540-F83E-F894-3A46700E5560}"/>
                      </a:ext>
                    </a:extLst>
                  </p:cNvPr>
                  <p:cNvSpPr/>
                  <p:nvPr/>
                </p:nvSpPr>
                <p:spPr>
                  <a:xfrm>
                    <a:off x="8343641" y="349936"/>
                    <a:ext cx="74569" cy="8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153" extrusionOk="0">
                        <a:moveTo>
                          <a:pt x="1374" y="0"/>
                        </a:moveTo>
                        <a:cubicBezTo>
                          <a:pt x="1042" y="74"/>
                          <a:pt x="709" y="112"/>
                          <a:pt x="372" y="112"/>
                        </a:cubicBezTo>
                        <a:cubicBezTo>
                          <a:pt x="258" y="112"/>
                          <a:pt x="143" y="108"/>
                          <a:pt x="27" y="99"/>
                        </a:cubicBezTo>
                        <a:cubicBezTo>
                          <a:pt x="18" y="99"/>
                          <a:pt x="9" y="107"/>
                          <a:pt x="0" y="116"/>
                        </a:cubicBezTo>
                        <a:cubicBezTo>
                          <a:pt x="0" y="134"/>
                          <a:pt x="9" y="143"/>
                          <a:pt x="27" y="143"/>
                        </a:cubicBezTo>
                        <a:cubicBezTo>
                          <a:pt x="143" y="152"/>
                          <a:pt x="250" y="152"/>
                          <a:pt x="366" y="152"/>
                        </a:cubicBezTo>
                        <a:cubicBezTo>
                          <a:pt x="705" y="152"/>
                          <a:pt x="1044" y="116"/>
                          <a:pt x="1383" y="45"/>
                        </a:cubicBezTo>
                        <a:cubicBezTo>
                          <a:pt x="1392" y="45"/>
                          <a:pt x="1401" y="36"/>
                          <a:pt x="1401" y="18"/>
                        </a:cubicBezTo>
                        <a:cubicBezTo>
                          <a:pt x="1401" y="9"/>
                          <a:pt x="1383" y="0"/>
                          <a:pt x="13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71" name="Google Shape;9571;p40">
                    <a:extLst>
                      <a:ext uri="{FF2B5EF4-FFF2-40B4-BE49-F238E27FC236}">
                        <a16:creationId xmlns:a16="http://schemas.microsoft.com/office/drawing/2014/main" id="{01DEF7FA-4F2A-B36C-2D0D-DFB8592E4F24}"/>
                      </a:ext>
                    </a:extLst>
                  </p:cNvPr>
                  <p:cNvSpPr/>
                  <p:nvPr/>
                </p:nvSpPr>
                <p:spPr>
                  <a:xfrm>
                    <a:off x="8519692" y="530995"/>
                    <a:ext cx="18562" cy="122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306" extrusionOk="0">
                        <a:moveTo>
                          <a:pt x="317" y="1"/>
                        </a:moveTo>
                        <a:cubicBezTo>
                          <a:pt x="308" y="1"/>
                          <a:pt x="304" y="7"/>
                          <a:pt x="304" y="13"/>
                        </a:cubicBezTo>
                        <a:cubicBezTo>
                          <a:pt x="9" y="736"/>
                          <a:pt x="0" y="1565"/>
                          <a:pt x="268" y="2288"/>
                        </a:cubicBezTo>
                        <a:cubicBezTo>
                          <a:pt x="268" y="2297"/>
                          <a:pt x="277" y="2306"/>
                          <a:pt x="286" y="2306"/>
                        </a:cubicBezTo>
                        <a:lnTo>
                          <a:pt x="295" y="2306"/>
                        </a:lnTo>
                        <a:cubicBezTo>
                          <a:pt x="304" y="2297"/>
                          <a:pt x="312" y="2288"/>
                          <a:pt x="312" y="2279"/>
                        </a:cubicBezTo>
                        <a:cubicBezTo>
                          <a:pt x="45" y="1556"/>
                          <a:pt x="63" y="736"/>
                          <a:pt x="339" y="31"/>
                        </a:cubicBezTo>
                        <a:cubicBezTo>
                          <a:pt x="348" y="22"/>
                          <a:pt x="339" y="4"/>
                          <a:pt x="330" y="4"/>
                        </a:cubicBezTo>
                        <a:cubicBezTo>
                          <a:pt x="325" y="2"/>
                          <a:pt x="321" y="1"/>
                          <a:pt x="31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572" name="Google Shape;9572;p40">
                  <a:extLst>
                    <a:ext uri="{FF2B5EF4-FFF2-40B4-BE49-F238E27FC236}">
                      <a16:creationId xmlns:a16="http://schemas.microsoft.com/office/drawing/2014/main" id="{D4D62457-D04F-0C6E-55B6-796F25FB77A4}"/>
                    </a:ext>
                  </a:extLst>
                </p:cNvPr>
                <p:cNvSpPr/>
                <p:nvPr/>
              </p:nvSpPr>
              <p:spPr>
                <a:xfrm>
                  <a:off x="8457515" y="242705"/>
                  <a:ext cx="16169" cy="13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59" extrusionOk="0">
                      <a:moveTo>
                        <a:pt x="268" y="0"/>
                      </a:moveTo>
                      <a:cubicBezTo>
                        <a:pt x="179" y="72"/>
                        <a:pt x="90" y="143"/>
                        <a:pt x="9" y="232"/>
                      </a:cubicBezTo>
                      <a:cubicBezTo>
                        <a:pt x="1" y="241"/>
                        <a:pt x="1" y="250"/>
                        <a:pt x="9" y="259"/>
                      </a:cubicBezTo>
                      <a:lnTo>
                        <a:pt x="36" y="259"/>
                      </a:lnTo>
                      <a:cubicBezTo>
                        <a:pt x="117" y="179"/>
                        <a:pt x="197" y="98"/>
                        <a:pt x="295" y="36"/>
                      </a:cubicBezTo>
                      <a:cubicBezTo>
                        <a:pt x="304" y="27"/>
                        <a:pt x="304" y="18"/>
                        <a:pt x="295" y="9"/>
                      </a:cubicBezTo>
                      <a:cubicBezTo>
                        <a:pt x="286" y="0"/>
                        <a:pt x="277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3" name="Google Shape;9573;p40">
                  <a:extLst>
                    <a:ext uri="{FF2B5EF4-FFF2-40B4-BE49-F238E27FC236}">
                      <a16:creationId xmlns:a16="http://schemas.microsoft.com/office/drawing/2014/main" id="{8D52C0AF-D886-DF50-725B-B4F393769DB2}"/>
                    </a:ext>
                  </a:extLst>
                </p:cNvPr>
                <p:cNvSpPr/>
                <p:nvPr/>
              </p:nvSpPr>
              <p:spPr>
                <a:xfrm>
                  <a:off x="8463685" y="250736"/>
                  <a:ext cx="20956" cy="1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305" extrusionOk="0">
                      <a:moveTo>
                        <a:pt x="357" y="1"/>
                      </a:moveTo>
                      <a:cubicBezTo>
                        <a:pt x="241" y="90"/>
                        <a:pt x="116" y="179"/>
                        <a:pt x="9" y="277"/>
                      </a:cubicBezTo>
                      <a:cubicBezTo>
                        <a:pt x="1" y="277"/>
                        <a:pt x="1" y="295"/>
                        <a:pt x="9" y="304"/>
                      </a:cubicBezTo>
                      <a:lnTo>
                        <a:pt x="36" y="304"/>
                      </a:lnTo>
                      <a:cubicBezTo>
                        <a:pt x="143" y="206"/>
                        <a:pt x="259" y="117"/>
                        <a:pt x="375" y="37"/>
                      </a:cubicBezTo>
                      <a:cubicBezTo>
                        <a:pt x="384" y="28"/>
                        <a:pt x="393" y="19"/>
                        <a:pt x="384" y="10"/>
                      </a:cubicBezTo>
                      <a:cubicBezTo>
                        <a:pt x="375" y="1"/>
                        <a:pt x="36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4" name="Google Shape;9574;p40">
                  <a:extLst>
                    <a:ext uri="{FF2B5EF4-FFF2-40B4-BE49-F238E27FC236}">
                      <a16:creationId xmlns:a16="http://schemas.microsoft.com/office/drawing/2014/main" id="{2C4364F4-4F9C-74F0-8CBE-85D7F22E0CFD}"/>
                    </a:ext>
                  </a:extLst>
                </p:cNvPr>
                <p:cNvSpPr/>
                <p:nvPr/>
              </p:nvSpPr>
              <p:spPr>
                <a:xfrm>
                  <a:off x="8438527" y="263874"/>
                  <a:ext cx="19041" cy="16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08" extrusionOk="0">
                      <a:moveTo>
                        <a:pt x="338" y="0"/>
                      </a:moveTo>
                      <a:cubicBezTo>
                        <a:pt x="336" y="0"/>
                        <a:pt x="333" y="1"/>
                        <a:pt x="331" y="4"/>
                      </a:cubicBezTo>
                      <a:cubicBezTo>
                        <a:pt x="206" y="75"/>
                        <a:pt x="99" y="164"/>
                        <a:pt x="10" y="271"/>
                      </a:cubicBezTo>
                      <a:cubicBezTo>
                        <a:pt x="1" y="280"/>
                        <a:pt x="1" y="289"/>
                        <a:pt x="10" y="298"/>
                      </a:cubicBezTo>
                      <a:cubicBezTo>
                        <a:pt x="10" y="298"/>
                        <a:pt x="19" y="307"/>
                        <a:pt x="19" y="307"/>
                      </a:cubicBezTo>
                      <a:cubicBezTo>
                        <a:pt x="27" y="307"/>
                        <a:pt x="36" y="298"/>
                        <a:pt x="36" y="298"/>
                      </a:cubicBezTo>
                      <a:cubicBezTo>
                        <a:pt x="126" y="191"/>
                        <a:pt x="224" y="102"/>
                        <a:pt x="349" y="39"/>
                      </a:cubicBezTo>
                      <a:cubicBezTo>
                        <a:pt x="358" y="30"/>
                        <a:pt x="358" y="22"/>
                        <a:pt x="349" y="13"/>
                      </a:cubicBezTo>
                      <a:cubicBezTo>
                        <a:pt x="349" y="6"/>
                        <a:pt x="344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5" name="Google Shape;9575;p40">
                  <a:extLst>
                    <a:ext uri="{FF2B5EF4-FFF2-40B4-BE49-F238E27FC236}">
                      <a16:creationId xmlns:a16="http://schemas.microsoft.com/office/drawing/2014/main" id="{4A0E02BD-607B-301E-C5BA-F0DF44DC48B5}"/>
                    </a:ext>
                  </a:extLst>
                </p:cNvPr>
                <p:cNvSpPr/>
                <p:nvPr/>
              </p:nvSpPr>
              <p:spPr>
                <a:xfrm>
                  <a:off x="8446133" y="269991"/>
                  <a:ext cx="29466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16" extrusionOk="0">
                      <a:moveTo>
                        <a:pt x="527" y="1"/>
                      </a:moveTo>
                      <a:cubicBezTo>
                        <a:pt x="524" y="1"/>
                        <a:pt x="520" y="2"/>
                        <a:pt x="518" y="5"/>
                      </a:cubicBezTo>
                      <a:cubicBezTo>
                        <a:pt x="339" y="112"/>
                        <a:pt x="170" y="246"/>
                        <a:pt x="9" y="379"/>
                      </a:cubicBezTo>
                      <a:cubicBezTo>
                        <a:pt x="0" y="388"/>
                        <a:pt x="0" y="397"/>
                        <a:pt x="9" y="406"/>
                      </a:cubicBezTo>
                      <a:cubicBezTo>
                        <a:pt x="9" y="415"/>
                        <a:pt x="18" y="415"/>
                        <a:pt x="18" y="415"/>
                      </a:cubicBezTo>
                      <a:cubicBezTo>
                        <a:pt x="27" y="415"/>
                        <a:pt x="27" y="415"/>
                        <a:pt x="36" y="406"/>
                      </a:cubicBezTo>
                      <a:cubicBezTo>
                        <a:pt x="188" y="272"/>
                        <a:pt x="357" y="147"/>
                        <a:pt x="545" y="40"/>
                      </a:cubicBezTo>
                      <a:cubicBezTo>
                        <a:pt x="554" y="31"/>
                        <a:pt x="554" y="23"/>
                        <a:pt x="545" y="14"/>
                      </a:cubicBezTo>
                      <a:cubicBezTo>
                        <a:pt x="545" y="7"/>
                        <a:pt x="536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6" name="Google Shape;9576;p40">
                  <a:extLst>
                    <a:ext uri="{FF2B5EF4-FFF2-40B4-BE49-F238E27FC236}">
                      <a16:creationId xmlns:a16="http://schemas.microsoft.com/office/drawing/2014/main" id="{6DFD40A6-A02A-96F1-03E3-D6E084AC4A68}"/>
                    </a:ext>
                  </a:extLst>
                </p:cNvPr>
                <p:cNvSpPr/>
                <p:nvPr/>
              </p:nvSpPr>
              <p:spPr>
                <a:xfrm>
                  <a:off x="8446612" y="282544"/>
                  <a:ext cx="38029" cy="3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99" extrusionOk="0">
                      <a:moveTo>
                        <a:pt x="678" y="1"/>
                      </a:moveTo>
                      <a:cubicBezTo>
                        <a:pt x="429" y="152"/>
                        <a:pt x="197" y="340"/>
                        <a:pt x="9" y="572"/>
                      </a:cubicBezTo>
                      <a:cubicBezTo>
                        <a:pt x="0" y="580"/>
                        <a:pt x="0" y="589"/>
                        <a:pt x="9" y="598"/>
                      </a:cubicBezTo>
                      <a:lnTo>
                        <a:pt x="27" y="598"/>
                      </a:lnTo>
                      <a:cubicBezTo>
                        <a:pt x="27" y="598"/>
                        <a:pt x="36" y="598"/>
                        <a:pt x="36" y="589"/>
                      </a:cubicBezTo>
                      <a:cubicBezTo>
                        <a:pt x="223" y="366"/>
                        <a:pt x="446" y="179"/>
                        <a:pt x="705" y="36"/>
                      </a:cubicBezTo>
                      <a:cubicBezTo>
                        <a:pt x="714" y="27"/>
                        <a:pt x="714" y="18"/>
                        <a:pt x="705" y="10"/>
                      </a:cubicBezTo>
                      <a:cubicBezTo>
                        <a:pt x="705" y="1"/>
                        <a:pt x="687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77" name="Google Shape;9577;p40">
                <a:extLst>
                  <a:ext uri="{FF2B5EF4-FFF2-40B4-BE49-F238E27FC236}">
                    <a16:creationId xmlns:a16="http://schemas.microsoft.com/office/drawing/2014/main" id="{69AB98D1-906E-38A2-7609-C7C9C14C32D7}"/>
                  </a:ext>
                </a:extLst>
              </p:cNvPr>
              <p:cNvGrpSpPr/>
              <p:nvPr/>
            </p:nvGrpSpPr>
            <p:grpSpPr>
              <a:xfrm>
                <a:off x="5072361" y="1425991"/>
                <a:ext cx="980019" cy="767755"/>
                <a:chOff x="4397025" y="319325"/>
                <a:chExt cx="853527" cy="668602"/>
              </a:xfrm>
            </p:grpSpPr>
            <p:sp>
              <p:nvSpPr>
                <p:cNvPr id="9578" name="Google Shape;9578;p40">
                  <a:extLst>
                    <a:ext uri="{FF2B5EF4-FFF2-40B4-BE49-F238E27FC236}">
                      <a16:creationId xmlns:a16="http://schemas.microsoft.com/office/drawing/2014/main" id="{377C94C0-4BFE-01C2-40B2-821E7B098F5C}"/>
                    </a:ext>
                  </a:extLst>
                </p:cNvPr>
                <p:cNvSpPr/>
                <p:nvPr/>
              </p:nvSpPr>
              <p:spPr>
                <a:xfrm>
                  <a:off x="5007909" y="365140"/>
                  <a:ext cx="221003" cy="154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5" h="2876" extrusionOk="0">
                      <a:moveTo>
                        <a:pt x="3953" y="1"/>
                      </a:moveTo>
                      <a:cubicBezTo>
                        <a:pt x="3944" y="197"/>
                        <a:pt x="3855" y="411"/>
                        <a:pt x="3757" y="554"/>
                      </a:cubicBezTo>
                      <a:cubicBezTo>
                        <a:pt x="3489" y="964"/>
                        <a:pt x="3123" y="1339"/>
                        <a:pt x="2695" y="1588"/>
                      </a:cubicBezTo>
                      <a:cubicBezTo>
                        <a:pt x="2276" y="1829"/>
                        <a:pt x="1857" y="2026"/>
                        <a:pt x="1384" y="2168"/>
                      </a:cubicBezTo>
                      <a:cubicBezTo>
                        <a:pt x="1167" y="2224"/>
                        <a:pt x="901" y="2259"/>
                        <a:pt x="668" y="2259"/>
                      </a:cubicBezTo>
                      <a:cubicBezTo>
                        <a:pt x="641" y="2259"/>
                        <a:pt x="615" y="2258"/>
                        <a:pt x="590" y="2258"/>
                      </a:cubicBezTo>
                      <a:cubicBezTo>
                        <a:pt x="376" y="2249"/>
                        <a:pt x="170" y="2186"/>
                        <a:pt x="1" y="2061"/>
                      </a:cubicBezTo>
                      <a:lnTo>
                        <a:pt x="1" y="2061"/>
                      </a:lnTo>
                      <a:cubicBezTo>
                        <a:pt x="19" y="2106"/>
                        <a:pt x="28" y="2150"/>
                        <a:pt x="55" y="2195"/>
                      </a:cubicBezTo>
                      <a:cubicBezTo>
                        <a:pt x="170" y="2481"/>
                        <a:pt x="456" y="2704"/>
                        <a:pt x="750" y="2784"/>
                      </a:cubicBezTo>
                      <a:cubicBezTo>
                        <a:pt x="963" y="2848"/>
                        <a:pt x="1181" y="2876"/>
                        <a:pt x="1400" y="2876"/>
                      </a:cubicBezTo>
                      <a:cubicBezTo>
                        <a:pt x="1483" y="2876"/>
                        <a:pt x="1567" y="2872"/>
                        <a:pt x="1651" y="2864"/>
                      </a:cubicBezTo>
                      <a:cubicBezTo>
                        <a:pt x="1874" y="2846"/>
                        <a:pt x="2115" y="2784"/>
                        <a:pt x="2320" y="2721"/>
                      </a:cubicBezTo>
                      <a:cubicBezTo>
                        <a:pt x="2909" y="2534"/>
                        <a:pt x="3373" y="2159"/>
                        <a:pt x="3712" y="1642"/>
                      </a:cubicBezTo>
                      <a:cubicBezTo>
                        <a:pt x="3891" y="1365"/>
                        <a:pt x="4051" y="955"/>
                        <a:pt x="4087" y="634"/>
                      </a:cubicBezTo>
                      <a:cubicBezTo>
                        <a:pt x="4105" y="420"/>
                        <a:pt x="4060" y="188"/>
                        <a:pt x="39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9" name="Google Shape;9579;p40">
                  <a:extLst>
                    <a:ext uri="{FF2B5EF4-FFF2-40B4-BE49-F238E27FC236}">
                      <a16:creationId xmlns:a16="http://schemas.microsoft.com/office/drawing/2014/main" id="{BE000F54-2947-3EAC-F1EE-050BE7A12F9D}"/>
                    </a:ext>
                  </a:extLst>
                </p:cNvPr>
                <p:cNvSpPr/>
                <p:nvPr/>
              </p:nvSpPr>
              <p:spPr>
                <a:xfrm>
                  <a:off x="4998326" y="365140"/>
                  <a:ext cx="232524" cy="16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2978" extrusionOk="0">
                      <a:moveTo>
                        <a:pt x="4131" y="1"/>
                      </a:moveTo>
                      <a:cubicBezTo>
                        <a:pt x="4077" y="420"/>
                        <a:pt x="3774" y="741"/>
                        <a:pt x="3498" y="1026"/>
                      </a:cubicBezTo>
                      <a:cubicBezTo>
                        <a:pt x="3346" y="1169"/>
                        <a:pt x="3194" y="1303"/>
                        <a:pt x="3025" y="1410"/>
                      </a:cubicBezTo>
                      <a:cubicBezTo>
                        <a:pt x="2864" y="1517"/>
                        <a:pt x="2677" y="1615"/>
                        <a:pt x="2490" y="1704"/>
                      </a:cubicBezTo>
                      <a:cubicBezTo>
                        <a:pt x="2133" y="1883"/>
                        <a:pt x="1740" y="2026"/>
                        <a:pt x="1357" y="2115"/>
                      </a:cubicBezTo>
                      <a:cubicBezTo>
                        <a:pt x="1202" y="2139"/>
                        <a:pt x="1043" y="2158"/>
                        <a:pt x="888" y="2158"/>
                      </a:cubicBezTo>
                      <a:cubicBezTo>
                        <a:pt x="650" y="2158"/>
                        <a:pt x="424" y="2113"/>
                        <a:pt x="250" y="1972"/>
                      </a:cubicBezTo>
                      <a:lnTo>
                        <a:pt x="1" y="1776"/>
                      </a:lnTo>
                      <a:lnTo>
                        <a:pt x="81" y="2088"/>
                      </a:lnTo>
                      <a:cubicBezTo>
                        <a:pt x="143" y="2373"/>
                        <a:pt x="348" y="2605"/>
                        <a:pt x="589" y="2757"/>
                      </a:cubicBezTo>
                      <a:cubicBezTo>
                        <a:pt x="705" y="2828"/>
                        <a:pt x="848" y="2882"/>
                        <a:pt x="982" y="2909"/>
                      </a:cubicBezTo>
                      <a:cubicBezTo>
                        <a:pt x="1107" y="2944"/>
                        <a:pt x="1250" y="2962"/>
                        <a:pt x="1383" y="2971"/>
                      </a:cubicBezTo>
                      <a:cubicBezTo>
                        <a:pt x="1448" y="2976"/>
                        <a:pt x="1513" y="2978"/>
                        <a:pt x="1578" y="2978"/>
                      </a:cubicBezTo>
                      <a:cubicBezTo>
                        <a:pt x="1781" y="2978"/>
                        <a:pt x="1984" y="2956"/>
                        <a:pt x="2186" y="2909"/>
                      </a:cubicBezTo>
                      <a:cubicBezTo>
                        <a:pt x="2436" y="2846"/>
                        <a:pt x="2695" y="2775"/>
                        <a:pt x="2936" y="2641"/>
                      </a:cubicBezTo>
                      <a:cubicBezTo>
                        <a:pt x="3408" y="2382"/>
                        <a:pt x="3783" y="1981"/>
                        <a:pt x="4033" y="1508"/>
                      </a:cubicBezTo>
                      <a:cubicBezTo>
                        <a:pt x="4158" y="1276"/>
                        <a:pt x="4238" y="1018"/>
                        <a:pt x="4274" y="759"/>
                      </a:cubicBezTo>
                      <a:cubicBezTo>
                        <a:pt x="4318" y="500"/>
                        <a:pt x="4274" y="224"/>
                        <a:pt x="4131" y="1"/>
                      </a:cubicBezTo>
                      <a:lnTo>
                        <a:pt x="4131" y="1"/>
                      </a:lnTo>
                      <a:cubicBezTo>
                        <a:pt x="4247" y="232"/>
                        <a:pt x="4265" y="500"/>
                        <a:pt x="4211" y="750"/>
                      </a:cubicBezTo>
                      <a:cubicBezTo>
                        <a:pt x="4158" y="1000"/>
                        <a:pt x="4060" y="1241"/>
                        <a:pt x="3935" y="1455"/>
                      </a:cubicBezTo>
                      <a:cubicBezTo>
                        <a:pt x="3676" y="1892"/>
                        <a:pt x="3301" y="2258"/>
                        <a:pt x="2855" y="2481"/>
                      </a:cubicBezTo>
                      <a:cubicBezTo>
                        <a:pt x="2632" y="2588"/>
                        <a:pt x="2382" y="2659"/>
                        <a:pt x="2142" y="2712"/>
                      </a:cubicBezTo>
                      <a:cubicBezTo>
                        <a:pt x="1967" y="2750"/>
                        <a:pt x="1793" y="2765"/>
                        <a:pt x="1622" y="2765"/>
                      </a:cubicBezTo>
                      <a:cubicBezTo>
                        <a:pt x="1548" y="2765"/>
                        <a:pt x="1474" y="2763"/>
                        <a:pt x="1401" y="2757"/>
                      </a:cubicBezTo>
                      <a:cubicBezTo>
                        <a:pt x="1276" y="2748"/>
                        <a:pt x="1151" y="2730"/>
                        <a:pt x="1035" y="2695"/>
                      </a:cubicBezTo>
                      <a:cubicBezTo>
                        <a:pt x="911" y="2668"/>
                        <a:pt x="803" y="2632"/>
                        <a:pt x="705" y="2561"/>
                      </a:cubicBezTo>
                      <a:cubicBezTo>
                        <a:pt x="598" y="2493"/>
                        <a:pt x="501" y="2408"/>
                        <a:pt x="426" y="2310"/>
                      </a:cubicBezTo>
                      <a:lnTo>
                        <a:pt x="426" y="2310"/>
                      </a:lnTo>
                      <a:cubicBezTo>
                        <a:pt x="531" y="2343"/>
                        <a:pt x="640" y="2360"/>
                        <a:pt x="750" y="2365"/>
                      </a:cubicBezTo>
                      <a:cubicBezTo>
                        <a:pt x="779" y="2366"/>
                        <a:pt x="808" y="2366"/>
                        <a:pt x="837" y="2366"/>
                      </a:cubicBezTo>
                      <a:cubicBezTo>
                        <a:pt x="1029" y="2366"/>
                        <a:pt x="1214" y="2342"/>
                        <a:pt x="1392" y="2311"/>
                      </a:cubicBezTo>
                      <a:cubicBezTo>
                        <a:pt x="1812" y="2213"/>
                        <a:pt x="2195" y="2043"/>
                        <a:pt x="2570" y="1847"/>
                      </a:cubicBezTo>
                      <a:cubicBezTo>
                        <a:pt x="2748" y="1740"/>
                        <a:pt x="2927" y="1642"/>
                        <a:pt x="3105" y="1517"/>
                      </a:cubicBezTo>
                      <a:cubicBezTo>
                        <a:pt x="3275" y="1392"/>
                        <a:pt x="3426" y="1249"/>
                        <a:pt x="3569" y="1089"/>
                      </a:cubicBezTo>
                      <a:cubicBezTo>
                        <a:pt x="3703" y="937"/>
                        <a:pt x="3828" y="768"/>
                        <a:pt x="3944" y="589"/>
                      </a:cubicBezTo>
                      <a:cubicBezTo>
                        <a:pt x="4051" y="411"/>
                        <a:pt x="4131" y="215"/>
                        <a:pt x="41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0" name="Google Shape;9580;p40">
                  <a:extLst>
                    <a:ext uri="{FF2B5EF4-FFF2-40B4-BE49-F238E27FC236}">
                      <a16:creationId xmlns:a16="http://schemas.microsoft.com/office/drawing/2014/main" id="{AB459ACB-4BE8-8C11-E970-F978873DF406}"/>
                    </a:ext>
                  </a:extLst>
                </p:cNvPr>
                <p:cNvSpPr/>
                <p:nvPr/>
              </p:nvSpPr>
              <p:spPr>
                <a:xfrm>
                  <a:off x="4985836" y="320725"/>
                  <a:ext cx="234947" cy="166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4" h="3084" extrusionOk="0">
                      <a:moveTo>
                        <a:pt x="2985" y="0"/>
                      </a:moveTo>
                      <a:cubicBezTo>
                        <a:pt x="2881" y="0"/>
                        <a:pt x="2777" y="9"/>
                        <a:pt x="2677" y="23"/>
                      </a:cubicBezTo>
                      <a:cubicBezTo>
                        <a:pt x="1812" y="130"/>
                        <a:pt x="982" y="549"/>
                        <a:pt x="393" y="1191"/>
                      </a:cubicBezTo>
                      <a:cubicBezTo>
                        <a:pt x="268" y="1325"/>
                        <a:pt x="152" y="1468"/>
                        <a:pt x="90" y="1637"/>
                      </a:cubicBezTo>
                      <a:cubicBezTo>
                        <a:pt x="1" y="1851"/>
                        <a:pt x="1" y="2110"/>
                        <a:pt x="126" y="2297"/>
                      </a:cubicBezTo>
                      <a:cubicBezTo>
                        <a:pt x="206" y="2413"/>
                        <a:pt x="295" y="2503"/>
                        <a:pt x="340" y="2636"/>
                      </a:cubicBezTo>
                      <a:cubicBezTo>
                        <a:pt x="375" y="2717"/>
                        <a:pt x="393" y="2797"/>
                        <a:pt x="411" y="2886"/>
                      </a:cubicBezTo>
                      <a:cubicBezTo>
                        <a:pt x="580" y="3011"/>
                        <a:pt x="786" y="3074"/>
                        <a:pt x="1000" y="3083"/>
                      </a:cubicBezTo>
                      <a:cubicBezTo>
                        <a:pt x="1025" y="3083"/>
                        <a:pt x="1051" y="3084"/>
                        <a:pt x="1078" y="3084"/>
                      </a:cubicBezTo>
                      <a:cubicBezTo>
                        <a:pt x="1311" y="3084"/>
                        <a:pt x="1577" y="3049"/>
                        <a:pt x="1794" y="2993"/>
                      </a:cubicBezTo>
                      <a:cubicBezTo>
                        <a:pt x="2267" y="2851"/>
                        <a:pt x="2686" y="2654"/>
                        <a:pt x="3105" y="2413"/>
                      </a:cubicBezTo>
                      <a:cubicBezTo>
                        <a:pt x="3533" y="2164"/>
                        <a:pt x="3899" y="1789"/>
                        <a:pt x="4167" y="1379"/>
                      </a:cubicBezTo>
                      <a:cubicBezTo>
                        <a:pt x="4265" y="1236"/>
                        <a:pt x="4354" y="1022"/>
                        <a:pt x="4363" y="826"/>
                      </a:cubicBezTo>
                      <a:cubicBezTo>
                        <a:pt x="4309" y="736"/>
                        <a:pt x="4238" y="647"/>
                        <a:pt x="4149" y="585"/>
                      </a:cubicBezTo>
                      <a:cubicBezTo>
                        <a:pt x="4086" y="540"/>
                        <a:pt x="4015" y="495"/>
                        <a:pt x="3944" y="451"/>
                      </a:cubicBezTo>
                      <a:cubicBezTo>
                        <a:pt x="3881" y="397"/>
                        <a:pt x="3837" y="326"/>
                        <a:pt x="3774" y="272"/>
                      </a:cubicBezTo>
                      <a:cubicBezTo>
                        <a:pt x="3570" y="68"/>
                        <a:pt x="3278" y="0"/>
                        <a:pt x="29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1" name="Google Shape;9581;p40">
                  <a:extLst>
                    <a:ext uri="{FF2B5EF4-FFF2-40B4-BE49-F238E27FC236}">
                      <a16:creationId xmlns:a16="http://schemas.microsoft.com/office/drawing/2014/main" id="{5AE0506C-5C84-FD10-6EF0-58EA7CC34F86}"/>
                    </a:ext>
                  </a:extLst>
                </p:cNvPr>
                <p:cNvSpPr/>
                <p:nvPr/>
              </p:nvSpPr>
              <p:spPr>
                <a:xfrm>
                  <a:off x="4982013" y="319863"/>
                  <a:ext cx="242592" cy="172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6" h="3208" extrusionOk="0">
                      <a:moveTo>
                        <a:pt x="3153" y="1"/>
                      </a:moveTo>
                      <a:cubicBezTo>
                        <a:pt x="3018" y="1"/>
                        <a:pt x="2880" y="17"/>
                        <a:pt x="2748" y="39"/>
                      </a:cubicBezTo>
                      <a:cubicBezTo>
                        <a:pt x="2820" y="31"/>
                        <a:pt x="2894" y="26"/>
                        <a:pt x="2968" y="26"/>
                      </a:cubicBezTo>
                      <a:cubicBezTo>
                        <a:pt x="3059" y="26"/>
                        <a:pt x="3150" y="33"/>
                        <a:pt x="3239" y="48"/>
                      </a:cubicBezTo>
                      <a:cubicBezTo>
                        <a:pt x="3399" y="74"/>
                        <a:pt x="3560" y="119"/>
                        <a:pt x="3685" y="217"/>
                      </a:cubicBezTo>
                      <a:cubicBezTo>
                        <a:pt x="3756" y="262"/>
                        <a:pt x="3810" y="306"/>
                        <a:pt x="3863" y="369"/>
                      </a:cubicBezTo>
                      <a:cubicBezTo>
                        <a:pt x="3917" y="431"/>
                        <a:pt x="3970" y="503"/>
                        <a:pt x="4050" y="556"/>
                      </a:cubicBezTo>
                      <a:cubicBezTo>
                        <a:pt x="4122" y="601"/>
                        <a:pt x="4184" y="645"/>
                        <a:pt x="4238" y="699"/>
                      </a:cubicBezTo>
                      <a:cubicBezTo>
                        <a:pt x="4286" y="747"/>
                        <a:pt x="4327" y="803"/>
                        <a:pt x="4361" y="859"/>
                      </a:cubicBezTo>
                      <a:lnTo>
                        <a:pt x="4361" y="859"/>
                      </a:lnTo>
                      <a:cubicBezTo>
                        <a:pt x="4318" y="1235"/>
                        <a:pt x="4037" y="1551"/>
                        <a:pt x="3765" y="1832"/>
                      </a:cubicBezTo>
                      <a:cubicBezTo>
                        <a:pt x="3622" y="1974"/>
                        <a:pt x="3471" y="2108"/>
                        <a:pt x="3310" y="2224"/>
                      </a:cubicBezTo>
                      <a:cubicBezTo>
                        <a:pt x="3149" y="2331"/>
                        <a:pt x="2962" y="2429"/>
                        <a:pt x="2784" y="2519"/>
                      </a:cubicBezTo>
                      <a:cubicBezTo>
                        <a:pt x="2427" y="2706"/>
                        <a:pt x="2043" y="2858"/>
                        <a:pt x="1660" y="2938"/>
                      </a:cubicBezTo>
                      <a:cubicBezTo>
                        <a:pt x="1494" y="2968"/>
                        <a:pt x="1322" y="2992"/>
                        <a:pt x="1157" y="2992"/>
                      </a:cubicBezTo>
                      <a:cubicBezTo>
                        <a:pt x="942" y="2992"/>
                        <a:pt x="738" y="2951"/>
                        <a:pt x="577" y="2831"/>
                      </a:cubicBezTo>
                      <a:lnTo>
                        <a:pt x="577" y="2831"/>
                      </a:lnTo>
                      <a:cubicBezTo>
                        <a:pt x="554" y="2750"/>
                        <a:pt x="530" y="2673"/>
                        <a:pt x="500" y="2590"/>
                      </a:cubicBezTo>
                      <a:cubicBezTo>
                        <a:pt x="455" y="2492"/>
                        <a:pt x="393" y="2403"/>
                        <a:pt x="339" y="2331"/>
                      </a:cubicBezTo>
                      <a:cubicBezTo>
                        <a:pt x="277" y="2260"/>
                        <a:pt x="241" y="2198"/>
                        <a:pt x="223" y="2117"/>
                      </a:cubicBezTo>
                      <a:cubicBezTo>
                        <a:pt x="197" y="2046"/>
                        <a:pt x="188" y="1957"/>
                        <a:pt x="197" y="1876"/>
                      </a:cubicBezTo>
                      <a:cubicBezTo>
                        <a:pt x="232" y="1546"/>
                        <a:pt x="509" y="1261"/>
                        <a:pt x="767" y="1011"/>
                      </a:cubicBezTo>
                      <a:cubicBezTo>
                        <a:pt x="1044" y="752"/>
                        <a:pt x="1356" y="547"/>
                        <a:pt x="1686" y="378"/>
                      </a:cubicBezTo>
                      <a:cubicBezTo>
                        <a:pt x="2016" y="217"/>
                        <a:pt x="2373" y="101"/>
                        <a:pt x="2748" y="39"/>
                      </a:cubicBezTo>
                      <a:lnTo>
                        <a:pt x="2748" y="39"/>
                      </a:lnTo>
                      <a:cubicBezTo>
                        <a:pt x="2373" y="65"/>
                        <a:pt x="1999" y="155"/>
                        <a:pt x="1651" y="297"/>
                      </a:cubicBezTo>
                      <a:cubicBezTo>
                        <a:pt x="1294" y="449"/>
                        <a:pt x="964" y="654"/>
                        <a:pt x="678" y="895"/>
                      </a:cubicBezTo>
                      <a:cubicBezTo>
                        <a:pt x="527" y="1029"/>
                        <a:pt x="393" y="1154"/>
                        <a:pt x="268" y="1305"/>
                      </a:cubicBezTo>
                      <a:cubicBezTo>
                        <a:pt x="143" y="1457"/>
                        <a:pt x="36" y="1644"/>
                        <a:pt x="9" y="1859"/>
                      </a:cubicBezTo>
                      <a:cubicBezTo>
                        <a:pt x="0" y="1957"/>
                        <a:pt x="0" y="2064"/>
                        <a:pt x="27" y="2171"/>
                      </a:cubicBezTo>
                      <a:cubicBezTo>
                        <a:pt x="54" y="2278"/>
                        <a:pt x="116" y="2385"/>
                        <a:pt x="170" y="2456"/>
                      </a:cubicBezTo>
                      <a:cubicBezTo>
                        <a:pt x="232" y="2537"/>
                        <a:pt x="277" y="2599"/>
                        <a:pt x="312" y="2670"/>
                      </a:cubicBezTo>
                      <a:cubicBezTo>
                        <a:pt x="330" y="2751"/>
                        <a:pt x="357" y="2849"/>
                        <a:pt x="384" y="2929"/>
                      </a:cubicBezTo>
                      <a:lnTo>
                        <a:pt x="393" y="2965"/>
                      </a:lnTo>
                      <a:lnTo>
                        <a:pt x="420" y="2983"/>
                      </a:lnTo>
                      <a:cubicBezTo>
                        <a:pt x="607" y="3134"/>
                        <a:pt x="830" y="3197"/>
                        <a:pt x="1053" y="3206"/>
                      </a:cubicBezTo>
                      <a:cubicBezTo>
                        <a:pt x="1091" y="3207"/>
                        <a:pt x="1129" y="3208"/>
                        <a:pt x="1167" y="3208"/>
                      </a:cubicBezTo>
                      <a:cubicBezTo>
                        <a:pt x="1349" y="3208"/>
                        <a:pt x="1525" y="3191"/>
                        <a:pt x="1695" y="3161"/>
                      </a:cubicBezTo>
                      <a:cubicBezTo>
                        <a:pt x="2123" y="3063"/>
                        <a:pt x="2507" y="2902"/>
                        <a:pt x="2882" y="2715"/>
                      </a:cubicBezTo>
                      <a:cubicBezTo>
                        <a:pt x="3069" y="2608"/>
                        <a:pt x="3248" y="2510"/>
                        <a:pt x="3426" y="2385"/>
                      </a:cubicBezTo>
                      <a:cubicBezTo>
                        <a:pt x="3595" y="2260"/>
                        <a:pt x="3756" y="2117"/>
                        <a:pt x="3899" y="1966"/>
                      </a:cubicBezTo>
                      <a:cubicBezTo>
                        <a:pt x="4041" y="1805"/>
                        <a:pt x="4175" y="1644"/>
                        <a:pt x="4291" y="1466"/>
                      </a:cubicBezTo>
                      <a:cubicBezTo>
                        <a:pt x="4407" y="1279"/>
                        <a:pt x="4488" y="1073"/>
                        <a:pt x="4496" y="850"/>
                      </a:cubicBezTo>
                      <a:lnTo>
                        <a:pt x="4505" y="824"/>
                      </a:lnTo>
                      <a:lnTo>
                        <a:pt x="4488" y="815"/>
                      </a:lnTo>
                      <a:cubicBezTo>
                        <a:pt x="4443" y="734"/>
                        <a:pt x="4389" y="663"/>
                        <a:pt x="4318" y="601"/>
                      </a:cubicBezTo>
                      <a:cubicBezTo>
                        <a:pt x="4256" y="547"/>
                        <a:pt x="4175" y="503"/>
                        <a:pt x="4113" y="458"/>
                      </a:cubicBezTo>
                      <a:cubicBezTo>
                        <a:pt x="4041" y="422"/>
                        <a:pt x="3988" y="369"/>
                        <a:pt x="3934" y="306"/>
                      </a:cubicBezTo>
                      <a:cubicBezTo>
                        <a:pt x="3872" y="244"/>
                        <a:pt x="3801" y="190"/>
                        <a:pt x="3729" y="146"/>
                      </a:cubicBezTo>
                      <a:cubicBezTo>
                        <a:pt x="3578" y="56"/>
                        <a:pt x="3408" y="21"/>
                        <a:pt x="3239" y="3"/>
                      </a:cubicBezTo>
                      <a:cubicBezTo>
                        <a:pt x="3210" y="1"/>
                        <a:pt x="3181" y="1"/>
                        <a:pt x="31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2" name="Google Shape;9582;p40">
                  <a:extLst>
                    <a:ext uri="{FF2B5EF4-FFF2-40B4-BE49-F238E27FC236}">
                      <a16:creationId xmlns:a16="http://schemas.microsoft.com/office/drawing/2014/main" id="{F2B8D04F-C03D-411F-ED72-2701B56E398B}"/>
                    </a:ext>
                  </a:extLst>
                </p:cNvPr>
                <p:cNvSpPr/>
                <p:nvPr/>
              </p:nvSpPr>
              <p:spPr>
                <a:xfrm>
                  <a:off x="5006993" y="342583"/>
                  <a:ext cx="191661" cy="108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2008" extrusionOk="0">
                      <a:moveTo>
                        <a:pt x="3524" y="0"/>
                      </a:moveTo>
                      <a:lnTo>
                        <a:pt x="3524" y="0"/>
                      </a:lnTo>
                      <a:cubicBezTo>
                        <a:pt x="3426" y="18"/>
                        <a:pt x="3337" y="72"/>
                        <a:pt x="3238" y="116"/>
                      </a:cubicBezTo>
                      <a:cubicBezTo>
                        <a:pt x="2908" y="277"/>
                        <a:pt x="2543" y="357"/>
                        <a:pt x="2195" y="455"/>
                      </a:cubicBezTo>
                      <a:cubicBezTo>
                        <a:pt x="1356" y="705"/>
                        <a:pt x="509" y="1106"/>
                        <a:pt x="54" y="1767"/>
                      </a:cubicBezTo>
                      <a:cubicBezTo>
                        <a:pt x="0" y="1838"/>
                        <a:pt x="9" y="1945"/>
                        <a:pt x="80" y="1990"/>
                      </a:cubicBezTo>
                      <a:cubicBezTo>
                        <a:pt x="97" y="2002"/>
                        <a:pt x="114" y="2007"/>
                        <a:pt x="133" y="2007"/>
                      </a:cubicBezTo>
                      <a:cubicBezTo>
                        <a:pt x="194" y="2007"/>
                        <a:pt x="262" y="1947"/>
                        <a:pt x="303" y="1891"/>
                      </a:cubicBezTo>
                      <a:cubicBezTo>
                        <a:pt x="812" y="1294"/>
                        <a:pt x="1508" y="857"/>
                        <a:pt x="2275" y="705"/>
                      </a:cubicBezTo>
                      <a:cubicBezTo>
                        <a:pt x="2364" y="687"/>
                        <a:pt x="2453" y="669"/>
                        <a:pt x="2543" y="643"/>
                      </a:cubicBezTo>
                      <a:cubicBezTo>
                        <a:pt x="2712" y="598"/>
                        <a:pt x="2908" y="500"/>
                        <a:pt x="3060" y="411"/>
                      </a:cubicBezTo>
                      <a:cubicBezTo>
                        <a:pt x="3212" y="312"/>
                        <a:pt x="3328" y="241"/>
                        <a:pt x="3470" y="143"/>
                      </a:cubicBezTo>
                      <a:cubicBezTo>
                        <a:pt x="3515" y="116"/>
                        <a:pt x="3560" y="36"/>
                        <a:pt x="35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3" name="Google Shape;9583;p40">
                  <a:extLst>
                    <a:ext uri="{FF2B5EF4-FFF2-40B4-BE49-F238E27FC236}">
                      <a16:creationId xmlns:a16="http://schemas.microsoft.com/office/drawing/2014/main" id="{38A884D6-B9CE-EA26-6F5C-C0A7418E6222}"/>
                    </a:ext>
                  </a:extLst>
                </p:cNvPr>
                <p:cNvSpPr/>
                <p:nvPr/>
              </p:nvSpPr>
              <p:spPr>
                <a:xfrm>
                  <a:off x="5140508" y="402880"/>
                  <a:ext cx="72573" cy="104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950" extrusionOk="0">
                      <a:moveTo>
                        <a:pt x="1241" y="1"/>
                      </a:moveTo>
                      <a:cubicBezTo>
                        <a:pt x="1237" y="1"/>
                        <a:pt x="1234" y="2"/>
                        <a:pt x="1231" y="4"/>
                      </a:cubicBezTo>
                      <a:cubicBezTo>
                        <a:pt x="1222" y="4"/>
                        <a:pt x="1222" y="13"/>
                        <a:pt x="1222" y="22"/>
                      </a:cubicBezTo>
                      <a:cubicBezTo>
                        <a:pt x="1312" y="245"/>
                        <a:pt x="1267" y="522"/>
                        <a:pt x="1124" y="763"/>
                      </a:cubicBezTo>
                      <a:cubicBezTo>
                        <a:pt x="982" y="986"/>
                        <a:pt x="776" y="1155"/>
                        <a:pt x="580" y="1307"/>
                      </a:cubicBezTo>
                      <a:lnTo>
                        <a:pt x="535" y="1342"/>
                      </a:lnTo>
                      <a:cubicBezTo>
                        <a:pt x="312" y="1503"/>
                        <a:pt x="89" y="1672"/>
                        <a:pt x="0" y="1931"/>
                      </a:cubicBezTo>
                      <a:cubicBezTo>
                        <a:pt x="0" y="1940"/>
                        <a:pt x="0" y="1949"/>
                        <a:pt x="9" y="1949"/>
                      </a:cubicBezTo>
                      <a:lnTo>
                        <a:pt x="18" y="1949"/>
                      </a:lnTo>
                      <a:cubicBezTo>
                        <a:pt x="27" y="1949"/>
                        <a:pt x="36" y="1949"/>
                        <a:pt x="36" y="1940"/>
                      </a:cubicBezTo>
                      <a:cubicBezTo>
                        <a:pt x="125" y="1699"/>
                        <a:pt x="339" y="1530"/>
                        <a:pt x="553" y="1378"/>
                      </a:cubicBezTo>
                      <a:lnTo>
                        <a:pt x="598" y="1342"/>
                      </a:lnTo>
                      <a:cubicBezTo>
                        <a:pt x="803" y="1191"/>
                        <a:pt x="1017" y="1012"/>
                        <a:pt x="1151" y="780"/>
                      </a:cubicBezTo>
                      <a:cubicBezTo>
                        <a:pt x="1312" y="531"/>
                        <a:pt x="1347" y="245"/>
                        <a:pt x="1258" y="13"/>
                      </a:cubicBezTo>
                      <a:cubicBezTo>
                        <a:pt x="1258" y="7"/>
                        <a:pt x="1249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4" name="Google Shape;9584;p40">
                  <a:extLst>
                    <a:ext uri="{FF2B5EF4-FFF2-40B4-BE49-F238E27FC236}">
                      <a16:creationId xmlns:a16="http://schemas.microsoft.com/office/drawing/2014/main" id="{B06A62B9-A02E-AA7A-A916-1970B2C0BEDC}"/>
                    </a:ext>
                  </a:extLst>
                </p:cNvPr>
                <p:cNvSpPr/>
                <p:nvPr/>
              </p:nvSpPr>
              <p:spPr>
                <a:xfrm>
                  <a:off x="5030035" y="486165"/>
                  <a:ext cx="11091" cy="14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78" extrusionOk="0">
                      <a:moveTo>
                        <a:pt x="188" y="1"/>
                      </a:moveTo>
                      <a:cubicBezTo>
                        <a:pt x="179" y="1"/>
                        <a:pt x="170" y="1"/>
                        <a:pt x="161" y="10"/>
                      </a:cubicBezTo>
                      <a:lnTo>
                        <a:pt x="0" y="250"/>
                      </a:lnTo>
                      <a:cubicBezTo>
                        <a:pt x="0" y="259"/>
                        <a:pt x="0" y="268"/>
                        <a:pt x="9" y="277"/>
                      </a:cubicBezTo>
                      <a:lnTo>
                        <a:pt x="18" y="277"/>
                      </a:lnTo>
                      <a:cubicBezTo>
                        <a:pt x="27" y="277"/>
                        <a:pt x="27" y="277"/>
                        <a:pt x="36" y="268"/>
                      </a:cubicBezTo>
                      <a:lnTo>
                        <a:pt x="197" y="27"/>
                      </a:lnTo>
                      <a:cubicBezTo>
                        <a:pt x="206" y="18"/>
                        <a:pt x="197" y="10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5" name="Google Shape;9585;p40">
                  <a:extLst>
                    <a:ext uri="{FF2B5EF4-FFF2-40B4-BE49-F238E27FC236}">
                      <a16:creationId xmlns:a16="http://schemas.microsoft.com/office/drawing/2014/main" id="{672B97B6-71B1-54A1-85C8-0F4760B42992}"/>
                    </a:ext>
                  </a:extLst>
                </p:cNvPr>
                <p:cNvSpPr/>
                <p:nvPr/>
              </p:nvSpPr>
              <p:spPr>
                <a:xfrm>
                  <a:off x="5043495" y="489988"/>
                  <a:ext cx="12544" cy="19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67" extrusionOk="0">
                      <a:moveTo>
                        <a:pt x="223" y="1"/>
                      </a:moveTo>
                      <a:cubicBezTo>
                        <a:pt x="214" y="1"/>
                        <a:pt x="205" y="1"/>
                        <a:pt x="196" y="10"/>
                      </a:cubicBezTo>
                      <a:lnTo>
                        <a:pt x="9" y="340"/>
                      </a:lnTo>
                      <a:cubicBezTo>
                        <a:pt x="0" y="349"/>
                        <a:pt x="9" y="358"/>
                        <a:pt x="18" y="367"/>
                      </a:cubicBezTo>
                      <a:lnTo>
                        <a:pt x="27" y="367"/>
                      </a:lnTo>
                      <a:cubicBezTo>
                        <a:pt x="27" y="367"/>
                        <a:pt x="36" y="367"/>
                        <a:pt x="45" y="358"/>
                      </a:cubicBezTo>
                      <a:lnTo>
                        <a:pt x="232" y="28"/>
                      </a:lnTo>
                      <a:cubicBezTo>
                        <a:pt x="232" y="19"/>
                        <a:pt x="232" y="10"/>
                        <a:pt x="2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6" name="Google Shape;9586;p40">
                  <a:extLst>
                    <a:ext uri="{FF2B5EF4-FFF2-40B4-BE49-F238E27FC236}">
                      <a16:creationId xmlns:a16="http://schemas.microsoft.com/office/drawing/2014/main" id="{873A5E48-F415-2F7B-465F-B9846ACF01A3}"/>
                    </a:ext>
                  </a:extLst>
                </p:cNvPr>
                <p:cNvSpPr/>
                <p:nvPr/>
              </p:nvSpPr>
              <p:spPr>
                <a:xfrm>
                  <a:off x="5063145" y="486435"/>
                  <a:ext cx="15936" cy="26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96" extrusionOk="0">
                      <a:moveTo>
                        <a:pt x="270" y="1"/>
                      </a:moveTo>
                      <a:cubicBezTo>
                        <a:pt x="263" y="1"/>
                        <a:pt x="257" y="7"/>
                        <a:pt x="251" y="13"/>
                      </a:cubicBezTo>
                      <a:lnTo>
                        <a:pt x="1" y="468"/>
                      </a:lnTo>
                      <a:cubicBezTo>
                        <a:pt x="1" y="477"/>
                        <a:pt x="1" y="486"/>
                        <a:pt x="10" y="486"/>
                      </a:cubicBezTo>
                      <a:cubicBezTo>
                        <a:pt x="10" y="495"/>
                        <a:pt x="19" y="495"/>
                        <a:pt x="19" y="495"/>
                      </a:cubicBezTo>
                      <a:cubicBezTo>
                        <a:pt x="28" y="495"/>
                        <a:pt x="28" y="486"/>
                        <a:pt x="37" y="486"/>
                      </a:cubicBezTo>
                      <a:lnTo>
                        <a:pt x="286" y="31"/>
                      </a:lnTo>
                      <a:cubicBezTo>
                        <a:pt x="295" y="22"/>
                        <a:pt x="286" y="13"/>
                        <a:pt x="277" y="5"/>
                      </a:cubicBezTo>
                      <a:cubicBezTo>
                        <a:pt x="275" y="2"/>
                        <a:pt x="272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7" name="Google Shape;9587;p40">
                  <a:extLst>
                    <a:ext uri="{FF2B5EF4-FFF2-40B4-BE49-F238E27FC236}">
                      <a16:creationId xmlns:a16="http://schemas.microsoft.com/office/drawing/2014/main" id="{9845E16C-ABA0-9713-A439-591BB936AF81}"/>
                    </a:ext>
                  </a:extLst>
                </p:cNvPr>
                <p:cNvSpPr/>
                <p:nvPr/>
              </p:nvSpPr>
              <p:spPr>
                <a:xfrm>
                  <a:off x="5080911" y="479920"/>
                  <a:ext cx="24550" cy="36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670" extrusionOk="0">
                      <a:moveTo>
                        <a:pt x="447" y="1"/>
                      </a:moveTo>
                      <a:cubicBezTo>
                        <a:pt x="438" y="1"/>
                        <a:pt x="429" y="1"/>
                        <a:pt x="420" y="10"/>
                      </a:cubicBezTo>
                      <a:cubicBezTo>
                        <a:pt x="269" y="206"/>
                        <a:pt x="126" y="420"/>
                        <a:pt x="10" y="643"/>
                      </a:cubicBezTo>
                      <a:cubicBezTo>
                        <a:pt x="1" y="652"/>
                        <a:pt x="1" y="661"/>
                        <a:pt x="10" y="670"/>
                      </a:cubicBezTo>
                      <a:lnTo>
                        <a:pt x="19" y="670"/>
                      </a:lnTo>
                      <a:cubicBezTo>
                        <a:pt x="28" y="670"/>
                        <a:pt x="37" y="670"/>
                        <a:pt x="37" y="661"/>
                      </a:cubicBezTo>
                      <a:cubicBezTo>
                        <a:pt x="162" y="438"/>
                        <a:pt x="295" y="224"/>
                        <a:pt x="447" y="27"/>
                      </a:cubicBezTo>
                      <a:cubicBezTo>
                        <a:pt x="456" y="18"/>
                        <a:pt x="456" y="10"/>
                        <a:pt x="4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8" name="Google Shape;9588;p40">
                  <a:extLst>
                    <a:ext uri="{FF2B5EF4-FFF2-40B4-BE49-F238E27FC236}">
                      <a16:creationId xmlns:a16="http://schemas.microsoft.com/office/drawing/2014/main" id="{20A8DEBD-2B4E-52CF-8F34-6690365175C1}"/>
                    </a:ext>
                  </a:extLst>
                </p:cNvPr>
                <p:cNvSpPr/>
                <p:nvPr/>
              </p:nvSpPr>
              <p:spPr>
                <a:xfrm>
                  <a:off x="5104491" y="464200"/>
                  <a:ext cx="32195" cy="4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882" extrusionOk="0">
                      <a:moveTo>
                        <a:pt x="576" y="0"/>
                      </a:moveTo>
                      <a:cubicBezTo>
                        <a:pt x="571" y="0"/>
                        <a:pt x="567" y="3"/>
                        <a:pt x="562" y="7"/>
                      </a:cubicBezTo>
                      <a:cubicBezTo>
                        <a:pt x="348" y="275"/>
                        <a:pt x="161" y="560"/>
                        <a:pt x="0" y="855"/>
                      </a:cubicBezTo>
                      <a:cubicBezTo>
                        <a:pt x="0" y="864"/>
                        <a:pt x="0" y="881"/>
                        <a:pt x="9" y="881"/>
                      </a:cubicBezTo>
                      <a:lnTo>
                        <a:pt x="18" y="881"/>
                      </a:lnTo>
                      <a:cubicBezTo>
                        <a:pt x="27" y="881"/>
                        <a:pt x="36" y="881"/>
                        <a:pt x="36" y="872"/>
                      </a:cubicBezTo>
                      <a:cubicBezTo>
                        <a:pt x="196" y="578"/>
                        <a:pt x="384" y="293"/>
                        <a:pt x="589" y="25"/>
                      </a:cubicBezTo>
                      <a:cubicBezTo>
                        <a:pt x="598" y="25"/>
                        <a:pt x="598" y="7"/>
                        <a:pt x="589" y="7"/>
                      </a:cubicBezTo>
                      <a:cubicBezTo>
                        <a:pt x="584" y="3"/>
                        <a:pt x="580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9" name="Google Shape;9589;p40">
                  <a:extLst>
                    <a:ext uri="{FF2B5EF4-FFF2-40B4-BE49-F238E27FC236}">
                      <a16:creationId xmlns:a16="http://schemas.microsoft.com/office/drawing/2014/main" id="{85A81A42-AC35-A538-5D6D-4C6D3E054379}"/>
                    </a:ext>
                  </a:extLst>
                </p:cNvPr>
                <p:cNvSpPr/>
                <p:nvPr/>
              </p:nvSpPr>
              <p:spPr>
                <a:xfrm>
                  <a:off x="5129472" y="442934"/>
                  <a:ext cx="41347" cy="6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214" extrusionOk="0">
                      <a:moveTo>
                        <a:pt x="758" y="1"/>
                      </a:moveTo>
                      <a:cubicBezTo>
                        <a:pt x="749" y="1"/>
                        <a:pt x="732" y="1"/>
                        <a:pt x="732" y="10"/>
                      </a:cubicBezTo>
                      <a:cubicBezTo>
                        <a:pt x="455" y="384"/>
                        <a:pt x="214" y="777"/>
                        <a:pt x="0" y="1187"/>
                      </a:cubicBezTo>
                      <a:cubicBezTo>
                        <a:pt x="0" y="1196"/>
                        <a:pt x="0" y="1205"/>
                        <a:pt x="9" y="1214"/>
                      </a:cubicBezTo>
                      <a:lnTo>
                        <a:pt x="18" y="1214"/>
                      </a:lnTo>
                      <a:cubicBezTo>
                        <a:pt x="27" y="1214"/>
                        <a:pt x="36" y="1214"/>
                        <a:pt x="36" y="1205"/>
                      </a:cubicBezTo>
                      <a:cubicBezTo>
                        <a:pt x="250" y="795"/>
                        <a:pt x="491" y="402"/>
                        <a:pt x="758" y="27"/>
                      </a:cubicBezTo>
                      <a:cubicBezTo>
                        <a:pt x="767" y="19"/>
                        <a:pt x="758" y="10"/>
                        <a:pt x="7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0" name="Google Shape;9590;p40">
                  <a:extLst>
                    <a:ext uri="{FF2B5EF4-FFF2-40B4-BE49-F238E27FC236}">
                      <a16:creationId xmlns:a16="http://schemas.microsoft.com/office/drawing/2014/main" id="{47101B38-6B90-ABB3-050C-B1F882D0FDD0}"/>
                    </a:ext>
                  </a:extLst>
                </p:cNvPr>
                <p:cNvSpPr/>
                <p:nvPr/>
              </p:nvSpPr>
              <p:spPr>
                <a:xfrm>
                  <a:off x="5170764" y="420000"/>
                  <a:ext cx="31280" cy="5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962" extrusionOk="0">
                      <a:moveTo>
                        <a:pt x="558" y="1"/>
                      </a:moveTo>
                      <a:cubicBezTo>
                        <a:pt x="553" y="1"/>
                        <a:pt x="549" y="3"/>
                        <a:pt x="544" y="7"/>
                      </a:cubicBezTo>
                      <a:cubicBezTo>
                        <a:pt x="339" y="302"/>
                        <a:pt x="161" y="614"/>
                        <a:pt x="9" y="935"/>
                      </a:cubicBezTo>
                      <a:cubicBezTo>
                        <a:pt x="0" y="944"/>
                        <a:pt x="9" y="953"/>
                        <a:pt x="18" y="953"/>
                      </a:cubicBezTo>
                      <a:cubicBezTo>
                        <a:pt x="18" y="953"/>
                        <a:pt x="27" y="962"/>
                        <a:pt x="27" y="962"/>
                      </a:cubicBezTo>
                      <a:cubicBezTo>
                        <a:pt x="36" y="962"/>
                        <a:pt x="36" y="953"/>
                        <a:pt x="45" y="944"/>
                      </a:cubicBezTo>
                      <a:cubicBezTo>
                        <a:pt x="188" y="632"/>
                        <a:pt x="375" y="320"/>
                        <a:pt x="571" y="34"/>
                      </a:cubicBezTo>
                      <a:cubicBezTo>
                        <a:pt x="580" y="25"/>
                        <a:pt x="580" y="16"/>
                        <a:pt x="571" y="7"/>
                      </a:cubicBezTo>
                      <a:cubicBezTo>
                        <a:pt x="567" y="3"/>
                        <a:pt x="562" y="1"/>
                        <a:pt x="5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1" name="Google Shape;9591;p40">
                  <a:extLst>
                    <a:ext uri="{FF2B5EF4-FFF2-40B4-BE49-F238E27FC236}">
                      <a16:creationId xmlns:a16="http://schemas.microsoft.com/office/drawing/2014/main" id="{60C57E59-1539-98F0-C2F8-02D8115C43C9}"/>
                    </a:ext>
                  </a:extLst>
                </p:cNvPr>
                <p:cNvSpPr/>
                <p:nvPr/>
              </p:nvSpPr>
              <p:spPr>
                <a:xfrm>
                  <a:off x="5108798" y="326431"/>
                  <a:ext cx="45170" cy="34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40" extrusionOk="0">
                      <a:moveTo>
                        <a:pt x="117" y="1"/>
                      </a:moveTo>
                      <a:cubicBezTo>
                        <a:pt x="82" y="1"/>
                        <a:pt x="49" y="3"/>
                        <a:pt x="18" y="6"/>
                      </a:cubicBezTo>
                      <a:cubicBezTo>
                        <a:pt x="9" y="6"/>
                        <a:pt x="0" y="15"/>
                        <a:pt x="0" y="24"/>
                      </a:cubicBezTo>
                      <a:cubicBezTo>
                        <a:pt x="0" y="33"/>
                        <a:pt x="9" y="42"/>
                        <a:pt x="18" y="42"/>
                      </a:cubicBezTo>
                      <a:cubicBezTo>
                        <a:pt x="42" y="40"/>
                        <a:pt x="67" y="40"/>
                        <a:pt x="93" y="40"/>
                      </a:cubicBezTo>
                      <a:cubicBezTo>
                        <a:pt x="260" y="40"/>
                        <a:pt x="461" y="70"/>
                        <a:pt x="616" y="193"/>
                      </a:cubicBezTo>
                      <a:cubicBezTo>
                        <a:pt x="732" y="300"/>
                        <a:pt x="803" y="461"/>
                        <a:pt x="794" y="621"/>
                      </a:cubicBezTo>
                      <a:cubicBezTo>
                        <a:pt x="794" y="630"/>
                        <a:pt x="803" y="639"/>
                        <a:pt x="812" y="639"/>
                      </a:cubicBezTo>
                      <a:cubicBezTo>
                        <a:pt x="821" y="639"/>
                        <a:pt x="830" y="630"/>
                        <a:pt x="830" y="621"/>
                      </a:cubicBezTo>
                      <a:cubicBezTo>
                        <a:pt x="839" y="452"/>
                        <a:pt x="768" y="282"/>
                        <a:pt x="634" y="166"/>
                      </a:cubicBezTo>
                      <a:cubicBezTo>
                        <a:pt x="486" y="41"/>
                        <a:pt x="284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2" name="Google Shape;9592;p40">
                  <a:extLst>
                    <a:ext uri="{FF2B5EF4-FFF2-40B4-BE49-F238E27FC236}">
                      <a16:creationId xmlns:a16="http://schemas.microsoft.com/office/drawing/2014/main" id="{C5871930-FFE2-2810-7B6E-38EEB4D1564E}"/>
                    </a:ext>
                  </a:extLst>
                </p:cNvPr>
                <p:cNvSpPr/>
                <p:nvPr/>
              </p:nvSpPr>
              <p:spPr>
                <a:xfrm>
                  <a:off x="5122742" y="320617"/>
                  <a:ext cx="7699" cy="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1" extrusionOk="0">
                      <a:moveTo>
                        <a:pt x="124" y="0"/>
                      </a:moveTo>
                      <a:cubicBezTo>
                        <a:pt x="118" y="0"/>
                        <a:pt x="112" y="2"/>
                        <a:pt x="107" y="7"/>
                      </a:cubicBezTo>
                      <a:lnTo>
                        <a:pt x="9" y="114"/>
                      </a:lnTo>
                      <a:cubicBezTo>
                        <a:pt x="0" y="114"/>
                        <a:pt x="0" y="132"/>
                        <a:pt x="9" y="141"/>
                      </a:cubicBezTo>
                      <a:lnTo>
                        <a:pt x="36" y="141"/>
                      </a:lnTo>
                      <a:lnTo>
                        <a:pt x="143" y="34"/>
                      </a:lnTo>
                      <a:cubicBezTo>
                        <a:pt x="143" y="25"/>
                        <a:pt x="143" y="16"/>
                        <a:pt x="134" y="7"/>
                      </a:cubicBezTo>
                      <a:cubicBezTo>
                        <a:pt x="134" y="2"/>
                        <a:pt x="129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3" name="Google Shape;9593;p40">
                  <a:extLst>
                    <a:ext uri="{FF2B5EF4-FFF2-40B4-BE49-F238E27FC236}">
                      <a16:creationId xmlns:a16="http://schemas.microsoft.com/office/drawing/2014/main" id="{DBD3049E-4516-672B-6817-15857B45B5AC}"/>
                    </a:ext>
                  </a:extLst>
                </p:cNvPr>
                <p:cNvSpPr/>
                <p:nvPr/>
              </p:nvSpPr>
              <p:spPr>
                <a:xfrm>
                  <a:off x="5131840" y="320294"/>
                  <a:ext cx="7753" cy="10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92" extrusionOk="0">
                      <a:moveTo>
                        <a:pt x="125" y="0"/>
                      </a:moveTo>
                      <a:cubicBezTo>
                        <a:pt x="117" y="0"/>
                        <a:pt x="108" y="6"/>
                        <a:pt x="108" y="13"/>
                      </a:cubicBezTo>
                      <a:lnTo>
                        <a:pt x="1" y="164"/>
                      </a:lnTo>
                      <a:cubicBezTo>
                        <a:pt x="1" y="173"/>
                        <a:pt x="1" y="182"/>
                        <a:pt x="10" y="191"/>
                      </a:cubicBezTo>
                      <a:lnTo>
                        <a:pt x="18" y="191"/>
                      </a:lnTo>
                      <a:cubicBezTo>
                        <a:pt x="27" y="191"/>
                        <a:pt x="27" y="191"/>
                        <a:pt x="36" y="182"/>
                      </a:cubicBezTo>
                      <a:lnTo>
                        <a:pt x="134" y="31"/>
                      </a:lnTo>
                      <a:cubicBezTo>
                        <a:pt x="143" y="22"/>
                        <a:pt x="134" y="13"/>
                        <a:pt x="134" y="4"/>
                      </a:cubicBezTo>
                      <a:cubicBezTo>
                        <a:pt x="132" y="1"/>
                        <a:pt x="128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4" name="Google Shape;9594;p40">
                  <a:extLst>
                    <a:ext uri="{FF2B5EF4-FFF2-40B4-BE49-F238E27FC236}">
                      <a16:creationId xmlns:a16="http://schemas.microsoft.com/office/drawing/2014/main" id="{6DC4D242-3F50-237B-FF6C-DD282EEA9388}"/>
                    </a:ext>
                  </a:extLst>
                </p:cNvPr>
                <p:cNvSpPr/>
                <p:nvPr/>
              </p:nvSpPr>
              <p:spPr>
                <a:xfrm>
                  <a:off x="5141908" y="319325"/>
                  <a:ext cx="11144" cy="1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81" extrusionOk="0">
                      <a:moveTo>
                        <a:pt x="189" y="0"/>
                      </a:moveTo>
                      <a:cubicBezTo>
                        <a:pt x="183" y="0"/>
                        <a:pt x="177" y="7"/>
                        <a:pt x="170" y="13"/>
                      </a:cubicBezTo>
                      <a:lnTo>
                        <a:pt x="10" y="254"/>
                      </a:lnTo>
                      <a:cubicBezTo>
                        <a:pt x="1" y="263"/>
                        <a:pt x="10" y="272"/>
                        <a:pt x="19" y="281"/>
                      </a:cubicBezTo>
                      <a:lnTo>
                        <a:pt x="28" y="281"/>
                      </a:lnTo>
                      <a:cubicBezTo>
                        <a:pt x="28" y="281"/>
                        <a:pt x="37" y="281"/>
                        <a:pt x="37" y="272"/>
                      </a:cubicBezTo>
                      <a:lnTo>
                        <a:pt x="197" y="31"/>
                      </a:lnTo>
                      <a:cubicBezTo>
                        <a:pt x="206" y="22"/>
                        <a:pt x="206" y="13"/>
                        <a:pt x="197" y="4"/>
                      </a:cubicBezTo>
                      <a:cubicBezTo>
                        <a:pt x="195" y="1"/>
                        <a:pt x="192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5" name="Google Shape;9595;p40">
                  <a:extLst>
                    <a:ext uri="{FF2B5EF4-FFF2-40B4-BE49-F238E27FC236}">
                      <a16:creationId xmlns:a16="http://schemas.microsoft.com/office/drawing/2014/main" id="{58CD3083-5FD7-EB26-4FA6-B36DEC0330C8}"/>
                    </a:ext>
                  </a:extLst>
                </p:cNvPr>
                <p:cNvSpPr/>
                <p:nvPr/>
              </p:nvSpPr>
              <p:spPr>
                <a:xfrm>
                  <a:off x="5147722" y="325732"/>
                  <a:ext cx="15882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40" extrusionOk="0">
                      <a:moveTo>
                        <a:pt x="268" y="1"/>
                      </a:moveTo>
                      <a:cubicBezTo>
                        <a:pt x="161" y="90"/>
                        <a:pt x="71" y="197"/>
                        <a:pt x="9" y="313"/>
                      </a:cubicBezTo>
                      <a:cubicBezTo>
                        <a:pt x="0" y="322"/>
                        <a:pt x="9" y="331"/>
                        <a:pt x="18" y="340"/>
                      </a:cubicBezTo>
                      <a:lnTo>
                        <a:pt x="27" y="340"/>
                      </a:lnTo>
                      <a:cubicBezTo>
                        <a:pt x="27" y="340"/>
                        <a:pt x="36" y="340"/>
                        <a:pt x="36" y="331"/>
                      </a:cubicBezTo>
                      <a:cubicBezTo>
                        <a:pt x="107" y="215"/>
                        <a:pt x="187" y="117"/>
                        <a:pt x="285" y="37"/>
                      </a:cubicBezTo>
                      <a:cubicBezTo>
                        <a:pt x="294" y="28"/>
                        <a:pt x="294" y="19"/>
                        <a:pt x="294" y="10"/>
                      </a:cubicBezTo>
                      <a:cubicBezTo>
                        <a:pt x="285" y="1"/>
                        <a:pt x="277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6" name="Google Shape;9596;p40">
                  <a:extLst>
                    <a:ext uri="{FF2B5EF4-FFF2-40B4-BE49-F238E27FC236}">
                      <a16:creationId xmlns:a16="http://schemas.microsoft.com/office/drawing/2014/main" id="{B0BD9FED-058D-B83E-549D-D6F175D7888C}"/>
                    </a:ext>
                  </a:extLst>
                </p:cNvPr>
                <p:cNvSpPr/>
                <p:nvPr/>
              </p:nvSpPr>
              <p:spPr>
                <a:xfrm>
                  <a:off x="5152029" y="325732"/>
                  <a:ext cx="22127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519" extrusionOk="0">
                      <a:moveTo>
                        <a:pt x="402" y="1"/>
                      </a:moveTo>
                      <a:cubicBezTo>
                        <a:pt x="393" y="1"/>
                        <a:pt x="384" y="1"/>
                        <a:pt x="375" y="10"/>
                      </a:cubicBezTo>
                      <a:lnTo>
                        <a:pt x="0" y="492"/>
                      </a:lnTo>
                      <a:cubicBezTo>
                        <a:pt x="0" y="501"/>
                        <a:pt x="0" y="509"/>
                        <a:pt x="9" y="518"/>
                      </a:cubicBezTo>
                      <a:lnTo>
                        <a:pt x="18" y="518"/>
                      </a:lnTo>
                      <a:cubicBezTo>
                        <a:pt x="27" y="518"/>
                        <a:pt x="27" y="518"/>
                        <a:pt x="36" y="509"/>
                      </a:cubicBezTo>
                      <a:lnTo>
                        <a:pt x="402" y="28"/>
                      </a:lnTo>
                      <a:cubicBezTo>
                        <a:pt x="411" y="19"/>
                        <a:pt x="411" y="10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7" name="Google Shape;9597;p40">
                  <a:extLst>
                    <a:ext uri="{FF2B5EF4-FFF2-40B4-BE49-F238E27FC236}">
                      <a16:creationId xmlns:a16="http://schemas.microsoft.com/office/drawing/2014/main" id="{2A5043E4-ECAC-B3E2-A433-D42F48B32B92}"/>
                    </a:ext>
                  </a:extLst>
                </p:cNvPr>
                <p:cNvSpPr/>
                <p:nvPr/>
              </p:nvSpPr>
              <p:spPr>
                <a:xfrm>
                  <a:off x="5159243" y="331331"/>
                  <a:ext cx="19705" cy="2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477" extrusionOk="0">
                      <a:moveTo>
                        <a:pt x="348" y="0"/>
                      </a:moveTo>
                      <a:cubicBezTo>
                        <a:pt x="342" y="0"/>
                        <a:pt x="336" y="4"/>
                        <a:pt x="330" y="4"/>
                      </a:cubicBezTo>
                      <a:cubicBezTo>
                        <a:pt x="232" y="156"/>
                        <a:pt x="125" y="307"/>
                        <a:pt x="9" y="450"/>
                      </a:cubicBezTo>
                      <a:cubicBezTo>
                        <a:pt x="0" y="450"/>
                        <a:pt x="0" y="468"/>
                        <a:pt x="9" y="468"/>
                      </a:cubicBezTo>
                      <a:cubicBezTo>
                        <a:pt x="18" y="477"/>
                        <a:pt x="18" y="477"/>
                        <a:pt x="27" y="477"/>
                      </a:cubicBezTo>
                      <a:cubicBezTo>
                        <a:pt x="27" y="477"/>
                        <a:pt x="36" y="477"/>
                        <a:pt x="36" y="468"/>
                      </a:cubicBezTo>
                      <a:cubicBezTo>
                        <a:pt x="152" y="325"/>
                        <a:pt x="259" y="182"/>
                        <a:pt x="366" y="31"/>
                      </a:cubicBezTo>
                      <a:cubicBezTo>
                        <a:pt x="366" y="22"/>
                        <a:pt x="366" y="13"/>
                        <a:pt x="357" y="4"/>
                      </a:cubicBezTo>
                      <a:cubicBezTo>
                        <a:pt x="354" y="1"/>
                        <a:pt x="351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8" name="Google Shape;9598;p40">
                  <a:extLst>
                    <a:ext uri="{FF2B5EF4-FFF2-40B4-BE49-F238E27FC236}">
                      <a16:creationId xmlns:a16="http://schemas.microsoft.com/office/drawing/2014/main" id="{474A1C50-3929-65EB-F31C-2153392D660F}"/>
                    </a:ext>
                  </a:extLst>
                </p:cNvPr>
                <p:cNvSpPr/>
                <p:nvPr/>
              </p:nvSpPr>
              <p:spPr>
                <a:xfrm>
                  <a:off x="5173133" y="338545"/>
                  <a:ext cx="10175" cy="12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36" extrusionOk="0">
                      <a:moveTo>
                        <a:pt x="170" y="0"/>
                      </a:moveTo>
                      <a:cubicBezTo>
                        <a:pt x="161" y="0"/>
                        <a:pt x="152" y="6"/>
                        <a:pt x="152" y="13"/>
                      </a:cubicBezTo>
                      <a:cubicBezTo>
                        <a:pt x="117" y="84"/>
                        <a:pt x="63" y="147"/>
                        <a:pt x="10" y="200"/>
                      </a:cubicBezTo>
                      <a:cubicBezTo>
                        <a:pt x="1" y="209"/>
                        <a:pt x="1" y="227"/>
                        <a:pt x="10" y="227"/>
                      </a:cubicBezTo>
                      <a:cubicBezTo>
                        <a:pt x="10" y="236"/>
                        <a:pt x="19" y="236"/>
                        <a:pt x="19" y="236"/>
                      </a:cubicBezTo>
                      <a:cubicBezTo>
                        <a:pt x="28" y="236"/>
                        <a:pt x="28" y="236"/>
                        <a:pt x="37" y="227"/>
                      </a:cubicBezTo>
                      <a:cubicBezTo>
                        <a:pt x="90" y="173"/>
                        <a:pt x="144" y="102"/>
                        <a:pt x="188" y="31"/>
                      </a:cubicBezTo>
                      <a:cubicBezTo>
                        <a:pt x="188" y="22"/>
                        <a:pt x="188" y="13"/>
                        <a:pt x="179" y="4"/>
                      </a:cubicBezTo>
                      <a:cubicBezTo>
                        <a:pt x="177" y="1"/>
                        <a:pt x="173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9" name="Google Shape;9599;p40">
                  <a:extLst>
                    <a:ext uri="{FF2B5EF4-FFF2-40B4-BE49-F238E27FC236}">
                      <a16:creationId xmlns:a16="http://schemas.microsoft.com/office/drawing/2014/main" id="{99CD8722-A973-E341-246D-4FDD77D327B4}"/>
                    </a:ext>
                  </a:extLst>
                </p:cNvPr>
                <p:cNvSpPr/>
                <p:nvPr/>
              </p:nvSpPr>
              <p:spPr>
                <a:xfrm>
                  <a:off x="5104976" y="399219"/>
                  <a:ext cx="673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89" extrusionOk="0">
                      <a:moveTo>
                        <a:pt x="116" y="1"/>
                      </a:moveTo>
                      <a:cubicBezTo>
                        <a:pt x="107" y="1"/>
                        <a:pt x="89" y="1"/>
                        <a:pt x="89" y="10"/>
                      </a:cubicBezTo>
                      <a:cubicBezTo>
                        <a:pt x="62" y="63"/>
                        <a:pt x="36" y="117"/>
                        <a:pt x="9" y="161"/>
                      </a:cubicBezTo>
                      <a:cubicBezTo>
                        <a:pt x="0" y="170"/>
                        <a:pt x="9" y="188"/>
                        <a:pt x="18" y="188"/>
                      </a:cubicBezTo>
                      <a:lnTo>
                        <a:pt x="27" y="188"/>
                      </a:lnTo>
                      <a:cubicBezTo>
                        <a:pt x="27" y="188"/>
                        <a:pt x="36" y="188"/>
                        <a:pt x="36" y="179"/>
                      </a:cubicBezTo>
                      <a:cubicBezTo>
                        <a:pt x="71" y="135"/>
                        <a:pt x="98" y="81"/>
                        <a:pt x="125" y="28"/>
                      </a:cubicBezTo>
                      <a:cubicBezTo>
                        <a:pt x="125" y="19"/>
                        <a:pt x="125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0" name="Google Shape;9600;p40">
                  <a:extLst>
                    <a:ext uri="{FF2B5EF4-FFF2-40B4-BE49-F238E27FC236}">
                      <a16:creationId xmlns:a16="http://schemas.microsoft.com/office/drawing/2014/main" id="{795734C4-F50D-0680-5539-E4D431B74671}"/>
                    </a:ext>
                  </a:extLst>
                </p:cNvPr>
                <p:cNvSpPr/>
                <p:nvPr/>
              </p:nvSpPr>
              <p:spPr>
                <a:xfrm>
                  <a:off x="5114074" y="397119"/>
                  <a:ext cx="7753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228" extrusionOk="0">
                      <a:moveTo>
                        <a:pt x="127" y="1"/>
                      </a:moveTo>
                      <a:cubicBezTo>
                        <a:pt x="120" y="1"/>
                        <a:pt x="114" y="7"/>
                        <a:pt x="108" y="13"/>
                      </a:cubicBezTo>
                      <a:lnTo>
                        <a:pt x="9" y="200"/>
                      </a:lnTo>
                      <a:cubicBezTo>
                        <a:pt x="1" y="209"/>
                        <a:pt x="9" y="227"/>
                        <a:pt x="18" y="227"/>
                      </a:cubicBezTo>
                      <a:lnTo>
                        <a:pt x="27" y="227"/>
                      </a:lnTo>
                      <a:cubicBezTo>
                        <a:pt x="36" y="227"/>
                        <a:pt x="36" y="227"/>
                        <a:pt x="45" y="218"/>
                      </a:cubicBezTo>
                      <a:lnTo>
                        <a:pt x="143" y="31"/>
                      </a:lnTo>
                      <a:cubicBezTo>
                        <a:pt x="143" y="22"/>
                        <a:pt x="143" y="4"/>
                        <a:pt x="134" y="4"/>
                      </a:cubicBezTo>
                      <a:cubicBezTo>
                        <a:pt x="132" y="2"/>
                        <a:pt x="129" y="1"/>
                        <a:pt x="1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1" name="Google Shape;9601;p40">
                  <a:extLst>
                    <a:ext uri="{FF2B5EF4-FFF2-40B4-BE49-F238E27FC236}">
                      <a16:creationId xmlns:a16="http://schemas.microsoft.com/office/drawing/2014/main" id="{0CDCE4B7-82E7-FFE1-70C4-BA988F9A4677}"/>
                    </a:ext>
                  </a:extLst>
                </p:cNvPr>
                <p:cNvSpPr/>
                <p:nvPr/>
              </p:nvSpPr>
              <p:spPr>
                <a:xfrm>
                  <a:off x="5125595" y="394427"/>
                  <a:ext cx="7268" cy="1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42" extrusionOk="0">
                      <a:moveTo>
                        <a:pt x="117" y="1"/>
                      </a:moveTo>
                      <a:cubicBezTo>
                        <a:pt x="108" y="1"/>
                        <a:pt x="99" y="10"/>
                        <a:pt x="99" y="19"/>
                      </a:cubicBezTo>
                      <a:cubicBezTo>
                        <a:pt x="81" y="90"/>
                        <a:pt x="54" y="152"/>
                        <a:pt x="10" y="215"/>
                      </a:cubicBezTo>
                      <a:cubicBezTo>
                        <a:pt x="1" y="224"/>
                        <a:pt x="1" y="233"/>
                        <a:pt x="10" y="242"/>
                      </a:cubicBezTo>
                      <a:lnTo>
                        <a:pt x="27" y="242"/>
                      </a:lnTo>
                      <a:cubicBezTo>
                        <a:pt x="27" y="242"/>
                        <a:pt x="36" y="242"/>
                        <a:pt x="36" y="233"/>
                      </a:cubicBezTo>
                      <a:cubicBezTo>
                        <a:pt x="81" y="170"/>
                        <a:pt x="117" y="99"/>
                        <a:pt x="134" y="27"/>
                      </a:cubicBezTo>
                      <a:cubicBezTo>
                        <a:pt x="134" y="19"/>
                        <a:pt x="126" y="10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2" name="Google Shape;9602;p40">
                  <a:extLst>
                    <a:ext uri="{FF2B5EF4-FFF2-40B4-BE49-F238E27FC236}">
                      <a16:creationId xmlns:a16="http://schemas.microsoft.com/office/drawing/2014/main" id="{6BD25F7B-E280-B0C3-7EF3-FE7D7EB4700D}"/>
                    </a:ext>
                  </a:extLst>
                </p:cNvPr>
                <p:cNvSpPr/>
                <p:nvPr/>
              </p:nvSpPr>
              <p:spPr>
                <a:xfrm>
                  <a:off x="5138570" y="390874"/>
                  <a:ext cx="4845" cy="1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10" extrusionOk="0">
                      <a:moveTo>
                        <a:pt x="65" y="1"/>
                      </a:moveTo>
                      <a:cubicBezTo>
                        <a:pt x="59" y="1"/>
                        <a:pt x="54" y="9"/>
                        <a:pt x="54" y="22"/>
                      </a:cubicBezTo>
                      <a:cubicBezTo>
                        <a:pt x="54" y="76"/>
                        <a:pt x="36" y="129"/>
                        <a:pt x="1" y="174"/>
                      </a:cubicBezTo>
                      <a:cubicBezTo>
                        <a:pt x="1" y="183"/>
                        <a:pt x="1" y="201"/>
                        <a:pt x="9" y="201"/>
                      </a:cubicBezTo>
                      <a:cubicBezTo>
                        <a:pt x="9" y="209"/>
                        <a:pt x="18" y="209"/>
                        <a:pt x="18" y="209"/>
                      </a:cubicBezTo>
                      <a:cubicBezTo>
                        <a:pt x="27" y="209"/>
                        <a:pt x="27" y="201"/>
                        <a:pt x="36" y="201"/>
                      </a:cubicBezTo>
                      <a:cubicBezTo>
                        <a:pt x="72" y="147"/>
                        <a:pt x="90" y="85"/>
                        <a:pt x="90" y="22"/>
                      </a:cubicBezTo>
                      <a:cubicBezTo>
                        <a:pt x="90" y="13"/>
                        <a:pt x="90" y="4"/>
                        <a:pt x="72" y="4"/>
                      </a:cubicBezTo>
                      <a:cubicBezTo>
                        <a:pt x="70" y="2"/>
                        <a:pt x="6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3" name="Google Shape;9603;p40">
                  <a:extLst>
                    <a:ext uri="{FF2B5EF4-FFF2-40B4-BE49-F238E27FC236}">
                      <a16:creationId xmlns:a16="http://schemas.microsoft.com/office/drawing/2014/main" id="{722EBF1A-0287-95F1-4629-202F90A26358}"/>
                    </a:ext>
                  </a:extLst>
                </p:cNvPr>
                <p:cNvSpPr/>
                <p:nvPr/>
              </p:nvSpPr>
              <p:spPr>
                <a:xfrm>
                  <a:off x="5008878" y="410309"/>
                  <a:ext cx="6784" cy="1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95" extrusionOk="0">
                      <a:moveTo>
                        <a:pt x="108" y="0"/>
                      </a:moveTo>
                      <a:cubicBezTo>
                        <a:pt x="99" y="0"/>
                        <a:pt x="90" y="0"/>
                        <a:pt x="81" y="9"/>
                      </a:cubicBezTo>
                      <a:cubicBezTo>
                        <a:pt x="45" y="98"/>
                        <a:pt x="19" y="187"/>
                        <a:pt x="10" y="277"/>
                      </a:cubicBezTo>
                      <a:cubicBezTo>
                        <a:pt x="1" y="286"/>
                        <a:pt x="10" y="294"/>
                        <a:pt x="19" y="294"/>
                      </a:cubicBezTo>
                      <a:lnTo>
                        <a:pt x="28" y="294"/>
                      </a:lnTo>
                      <a:cubicBezTo>
                        <a:pt x="37" y="294"/>
                        <a:pt x="45" y="286"/>
                        <a:pt x="45" y="277"/>
                      </a:cubicBezTo>
                      <a:cubicBezTo>
                        <a:pt x="54" y="187"/>
                        <a:pt x="81" y="107"/>
                        <a:pt x="117" y="27"/>
                      </a:cubicBezTo>
                      <a:cubicBezTo>
                        <a:pt x="126" y="18"/>
                        <a:pt x="1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4" name="Google Shape;9604;p40">
                  <a:extLst>
                    <a:ext uri="{FF2B5EF4-FFF2-40B4-BE49-F238E27FC236}">
                      <a16:creationId xmlns:a16="http://schemas.microsoft.com/office/drawing/2014/main" id="{67C8F182-7654-4D2E-F311-3F61E870933B}"/>
                    </a:ext>
                  </a:extLst>
                </p:cNvPr>
                <p:cNvSpPr/>
                <p:nvPr/>
              </p:nvSpPr>
              <p:spPr>
                <a:xfrm>
                  <a:off x="5017545" y="404064"/>
                  <a:ext cx="7753" cy="1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331" extrusionOk="0">
                      <a:moveTo>
                        <a:pt x="125" y="0"/>
                      </a:moveTo>
                      <a:cubicBezTo>
                        <a:pt x="116" y="0"/>
                        <a:pt x="107" y="9"/>
                        <a:pt x="99" y="18"/>
                      </a:cubicBezTo>
                      <a:lnTo>
                        <a:pt x="0" y="303"/>
                      </a:lnTo>
                      <a:cubicBezTo>
                        <a:pt x="0" y="312"/>
                        <a:pt x="0" y="330"/>
                        <a:pt x="9" y="330"/>
                      </a:cubicBezTo>
                      <a:lnTo>
                        <a:pt x="18" y="330"/>
                      </a:lnTo>
                      <a:cubicBezTo>
                        <a:pt x="27" y="330"/>
                        <a:pt x="36" y="330"/>
                        <a:pt x="36" y="321"/>
                      </a:cubicBezTo>
                      <a:lnTo>
                        <a:pt x="134" y="27"/>
                      </a:lnTo>
                      <a:cubicBezTo>
                        <a:pt x="143" y="18"/>
                        <a:pt x="134" y="9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5" name="Google Shape;9605;p40">
                  <a:extLst>
                    <a:ext uri="{FF2B5EF4-FFF2-40B4-BE49-F238E27FC236}">
                      <a16:creationId xmlns:a16="http://schemas.microsoft.com/office/drawing/2014/main" id="{1B86859D-4324-A511-CE1E-7060F77350C8}"/>
                    </a:ext>
                  </a:extLst>
                </p:cNvPr>
                <p:cNvSpPr/>
                <p:nvPr/>
              </p:nvSpPr>
              <p:spPr>
                <a:xfrm>
                  <a:off x="5028097" y="398573"/>
                  <a:ext cx="7268" cy="1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90" extrusionOk="0">
                      <a:moveTo>
                        <a:pt x="109" y="0"/>
                      </a:moveTo>
                      <a:cubicBezTo>
                        <a:pt x="103" y="0"/>
                        <a:pt x="99" y="7"/>
                        <a:pt x="99" y="13"/>
                      </a:cubicBezTo>
                      <a:lnTo>
                        <a:pt x="10" y="263"/>
                      </a:lnTo>
                      <a:cubicBezTo>
                        <a:pt x="1" y="272"/>
                        <a:pt x="10" y="281"/>
                        <a:pt x="19" y="281"/>
                      </a:cubicBezTo>
                      <a:cubicBezTo>
                        <a:pt x="19" y="289"/>
                        <a:pt x="27" y="289"/>
                        <a:pt x="27" y="289"/>
                      </a:cubicBezTo>
                      <a:cubicBezTo>
                        <a:pt x="36" y="289"/>
                        <a:pt x="36" y="281"/>
                        <a:pt x="45" y="272"/>
                      </a:cubicBezTo>
                      <a:lnTo>
                        <a:pt x="134" y="22"/>
                      </a:lnTo>
                      <a:cubicBezTo>
                        <a:pt x="134" y="13"/>
                        <a:pt x="134" y="4"/>
                        <a:pt x="117" y="4"/>
                      </a:cubicBezTo>
                      <a:cubicBezTo>
                        <a:pt x="114" y="1"/>
                        <a:pt x="111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6" name="Google Shape;9606;p40">
                  <a:extLst>
                    <a:ext uri="{FF2B5EF4-FFF2-40B4-BE49-F238E27FC236}">
                      <a16:creationId xmlns:a16="http://schemas.microsoft.com/office/drawing/2014/main" id="{F7D69141-AA62-2FCD-C696-2CDDBA1EA71A}"/>
                    </a:ext>
                  </a:extLst>
                </p:cNvPr>
                <p:cNvSpPr/>
                <p:nvPr/>
              </p:nvSpPr>
              <p:spPr>
                <a:xfrm>
                  <a:off x="5039134" y="391090"/>
                  <a:ext cx="6784" cy="15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86" extrusionOk="0">
                      <a:moveTo>
                        <a:pt x="117" y="0"/>
                      </a:moveTo>
                      <a:cubicBezTo>
                        <a:pt x="108" y="0"/>
                        <a:pt x="90" y="9"/>
                        <a:pt x="90" y="18"/>
                      </a:cubicBezTo>
                      <a:lnTo>
                        <a:pt x="1" y="259"/>
                      </a:lnTo>
                      <a:cubicBezTo>
                        <a:pt x="1" y="277"/>
                        <a:pt x="1" y="286"/>
                        <a:pt x="19" y="286"/>
                      </a:cubicBezTo>
                      <a:cubicBezTo>
                        <a:pt x="28" y="286"/>
                        <a:pt x="37" y="286"/>
                        <a:pt x="37" y="277"/>
                      </a:cubicBezTo>
                      <a:lnTo>
                        <a:pt x="126" y="27"/>
                      </a:lnTo>
                      <a:cubicBezTo>
                        <a:pt x="126" y="18"/>
                        <a:pt x="126" y="9"/>
                        <a:pt x="1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7" name="Google Shape;9607;p40">
                  <a:extLst>
                    <a:ext uri="{FF2B5EF4-FFF2-40B4-BE49-F238E27FC236}">
                      <a16:creationId xmlns:a16="http://schemas.microsoft.com/office/drawing/2014/main" id="{7CA274E1-1CD1-5CA5-DF5C-0ACDDD2CDE7E}"/>
                    </a:ext>
                  </a:extLst>
                </p:cNvPr>
                <p:cNvSpPr/>
                <p:nvPr/>
              </p:nvSpPr>
              <p:spPr>
                <a:xfrm>
                  <a:off x="5050655" y="386298"/>
                  <a:ext cx="5868" cy="1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8" extrusionOk="0">
                      <a:moveTo>
                        <a:pt x="90" y="0"/>
                      </a:moveTo>
                      <a:cubicBezTo>
                        <a:pt x="81" y="0"/>
                        <a:pt x="72" y="0"/>
                        <a:pt x="72" y="9"/>
                      </a:cubicBezTo>
                      <a:lnTo>
                        <a:pt x="1" y="161"/>
                      </a:lnTo>
                      <a:cubicBezTo>
                        <a:pt x="1" y="170"/>
                        <a:pt x="1" y="178"/>
                        <a:pt x="10" y="178"/>
                      </a:cubicBezTo>
                      <a:cubicBezTo>
                        <a:pt x="19" y="187"/>
                        <a:pt x="19" y="187"/>
                        <a:pt x="19" y="187"/>
                      </a:cubicBezTo>
                      <a:cubicBezTo>
                        <a:pt x="28" y="187"/>
                        <a:pt x="37" y="178"/>
                        <a:pt x="37" y="170"/>
                      </a:cubicBezTo>
                      <a:lnTo>
                        <a:pt x="99" y="27"/>
                      </a:lnTo>
                      <a:cubicBezTo>
                        <a:pt x="108" y="18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8" name="Google Shape;9608;p40">
                  <a:extLst>
                    <a:ext uri="{FF2B5EF4-FFF2-40B4-BE49-F238E27FC236}">
                      <a16:creationId xmlns:a16="http://schemas.microsoft.com/office/drawing/2014/main" id="{2DB0E918-E1D5-0522-AD44-209DBDD0012D}"/>
                    </a:ext>
                  </a:extLst>
                </p:cNvPr>
                <p:cNvSpPr/>
                <p:nvPr/>
              </p:nvSpPr>
              <p:spPr>
                <a:xfrm>
                  <a:off x="4472450" y="879013"/>
                  <a:ext cx="252175" cy="10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1931" extrusionOk="0">
                      <a:moveTo>
                        <a:pt x="80" y="1"/>
                      </a:moveTo>
                      <a:cubicBezTo>
                        <a:pt x="71" y="46"/>
                        <a:pt x="62" y="99"/>
                        <a:pt x="54" y="144"/>
                      </a:cubicBezTo>
                      <a:cubicBezTo>
                        <a:pt x="0" y="456"/>
                        <a:pt x="125" y="813"/>
                        <a:pt x="348" y="1045"/>
                      </a:cubicBezTo>
                      <a:cubicBezTo>
                        <a:pt x="562" y="1286"/>
                        <a:pt x="812" y="1464"/>
                        <a:pt x="1097" y="1607"/>
                      </a:cubicBezTo>
                      <a:cubicBezTo>
                        <a:pt x="1303" y="1714"/>
                        <a:pt x="1543" y="1794"/>
                        <a:pt x="1766" y="1848"/>
                      </a:cubicBezTo>
                      <a:cubicBezTo>
                        <a:pt x="1980" y="1903"/>
                        <a:pt x="2194" y="1930"/>
                        <a:pt x="2408" y="1930"/>
                      </a:cubicBezTo>
                      <a:cubicBezTo>
                        <a:pt x="2810" y="1930"/>
                        <a:pt x="3207" y="1835"/>
                        <a:pt x="3586" y="1660"/>
                      </a:cubicBezTo>
                      <a:cubicBezTo>
                        <a:pt x="3890" y="1518"/>
                        <a:pt x="4255" y="1241"/>
                        <a:pt x="4461" y="973"/>
                      </a:cubicBezTo>
                      <a:cubicBezTo>
                        <a:pt x="4594" y="795"/>
                        <a:pt x="4684" y="572"/>
                        <a:pt x="4684" y="349"/>
                      </a:cubicBezTo>
                      <a:lnTo>
                        <a:pt x="4684" y="349"/>
                      </a:lnTo>
                      <a:cubicBezTo>
                        <a:pt x="4577" y="509"/>
                        <a:pt x="4371" y="652"/>
                        <a:pt x="4211" y="724"/>
                      </a:cubicBezTo>
                      <a:cubicBezTo>
                        <a:pt x="3775" y="925"/>
                        <a:pt x="3291" y="1055"/>
                        <a:pt x="2805" y="1055"/>
                      </a:cubicBezTo>
                      <a:cubicBezTo>
                        <a:pt x="2774" y="1055"/>
                        <a:pt x="2743" y="1055"/>
                        <a:pt x="2712" y="1054"/>
                      </a:cubicBezTo>
                      <a:cubicBezTo>
                        <a:pt x="2204" y="1036"/>
                        <a:pt x="1731" y="982"/>
                        <a:pt x="1240" y="848"/>
                      </a:cubicBezTo>
                      <a:cubicBezTo>
                        <a:pt x="990" y="777"/>
                        <a:pt x="705" y="643"/>
                        <a:pt x="491" y="501"/>
                      </a:cubicBezTo>
                      <a:cubicBezTo>
                        <a:pt x="312" y="376"/>
                        <a:pt x="161" y="206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9" name="Google Shape;9609;p40">
                  <a:extLst>
                    <a:ext uri="{FF2B5EF4-FFF2-40B4-BE49-F238E27FC236}">
                      <a16:creationId xmlns:a16="http://schemas.microsoft.com/office/drawing/2014/main" id="{05183A5F-DF43-DB5C-C781-81A10E09C630}"/>
                    </a:ext>
                  </a:extLst>
                </p:cNvPr>
                <p:cNvSpPr/>
                <p:nvPr/>
              </p:nvSpPr>
              <p:spPr>
                <a:xfrm>
                  <a:off x="4466205" y="860762"/>
                  <a:ext cx="258905" cy="12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2362" extrusionOk="0">
                      <a:moveTo>
                        <a:pt x="4800" y="688"/>
                      </a:moveTo>
                      <a:lnTo>
                        <a:pt x="4800" y="688"/>
                      </a:lnTo>
                      <a:cubicBezTo>
                        <a:pt x="4800" y="688"/>
                        <a:pt x="4800" y="688"/>
                        <a:pt x="4800" y="688"/>
                      </a:cubicBezTo>
                      <a:lnTo>
                        <a:pt x="4800" y="688"/>
                      </a:lnTo>
                      <a:cubicBezTo>
                        <a:pt x="4800" y="688"/>
                        <a:pt x="4800" y="688"/>
                        <a:pt x="4800" y="688"/>
                      </a:cubicBezTo>
                      <a:close/>
                      <a:moveTo>
                        <a:pt x="196" y="1"/>
                      </a:moveTo>
                      <a:lnTo>
                        <a:pt x="98" y="313"/>
                      </a:lnTo>
                      <a:cubicBezTo>
                        <a:pt x="0" y="599"/>
                        <a:pt x="54" y="911"/>
                        <a:pt x="178" y="1170"/>
                      </a:cubicBezTo>
                      <a:cubicBezTo>
                        <a:pt x="250" y="1303"/>
                        <a:pt x="339" y="1428"/>
                        <a:pt x="437" y="1526"/>
                      </a:cubicBezTo>
                      <a:cubicBezTo>
                        <a:pt x="535" y="1625"/>
                        <a:pt x="642" y="1714"/>
                        <a:pt x="758" y="1794"/>
                      </a:cubicBezTo>
                      <a:cubicBezTo>
                        <a:pt x="981" y="1964"/>
                        <a:pt x="1231" y="2088"/>
                        <a:pt x="1499" y="2178"/>
                      </a:cubicBezTo>
                      <a:cubicBezTo>
                        <a:pt x="1758" y="2267"/>
                        <a:pt x="2025" y="2338"/>
                        <a:pt x="2311" y="2356"/>
                      </a:cubicBezTo>
                      <a:cubicBezTo>
                        <a:pt x="2364" y="2360"/>
                        <a:pt x="2418" y="2361"/>
                        <a:pt x="2471" y="2361"/>
                      </a:cubicBezTo>
                      <a:cubicBezTo>
                        <a:pt x="2970" y="2361"/>
                        <a:pt x="3463" y="2213"/>
                        <a:pt x="3899" y="1964"/>
                      </a:cubicBezTo>
                      <a:cubicBezTo>
                        <a:pt x="4131" y="1821"/>
                        <a:pt x="4336" y="1642"/>
                        <a:pt x="4514" y="1428"/>
                      </a:cubicBezTo>
                      <a:cubicBezTo>
                        <a:pt x="4693" y="1223"/>
                        <a:pt x="4809" y="956"/>
                        <a:pt x="4800" y="688"/>
                      </a:cubicBezTo>
                      <a:lnTo>
                        <a:pt x="4800" y="688"/>
                      </a:lnTo>
                      <a:cubicBezTo>
                        <a:pt x="4782" y="956"/>
                        <a:pt x="4648" y="1205"/>
                        <a:pt x="4470" y="1384"/>
                      </a:cubicBezTo>
                      <a:cubicBezTo>
                        <a:pt x="4282" y="1580"/>
                        <a:pt x="4068" y="1732"/>
                        <a:pt x="3836" y="1857"/>
                      </a:cubicBezTo>
                      <a:cubicBezTo>
                        <a:pt x="3447" y="2066"/>
                        <a:pt x="3007" y="2182"/>
                        <a:pt x="2570" y="2182"/>
                      </a:cubicBezTo>
                      <a:cubicBezTo>
                        <a:pt x="2486" y="2182"/>
                        <a:pt x="2403" y="2177"/>
                        <a:pt x="2320" y="2169"/>
                      </a:cubicBezTo>
                      <a:cubicBezTo>
                        <a:pt x="2070" y="2151"/>
                        <a:pt x="1811" y="2071"/>
                        <a:pt x="1570" y="1990"/>
                      </a:cubicBezTo>
                      <a:cubicBezTo>
                        <a:pt x="1320" y="1901"/>
                        <a:pt x="1097" y="1776"/>
                        <a:pt x="883" y="1625"/>
                      </a:cubicBezTo>
                      <a:cubicBezTo>
                        <a:pt x="785" y="1544"/>
                        <a:pt x="687" y="1464"/>
                        <a:pt x="598" y="1366"/>
                      </a:cubicBezTo>
                      <a:cubicBezTo>
                        <a:pt x="509" y="1277"/>
                        <a:pt x="437" y="1187"/>
                        <a:pt x="384" y="1072"/>
                      </a:cubicBezTo>
                      <a:cubicBezTo>
                        <a:pt x="323" y="949"/>
                        <a:pt x="282" y="815"/>
                        <a:pt x="271" y="678"/>
                      </a:cubicBezTo>
                      <a:lnTo>
                        <a:pt x="271" y="678"/>
                      </a:lnTo>
                      <a:cubicBezTo>
                        <a:pt x="348" y="771"/>
                        <a:pt x="439" y="851"/>
                        <a:pt x="535" y="920"/>
                      </a:cubicBezTo>
                      <a:cubicBezTo>
                        <a:pt x="723" y="1045"/>
                        <a:pt x="928" y="1143"/>
                        <a:pt x="1133" y="1214"/>
                      </a:cubicBezTo>
                      <a:cubicBezTo>
                        <a:pt x="1552" y="1366"/>
                        <a:pt x="1989" y="1419"/>
                        <a:pt x="2418" y="1446"/>
                      </a:cubicBezTo>
                      <a:cubicBezTo>
                        <a:pt x="2550" y="1457"/>
                        <a:pt x="2682" y="1465"/>
                        <a:pt x="2817" y="1465"/>
                      </a:cubicBezTo>
                      <a:cubicBezTo>
                        <a:pt x="2900" y="1465"/>
                        <a:pt x="2984" y="1462"/>
                        <a:pt x="3069" y="1455"/>
                      </a:cubicBezTo>
                      <a:cubicBezTo>
                        <a:pt x="3283" y="1437"/>
                        <a:pt x="3506" y="1402"/>
                        <a:pt x="3711" y="1339"/>
                      </a:cubicBezTo>
                      <a:cubicBezTo>
                        <a:pt x="3916" y="1277"/>
                        <a:pt x="4122" y="1196"/>
                        <a:pt x="4318" y="1098"/>
                      </a:cubicBezTo>
                      <a:cubicBezTo>
                        <a:pt x="4505" y="1000"/>
                        <a:pt x="4684" y="866"/>
                        <a:pt x="4800" y="688"/>
                      </a:cubicBezTo>
                      <a:lnTo>
                        <a:pt x="4800" y="688"/>
                      </a:lnTo>
                      <a:cubicBezTo>
                        <a:pt x="4532" y="1027"/>
                        <a:pt x="4086" y="1143"/>
                        <a:pt x="3684" y="1241"/>
                      </a:cubicBezTo>
                      <a:cubicBezTo>
                        <a:pt x="3479" y="1286"/>
                        <a:pt x="3274" y="1321"/>
                        <a:pt x="3060" y="1321"/>
                      </a:cubicBezTo>
                      <a:cubicBezTo>
                        <a:pt x="3022" y="1323"/>
                        <a:pt x="2984" y="1324"/>
                        <a:pt x="2946" y="1324"/>
                      </a:cubicBezTo>
                      <a:cubicBezTo>
                        <a:pt x="2776" y="1324"/>
                        <a:pt x="2601" y="1309"/>
                        <a:pt x="2427" y="1295"/>
                      </a:cubicBezTo>
                      <a:cubicBezTo>
                        <a:pt x="2016" y="1250"/>
                        <a:pt x="1588" y="1170"/>
                        <a:pt x="1204" y="1027"/>
                      </a:cubicBezTo>
                      <a:cubicBezTo>
                        <a:pt x="830" y="875"/>
                        <a:pt x="428" y="661"/>
                        <a:pt x="303" y="304"/>
                      </a:cubicBez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0" name="Google Shape;9610;p40">
                  <a:extLst>
                    <a:ext uri="{FF2B5EF4-FFF2-40B4-BE49-F238E27FC236}">
                      <a16:creationId xmlns:a16="http://schemas.microsoft.com/office/drawing/2014/main" id="{9CC212F9-EC13-C99A-5D56-813575E0C5EF}"/>
                    </a:ext>
                  </a:extLst>
                </p:cNvPr>
                <p:cNvSpPr/>
                <p:nvPr/>
              </p:nvSpPr>
              <p:spPr>
                <a:xfrm>
                  <a:off x="4476757" y="790505"/>
                  <a:ext cx="248352" cy="145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2700" extrusionOk="0">
                      <a:moveTo>
                        <a:pt x="1933" y="0"/>
                      </a:moveTo>
                      <a:cubicBezTo>
                        <a:pt x="1588" y="0"/>
                        <a:pt x="1243" y="46"/>
                        <a:pt x="910" y="137"/>
                      </a:cubicBezTo>
                      <a:cubicBezTo>
                        <a:pt x="732" y="191"/>
                        <a:pt x="553" y="253"/>
                        <a:pt x="402" y="369"/>
                      </a:cubicBezTo>
                      <a:cubicBezTo>
                        <a:pt x="206" y="503"/>
                        <a:pt x="63" y="735"/>
                        <a:pt x="72" y="976"/>
                      </a:cubicBezTo>
                      <a:cubicBezTo>
                        <a:pt x="72" y="1119"/>
                        <a:pt x="107" y="1244"/>
                        <a:pt x="72" y="1386"/>
                      </a:cubicBezTo>
                      <a:cubicBezTo>
                        <a:pt x="54" y="1475"/>
                        <a:pt x="27" y="1556"/>
                        <a:pt x="0" y="1645"/>
                      </a:cubicBezTo>
                      <a:cubicBezTo>
                        <a:pt x="81" y="1850"/>
                        <a:pt x="232" y="2020"/>
                        <a:pt x="411" y="2145"/>
                      </a:cubicBezTo>
                      <a:cubicBezTo>
                        <a:pt x="625" y="2287"/>
                        <a:pt x="910" y="2421"/>
                        <a:pt x="1160" y="2492"/>
                      </a:cubicBezTo>
                      <a:cubicBezTo>
                        <a:pt x="1651" y="2626"/>
                        <a:pt x="2124" y="2680"/>
                        <a:pt x="2632" y="2698"/>
                      </a:cubicBezTo>
                      <a:cubicBezTo>
                        <a:pt x="2663" y="2699"/>
                        <a:pt x="2694" y="2699"/>
                        <a:pt x="2725" y="2699"/>
                      </a:cubicBezTo>
                      <a:cubicBezTo>
                        <a:pt x="3211" y="2699"/>
                        <a:pt x="3695" y="2569"/>
                        <a:pt x="4131" y="2368"/>
                      </a:cubicBezTo>
                      <a:cubicBezTo>
                        <a:pt x="4291" y="2296"/>
                        <a:pt x="4497" y="2153"/>
                        <a:pt x="4604" y="1993"/>
                      </a:cubicBezTo>
                      <a:cubicBezTo>
                        <a:pt x="4613" y="1877"/>
                        <a:pt x="4595" y="1770"/>
                        <a:pt x="4550" y="1663"/>
                      </a:cubicBezTo>
                      <a:cubicBezTo>
                        <a:pt x="4523" y="1583"/>
                        <a:pt x="4479" y="1511"/>
                        <a:pt x="4452" y="1431"/>
                      </a:cubicBezTo>
                      <a:cubicBezTo>
                        <a:pt x="4425" y="1342"/>
                        <a:pt x="4416" y="1261"/>
                        <a:pt x="4389" y="1172"/>
                      </a:cubicBezTo>
                      <a:cubicBezTo>
                        <a:pt x="4291" y="780"/>
                        <a:pt x="3926" y="521"/>
                        <a:pt x="3560" y="351"/>
                      </a:cubicBezTo>
                      <a:cubicBezTo>
                        <a:pt x="3052" y="120"/>
                        <a:pt x="2493" y="0"/>
                        <a:pt x="19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1" name="Google Shape;9611;p40">
                  <a:extLst>
                    <a:ext uri="{FF2B5EF4-FFF2-40B4-BE49-F238E27FC236}">
                      <a16:creationId xmlns:a16="http://schemas.microsoft.com/office/drawing/2014/main" id="{6801F63D-1154-DA49-C50C-B237665CAB10}"/>
                    </a:ext>
                  </a:extLst>
                </p:cNvPr>
                <p:cNvSpPr/>
                <p:nvPr/>
              </p:nvSpPr>
              <p:spPr>
                <a:xfrm>
                  <a:off x="4470996" y="787167"/>
                  <a:ext cx="257451" cy="15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" h="2862" extrusionOk="0">
                      <a:moveTo>
                        <a:pt x="1966" y="1"/>
                      </a:moveTo>
                      <a:cubicBezTo>
                        <a:pt x="1769" y="1"/>
                        <a:pt x="1570" y="16"/>
                        <a:pt x="1374" y="48"/>
                      </a:cubicBezTo>
                      <a:cubicBezTo>
                        <a:pt x="1178" y="83"/>
                        <a:pt x="982" y="119"/>
                        <a:pt x="785" y="181"/>
                      </a:cubicBezTo>
                      <a:cubicBezTo>
                        <a:pt x="598" y="253"/>
                        <a:pt x="402" y="360"/>
                        <a:pt x="268" y="529"/>
                      </a:cubicBezTo>
                      <a:cubicBezTo>
                        <a:pt x="197" y="610"/>
                        <a:pt x="143" y="708"/>
                        <a:pt x="107" y="815"/>
                      </a:cubicBezTo>
                      <a:cubicBezTo>
                        <a:pt x="72" y="922"/>
                        <a:pt x="72" y="1047"/>
                        <a:pt x="81" y="1145"/>
                      </a:cubicBezTo>
                      <a:cubicBezTo>
                        <a:pt x="89" y="1243"/>
                        <a:pt x="98" y="1332"/>
                        <a:pt x="81" y="1413"/>
                      </a:cubicBezTo>
                      <a:cubicBezTo>
                        <a:pt x="63" y="1493"/>
                        <a:pt x="27" y="1591"/>
                        <a:pt x="9" y="1680"/>
                      </a:cubicBezTo>
                      <a:lnTo>
                        <a:pt x="0" y="1716"/>
                      </a:lnTo>
                      <a:lnTo>
                        <a:pt x="9" y="1743"/>
                      </a:lnTo>
                      <a:cubicBezTo>
                        <a:pt x="89" y="1975"/>
                        <a:pt x="259" y="2153"/>
                        <a:pt x="446" y="2287"/>
                      </a:cubicBezTo>
                      <a:cubicBezTo>
                        <a:pt x="634" y="2412"/>
                        <a:pt x="830" y="2519"/>
                        <a:pt x="1044" y="2590"/>
                      </a:cubicBezTo>
                      <a:cubicBezTo>
                        <a:pt x="1463" y="2742"/>
                        <a:pt x="1892" y="2813"/>
                        <a:pt x="2329" y="2849"/>
                      </a:cubicBezTo>
                      <a:cubicBezTo>
                        <a:pt x="2480" y="2855"/>
                        <a:pt x="2631" y="2861"/>
                        <a:pt x="2786" y="2861"/>
                      </a:cubicBezTo>
                      <a:cubicBezTo>
                        <a:pt x="2850" y="2861"/>
                        <a:pt x="2915" y="2860"/>
                        <a:pt x="2980" y="2858"/>
                      </a:cubicBezTo>
                      <a:cubicBezTo>
                        <a:pt x="3203" y="2840"/>
                        <a:pt x="3417" y="2804"/>
                        <a:pt x="3631" y="2742"/>
                      </a:cubicBezTo>
                      <a:cubicBezTo>
                        <a:pt x="3845" y="2688"/>
                        <a:pt x="4050" y="2608"/>
                        <a:pt x="4247" y="2519"/>
                      </a:cubicBezTo>
                      <a:cubicBezTo>
                        <a:pt x="4452" y="2421"/>
                        <a:pt x="4639" y="2278"/>
                        <a:pt x="4773" y="2091"/>
                      </a:cubicBezTo>
                      <a:lnTo>
                        <a:pt x="4782" y="2073"/>
                      </a:lnTo>
                      <a:lnTo>
                        <a:pt x="4782" y="2055"/>
                      </a:lnTo>
                      <a:cubicBezTo>
                        <a:pt x="4782" y="1966"/>
                        <a:pt x="4773" y="1868"/>
                        <a:pt x="4746" y="1778"/>
                      </a:cubicBezTo>
                      <a:cubicBezTo>
                        <a:pt x="4720" y="1689"/>
                        <a:pt x="4675" y="1609"/>
                        <a:pt x="4639" y="1537"/>
                      </a:cubicBezTo>
                      <a:cubicBezTo>
                        <a:pt x="4604" y="1466"/>
                        <a:pt x="4586" y="1386"/>
                        <a:pt x="4568" y="1306"/>
                      </a:cubicBezTo>
                      <a:cubicBezTo>
                        <a:pt x="4550" y="1216"/>
                        <a:pt x="4514" y="1127"/>
                        <a:pt x="4470" y="1056"/>
                      </a:cubicBezTo>
                      <a:cubicBezTo>
                        <a:pt x="4389" y="895"/>
                        <a:pt x="4265" y="761"/>
                        <a:pt x="4122" y="663"/>
                      </a:cubicBezTo>
                      <a:cubicBezTo>
                        <a:pt x="3979" y="556"/>
                        <a:pt x="3827" y="485"/>
                        <a:pt x="3667" y="413"/>
                      </a:cubicBezTo>
                      <a:lnTo>
                        <a:pt x="3667" y="413"/>
                      </a:lnTo>
                      <a:cubicBezTo>
                        <a:pt x="3818" y="494"/>
                        <a:pt x="3970" y="583"/>
                        <a:pt x="4095" y="699"/>
                      </a:cubicBezTo>
                      <a:cubicBezTo>
                        <a:pt x="4220" y="806"/>
                        <a:pt x="4336" y="940"/>
                        <a:pt x="4407" y="1083"/>
                      </a:cubicBezTo>
                      <a:cubicBezTo>
                        <a:pt x="4434" y="1163"/>
                        <a:pt x="4461" y="1234"/>
                        <a:pt x="4470" y="1323"/>
                      </a:cubicBezTo>
                      <a:cubicBezTo>
                        <a:pt x="4479" y="1404"/>
                        <a:pt x="4496" y="1502"/>
                        <a:pt x="4532" y="1582"/>
                      </a:cubicBezTo>
                      <a:cubicBezTo>
                        <a:pt x="4568" y="1662"/>
                        <a:pt x="4612" y="1734"/>
                        <a:pt x="4630" y="1814"/>
                      </a:cubicBezTo>
                      <a:cubicBezTo>
                        <a:pt x="4646" y="1878"/>
                        <a:pt x="4648" y="1950"/>
                        <a:pt x="4648" y="2022"/>
                      </a:cubicBezTo>
                      <a:lnTo>
                        <a:pt x="4648" y="2022"/>
                      </a:lnTo>
                      <a:cubicBezTo>
                        <a:pt x="4406" y="2335"/>
                        <a:pt x="3983" y="2458"/>
                        <a:pt x="3587" y="2563"/>
                      </a:cubicBezTo>
                      <a:cubicBezTo>
                        <a:pt x="3381" y="2617"/>
                        <a:pt x="3176" y="2644"/>
                        <a:pt x="2971" y="2653"/>
                      </a:cubicBezTo>
                      <a:cubicBezTo>
                        <a:pt x="2932" y="2654"/>
                        <a:pt x="2892" y="2655"/>
                        <a:pt x="2853" y="2655"/>
                      </a:cubicBezTo>
                      <a:cubicBezTo>
                        <a:pt x="2684" y="2655"/>
                        <a:pt x="2513" y="2642"/>
                        <a:pt x="2347" y="2635"/>
                      </a:cubicBezTo>
                      <a:cubicBezTo>
                        <a:pt x="1927" y="2599"/>
                        <a:pt x="1508" y="2528"/>
                        <a:pt x="1115" y="2385"/>
                      </a:cubicBezTo>
                      <a:cubicBezTo>
                        <a:pt x="750" y="2237"/>
                        <a:pt x="359" y="2038"/>
                        <a:pt x="224" y="1698"/>
                      </a:cubicBezTo>
                      <a:lnTo>
                        <a:pt x="224" y="1698"/>
                      </a:lnTo>
                      <a:cubicBezTo>
                        <a:pt x="248" y="1613"/>
                        <a:pt x="270" y="1533"/>
                        <a:pt x="286" y="1439"/>
                      </a:cubicBezTo>
                      <a:cubicBezTo>
                        <a:pt x="304" y="1332"/>
                        <a:pt x="295" y="1216"/>
                        <a:pt x="286" y="1127"/>
                      </a:cubicBezTo>
                      <a:cubicBezTo>
                        <a:pt x="277" y="1029"/>
                        <a:pt x="277" y="958"/>
                        <a:pt x="295" y="877"/>
                      </a:cubicBezTo>
                      <a:cubicBezTo>
                        <a:pt x="321" y="797"/>
                        <a:pt x="366" y="717"/>
                        <a:pt x="411" y="645"/>
                      </a:cubicBezTo>
                      <a:cubicBezTo>
                        <a:pt x="625" y="369"/>
                        <a:pt x="1026" y="271"/>
                        <a:pt x="1392" y="190"/>
                      </a:cubicBezTo>
                      <a:cubicBezTo>
                        <a:pt x="1648" y="143"/>
                        <a:pt x="1903" y="123"/>
                        <a:pt x="2159" y="123"/>
                      </a:cubicBezTo>
                      <a:cubicBezTo>
                        <a:pt x="2287" y="123"/>
                        <a:pt x="2415" y="128"/>
                        <a:pt x="2543" y="137"/>
                      </a:cubicBezTo>
                      <a:cubicBezTo>
                        <a:pt x="2926" y="173"/>
                        <a:pt x="3310" y="271"/>
                        <a:pt x="3667" y="413"/>
                      </a:cubicBezTo>
                      <a:cubicBezTo>
                        <a:pt x="3319" y="235"/>
                        <a:pt x="2944" y="119"/>
                        <a:pt x="2552" y="48"/>
                      </a:cubicBezTo>
                      <a:cubicBezTo>
                        <a:pt x="2360" y="16"/>
                        <a:pt x="2164" y="1"/>
                        <a:pt x="19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2" name="Google Shape;9612;p40">
                  <a:extLst>
                    <a:ext uri="{FF2B5EF4-FFF2-40B4-BE49-F238E27FC236}">
                      <a16:creationId xmlns:a16="http://schemas.microsoft.com/office/drawing/2014/main" id="{804B3FF1-84AB-9D4E-98CB-A0D7ACE4472C}"/>
                    </a:ext>
                  </a:extLst>
                </p:cNvPr>
                <p:cNvSpPr/>
                <p:nvPr/>
              </p:nvSpPr>
              <p:spPr>
                <a:xfrm>
                  <a:off x="4491616" y="834813"/>
                  <a:ext cx="225310" cy="3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5" h="655" extrusionOk="0">
                      <a:moveTo>
                        <a:pt x="1272" y="0"/>
                      </a:moveTo>
                      <a:cubicBezTo>
                        <a:pt x="872" y="0"/>
                        <a:pt x="486" y="62"/>
                        <a:pt x="144" y="215"/>
                      </a:cubicBezTo>
                      <a:cubicBezTo>
                        <a:pt x="63" y="251"/>
                        <a:pt x="1" y="340"/>
                        <a:pt x="45" y="421"/>
                      </a:cubicBezTo>
                      <a:cubicBezTo>
                        <a:pt x="65" y="468"/>
                        <a:pt x="109" y="485"/>
                        <a:pt x="161" y="485"/>
                      </a:cubicBezTo>
                      <a:cubicBezTo>
                        <a:pt x="205" y="485"/>
                        <a:pt x="254" y="473"/>
                        <a:pt x="295" y="456"/>
                      </a:cubicBezTo>
                      <a:cubicBezTo>
                        <a:pt x="673" y="339"/>
                        <a:pt x="1071" y="277"/>
                        <a:pt x="1466" y="277"/>
                      </a:cubicBezTo>
                      <a:cubicBezTo>
                        <a:pt x="1883" y="277"/>
                        <a:pt x="2297" y="346"/>
                        <a:pt x="2686" y="492"/>
                      </a:cubicBezTo>
                      <a:cubicBezTo>
                        <a:pt x="2775" y="519"/>
                        <a:pt x="2856" y="563"/>
                        <a:pt x="2954" y="581"/>
                      </a:cubicBezTo>
                      <a:cubicBezTo>
                        <a:pt x="3123" y="635"/>
                        <a:pt x="3355" y="652"/>
                        <a:pt x="3534" y="652"/>
                      </a:cubicBezTo>
                      <a:cubicBezTo>
                        <a:pt x="3627" y="652"/>
                        <a:pt x="3710" y="655"/>
                        <a:pt x="3792" y="655"/>
                      </a:cubicBezTo>
                      <a:cubicBezTo>
                        <a:pt x="3875" y="655"/>
                        <a:pt x="3957" y="652"/>
                        <a:pt x="4051" y="644"/>
                      </a:cubicBezTo>
                      <a:cubicBezTo>
                        <a:pt x="4096" y="644"/>
                        <a:pt x="4185" y="599"/>
                        <a:pt x="4167" y="554"/>
                      </a:cubicBezTo>
                      <a:cubicBezTo>
                        <a:pt x="4069" y="510"/>
                        <a:pt x="3962" y="510"/>
                        <a:pt x="3864" y="501"/>
                      </a:cubicBezTo>
                      <a:cubicBezTo>
                        <a:pt x="3480" y="465"/>
                        <a:pt x="3114" y="331"/>
                        <a:pt x="2749" y="224"/>
                      </a:cubicBezTo>
                      <a:cubicBezTo>
                        <a:pt x="2269" y="92"/>
                        <a:pt x="1760" y="0"/>
                        <a:pt x="1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3" name="Google Shape;9613;p40">
                  <a:extLst>
                    <a:ext uri="{FF2B5EF4-FFF2-40B4-BE49-F238E27FC236}">
                      <a16:creationId xmlns:a16="http://schemas.microsoft.com/office/drawing/2014/main" id="{F71D153F-71AE-E59D-78B9-BC6199D943DF}"/>
                    </a:ext>
                  </a:extLst>
                </p:cNvPr>
                <p:cNvSpPr/>
                <p:nvPr/>
              </p:nvSpPr>
              <p:spPr>
                <a:xfrm>
                  <a:off x="4576139" y="923213"/>
                  <a:ext cx="116774" cy="5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1063" extrusionOk="0">
                      <a:moveTo>
                        <a:pt x="2151" y="1"/>
                      </a:moveTo>
                      <a:cubicBezTo>
                        <a:pt x="2142" y="1"/>
                        <a:pt x="2133" y="10"/>
                        <a:pt x="2133" y="19"/>
                      </a:cubicBezTo>
                      <a:cubicBezTo>
                        <a:pt x="2089" y="259"/>
                        <a:pt x="1901" y="474"/>
                        <a:pt x="1642" y="607"/>
                      </a:cubicBezTo>
                      <a:cubicBezTo>
                        <a:pt x="1393" y="732"/>
                        <a:pt x="1125" y="777"/>
                        <a:pt x="857" y="795"/>
                      </a:cubicBezTo>
                      <a:lnTo>
                        <a:pt x="804" y="804"/>
                      </a:lnTo>
                      <a:cubicBezTo>
                        <a:pt x="518" y="830"/>
                        <a:pt x="233" y="857"/>
                        <a:pt x="10" y="1027"/>
                      </a:cubicBezTo>
                      <a:cubicBezTo>
                        <a:pt x="10" y="1036"/>
                        <a:pt x="1" y="1044"/>
                        <a:pt x="10" y="1053"/>
                      </a:cubicBezTo>
                      <a:cubicBezTo>
                        <a:pt x="10" y="1053"/>
                        <a:pt x="19" y="1062"/>
                        <a:pt x="28" y="1062"/>
                      </a:cubicBezTo>
                      <a:cubicBezTo>
                        <a:pt x="28" y="1062"/>
                        <a:pt x="37" y="1053"/>
                        <a:pt x="37" y="1053"/>
                      </a:cubicBezTo>
                      <a:cubicBezTo>
                        <a:pt x="251" y="893"/>
                        <a:pt x="527" y="866"/>
                        <a:pt x="804" y="839"/>
                      </a:cubicBezTo>
                      <a:lnTo>
                        <a:pt x="866" y="830"/>
                      </a:lnTo>
                      <a:cubicBezTo>
                        <a:pt x="1125" y="813"/>
                        <a:pt x="1411" y="768"/>
                        <a:pt x="1660" y="643"/>
                      </a:cubicBezTo>
                      <a:cubicBezTo>
                        <a:pt x="1928" y="509"/>
                        <a:pt x="2124" y="277"/>
                        <a:pt x="2169" y="27"/>
                      </a:cubicBezTo>
                      <a:cubicBezTo>
                        <a:pt x="2169" y="10"/>
                        <a:pt x="2160" y="1"/>
                        <a:pt x="2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4" name="Google Shape;9614;p40">
                  <a:extLst>
                    <a:ext uri="{FF2B5EF4-FFF2-40B4-BE49-F238E27FC236}">
                      <a16:creationId xmlns:a16="http://schemas.microsoft.com/office/drawing/2014/main" id="{F815E59B-7548-B313-4004-87A0F59EC765}"/>
                    </a:ext>
                  </a:extLst>
                </p:cNvPr>
                <p:cNvSpPr/>
                <p:nvPr/>
              </p:nvSpPr>
              <p:spPr>
                <a:xfrm>
                  <a:off x="4482517" y="904962"/>
                  <a:ext cx="17336" cy="8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62" extrusionOk="0">
                      <a:moveTo>
                        <a:pt x="295" y="1"/>
                      </a:moveTo>
                      <a:lnTo>
                        <a:pt x="18" y="126"/>
                      </a:lnTo>
                      <a:cubicBezTo>
                        <a:pt x="9" y="135"/>
                        <a:pt x="0" y="143"/>
                        <a:pt x="9" y="152"/>
                      </a:cubicBezTo>
                      <a:cubicBezTo>
                        <a:pt x="9" y="161"/>
                        <a:pt x="18" y="161"/>
                        <a:pt x="27" y="161"/>
                      </a:cubicBezTo>
                      <a:lnTo>
                        <a:pt x="36" y="161"/>
                      </a:lnTo>
                      <a:lnTo>
                        <a:pt x="313" y="36"/>
                      </a:lnTo>
                      <a:cubicBezTo>
                        <a:pt x="322" y="36"/>
                        <a:pt x="322" y="27"/>
                        <a:pt x="322" y="10"/>
                      </a:cubicBezTo>
                      <a:cubicBezTo>
                        <a:pt x="313" y="1"/>
                        <a:pt x="304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5" name="Google Shape;9615;p40">
                  <a:extLst>
                    <a:ext uri="{FF2B5EF4-FFF2-40B4-BE49-F238E27FC236}">
                      <a16:creationId xmlns:a16="http://schemas.microsoft.com/office/drawing/2014/main" id="{3AD88F3A-FC6E-8BE6-173D-B872AA87D6A9}"/>
                    </a:ext>
                  </a:extLst>
                </p:cNvPr>
                <p:cNvSpPr/>
                <p:nvPr/>
              </p:nvSpPr>
              <p:spPr>
                <a:xfrm>
                  <a:off x="4490216" y="916807"/>
                  <a:ext cx="21158" cy="1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" h="227" extrusionOk="0">
                      <a:moveTo>
                        <a:pt x="366" y="0"/>
                      </a:moveTo>
                      <a:cubicBezTo>
                        <a:pt x="363" y="0"/>
                        <a:pt x="360" y="1"/>
                        <a:pt x="357" y="4"/>
                      </a:cubicBezTo>
                      <a:lnTo>
                        <a:pt x="9" y="191"/>
                      </a:lnTo>
                      <a:cubicBezTo>
                        <a:pt x="0" y="200"/>
                        <a:pt x="0" y="209"/>
                        <a:pt x="0" y="218"/>
                      </a:cubicBezTo>
                      <a:cubicBezTo>
                        <a:pt x="9" y="227"/>
                        <a:pt x="9" y="227"/>
                        <a:pt x="18" y="227"/>
                      </a:cubicBezTo>
                      <a:lnTo>
                        <a:pt x="27" y="227"/>
                      </a:lnTo>
                      <a:lnTo>
                        <a:pt x="375" y="39"/>
                      </a:lnTo>
                      <a:cubicBezTo>
                        <a:pt x="384" y="31"/>
                        <a:pt x="393" y="22"/>
                        <a:pt x="384" y="13"/>
                      </a:cubicBezTo>
                      <a:cubicBezTo>
                        <a:pt x="384" y="6"/>
                        <a:pt x="375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6" name="Google Shape;9616;p40">
                  <a:extLst>
                    <a:ext uri="{FF2B5EF4-FFF2-40B4-BE49-F238E27FC236}">
                      <a16:creationId xmlns:a16="http://schemas.microsoft.com/office/drawing/2014/main" id="{217E7836-4B37-1C67-577C-4DF2A99203FA}"/>
                    </a:ext>
                  </a:extLst>
                </p:cNvPr>
                <p:cNvSpPr/>
                <p:nvPr/>
              </p:nvSpPr>
              <p:spPr>
                <a:xfrm>
                  <a:off x="4505560" y="926120"/>
                  <a:ext cx="27457" cy="16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04" extrusionOk="0">
                      <a:moveTo>
                        <a:pt x="482" y="0"/>
                      </a:moveTo>
                      <a:lnTo>
                        <a:pt x="10" y="268"/>
                      </a:lnTo>
                      <a:cubicBezTo>
                        <a:pt x="1" y="268"/>
                        <a:pt x="1" y="286"/>
                        <a:pt x="10" y="295"/>
                      </a:cubicBezTo>
                      <a:cubicBezTo>
                        <a:pt x="10" y="295"/>
                        <a:pt x="18" y="304"/>
                        <a:pt x="18" y="304"/>
                      </a:cubicBezTo>
                      <a:cubicBezTo>
                        <a:pt x="27" y="304"/>
                        <a:pt x="27" y="304"/>
                        <a:pt x="27" y="295"/>
                      </a:cubicBezTo>
                      <a:lnTo>
                        <a:pt x="500" y="36"/>
                      </a:lnTo>
                      <a:cubicBezTo>
                        <a:pt x="509" y="36"/>
                        <a:pt x="509" y="18"/>
                        <a:pt x="509" y="9"/>
                      </a:cubicBezTo>
                      <a:cubicBezTo>
                        <a:pt x="500" y="0"/>
                        <a:pt x="491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7" name="Google Shape;9617;p40">
                  <a:extLst>
                    <a:ext uri="{FF2B5EF4-FFF2-40B4-BE49-F238E27FC236}">
                      <a16:creationId xmlns:a16="http://schemas.microsoft.com/office/drawing/2014/main" id="{CDACD639-02E8-ACBC-AD39-2D2AB274C91C}"/>
                    </a:ext>
                  </a:extLst>
                </p:cNvPr>
                <p:cNvSpPr/>
                <p:nvPr/>
              </p:nvSpPr>
              <p:spPr>
                <a:xfrm>
                  <a:off x="4519503" y="934734"/>
                  <a:ext cx="40863" cy="2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76" extrusionOk="0">
                      <a:moveTo>
                        <a:pt x="732" y="1"/>
                      </a:moveTo>
                      <a:cubicBezTo>
                        <a:pt x="482" y="99"/>
                        <a:pt x="241" y="206"/>
                        <a:pt x="18" y="340"/>
                      </a:cubicBezTo>
                      <a:cubicBezTo>
                        <a:pt x="9" y="349"/>
                        <a:pt x="0" y="358"/>
                        <a:pt x="9" y="367"/>
                      </a:cubicBezTo>
                      <a:cubicBezTo>
                        <a:pt x="9" y="375"/>
                        <a:pt x="18" y="375"/>
                        <a:pt x="27" y="375"/>
                      </a:cubicBezTo>
                      <a:lnTo>
                        <a:pt x="36" y="375"/>
                      </a:lnTo>
                      <a:cubicBezTo>
                        <a:pt x="259" y="242"/>
                        <a:pt x="500" y="126"/>
                        <a:pt x="741" y="36"/>
                      </a:cubicBezTo>
                      <a:cubicBezTo>
                        <a:pt x="750" y="36"/>
                        <a:pt x="759" y="28"/>
                        <a:pt x="750" y="19"/>
                      </a:cubicBezTo>
                      <a:cubicBezTo>
                        <a:pt x="750" y="1"/>
                        <a:pt x="741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8" name="Google Shape;9618;p40">
                  <a:extLst>
                    <a:ext uri="{FF2B5EF4-FFF2-40B4-BE49-F238E27FC236}">
                      <a16:creationId xmlns:a16="http://schemas.microsoft.com/office/drawing/2014/main" id="{2DF6BDC0-9083-FAC1-D7DB-09A6BDF4E460}"/>
                    </a:ext>
                  </a:extLst>
                </p:cNvPr>
                <p:cNvSpPr/>
                <p:nvPr/>
              </p:nvSpPr>
              <p:spPr>
                <a:xfrm>
                  <a:off x="4542545" y="938126"/>
                  <a:ext cx="53838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482" extrusionOk="0">
                      <a:moveTo>
                        <a:pt x="973" y="0"/>
                      </a:moveTo>
                      <a:cubicBezTo>
                        <a:pt x="643" y="116"/>
                        <a:pt x="322" y="268"/>
                        <a:pt x="18" y="446"/>
                      </a:cubicBezTo>
                      <a:cubicBezTo>
                        <a:pt x="1" y="446"/>
                        <a:pt x="1" y="464"/>
                        <a:pt x="9" y="473"/>
                      </a:cubicBezTo>
                      <a:cubicBezTo>
                        <a:pt x="9" y="473"/>
                        <a:pt x="18" y="482"/>
                        <a:pt x="27" y="482"/>
                      </a:cubicBezTo>
                      <a:lnTo>
                        <a:pt x="36" y="482"/>
                      </a:lnTo>
                      <a:cubicBezTo>
                        <a:pt x="340" y="304"/>
                        <a:pt x="652" y="152"/>
                        <a:pt x="982" y="36"/>
                      </a:cubicBezTo>
                      <a:cubicBezTo>
                        <a:pt x="991" y="36"/>
                        <a:pt x="1000" y="18"/>
                        <a:pt x="1000" y="9"/>
                      </a:cubicBezTo>
                      <a:cubicBezTo>
                        <a:pt x="991" y="0"/>
                        <a:pt x="982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9" name="Google Shape;9619;p40">
                  <a:extLst>
                    <a:ext uri="{FF2B5EF4-FFF2-40B4-BE49-F238E27FC236}">
                      <a16:creationId xmlns:a16="http://schemas.microsoft.com/office/drawing/2014/main" id="{E8C8A17B-7012-3EFA-8282-2BC370304070}"/>
                    </a:ext>
                  </a:extLst>
                </p:cNvPr>
                <p:cNvSpPr/>
                <p:nvPr/>
              </p:nvSpPr>
              <p:spPr>
                <a:xfrm>
                  <a:off x="4566556" y="937911"/>
                  <a:ext cx="71119" cy="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683" extrusionOk="0">
                      <a:moveTo>
                        <a:pt x="1302" y="1"/>
                      </a:moveTo>
                      <a:cubicBezTo>
                        <a:pt x="1299" y="1"/>
                        <a:pt x="1297" y="2"/>
                        <a:pt x="1294" y="4"/>
                      </a:cubicBezTo>
                      <a:cubicBezTo>
                        <a:pt x="857" y="183"/>
                        <a:pt x="420" y="397"/>
                        <a:pt x="9" y="647"/>
                      </a:cubicBezTo>
                      <a:cubicBezTo>
                        <a:pt x="1" y="655"/>
                        <a:pt x="1" y="664"/>
                        <a:pt x="9" y="673"/>
                      </a:cubicBezTo>
                      <a:cubicBezTo>
                        <a:pt x="9" y="673"/>
                        <a:pt x="18" y="682"/>
                        <a:pt x="18" y="682"/>
                      </a:cubicBezTo>
                      <a:cubicBezTo>
                        <a:pt x="27" y="682"/>
                        <a:pt x="27" y="682"/>
                        <a:pt x="27" y="673"/>
                      </a:cubicBezTo>
                      <a:cubicBezTo>
                        <a:pt x="438" y="432"/>
                        <a:pt x="866" y="218"/>
                        <a:pt x="1312" y="40"/>
                      </a:cubicBezTo>
                      <a:cubicBezTo>
                        <a:pt x="1321" y="31"/>
                        <a:pt x="1321" y="22"/>
                        <a:pt x="1321" y="13"/>
                      </a:cubicBezTo>
                      <a:cubicBezTo>
                        <a:pt x="1315" y="7"/>
                        <a:pt x="1308" y="1"/>
                        <a:pt x="1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0" name="Google Shape;9620;p40">
                  <a:extLst>
                    <a:ext uri="{FF2B5EF4-FFF2-40B4-BE49-F238E27FC236}">
                      <a16:creationId xmlns:a16="http://schemas.microsoft.com/office/drawing/2014/main" id="{AA058F31-C203-6F73-FA79-B5C76F5EADA5}"/>
                    </a:ext>
                  </a:extLst>
                </p:cNvPr>
                <p:cNvSpPr/>
                <p:nvPr/>
              </p:nvSpPr>
              <p:spPr>
                <a:xfrm>
                  <a:off x="4623246" y="935057"/>
                  <a:ext cx="54807" cy="2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557" extrusionOk="0">
                      <a:moveTo>
                        <a:pt x="998" y="0"/>
                      </a:moveTo>
                      <a:cubicBezTo>
                        <a:pt x="996" y="0"/>
                        <a:pt x="993" y="1"/>
                        <a:pt x="990" y="4"/>
                      </a:cubicBezTo>
                      <a:cubicBezTo>
                        <a:pt x="651" y="146"/>
                        <a:pt x="321" y="316"/>
                        <a:pt x="9" y="521"/>
                      </a:cubicBezTo>
                      <a:cubicBezTo>
                        <a:pt x="0" y="521"/>
                        <a:pt x="0" y="539"/>
                        <a:pt x="9" y="548"/>
                      </a:cubicBezTo>
                      <a:cubicBezTo>
                        <a:pt x="9" y="548"/>
                        <a:pt x="18" y="557"/>
                        <a:pt x="27" y="557"/>
                      </a:cubicBezTo>
                      <a:cubicBezTo>
                        <a:pt x="27" y="557"/>
                        <a:pt x="27" y="557"/>
                        <a:pt x="36" y="548"/>
                      </a:cubicBezTo>
                      <a:cubicBezTo>
                        <a:pt x="339" y="352"/>
                        <a:pt x="669" y="173"/>
                        <a:pt x="999" y="39"/>
                      </a:cubicBezTo>
                      <a:cubicBezTo>
                        <a:pt x="1008" y="30"/>
                        <a:pt x="1017" y="22"/>
                        <a:pt x="1017" y="13"/>
                      </a:cubicBezTo>
                      <a:cubicBezTo>
                        <a:pt x="1011" y="6"/>
                        <a:pt x="1005" y="0"/>
                        <a:pt x="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1" name="Google Shape;9621;p40">
                  <a:extLst>
                    <a:ext uri="{FF2B5EF4-FFF2-40B4-BE49-F238E27FC236}">
                      <a16:creationId xmlns:a16="http://schemas.microsoft.com/office/drawing/2014/main" id="{1F70C3F6-83BC-D235-0A41-A950AEB38261}"/>
                    </a:ext>
                  </a:extLst>
                </p:cNvPr>
                <p:cNvSpPr/>
                <p:nvPr/>
              </p:nvSpPr>
              <p:spPr>
                <a:xfrm>
                  <a:off x="4646288" y="802672"/>
                  <a:ext cx="28857" cy="5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000" extrusionOk="0">
                      <a:moveTo>
                        <a:pt x="36" y="1"/>
                      </a:moveTo>
                      <a:cubicBezTo>
                        <a:pt x="27" y="1"/>
                        <a:pt x="9" y="1"/>
                        <a:pt x="9" y="9"/>
                      </a:cubicBezTo>
                      <a:cubicBezTo>
                        <a:pt x="0" y="18"/>
                        <a:pt x="9" y="36"/>
                        <a:pt x="18" y="36"/>
                      </a:cubicBezTo>
                      <a:cubicBezTo>
                        <a:pt x="179" y="125"/>
                        <a:pt x="384" y="277"/>
                        <a:pt x="455" y="500"/>
                      </a:cubicBezTo>
                      <a:cubicBezTo>
                        <a:pt x="500" y="652"/>
                        <a:pt x="473" y="839"/>
                        <a:pt x="384" y="973"/>
                      </a:cubicBezTo>
                      <a:cubicBezTo>
                        <a:pt x="375" y="982"/>
                        <a:pt x="375" y="991"/>
                        <a:pt x="384" y="1000"/>
                      </a:cubicBezTo>
                      <a:lnTo>
                        <a:pt x="393" y="1000"/>
                      </a:lnTo>
                      <a:cubicBezTo>
                        <a:pt x="402" y="1000"/>
                        <a:pt x="411" y="1000"/>
                        <a:pt x="411" y="991"/>
                      </a:cubicBezTo>
                      <a:cubicBezTo>
                        <a:pt x="509" y="848"/>
                        <a:pt x="536" y="652"/>
                        <a:pt x="491" y="491"/>
                      </a:cubicBezTo>
                      <a:cubicBezTo>
                        <a:pt x="411" y="250"/>
                        <a:pt x="197" y="90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2" name="Google Shape;9622;p40">
                  <a:extLst>
                    <a:ext uri="{FF2B5EF4-FFF2-40B4-BE49-F238E27FC236}">
                      <a16:creationId xmlns:a16="http://schemas.microsoft.com/office/drawing/2014/main" id="{EEA5D1B7-D7F0-EF95-839B-4A7DF568B832}"/>
                    </a:ext>
                  </a:extLst>
                </p:cNvPr>
                <p:cNvSpPr/>
                <p:nvPr/>
              </p:nvSpPr>
              <p:spPr>
                <a:xfrm>
                  <a:off x="4659263" y="807948"/>
                  <a:ext cx="10121" cy="4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81" extrusionOk="0">
                      <a:moveTo>
                        <a:pt x="161" y="1"/>
                      </a:moveTo>
                      <a:lnTo>
                        <a:pt x="18" y="45"/>
                      </a:lnTo>
                      <a:cubicBezTo>
                        <a:pt x="0" y="45"/>
                        <a:pt x="0" y="54"/>
                        <a:pt x="0" y="63"/>
                      </a:cubicBezTo>
                      <a:cubicBezTo>
                        <a:pt x="0" y="72"/>
                        <a:pt x="9" y="81"/>
                        <a:pt x="18" y="81"/>
                      </a:cubicBezTo>
                      <a:lnTo>
                        <a:pt x="27" y="81"/>
                      </a:lnTo>
                      <a:lnTo>
                        <a:pt x="170" y="45"/>
                      </a:lnTo>
                      <a:cubicBezTo>
                        <a:pt x="179" y="36"/>
                        <a:pt x="188" y="27"/>
                        <a:pt x="188" y="19"/>
                      </a:cubicBezTo>
                      <a:cubicBezTo>
                        <a:pt x="188" y="10"/>
                        <a:pt x="17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3" name="Google Shape;9623;p40">
                  <a:extLst>
                    <a:ext uri="{FF2B5EF4-FFF2-40B4-BE49-F238E27FC236}">
                      <a16:creationId xmlns:a16="http://schemas.microsoft.com/office/drawing/2014/main" id="{CFA0105F-AF28-EF60-BFB2-4B99E996B9F9}"/>
                    </a:ext>
                  </a:extLst>
                </p:cNvPr>
                <p:cNvSpPr/>
                <p:nvPr/>
              </p:nvSpPr>
              <p:spPr>
                <a:xfrm>
                  <a:off x="4665508" y="812740"/>
                  <a:ext cx="12060" cy="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117" extrusionOk="0">
                      <a:moveTo>
                        <a:pt x="188" y="1"/>
                      </a:moveTo>
                      <a:lnTo>
                        <a:pt x="18" y="81"/>
                      </a:lnTo>
                      <a:cubicBezTo>
                        <a:pt x="9" y="90"/>
                        <a:pt x="0" y="99"/>
                        <a:pt x="9" y="108"/>
                      </a:cubicBezTo>
                      <a:cubicBezTo>
                        <a:pt x="9" y="117"/>
                        <a:pt x="18" y="117"/>
                        <a:pt x="27" y="117"/>
                      </a:cubicBezTo>
                      <a:lnTo>
                        <a:pt x="36" y="117"/>
                      </a:lnTo>
                      <a:lnTo>
                        <a:pt x="205" y="37"/>
                      </a:lnTo>
                      <a:cubicBezTo>
                        <a:pt x="214" y="37"/>
                        <a:pt x="223" y="19"/>
                        <a:pt x="214" y="10"/>
                      </a:cubicBezTo>
                      <a:cubicBezTo>
                        <a:pt x="214" y="1"/>
                        <a:pt x="197" y="1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4" name="Google Shape;9624;p40">
                  <a:extLst>
                    <a:ext uri="{FF2B5EF4-FFF2-40B4-BE49-F238E27FC236}">
                      <a16:creationId xmlns:a16="http://schemas.microsoft.com/office/drawing/2014/main" id="{7B81A490-8FE9-9B95-8736-42642D701997}"/>
                    </a:ext>
                  </a:extLst>
                </p:cNvPr>
                <p:cNvSpPr/>
                <p:nvPr/>
              </p:nvSpPr>
              <p:spPr>
                <a:xfrm>
                  <a:off x="4672722" y="819308"/>
                  <a:ext cx="17336" cy="8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65" extrusionOk="0">
                      <a:moveTo>
                        <a:pt x="295" y="0"/>
                      </a:moveTo>
                      <a:cubicBezTo>
                        <a:pt x="292" y="0"/>
                        <a:pt x="288" y="1"/>
                        <a:pt x="286" y="4"/>
                      </a:cubicBezTo>
                      <a:lnTo>
                        <a:pt x="18" y="129"/>
                      </a:lnTo>
                      <a:cubicBezTo>
                        <a:pt x="9" y="138"/>
                        <a:pt x="0" y="147"/>
                        <a:pt x="9" y="155"/>
                      </a:cubicBezTo>
                      <a:cubicBezTo>
                        <a:pt x="9" y="164"/>
                        <a:pt x="18" y="164"/>
                        <a:pt x="27" y="164"/>
                      </a:cubicBezTo>
                      <a:lnTo>
                        <a:pt x="303" y="39"/>
                      </a:lnTo>
                      <a:cubicBezTo>
                        <a:pt x="312" y="31"/>
                        <a:pt x="321" y="22"/>
                        <a:pt x="312" y="13"/>
                      </a:cubicBezTo>
                      <a:cubicBezTo>
                        <a:pt x="312" y="6"/>
                        <a:pt x="303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5" name="Google Shape;9625;p40">
                  <a:extLst>
                    <a:ext uri="{FF2B5EF4-FFF2-40B4-BE49-F238E27FC236}">
                      <a16:creationId xmlns:a16="http://schemas.microsoft.com/office/drawing/2014/main" id="{9351891D-59A3-BB48-D67B-6D1920736DCD}"/>
                    </a:ext>
                  </a:extLst>
                </p:cNvPr>
                <p:cNvSpPr/>
                <p:nvPr/>
              </p:nvSpPr>
              <p:spPr>
                <a:xfrm>
                  <a:off x="4672722" y="830991"/>
                  <a:ext cx="23096" cy="8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62" extrusionOk="0">
                      <a:moveTo>
                        <a:pt x="402" y="1"/>
                      </a:moveTo>
                      <a:cubicBezTo>
                        <a:pt x="268" y="19"/>
                        <a:pt x="134" y="63"/>
                        <a:pt x="9" y="126"/>
                      </a:cubicBezTo>
                      <a:cubicBezTo>
                        <a:pt x="0" y="135"/>
                        <a:pt x="0" y="144"/>
                        <a:pt x="0" y="153"/>
                      </a:cubicBezTo>
                      <a:cubicBezTo>
                        <a:pt x="9" y="161"/>
                        <a:pt x="9" y="161"/>
                        <a:pt x="18" y="161"/>
                      </a:cubicBezTo>
                      <a:lnTo>
                        <a:pt x="27" y="161"/>
                      </a:lnTo>
                      <a:cubicBezTo>
                        <a:pt x="143" y="99"/>
                        <a:pt x="277" y="54"/>
                        <a:pt x="410" y="37"/>
                      </a:cubicBezTo>
                      <a:cubicBezTo>
                        <a:pt x="419" y="37"/>
                        <a:pt x="428" y="28"/>
                        <a:pt x="428" y="10"/>
                      </a:cubicBezTo>
                      <a:cubicBezTo>
                        <a:pt x="428" y="1"/>
                        <a:pt x="419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6" name="Google Shape;9626;p40">
                  <a:extLst>
                    <a:ext uri="{FF2B5EF4-FFF2-40B4-BE49-F238E27FC236}">
                      <a16:creationId xmlns:a16="http://schemas.microsoft.com/office/drawing/2014/main" id="{A460DCCC-D74D-3AE3-5D31-AA1B34E26ED1}"/>
                    </a:ext>
                  </a:extLst>
                </p:cNvPr>
                <p:cNvSpPr/>
                <p:nvPr/>
              </p:nvSpPr>
              <p:spPr>
                <a:xfrm>
                  <a:off x="4670784" y="836590"/>
                  <a:ext cx="34133" cy="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254" extrusionOk="0">
                      <a:moveTo>
                        <a:pt x="615" y="0"/>
                      </a:moveTo>
                      <a:cubicBezTo>
                        <a:pt x="612" y="0"/>
                        <a:pt x="610" y="1"/>
                        <a:pt x="607" y="4"/>
                      </a:cubicBezTo>
                      <a:lnTo>
                        <a:pt x="18" y="218"/>
                      </a:lnTo>
                      <a:cubicBezTo>
                        <a:pt x="9" y="227"/>
                        <a:pt x="0" y="236"/>
                        <a:pt x="9" y="245"/>
                      </a:cubicBezTo>
                      <a:cubicBezTo>
                        <a:pt x="9" y="254"/>
                        <a:pt x="18" y="254"/>
                        <a:pt x="27" y="254"/>
                      </a:cubicBezTo>
                      <a:lnTo>
                        <a:pt x="625" y="31"/>
                      </a:lnTo>
                      <a:cubicBezTo>
                        <a:pt x="634" y="31"/>
                        <a:pt x="634" y="22"/>
                        <a:pt x="634" y="13"/>
                      </a:cubicBezTo>
                      <a:cubicBezTo>
                        <a:pt x="628" y="7"/>
                        <a:pt x="621" y="0"/>
                        <a:pt x="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7" name="Google Shape;9627;p40">
                  <a:extLst>
                    <a:ext uri="{FF2B5EF4-FFF2-40B4-BE49-F238E27FC236}">
                      <a16:creationId xmlns:a16="http://schemas.microsoft.com/office/drawing/2014/main" id="{933E9A21-D18D-995A-67E7-22CC2A5A5547}"/>
                    </a:ext>
                  </a:extLst>
                </p:cNvPr>
                <p:cNvSpPr/>
                <p:nvPr/>
              </p:nvSpPr>
              <p:spPr>
                <a:xfrm>
                  <a:off x="4675575" y="844234"/>
                  <a:ext cx="30795" cy="1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246" extrusionOk="0">
                      <a:moveTo>
                        <a:pt x="552" y="1"/>
                      </a:moveTo>
                      <a:cubicBezTo>
                        <a:pt x="550" y="1"/>
                        <a:pt x="547" y="2"/>
                        <a:pt x="545" y="5"/>
                      </a:cubicBezTo>
                      <a:cubicBezTo>
                        <a:pt x="375" y="76"/>
                        <a:pt x="197" y="147"/>
                        <a:pt x="18" y="210"/>
                      </a:cubicBezTo>
                      <a:cubicBezTo>
                        <a:pt x="10" y="210"/>
                        <a:pt x="1" y="228"/>
                        <a:pt x="10" y="237"/>
                      </a:cubicBezTo>
                      <a:cubicBezTo>
                        <a:pt x="10" y="246"/>
                        <a:pt x="18" y="246"/>
                        <a:pt x="27" y="246"/>
                      </a:cubicBezTo>
                      <a:cubicBezTo>
                        <a:pt x="206" y="183"/>
                        <a:pt x="384" y="112"/>
                        <a:pt x="554" y="31"/>
                      </a:cubicBezTo>
                      <a:cubicBezTo>
                        <a:pt x="563" y="31"/>
                        <a:pt x="572" y="23"/>
                        <a:pt x="563" y="14"/>
                      </a:cubicBezTo>
                      <a:cubicBezTo>
                        <a:pt x="563" y="7"/>
                        <a:pt x="558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8" name="Google Shape;9628;p40">
                  <a:extLst>
                    <a:ext uri="{FF2B5EF4-FFF2-40B4-BE49-F238E27FC236}">
                      <a16:creationId xmlns:a16="http://schemas.microsoft.com/office/drawing/2014/main" id="{BA038396-C62A-DB4F-0ED7-4D1925EEF093}"/>
                    </a:ext>
                  </a:extLst>
                </p:cNvPr>
                <p:cNvSpPr/>
                <p:nvPr/>
              </p:nvSpPr>
              <p:spPr>
                <a:xfrm>
                  <a:off x="4690973" y="852902"/>
                  <a:ext cx="14913" cy="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130" extrusionOk="0">
                      <a:moveTo>
                        <a:pt x="258" y="1"/>
                      </a:moveTo>
                      <a:cubicBezTo>
                        <a:pt x="255" y="1"/>
                        <a:pt x="253" y="2"/>
                        <a:pt x="250" y="4"/>
                      </a:cubicBezTo>
                      <a:cubicBezTo>
                        <a:pt x="179" y="40"/>
                        <a:pt x="98" y="76"/>
                        <a:pt x="18" y="93"/>
                      </a:cubicBezTo>
                      <a:cubicBezTo>
                        <a:pt x="9" y="93"/>
                        <a:pt x="0" y="102"/>
                        <a:pt x="0" y="111"/>
                      </a:cubicBezTo>
                      <a:cubicBezTo>
                        <a:pt x="0" y="120"/>
                        <a:pt x="9" y="129"/>
                        <a:pt x="18" y="129"/>
                      </a:cubicBezTo>
                      <a:lnTo>
                        <a:pt x="27" y="129"/>
                      </a:lnTo>
                      <a:cubicBezTo>
                        <a:pt x="107" y="111"/>
                        <a:pt x="187" y="76"/>
                        <a:pt x="268" y="31"/>
                      </a:cubicBezTo>
                      <a:cubicBezTo>
                        <a:pt x="277" y="31"/>
                        <a:pt x="277" y="22"/>
                        <a:pt x="277" y="13"/>
                      </a:cubicBezTo>
                      <a:cubicBezTo>
                        <a:pt x="270" y="7"/>
                        <a:pt x="26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9" name="Google Shape;9629;p40">
                  <a:extLst>
                    <a:ext uri="{FF2B5EF4-FFF2-40B4-BE49-F238E27FC236}">
                      <a16:creationId xmlns:a16="http://schemas.microsoft.com/office/drawing/2014/main" id="{AFFA753B-53B3-CE30-4D52-1B9AC5569F45}"/>
                    </a:ext>
                  </a:extLst>
                </p:cNvPr>
                <p:cNvSpPr/>
                <p:nvPr/>
              </p:nvSpPr>
              <p:spPr>
                <a:xfrm>
                  <a:off x="4599235" y="867169"/>
                  <a:ext cx="10606" cy="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32" extrusionOk="0">
                      <a:moveTo>
                        <a:pt x="183" y="0"/>
                      </a:moveTo>
                      <a:cubicBezTo>
                        <a:pt x="179" y="0"/>
                        <a:pt x="174" y="2"/>
                        <a:pt x="170" y="7"/>
                      </a:cubicBezTo>
                      <a:cubicBezTo>
                        <a:pt x="116" y="34"/>
                        <a:pt x="63" y="69"/>
                        <a:pt x="9" y="96"/>
                      </a:cubicBezTo>
                      <a:cubicBezTo>
                        <a:pt x="0" y="96"/>
                        <a:pt x="0" y="114"/>
                        <a:pt x="0" y="123"/>
                      </a:cubicBezTo>
                      <a:cubicBezTo>
                        <a:pt x="9" y="123"/>
                        <a:pt x="9" y="132"/>
                        <a:pt x="18" y="132"/>
                      </a:cubicBezTo>
                      <a:lnTo>
                        <a:pt x="27" y="132"/>
                      </a:lnTo>
                      <a:cubicBezTo>
                        <a:pt x="80" y="96"/>
                        <a:pt x="134" y="69"/>
                        <a:pt x="188" y="34"/>
                      </a:cubicBezTo>
                      <a:cubicBezTo>
                        <a:pt x="196" y="34"/>
                        <a:pt x="196" y="16"/>
                        <a:pt x="196" y="7"/>
                      </a:cubicBezTo>
                      <a:cubicBezTo>
                        <a:pt x="192" y="2"/>
                        <a:pt x="188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0" name="Google Shape;9630;p40">
                  <a:extLst>
                    <a:ext uri="{FF2B5EF4-FFF2-40B4-BE49-F238E27FC236}">
                      <a16:creationId xmlns:a16="http://schemas.microsoft.com/office/drawing/2014/main" id="{9E736EEB-7F13-55BD-AB03-76B40DF1990C}"/>
                    </a:ext>
                  </a:extLst>
                </p:cNvPr>
                <p:cNvSpPr/>
                <p:nvPr/>
              </p:nvSpPr>
              <p:spPr>
                <a:xfrm>
                  <a:off x="4607364" y="870884"/>
                  <a:ext cx="12544" cy="8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52" extrusionOk="0">
                      <a:moveTo>
                        <a:pt x="206" y="0"/>
                      </a:moveTo>
                      <a:lnTo>
                        <a:pt x="10" y="116"/>
                      </a:lnTo>
                      <a:cubicBezTo>
                        <a:pt x="1" y="125"/>
                        <a:pt x="1" y="134"/>
                        <a:pt x="1" y="143"/>
                      </a:cubicBezTo>
                      <a:cubicBezTo>
                        <a:pt x="10" y="152"/>
                        <a:pt x="10" y="152"/>
                        <a:pt x="19" y="152"/>
                      </a:cubicBezTo>
                      <a:lnTo>
                        <a:pt x="28" y="152"/>
                      </a:lnTo>
                      <a:lnTo>
                        <a:pt x="224" y="36"/>
                      </a:lnTo>
                      <a:cubicBezTo>
                        <a:pt x="233" y="27"/>
                        <a:pt x="233" y="18"/>
                        <a:pt x="224" y="9"/>
                      </a:cubicBezTo>
                      <a:cubicBezTo>
                        <a:pt x="224" y="0"/>
                        <a:pt x="215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1" name="Google Shape;9631;p40">
                  <a:extLst>
                    <a:ext uri="{FF2B5EF4-FFF2-40B4-BE49-F238E27FC236}">
                      <a16:creationId xmlns:a16="http://schemas.microsoft.com/office/drawing/2014/main" id="{725DB148-0E1E-E7EA-674D-1D5B5DB270A8}"/>
                    </a:ext>
                  </a:extLst>
                </p:cNvPr>
                <p:cNvSpPr/>
                <p:nvPr/>
              </p:nvSpPr>
              <p:spPr>
                <a:xfrm>
                  <a:off x="4618455" y="874814"/>
                  <a:ext cx="12490" cy="9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69" extrusionOk="0">
                      <a:moveTo>
                        <a:pt x="210" y="1"/>
                      </a:moveTo>
                      <a:cubicBezTo>
                        <a:pt x="205" y="1"/>
                        <a:pt x="201" y="3"/>
                        <a:pt x="196" y="8"/>
                      </a:cubicBezTo>
                      <a:cubicBezTo>
                        <a:pt x="143" y="61"/>
                        <a:pt x="80" y="97"/>
                        <a:pt x="9" y="133"/>
                      </a:cubicBezTo>
                      <a:cubicBezTo>
                        <a:pt x="0" y="133"/>
                        <a:pt x="0" y="141"/>
                        <a:pt x="0" y="150"/>
                      </a:cubicBezTo>
                      <a:cubicBezTo>
                        <a:pt x="9" y="159"/>
                        <a:pt x="9" y="168"/>
                        <a:pt x="18" y="168"/>
                      </a:cubicBezTo>
                      <a:cubicBezTo>
                        <a:pt x="27" y="168"/>
                        <a:pt x="27" y="168"/>
                        <a:pt x="27" y="159"/>
                      </a:cubicBezTo>
                      <a:cubicBezTo>
                        <a:pt x="98" y="133"/>
                        <a:pt x="170" y="88"/>
                        <a:pt x="223" y="25"/>
                      </a:cubicBezTo>
                      <a:cubicBezTo>
                        <a:pt x="232" y="25"/>
                        <a:pt x="232" y="8"/>
                        <a:pt x="223" y="8"/>
                      </a:cubicBezTo>
                      <a:cubicBezTo>
                        <a:pt x="219" y="3"/>
                        <a:pt x="21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2" name="Google Shape;9632;p40">
                  <a:extLst>
                    <a:ext uri="{FF2B5EF4-FFF2-40B4-BE49-F238E27FC236}">
                      <a16:creationId xmlns:a16="http://schemas.microsoft.com/office/drawing/2014/main" id="{6E921839-6EDA-BB20-7AB2-71FFE8C30D39}"/>
                    </a:ext>
                  </a:extLst>
                </p:cNvPr>
                <p:cNvSpPr/>
                <p:nvPr/>
              </p:nvSpPr>
              <p:spPr>
                <a:xfrm>
                  <a:off x="4632345" y="877236"/>
                  <a:ext cx="10175" cy="8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9" extrusionOk="0">
                      <a:moveTo>
                        <a:pt x="166" y="1"/>
                      </a:moveTo>
                      <a:cubicBezTo>
                        <a:pt x="161" y="1"/>
                        <a:pt x="157" y="3"/>
                        <a:pt x="152" y="7"/>
                      </a:cubicBezTo>
                      <a:cubicBezTo>
                        <a:pt x="117" y="61"/>
                        <a:pt x="72" y="96"/>
                        <a:pt x="19" y="123"/>
                      </a:cubicBezTo>
                      <a:cubicBezTo>
                        <a:pt x="10" y="123"/>
                        <a:pt x="1" y="141"/>
                        <a:pt x="10" y="150"/>
                      </a:cubicBezTo>
                      <a:cubicBezTo>
                        <a:pt x="10" y="150"/>
                        <a:pt x="19" y="159"/>
                        <a:pt x="28" y="159"/>
                      </a:cubicBezTo>
                      <a:lnTo>
                        <a:pt x="36" y="159"/>
                      </a:lnTo>
                      <a:cubicBezTo>
                        <a:pt x="90" y="123"/>
                        <a:pt x="143" y="88"/>
                        <a:pt x="179" y="34"/>
                      </a:cubicBezTo>
                      <a:cubicBezTo>
                        <a:pt x="188" y="25"/>
                        <a:pt x="188" y="7"/>
                        <a:pt x="179" y="7"/>
                      </a:cubicBezTo>
                      <a:cubicBezTo>
                        <a:pt x="175" y="3"/>
                        <a:pt x="170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3" name="Google Shape;9633;p40">
                  <a:extLst>
                    <a:ext uri="{FF2B5EF4-FFF2-40B4-BE49-F238E27FC236}">
                      <a16:creationId xmlns:a16="http://schemas.microsoft.com/office/drawing/2014/main" id="{7945B53C-D3B7-364D-29D6-693B228C3B66}"/>
                    </a:ext>
                  </a:extLst>
                </p:cNvPr>
                <p:cNvSpPr/>
                <p:nvPr/>
              </p:nvSpPr>
              <p:spPr>
                <a:xfrm>
                  <a:off x="4505075" y="824261"/>
                  <a:ext cx="13998" cy="12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25" extrusionOk="0">
                      <a:moveTo>
                        <a:pt x="224" y="1"/>
                      </a:moveTo>
                      <a:cubicBezTo>
                        <a:pt x="143" y="55"/>
                        <a:pt x="72" y="117"/>
                        <a:pt x="10" y="197"/>
                      </a:cubicBezTo>
                      <a:cubicBezTo>
                        <a:pt x="1" y="206"/>
                        <a:pt x="10" y="215"/>
                        <a:pt x="19" y="224"/>
                      </a:cubicBezTo>
                      <a:lnTo>
                        <a:pt x="27" y="224"/>
                      </a:lnTo>
                      <a:cubicBezTo>
                        <a:pt x="27" y="224"/>
                        <a:pt x="36" y="224"/>
                        <a:pt x="36" y="215"/>
                      </a:cubicBezTo>
                      <a:cubicBezTo>
                        <a:pt x="99" y="144"/>
                        <a:pt x="170" y="81"/>
                        <a:pt x="242" y="37"/>
                      </a:cubicBezTo>
                      <a:cubicBezTo>
                        <a:pt x="250" y="28"/>
                        <a:pt x="259" y="19"/>
                        <a:pt x="250" y="10"/>
                      </a:cubicBezTo>
                      <a:cubicBezTo>
                        <a:pt x="242" y="1"/>
                        <a:pt x="233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4" name="Google Shape;9634;p40">
                  <a:extLst>
                    <a:ext uri="{FF2B5EF4-FFF2-40B4-BE49-F238E27FC236}">
                      <a16:creationId xmlns:a16="http://schemas.microsoft.com/office/drawing/2014/main" id="{DFC182C6-36CC-E995-B374-8B9DE239A5AE}"/>
                    </a:ext>
                  </a:extLst>
                </p:cNvPr>
                <p:cNvSpPr/>
                <p:nvPr/>
              </p:nvSpPr>
              <p:spPr>
                <a:xfrm>
                  <a:off x="4515196" y="824261"/>
                  <a:ext cx="15398" cy="1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242" extrusionOk="0">
                      <a:moveTo>
                        <a:pt x="259" y="1"/>
                      </a:moveTo>
                      <a:lnTo>
                        <a:pt x="9" y="206"/>
                      </a:lnTo>
                      <a:cubicBezTo>
                        <a:pt x="0" y="215"/>
                        <a:pt x="0" y="224"/>
                        <a:pt x="9" y="233"/>
                      </a:cubicBezTo>
                      <a:cubicBezTo>
                        <a:pt x="9" y="242"/>
                        <a:pt x="18" y="242"/>
                        <a:pt x="18" y="242"/>
                      </a:cubicBezTo>
                      <a:cubicBezTo>
                        <a:pt x="27" y="242"/>
                        <a:pt x="27" y="242"/>
                        <a:pt x="27" y="233"/>
                      </a:cubicBezTo>
                      <a:lnTo>
                        <a:pt x="277" y="37"/>
                      </a:lnTo>
                      <a:cubicBezTo>
                        <a:pt x="285" y="28"/>
                        <a:pt x="285" y="19"/>
                        <a:pt x="285" y="10"/>
                      </a:cubicBezTo>
                      <a:cubicBezTo>
                        <a:pt x="277" y="1"/>
                        <a:pt x="268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5" name="Google Shape;9635;p40">
                  <a:extLst>
                    <a:ext uri="{FF2B5EF4-FFF2-40B4-BE49-F238E27FC236}">
                      <a16:creationId xmlns:a16="http://schemas.microsoft.com/office/drawing/2014/main" id="{89F2C7E2-3ECF-DBCC-0A16-20B60EA05628}"/>
                    </a:ext>
                  </a:extLst>
                </p:cNvPr>
                <p:cNvSpPr/>
                <p:nvPr/>
              </p:nvSpPr>
              <p:spPr>
                <a:xfrm>
                  <a:off x="4529086" y="824907"/>
                  <a:ext cx="13998" cy="1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13" extrusionOk="0">
                      <a:moveTo>
                        <a:pt x="237" y="0"/>
                      </a:moveTo>
                      <a:cubicBezTo>
                        <a:pt x="233" y="0"/>
                        <a:pt x="228" y="2"/>
                        <a:pt x="224" y="7"/>
                      </a:cubicBezTo>
                      <a:lnTo>
                        <a:pt x="10" y="176"/>
                      </a:lnTo>
                      <a:cubicBezTo>
                        <a:pt x="1" y="185"/>
                        <a:pt x="1" y="194"/>
                        <a:pt x="10" y="203"/>
                      </a:cubicBezTo>
                      <a:cubicBezTo>
                        <a:pt x="10" y="203"/>
                        <a:pt x="19" y="212"/>
                        <a:pt x="19" y="212"/>
                      </a:cubicBezTo>
                      <a:cubicBezTo>
                        <a:pt x="27" y="212"/>
                        <a:pt x="27" y="203"/>
                        <a:pt x="36" y="203"/>
                      </a:cubicBezTo>
                      <a:lnTo>
                        <a:pt x="242" y="34"/>
                      </a:lnTo>
                      <a:cubicBezTo>
                        <a:pt x="251" y="25"/>
                        <a:pt x="259" y="16"/>
                        <a:pt x="251" y="7"/>
                      </a:cubicBezTo>
                      <a:cubicBezTo>
                        <a:pt x="246" y="2"/>
                        <a:pt x="242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6" name="Google Shape;9636;p40">
                  <a:extLst>
                    <a:ext uri="{FF2B5EF4-FFF2-40B4-BE49-F238E27FC236}">
                      <a16:creationId xmlns:a16="http://schemas.microsoft.com/office/drawing/2014/main" id="{5AF004F8-3C35-52B5-8566-2DC4C53489D6}"/>
                    </a:ext>
                  </a:extLst>
                </p:cNvPr>
                <p:cNvSpPr/>
                <p:nvPr/>
              </p:nvSpPr>
              <p:spPr>
                <a:xfrm>
                  <a:off x="4542545" y="824261"/>
                  <a:ext cx="13998" cy="11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07" extrusionOk="0">
                      <a:moveTo>
                        <a:pt x="224" y="1"/>
                      </a:moveTo>
                      <a:lnTo>
                        <a:pt x="9" y="179"/>
                      </a:lnTo>
                      <a:cubicBezTo>
                        <a:pt x="1" y="179"/>
                        <a:pt x="1" y="197"/>
                        <a:pt x="9" y="206"/>
                      </a:cubicBezTo>
                      <a:lnTo>
                        <a:pt x="36" y="206"/>
                      </a:lnTo>
                      <a:lnTo>
                        <a:pt x="250" y="37"/>
                      </a:lnTo>
                      <a:cubicBezTo>
                        <a:pt x="250" y="28"/>
                        <a:pt x="259" y="19"/>
                        <a:pt x="250" y="10"/>
                      </a:cubicBezTo>
                      <a:cubicBezTo>
                        <a:pt x="241" y="1"/>
                        <a:pt x="23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7" name="Google Shape;9637;p40">
                  <a:extLst>
                    <a:ext uri="{FF2B5EF4-FFF2-40B4-BE49-F238E27FC236}">
                      <a16:creationId xmlns:a16="http://schemas.microsoft.com/office/drawing/2014/main" id="{8E6A32AC-714F-F993-7B21-9F33F637A345}"/>
                    </a:ext>
                  </a:extLst>
                </p:cNvPr>
                <p:cNvSpPr/>
                <p:nvPr/>
              </p:nvSpPr>
              <p:spPr>
                <a:xfrm>
                  <a:off x="4558373" y="825553"/>
                  <a:ext cx="9691" cy="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29" extrusionOk="0">
                      <a:moveTo>
                        <a:pt x="160" y="0"/>
                      </a:moveTo>
                      <a:cubicBezTo>
                        <a:pt x="158" y="0"/>
                        <a:pt x="155" y="1"/>
                        <a:pt x="153" y="4"/>
                      </a:cubicBezTo>
                      <a:lnTo>
                        <a:pt x="10" y="102"/>
                      </a:lnTo>
                      <a:cubicBezTo>
                        <a:pt x="1" y="102"/>
                        <a:pt x="1" y="111"/>
                        <a:pt x="10" y="120"/>
                      </a:cubicBezTo>
                      <a:cubicBezTo>
                        <a:pt x="10" y="129"/>
                        <a:pt x="19" y="129"/>
                        <a:pt x="19" y="129"/>
                      </a:cubicBezTo>
                      <a:lnTo>
                        <a:pt x="28" y="129"/>
                      </a:lnTo>
                      <a:lnTo>
                        <a:pt x="170" y="31"/>
                      </a:lnTo>
                      <a:cubicBezTo>
                        <a:pt x="179" y="31"/>
                        <a:pt x="179" y="22"/>
                        <a:pt x="179" y="13"/>
                      </a:cubicBezTo>
                      <a:cubicBezTo>
                        <a:pt x="173" y="6"/>
                        <a:pt x="16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8" name="Google Shape;9638;p40">
                  <a:extLst>
                    <a:ext uri="{FF2B5EF4-FFF2-40B4-BE49-F238E27FC236}">
                      <a16:creationId xmlns:a16="http://schemas.microsoft.com/office/drawing/2014/main" id="{A3106531-B604-B79D-BECB-A09DE1326360}"/>
                    </a:ext>
                  </a:extLst>
                </p:cNvPr>
                <p:cNvSpPr/>
                <p:nvPr/>
              </p:nvSpPr>
              <p:spPr>
                <a:xfrm>
                  <a:off x="4593959" y="656021"/>
                  <a:ext cx="230586" cy="12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" h="2310" extrusionOk="0">
                      <a:moveTo>
                        <a:pt x="1524" y="0"/>
                      </a:moveTo>
                      <a:cubicBezTo>
                        <a:pt x="1055" y="0"/>
                        <a:pt x="576" y="139"/>
                        <a:pt x="232" y="450"/>
                      </a:cubicBezTo>
                      <a:cubicBezTo>
                        <a:pt x="89" y="584"/>
                        <a:pt x="63" y="717"/>
                        <a:pt x="0" y="878"/>
                      </a:cubicBezTo>
                      <a:cubicBezTo>
                        <a:pt x="170" y="1119"/>
                        <a:pt x="339" y="1404"/>
                        <a:pt x="553" y="1592"/>
                      </a:cubicBezTo>
                      <a:cubicBezTo>
                        <a:pt x="642" y="1672"/>
                        <a:pt x="741" y="1734"/>
                        <a:pt x="848" y="1788"/>
                      </a:cubicBezTo>
                      <a:cubicBezTo>
                        <a:pt x="1471" y="2131"/>
                        <a:pt x="2178" y="2310"/>
                        <a:pt x="2889" y="2310"/>
                      </a:cubicBezTo>
                      <a:cubicBezTo>
                        <a:pt x="3083" y="2310"/>
                        <a:pt x="3277" y="2296"/>
                        <a:pt x="3470" y="2270"/>
                      </a:cubicBezTo>
                      <a:cubicBezTo>
                        <a:pt x="3711" y="2234"/>
                        <a:pt x="3970" y="2171"/>
                        <a:pt x="4157" y="2020"/>
                      </a:cubicBezTo>
                      <a:cubicBezTo>
                        <a:pt x="4157" y="2011"/>
                        <a:pt x="4157" y="2002"/>
                        <a:pt x="4157" y="1993"/>
                      </a:cubicBezTo>
                      <a:cubicBezTo>
                        <a:pt x="4157" y="1931"/>
                        <a:pt x="4184" y="1868"/>
                        <a:pt x="4202" y="1797"/>
                      </a:cubicBezTo>
                      <a:cubicBezTo>
                        <a:pt x="4282" y="1485"/>
                        <a:pt x="4139" y="1154"/>
                        <a:pt x="3925" y="922"/>
                      </a:cubicBezTo>
                      <a:cubicBezTo>
                        <a:pt x="3702" y="682"/>
                        <a:pt x="3408" y="539"/>
                        <a:pt x="3114" y="405"/>
                      </a:cubicBezTo>
                      <a:cubicBezTo>
                        <a:pt x="2650" y="200"/>
                        <a:pt x="2159" y="30"/>
                        <a:pt x="1650" y="4"/>
                      </a:cubicBezTo>
                      <a:cubicBezTo>
                        <a:pt x="1609" y="1"/>
                        <a:pt x="1566" y="0"/>
                        <a:pt x="15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9" name="Google Shape;9639;p40">
                  <a:extLst>
                    <a:ext uri="{FF2B5EF4-FFF2-40B4-BE49-F238E27FC236}">
                      <a16:creationId xmlns:a16="http://schemas.microsoft.com/office/drawing/2014/main" id="{AE7FC64B-D529-7650-3911-4A13ADE15346}"/>
                    </a:ext>
                  </a:extLst>
                </p:cNvPr>
                <p:cNvSpPr/>
                <p:nvPr/>
              </p:nvSpPr>
              <p:spPr>
                <a:xfrm>
                  <a:off x="4588199" y="652629"/>
                  <a:ext cx="236831" cy="133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9" h="2471" extrusionOk="0">
                      <a:moveTo>
                        <a:pt x="1625" y="1"/>
                      </a:moveTo>
                      <a:cubicBezTo>
                        <a:pt x="1586" y="1"/>
                        <a:pt x="1547" y="2"/>
                        <a:pt x="1508" y="4"/>
                      </a:cubicBezTo>
                      <a:cubicBezTo>
                        <a:pt x="1204" y="4"/>
                        <a:pt x="901" y="76"/>
                        <a:pt x="624" y="209"/>
                      </a:cubicBezTo>
                      <a:cubicBezTo>
                        <a:pt x="482" y="281"/>
                        <a:pt x="357" y="370"/>
                        <a:pt x="232" y="477"/>
                      </a:cubicBezTo>
                      <a:cubicBezTo>
                        <a:pt x="170" y="539"/>
                        <a:pt x="125" y="620"/>
                        <a:pt x="89" y="691"/>
                      </a:cubicBezTo>
                      <a:cubicBezTo>
                        <a:pt x="62" y="771"/>
                        <a:pt x="36" y="843"/>
                        <a:pt x="18" y="905"/>
                      </a:cubicBezTo>
                      <a:lnTo>
                        <a:pt x="0" y="959"/>
                      </a:lnTo>
                      <a:lnTo>
                        <a:pt x="27" y="1003"/>
                      </a:lnTo>
                      <a:cubicBezTo>
                        <a:pt x="134" y="1155"/>
                        <a:pt x="241" y="1333"/>
                        <a:pt x="357" y="1494"/>
                      </a:cubicBezTo>
                      <a:cubicBezTo>
                        <a:pt x="419" y="1574"/>
                        <a:pt x="491" y="1655"/>
                        <a:pt x="571" y="1726"/>
                      </a:cubicBezTo>
                      <a:cubicBezTo>
                        <a:pt x="651" y="1797"/>
                        <a:pt x="740" y="1860"/>
                        <a:pt x="830" y="1904"/>
                      </a:cubicBezTo>
                      <a:cubicBezTo>
                        <a:pt x="1178" y="2110"/>
                        <a:pt x="1552" y="2261"/>
                        <a:pt x="1945" y="2350"/>
                      </a:cubicBezTo>
                      <a:cubicBezTo>
                        <a:pt x="2273" y="2432"/>
                        <a:pt x="2613" y="2471"/>
                        <a:pt x="2951" y="2471"/>
                      </a:cubicBezTo>
                      <a:cubicBezTo>
                        <a:pt x="3017" y="2471"/>
                        <a:pt x="3083" y="2469"/>
                        <a:pt x="3149" y="2466"/>
                      </a:cubicBezTo>
                      <a:cubicBezTo>
                        <a:pt x="3345" y="2457"/>
                        <a:pt x="3542" y="2440"/>
                        <a:pt x="3747" y="2395"/>
                      </a:cubicBezTo>
                      <a:cubicBezTo>
                        <a:pt x="3943" y="2350"/>
                        <a:pt x="4148" y="2279"/>
                        <a:pt x="4309" y="2136"/>
                      </a:cubicBezTo>
                      <a:lnTo>
                        <a:pt x="4345" y="2110"/>
                      </a:lnTo>
                      <a:lnTo>
                        <a:pt x="4345" y="2074"/>
                      </a:lnTo>
                      <a:cubicBezTo>
                        <a:pt x="4327" y="2011"/>
                        <a:pt x="4371" y="1931"/>
                        <a:pt x="4380" y="1833"/>
                      </a:cubicBezTo>
                      <a:cubicBezTo>
                        <a:pt x="4398" y="1735"/>
                        <a:pt x="4398" y="1637"/>
                        <a:pt x="4380" y="1539"/>
                      </a:cubicBezTo>
                      <a:cubicBezTo>
                        <a:pt x="4345" y="1351"/>
                        <a:pt x="4255" y="1182"/>
                        <a:pt x="4139" y="1039"/>
                      </a:cubicBezTo>
                      <a:cubicBezTo>
                        <a:pt x="3899" y="754"/>
                        <a:pt x="3560" y="593"/>
                        <a:pt x="3221" y="468"/>
                      </a:cubicBezTo>
                      <a:lnTo>
                        <a:pt x="3221" y="468"/>
                      </a:lnTo>
                      <a:cubicBezTo>
                        <a:pt x="3381" y="548"/>
                        <a:pt x="3542" y="638"/>
                        <a:pt x="3684" y="736"/>
                      </a:cubicBezTo>
                      <a:cubicBezTo>
                        <a:pt x="3836" y="834"/>
                        <a:pt x="3970" y="959"/>
                        <a:pt x="4068" y="1093"/>
                      </a:cubicBezTo>
                      <a:cubicBezTo>
                        <a:pt x="4166" y="1235"/>
                        <a:pt x="4238" y="1396"/>
                        <a:pt x="4255" y="1556"/>
                      </a:cubicBezTo>
                      <a:cubicBezTo>
                        <a:pt x="4273" y="1646"/>
                        <a:pt x="4264" y="1726"/>
                        <a:pt x="4246" y="1806"/>
                      </a:cubicBezTo>
                      <a:cubicBezTo>
                        <a:pt x="4239" y="1868"/>
                        <a:pt x="4197" y="1944"/>
                        <a:pt x="4192" y="2039"/>
                      </a:cubicBezTo>
                      <a:lnTo>
                        <a:pt x="4192" y="2039"/>
                      </a:lnTo>
                      <a:cubicBezTo>
                        <a:pt x="3900" y="2236"/>
                        <a:pt x="3503" y="2253"/>
                        <a:pt x="3140" y="2270"/>
                      </a:cubicBezTo>
                      <a:cubicBezTo>
                        <a:pt x="3108" y="2271"/>
                        <a:pt x="3076" y="2271"/>
                        <a:pt x="3044" y="2271"/>
                      </a:cubicBezTo>
                      <a:cubicBezTo>
                        <a:pt x="2692" y="2271"/>
                        <a:pt x="2342" y="2227"/>
                        <a:pt x="1998" y="2145"/>
                      </a:cubicBezTo>
                      <a:cubicBezTo>
                        <a:pt x="1633" y="2047"/>
                        <a:pt x="1267" y="1904"/>
                        <a:pt x="937" y="1717"/>
                      </a:cubicBezTo>
                      <a:cubicBezTo>
                        <a:pt x="619" y="1554"/>
                        <a:pt x="441" y="1233"/>
                        <a:pt x="221" y="922"/>
                      </a:cubicBezTo>
                      <a:lnTo>
                        <a:pt x="221" y="922"/>
                      </a:lnTo>
                      <a:cubicBezTo>
                        <a:pt x="259" y="795"/>
                        <a:pt x="296" y="689"/>
                        <a:pt x="375" y="611"/>
                      </a:cubicBezTo>
                      <a:cubicBezTo>
                        <a:pt x="464" y="522"/>
                        <a:pt x="580" y="432"/>
                        <a:pt x="705" y="370"/>
                      </a:cubicBezTo>
                      <a:cubicBezTo>
                        <a:pt x="946" y="227"/>
                        <a:pt x="1231" y="156"/>
                        <a:pt x="1517" y="129"/>
                      </a:cubicBezTo>
                      <a:cubicBezTo>
                        <a:pt x="1567" y="126"/>
                        <a:pt x="1618" y="124"/>
                        <a:pt x="1669" y="124"/>
                      </a:cubicBezTo>
                      <a:cubicBezTo>
                        <a:pt x="1906" y="124"/>
                        <a:pt x="2147" y="156"/>
                        <a:pt x="2382" y="200"/>
                      </a:cubicBezTo>
                      <a:cubicBezTo>
                        <a:pt x="2667" y="272"/>
                        <a:pt x="2944" y="361"/>
                        <a:pt x="3221" y="468"/>
                      </a:cubicBezTo>
                      <a:cubicBezTo>
                        <a:pt x="2962" y="334"/>
                        <a:pt x="2685" y="218"/>
                        <a:pt x="2400" y="129"/>
                      </a:cubicBezTo>
                      <a:cubicBezTo>
                        <a:pt x="2151" y="51"/>
                        <a:pt x="1889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0" name="Google Shape;9640;p40">
                  <a:extLst>
                    <a:ext uri="{FF2B5EF4-FFF2-40B4-BE49-F238E27FC236}">
                      <a16:creationId xmlns:a16="http://schemas.microsoft.com/office/drawing/2014/main" id="{25AA57A8-1512-1165-6295-E87567233B78}"/>
                    </a:ext>
                  </a:extLst>
                </p:cNvPr>
                <p:cNvSpPr/>
                <p:nvPr/>
              </p:nvSpPr>
              <p:spPr>
                <a:xfrm>
                  <a:off x="4586261" y="703236"/>
                  <a:ext cx="232524" cy="13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2509" extrusionOk="0">
                      <a:moveTo>
                        <a:pt x="143" y="1"/>
                      </a:moveTo>
                      <a:cubicBezTo>
                        <a:pt x="143" y="19"/>
                        <a:pt x="134" y="45"/>
                        <a:pt x="125" y="63"/>
                      </a:cubicBezTo>
                      <a:cubicBezTo>
                        <a:pt x="63" y="215"/>
                        <a:pt x="27" y="349"/>
                        <a:pt x="18" y="518"/>
                      </a:cubicBezTo>
                      <a:cubicBezTo>
                        <a:pt x="0" y="857"/>
                        <a:pt x="107" y="1178"/>
                        <a:pt x="277" y="1473"/>
                      </a:cubicBezTo>
                      <a:cubicBezTo>
                        <a:pt x="384" y="1642"/>
                        <a:pt x="509" y="1794"/>
                        <a:pt x="660" y="1919"/>
                      </a:cubicBezTo>
                      <a:cubicBezTo>
                        <a:pt x="892" y="2097"/>
                        <a:pt x="1133" y="2222"/>
                        <a:pt x="1410" y="2320"/>
                      </a:cubicBezTo>
                      <a:cubicBezTo>
                        <a:pt x="1723" y="2430"/>
                        <a:pt x="2045" y="2508"/>
                        <a:pt x="2374" y="2508"/>
                      </a:cubicBezTo>
                      <a:cubicBezTo>
                        <a:pt x="2392" y="2508"/>
                        <a:pt x="2409" y="2508"/>
                        <a:pt x="2427" y="2508"/>
                      </a:cubicBezTo>
                      <a:cubicBezTo>
                        <a:pt x="3123" y="2490"/>
                        <a:pt x="3774" y="2213"/>
                        <a:pt x="4193" y="1544"/>
                      </a:cubicBezTo>
                      <a:cubicBezTo>
                        <a:pt x="4247" y="1464"/>
                        <a:pt x="4309" y="1375"/>
                        <a:pt x="4318" y="1277"/>
                      </a:cubicBezTo>
                      <a:cubicBezTo>
                        <a:pt x="4318" y="1232"/>
                        <a:pt x="4300" y="1187"/>
                        <a:pt x="4300" y="1143"/>
                      </a:cubicBezTo>
                      <a:cubicBezTo>
                        <a:pt x="4104" y="1294"/>
                        <a:pt x="3854" y="1357"/>
                        <a:pt x="3613" y="1393"/>
                      </a:cubicBezTo>
                      <a:cubicBezTo>
                        <a:pt x="3420" y="1419"/>
                        <a:pt x="3226" y="1433"/>
                        <a:pt x="3032" y="1433"/>
                      </a:cubicBezTo>
                      <a:cubicBezTo>
                        <a:pt x="2321" y="1433"/>
                        <a:pt x="1614" y="1254"/>
                        <a:pt x="991" y="911"/>
                      </a:cubicBezTo>
                      <a:cubicBezTo>
                        <a:pt x="884" y="857"/>
                        <a:pt x="785" y="795"/>
                        <a:pt x="696" y="715"/>
                      </a:cubicBezTo>
                      <a:cubicBezTo>
                        <a:pt x="482" y="527"/>
                        <a:pt x="313" y="242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1" name="Google Shape;9641;p40">
                  <a:extLst>
                    <a:ext uri="{FF2B5EF4-FFF2-40B4-BE49-F238E27FC236}">
                      <a16:creationId xmlns:a16="http://schemas.microsoft.com/office/drawing/2014/main" id="{4E0989C6-CC3F-320C-5CF3-4592A752C916}"/>
                    </a:ext>
                  </a:extLst>
                </p:cNvPr>
                <p:cNvSpPr/>
                <p:nvPr/>
              </p:nvSpPr>
              <p:spPr>
                <a:xfrm>
                  <a:off x="4580985" y="690746"/>
                  <a:ext cx="237800" cy="150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7" h="2789" extrusionOk="0">
                      <a:moveTo>
                        <a:pt x="4398" y="1375"/>
                      </a:moveTo>
                      <a:lnTo>
                        <a:pt x="4398" y="1375"/>
                      </a:lnTo>
                      <a:cubicBezTo>
                        <a:pt x="4398" y="1419"/>
                        <a:pt x="4416" y="1464"/>
                        <a:pt x="4416" y="1509"/>
                      </a:cubicBezTo>
                      <a:cubicBezTo>
                        <a:pt x="4416" y="1464"/>
                        <a:pt x="4407" y="1419"/>
                        <a:pt x="4398" y="1375"/>
                      </a:cubicBezTo>
                      <a:close/>
                      <a:moveTo>
                        <a:pt x="214" y="1"/>
                      </a:moveTo>
                      <a:lnTo>
                        <a:pt x="143" y="197"/>
                      </a:lnTo>
                      <a:cubicBezTo>
                        <a:pt x="98" y="313"/>
                        <a:pt x="45" y="456"/>
                        <a:pt x="18" y="599"/>
                      </a:cubicBezTo>
                      <a:cubicBezTo>
                        <a:pt x="0" y="741"/>
                        <a:pt x="0" y="893"/>
                        <a:pt x="18" y="1036"/>
                      </a:cubicBezTo>
                      <a:cubicBezTo>
                        <a:pt x="54" y="1321"/>
                        <a:pt x="179" y="1580"/>
                        <a:pt x="321" y="1821"/>
                      </a:cubicBezTo>
                      <a:cubicBezTo>
                        <a:pt x="482" y="2053"/>
                        <a:pt x="696" y="2249"/>
                        <a:pt x="937" y="2392"/>
                      </a:cubicBezTo>
                      <a:cubicBezTo>
                        <a:pt x="1187" y="2526"/>
                        <a:pt x="1445" y="2615"/>
                        <a:pt x="1704" y="2686"/>
                      </a:cubicBezTo>
                      <a:cubicBezTo>
                        <a:pt x="1932" y="2747"/>
                        <a:pt x="2160" y="2788"/>
                        <a:pt x="2393" y="2788"/>
                      </a:cubicBezTo>
                      <a:cubicBezTo>
                        <a:pt x="2434" y="2788"/>
                        <a:pt x="2475" y="2787"/>
                        <a:pt x="2516" y="2784"/>
                      </a:cubicBezTo>
                      <a:cubicBezTo>
                        <a:pt x="2792" y="2775"/>
                        <a:pt x="3060" y="2722"/>
                        <a:pt x="3310" y="2615"/>
                      </a:cubicBezTo>
                      <a:cubicBezTo>
                        <a:pt x="3560" y="2517"/>
                        <a:pt x="3792" y="2365"/>
                        <a:pt x="3979" y="2178"/>
                      </a:cubicBezTo>
                      <a:cubicBezTo>
                        <a:pt x="4077" y="2080"/>
                        <a:pt x="4157" y="1981"/>
                        <a:pt x="4238" y="1865"/>
                      </a:cubicBezTo>
                      <a:cubicBezTo>
                        <a:pt x="4273" y="1813"/>
                        <a:pt x="4308" y="1760"/>
                        <a:pt x="4343" y="1698"/>
                      </a:cubicBezTo>
                      <a:lnTo>
                        <a:pt x="4343" y="1698"/>
                      </a:lnTo>
                      <a:cubicBezTo>
                        <a:pt x="4308" y="1760"/>
                        <a:pt x="4273" y="1813"/>
                        <a:pt x="4229" y="1865"/>
                      </a:cubicBezTo>
                      <a:cubicBezTo>
                        <a:pt x="4157" y="1972"/>
                        <a:pt x="4068" y="2080"/>
                        <a:pt x="3970" y="2169"/>
                      </a:cubicBezTo>
                      <a:cubicBezTo>
                        <a:pt x="3774" y="2347"/>
                        <a:pt x="3542" y="2490"/>
                        <a:pt x="3292" y="2579"/>
                      </a:cubicBezTo>
                      <a:cubicBezTo>
                        <a:pt x="3042" y="2668"/>
                        <a:pt x="2775" y="2704"/>
                        <a:pt x="2516" y="2704"/>
                      </a:cubicBezTo>
                      <a:cubicBezTo>
                        <a:pt x="2257" y="2695"/>
                        <a:pt x="1999" y="2642"/>
                        <a:pt x="1749" y="2561"/>
                      </a:cubicBezTo>
                      <a:cubicBezTo>
                        <a:pt x="1249" y="2392"/>
                        <a:pt x="767" y="2142"/>
                        <a:pt x="500" y="1705"/>
                      </a:cubicBezTo>
                      <a:cubicBezTo>
                        <a:pt x="375" y="1482"/>
                        <a:pt x="268" y="1250"/>
                        <a:pt x="232" y="1000"/>
                      </a:cubicBezTo>
                      <a:cubicBezTo>
                        <a:pt x="223" y="884"/>
                        <a:pt x="214" y="750"/>
                        <a:pt x="232" y="634"/>
                      </a:cubicBezTo>
                      <a:cubicBezTo>
                        <a:pt x="245" y="575"/>
                        <a:pt x="259" y="520"/>
                        <a:pt x="277" y="465"/>
                      </a:cubicBezTo>
                      <a:lnTo>
                        <a:pt x="277" y="465"/>
                      </a:lnTo>
                      <a:cubicBezTo>
                        <a:pt x="347" y="568"/>
                        <a:pt x="420" y="674"/>
                        <a:pt x="500" y="777"/>
                      </a:cubicBezTo>
                      <a:cubicBezTo>
                        <a:pt x="625" y="938"/>
                        <a:pt x="794" y="1080"/>
                        <a:pt x="973" y="1179"/>
                      </a:cubicBezTo>
                      <a:cubicBezTo>
                        <a:pt x="1329" y="1366"/>
                        <a:pt x="1704" y="1500"/>
                        <a:pt x="2097" y="1589"/>
                      </a:cubicBezTo>
                      <a:cubicBezTo>
                        <a:pt x="2412" y="1653"/>
                        <a:pt x="2728" y="1683"/>
                        <a:pt x="3043" y="1683"/>
                      </a:cubicBezTo>
                      <a:cubicBezTo>
                        <a:pt x="3120" y="1683"/>
                        <a:pt x="3197" y="1682"/>
                        <a:pt x="3274" y="1678"/>
                      </a:cubicBezTo>
                      <a:cubicBezTo>
                        <a:pt x="3470" y="1660"/>
                        <a:pt x="3667" y="1642"/>
                        <a:pt x="3863" y="1598"/>
                      </a:cubicBezTo>
                      <a:cubicBezTo>
                        <a:pt x="4050" y="1562"/>
                        <a:pt x="4247" y="1500"/>
                        <a:pt x="4398" y="1375"/>
                      </a:cubicBezTo>
                      <a:lnTo>
                        <a:pt x="4398" y="1375"/>
                      </a:lnTo>
                      <a:cubicBezTo>
                        <a:pt x="4247" y="1491"/>
                        <a:pt x="4050" y="1553"/>
                        <a:pt x="3863" y="1589"/>
                      </a:cubicBezTo>
                      <a:cubicBezTo>
                        <a:pt x="3667" y="1625"/>
                        <a:pt x="3470" y="1642"/>
                        <a:pt x="3274" y="1642"/>
                      </a:cubicBezTo>
                      <a:cubicBezTo>
                        <a:pt x="3246" y="1643"/>
                        <a:pt x="3218" y="1643"/>
                        <a:pt x="3189" y="1643"/>
                      </a:cubicBezTo>
                      <a:cubicBezTo>
                        <a:pt x="2825" y="1643"/>
                        <a:pt x="2463" y="1591"/>
                        <a:pt x="2123" y="1500"/>
                      </a:cubicBezTo>
                      <a:cubicBezTo>
                        <a:pt x="1749" y="1393"/>
                        <a:pt x="1383" y="1241"/>
                        <a:pt x="1062" y="1036"/>
                      </a:cubicBezTo>
                      <a:cubicBezTo>
                        <a:pt x="732" y="848"/>
                        <a:pt x="553" y="501"/>
                        <a:pt x="330" y="170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2" name="Google Shape;9642;p40">
                  <a:extLst>
                    <a:ext uri="{FF2B5EF4-FFF2-40B4-BE49-F238E27FC236}">
                      <a16:creationId xmlns:a16="http://schemas.microsoft.com/office/drawing/2014/main" id="{B766B287-622A-F04D-C92C-E62CBF7C2D17}"/>
                    </a:ext>
                  </a:extLst>
                </p:cNvPr>
                <p:cNvSpPr/>
                <p:nvPr/>
              </p:nvSpPr>
              <p:spPr>
                <a:xfrm>
                  <a:off x="4619370" y="702213"/>
                  <a:ext cx="184017" cy="4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747" extrusionOk="0">
                      <a:moveTo>
                        <a:pt x="576" y="0"/>
                      </a:moveTo>
                      <a:cubicBezTo>
                        <a:pt x="356" y="0"/>
                        <a:pt x="27" y="15"/>
                        <a:pt x="1" y="127"/>
                      </a:cubicBezTo>
                      <a:cubicBezTo>
                        <a:pt x="54" y="151"/>
                        <a:pt x="132" y="151"/>
                        <a:pt x="204" y="151"/>
                      </a:cubicBezTo>
                      <a:cubicBezTo>
                        <a:pt x="240" y="151"/>
                        <a:pt x="274" y="151"/>
                        <a:pt x="304" y="154"/>
                      </a:cubicBezTo>
                      <a:cubicBezTo>
                        <a:pt x="1232" y="216"/>
                        <a:pt x="2160" y="395"/>
                        <a:pt x="3052" y="680"/>
                      </a:cubicBezTo>
                      <a:cubicBezTo>
                        <a:pt x="3150" y="710"/>
                        <a:pt x="3254" y="747"/>
                        <a:pt x="3359" y="747"/>
                      </a:cubicBezTo>
                      <a:cubicBezTo>
                        <a:pt x="3378" y="747"/>
                        <a:pt x="3398" y="745"/>
                        <a:pt x="3418" y="742"/>
                      </a:cubicBezTo>
                      <a:cubicBezTo>
                        <a:pt x="3418" y="707"/>
                        <a:pt x="3382" y="680"/>
                        <a:pt x="3355" y="662"/>
                      </a:cubicBezTo>
                      <a:cubicBezTo>
                        <a:pt x="2811" y="305"/>
                        <a:pt x="2213" y="172"/>
                        <a:pt x="1589" y="73"/>
                      </a:cubicBezTo>
                      <a:cubicBezTo>
                        <a:pt x="1321" y="29"/>
                        <a:pt x="1018" y="2"/>
                        <a:pt x="750" y="2"/>
                      </a:cubicBezTo>
                      <a:cubicBezTo>
                        <a:pt x="718" y="2"/>
                        <a:pt x="654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3" name="Google Shape;9643;p40">
                  <a:extLst>
                    <a:ext uri="{FF2B5EF4-FFF2-40B4-BE49-F238E27FC236}">
                      <a16:creationId xmlns:a16="http://schemas.microsoft.com/office/drawing/2014/main" id="{2AB48F71-32F7-41F1-623A-95A51A0BC792}"/>
                    </a:ext>
                  </a:extLst>
                </p:cNvPr>
                <p:cNvSpPr/>
                <p:nvPr/>
              </p:nvSpPr>
              <p:spPr>
                <a:xfrm>
                  <a:off x="4716868" y="778177"/>
                  <a:ext cx="66812" cy="59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1107" extrusionOk="0">
                      <a:moveTo>
                        <a:pt x="1232" y="1"/>
                      </a:moveTo>
                      <a:cubicBezTo>
                        <a:pt x="1223" y="1"/>
                        <a:pt x="1205" y="1"/>
                        <a:pt x="1205" y="9"/>
                      </a:cubicBezTo>
                      <a:cubicBezTo>
                        <a:pt x="991" y="518"/>
                        <a:pt x="545" y="911"/>
                        <a:pt x="19" y="1062"/>
                      </a:cubicBezTo>
                      <a:cubicBezTo>
                        <a:pt x="10" y="1071"/>
                        <a:pt x="1" y="1080"/>
                        <a:pt x="1" y="1089"/>
                      </a:cubicBezTo>
                      <a:cubicBezTo>
                        <a:pt x="10" y="1098"/>
                        <a:pt x="19" y="1107"/>
                        <a:pt x="19" y="1107"/>
                      </a:cubicBezTo>
                      <a:cubicBezTo>
                        <a:pt x="28" y="1107"/>
                        <a:pt x="28" y="1107"/>
                        <a:pt x="28" y="1098"/>
                      </a:cubicBezTo>
                      <a:cubicBezTo>
                        <a:pt x="563" y="946"/>
                        <a:pt x="1018" y="545"/>
                        <a:pt x="1241" y="27"/>
                      </a:cubicBezTo>
                      <a:cubicBezTo>
                        <a:pt x="1241" y="18"/>
                        <a:pt x="1241" y="9"/>
                        <a:pt x="1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4" name="Google Shape;9644;p40">
                  <a:extLst>
                    <a:ext uri="{FF2B5EF4-FFF2-40B4-BE49-F238E27FC236}">
                      <a16:creationId xmlns:a16="http://schemas.microsoft.com/office/drawing/2014/main" id="{425C207A-D76C-94C8-8F15-D0CD14E4CAB1}"/>
                    </a:ext>
                  </a:extLst>
                </p:cNvPr>
                <p:cNvSpPr/>
                <p:nvPr/>
              </p:nvSpPr>
              <p:spPr>
                <a:xfrm>
                  <a:off x="4589114" y="725470"/>
                  <a:ext cx="15451" cy="1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320" extrusionOk="0">
                      <a:moveTo>
                        <a:pt x="273" y="0"/>
                      </a:moveTo>
                      <a:cubicBezTo>
                        <a:pt x="268" y="0"/>
                        <a:pt x="264" y="3"/>
                        <a:pt x="260" y="7"/>
                      </a:cubicBezTo>
                      <a:cubicBezTo>
                        <a:pt x="161" y="87"/>
                        <a:pt x="81" y="186"/>
                        <a:pt x="10" y="293"/>
                      </a:cubicBezTo>
                      <a:cubicBezTo>
                        <a:pt x="1" y="302"/>
                        <a:pt x="10" y="310"/>
                        <a:pt x="19" y="319"/>
                      </a:cubicBezTo>
                      <a:lnTo>
                        <a:pt x="28" y="319"/>
                      </a:lnTo>
                      <a:cubicBezTo>
                        <a:pt x="37" y="319"/>
                        <a:pt x="37" y="319"/>
                        <a:pt x="45" y="310"/>
                      </a:cubicBezTo>
                      <a:cubicBezTo>
                        <a:pt x="108" y="212"/>
                        <a:pt x="188" y="114"/>
                        <a:pt x="286" y="34"/>
                      </a:cubicBezTo>
                      <a:cubicBezTo>
                        <a:pt x="286" y="25"/>
                        <a:pt x="286" y="16"/>
                        <a:pt x="286" y="7"/>
                      </a:cubicBezTo>
                      <a:cubicBezTo>
                        <a:pt x="282" y="3"/>
                        <a:pt x="277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5" name="Google Shape;9645;p40">
                  <a:extLst>
                    <a:ext uri="{FF2B5EF4-FFF2-40B4-BE49-F238E27FC236}">
                      <a16:creationId xmlns:a16="http://schemas.microsoft.com/office/drawing/2014/main" id="{FAC2A329-EE7D-9CB7-DA22-2F9D4AEC0BEB}"/>
                    </a:ext>
                  </a:extLst>
                </p:cNvPr>
                <p:cNvSpPr/>
                <p:nvPr/>
              </p:nvSpPr>
              <p:spPr>
                <a:xfrm>
                  <a:off x="4599235" y="742752"/>
                  <a:ext cx="21158" cy="2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" h="454" extrusionOk="0">
                      <a:moveTo>
                        <a:pt x="370" y="1"/>
                      </a:moveTo>
                      <a:cubicBezTo>
                        <a:pt x="366" y="1"/>
                        <a:pt x="361" y="3"/>
                        <a:pt x="357" y="7"/>
                      </a:cubicBezTo>
                      <a:cubicBezTo>
                        <a:pt x="223" y="132"/>
                        <a:pt x="107" y="275"/>
                        <a:pt x="9" y="427"/>
                      </a:cubicBezTo>
                      <a:cubicBezTo>
                        <a:pt x="0" y="436"/>
                        <a:pt x="9" y="444"/>
                        <a:pt x="9" y="453"/>
                      </a:cubicBezTo>
                      <a:lnTo>
                        <a:pt x="27" y="453"/>
                      </a:lnTo>
                      <a:cubicBezTo>
                        <a:pt x="27" y="453"/>
                        <a:pt x="36" y="453"/>
                        <a:pt x="36" y="444"/>
                      </a:cubicBezTo>
                      <a:cubicBezTo>
                        <a:pt x="134" y="302"/>
                        <a:pt x="250" y="159"/>
                        <a:pt x="384" y="34"/>
                      </a:cubicBezTo>
                      <a:cubicBezTo>
                        <a:pt x="393" y="25"/>
                        <a:pt x="393" y="16"/>
                        <a:pt x="384" y="7"/>
                      </a:cubicBezTo>
                      <a:cubicBezTo>
                        <a:pt x="379" y="3"/>
                        <a:pt x="37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6" name="Google Shape;9646;p40">
                  <a:extLst>
                    <a:ext uri="{FF2B5EF4-FFF2-40B4-BE49-F238E27FC236}">
                      <a16:creationId xmlns:a16="http://schemas.microsoft.com/office/drawing/2014/main" id="{DD1B1FDC-1771-8416-91F8-A6ADA173B2FD}"/>
                    </a:ext>
                  </a:extLst>
                </p:cNvPr>
                <p:cNvSpPr/>
                <p:nvPr/>
              </p:nvSpPr>
              <p:spPr>
                <a:xfrm>
                  <a:off x="4610272" y="758634"/>
                  <a:ext cx="25519" cy="29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542" extrusionOk="0">
                      <a:moveTo>
                        <a:pt x="451" y="0"/>
                      </a:moveTo>
                      <a:cubicBezTo>
                        <a:pt x="446" y="0"/>
                        <a:pt x="442" y="2"/>
                        <a:pt x="438" y="7"/>
                      </a:cubicBezTo>
                      <a:cubicBezTo>
                        <a:pt x="277" y="158"/>
                        <a:pt x="134" y="328"/>
                        <a:pt x="0" y="506"/>
                      </a:cubicBezTo>
                      <a:cubicBezTo>
                        <a:pt x="0" y="515"/>
                        <a:pt x="0" y="524"/>
                        <a:pt x="9" y="533"/>
                      </a:cubicBezTo>
                      <a:cubicBezTo>
                        <a:pt x="9" y="533"/>
                        <a:pt x="18" y="542"/>
                        <a:pt x="18" y="542"/>
                      </a:cubicBezTo>
                      <a:cubicBezTo>
                        <a:pt x="27" y="542"/>
                        <a:pt x="27" y="533"/>
                        <a:pt x="36" y="533"/>
                      </a:cubicBezTo>
                      <a:cubicBezTo>
                        <a:pt x="161" y="355"/>
                        <a:pt x="313" y="185"/>
                        <a:pt x="464" y="33"/>
                      </a:cubicBezTo>
                      <a:cubicBezTo>
                        <a:pt x="473" y="25"/>
                        <a:pt x="473" y="16"/>
                        <a:pt x="464" y="7"/>
                      </a:cubicBezTo>
                      <a:cubicBezTo>
                        <a:pt x="460" y="2"/>
                        <a:pt x="455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7" name="Google Shape;9647;p40">
                  <a:extLst>
                    <a:ext uri="{FF2B5EF4-FFF2-40B4-BE49-F238E27FC236}">
                      <a16:creationId xmlns:a16="http://schemas.microsoft.com/office/drawing/2014/main" id="{85DDC0B6-D973-AA5A-9A0E-59287A59FE54}"/>
                    </a:ext>
                  </a:extLst>
                </p:cNvPr>
                <p:cNvSpPr/>
                <p:nvPr/>
              </p:nvSpPr>
              <p:spPr>
                <a:xfrm>
                  <a:off x="4625615" y="766279"/>
                  <a:ext cx="32249" cy="3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731" extrusionOk="0">
                      <a:moveTo>
                        <a:pt x="576" y="1"/>
                      </a:moveTo>
                      <a:cubicBezTo>
                        <a:pt x="572" y="1"/>
                        <a:pt x="567" y="3"/>
                        <a:pt x="563" y="7"/>
                      </a:cubicBezTo>
                      <a:cubicBezTo>
                        <a:pt x="367" y="230"/>
                        <a:pt x="179" y="462"/>
                        <a:pt x="1" y="703"/>
                      </a:cubicBezTo>
                      <a:cubicBezTo>
                        <a:pt x="1" y="712"/>
                        <a:pt x="1" y="721"/>
                        <a:pt x="10" y="730"/>
                      </a:cubicBezTo>
                      <a:lnTo>
                        <a:pt x="19" y="730"/>
                      </a:lnTo>
                      <a:cubicBezTo>
                        <a:pt x="28" y="730"/>
                        <a:pt x="28" y="730"/>
                        <a:pt x="37" y="721"/>
                      </a:cubicBezTo>
                      <a:cubicBezTo>
                        <a:pt x="206" y="489"/>
                        <a:pt x="393" y="248"/>
                        <a:pt x="590" y="34"/>
                      </a:cubicBezTo>
                      <a:cubicBezTo>
                        <a:pt x="599" y="25"/>
                        <a:pt x="599" y="7"/>
                        <a:pt x="590" y="7"/>
                      </a:cubicBezTo>
                      <a:cubicBezTo>
                        <a:pt x="585" y="3"/>
                        <a:pt x="581" y="1"/>
                        <a:pt x="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8" name="Google Shape;9648;p40">
                  <a:extLst>
                    <a:ext uri="{FF2B5EF4-FFF2-40B4-BE49-F238E27FC236}">
                      <a16:creationId xmlns:a16="http://schemas.microsoft.com/office/drawing/2014/main" id="{41827604-0924-8D3F-45DB-8EF50C6D4C48}"/>
                    </a:ext>
                  </a:extLst>
                </p:cNvPr>
                <p:cNvSpPr/>
                <p:nvPr/>
              </p:nvSpPr>
              <p:spPr>
                <a:xfrm>
                  <a:off x="4642950" y="771555"/>
                  <a:ext cx="38925" cy="4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802" extrusionOk="0">
                      <a:moveTo>
                        <a:pt x="704" y="1"/>
                      </a:moveTo>
                      <a:cubicBezTo>
                        <a:pt x="698" y="1"/>
                        <a:pt x="691" y="3"/>
                        <a:pt x="687" y="8"/>
                      </a:cubicBezTo>
                      <a:cubicBezTo>
                        <a:pt x="437" y="231"/>
                        <a:pt x="205" y="489"/>
                        <a:pt x="9" y="775"/>
                      </a:cubicBezTo>
                      <a:cubicBezTo>
                        <a:pt x="0" y="784"/>
                        <a:pt x="0" y="793"/>
                        <a:pt x="9" y="802"/>
                      </a:cubicBezTo>
                      <a:lnTo>
                        <a:pt x="27" y="802"/>
                      </a:lnTo>
                      <a:cubicBezTo>
                        <a:pt x="27" y="802"/>
                        <a:pt x="36" y="802"/>
                        <a:pt x="36" y="793"/>
                      </a:cubicBezTo>
                      <a:cubicBezTo>
                        <a:pt x="232" y="516"/>
                        <a:pt x="464" y="257"/>
                        <a:pt x="714" y="34"/>
                      </a:cubicBezTo>
                      <a:cubicBezTo>
                        <a:pt x="723" y="25"/>
                        <a:pt x="723" y="17"/>
                        <a:pt x="714" y="8"/>
                      </a:cubicBezTo>
                      <a:cubicBezTo>
                        <a:pt x="714" y="3"/>
                        <a:pt x="709" y="1"/>
                        <a:pt x="7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9" name="Google Shape;9649;p40">
                  <a:extLst>
                    <a:ext uri="{FF2B5EF4-FFF2-40B4-BE49-F238E27FC236}">
                      <a16:creationId xmlns:a16="http://schemas.microsoft.com/office/drawing/2014/main" id="{880511BA-99F9-8377-72F8-E92846753AF0}"/>
                    </a:ext>
                  </a:extLst>
                </p:cNvPr>
                <p:cNvSpPr/>
                <p:nvPr/>
              </p:nvSpPr>
              <p:spPr>
                <a:xfrm>
                  <a:off x="4665508" y="776400"/>
                  <a:ext cx="42801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899" extrusionOk="0">
                      <a:moveTo>
                        <a:pt x="781" y="0"/>
                      </a:moveTo>
                      <a:cubicBezTo>
                        <a:pt x="776" y="0"/>
                        <a:pt x="772" y="2"/>
                        <a:pt x="768" y="7"/>
                      </a:cubicBezTo>
                      <a:cubicBezTo>
                        <a:pt x="473" y="257"/>
                        <a:pt x="214" y="551"/>
                        <a:pt x="0" y="872"/>
                      </a:cubicBezTo>
                      <a:cubicBezTo>
                        <a:pt x="0" y="872"/>
                        <a:pt x="0" y="890"/>
                        <a:pt x="9" y="890"/>
                      </a:cubicBezTo>
                      <a:cubicBezTo>
                        <a:pt x="9" y="899"/>
                        <a:pt x="18" y="899"/>
                        <a:pt x="18" y="899"/>
                      </a:cubicBezTo>
                      <a:cubicBezTo>
                        <a:pt x="27" y="899"/>
                        <a:pt x="27" y="890"/>
                        <a:pt x="36" y="890"/>
                      </a:cubicBezTo>
                      <a:cubicBezTo>
                        <a:pt x="241" y="569"/>
                        <a:pt x="500" y="283"/>
                        <a:pt x="785" y="34"/>
                      </a:cubicBezTo>
                      <a:cubicBezTo>
                        <a:pt x="794" y="34"/>
                        <a:pt x="794" y="16"/>
                        <a:pt x="794" y="7"/>
                      </a:cubicBezTo>
                      <a:cubicBezTo>
                        <a:pt x="790" y="2"/>
                        <a:pt x="785" y="0"/>
                        <a:pt x="7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0" name="Google Shape;9650;p40">
                  <a:extLst>
                    <a:ext uri="{FF2B5EF4-FFF2-40B4-BE49-F238E27FC236}">
                      <a16:creationId xmlns:a16="http://schemas.microsoft.com/office/drawing/2014/main" id="{5BC76737-F98B-4773-2BD4-A2B544C0DCF1}"/>
                    </a:ext>
                  </a:extLst>
                </p:cNvPr>
                <p:cNvSpPr/>
                <p:nvPr/>
              </p:nvSpPr>
              <p:spPr>
                <a:xfrm>
                  <a:off x="4690004" y="783130"/>
                  <a:ext cx="43285" cy="46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864" extrusionOk="0">
                      <a:moveTo>
                        <a:pt x="781" y="0"/>
                      </a:moveTo>
                      <a:cubicBezTo>
                        <a:pt x="776" y="0"/>
                        <a:pt x="772" y="2"/>
                        <a:pt x="767" y="7"/>
                      </a:cubicBezTo>
                      <a:lnTo>
                        <a:pt x="9" y="836"/>
                      </a:lnTo>
                      <a:cubicBezTo>
                        <a:pt x="0" y="836"/>
                        <a:pt x="0" y="854"/>
                        <a:pt x="9" y="863"/>
                      </a:cubicBezTo>
                      <a:lnTo>
                        <a:pt x="18" y="863"/>
                      </a:lnTo>
                      <a:cubicBezTo>
                        <a:pt x="27" y="863"/>
                        <a:pt x="36" y="863"/>
                        <a:pt x="36" y="854"/>
                      </a:cubicBezTo>
                      <a:lnTo>
                        <a:pt x="794" y="33"/>
                      </a:lnTo>
                      <a:cubicBezTo>
                        <a:pt x="803" y="25"/>
                        <a:pt x="803" y="16"/>
                        <a:pt x="794" y="7"/>
                      </a:cubicBezTo>
                      <a:cubicBezTo>
                        <a:pt x="790" y="2"/>
                        <a:pt x="785" y="0"/>
                        <a:pt x="7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1" name="Google Shape;9651;p40">
                  <a:extLst>
                    <a:ext uri="{FF2B5EF4-FFF2-40B4-BE49-F238E27FC236}">
                      <a16:creationId xmlns:a16="http://schemas.microsoft.com/office/drawing/2014/main" id="{8253862A-81FC-A760-486C-80EC874E9F24}"/>
                    </a:ext>
                  </a:extLst>
                </p:cNvPr>
                <p:cNvSpPr/>
                <p:nvPr/>
              </p:nvSpPr>
              <p:spPr>
                <a:xfrm>
                  <a:off x="4715468" y="785983"/>
                  <a:ext cx="38925" cy="4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855" extrusionOk="0">
                      <a:moveTo>
                        <a:pt x="700" y="1"/>
                      </a:moveTo>
                      <a:cubicBezTo>
                        <a:pt x="696" y="1"/>
                        <a:pt x="691" y="3"/>
                        <a:pt x="687" y="7"/>
                      </a:cubicBezTo>
                      <a:lnTo>
                        <a:pt x="0" y="828"/>
                      </a:lnTo>
                      <a:cubicBezTo>
                        <a:pt x="0" y="837"/>
                        <a:pt x="0" y="846"/>
                        <a:pt x="9" y="855"/>
                      </a:cubicBezTo>
                      <a:lnTo>
                        <a:pt x="18" y="855"/>
                      </a:lnTo>
                      <a:cubicBezTo>
                        <a:pt x="27" y="855"/>
                        <a:pt x="27" y="855"/>
                        <a:pt x="36" y="846"/>
                      </a:cubicBezTo>
                      <a:lnTo>
                        <a:pt x="714" y="34"/>
                      </a:lnTo>
                      <a:cubicBezTo>
                        <a:pt x="723" y="25"/>
                        <a:pt x="723" y="7"/>
                        <a:pt x="714" y="7"/>
                      </a:cubicBezTo>
                      <a:cubicBezTo>
                        <a:pt x="709" y="3"/>
                        <a:pt x="705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2" name="Google Shape;9652;p40">
                  <a:extLst>
                    <a:ext uri="{FF2B5EF4-FFF2-40B4-BE49-F238E27FC236}">
                      <a16:creationId xmlns:a16="http://schemas.microsoft.com/office/drawing/2014/main" id="{0D1FE11F-9AF0-1CF0-63B3-FD217E0B8181}"/>
                    </a:ext>
                  </a:extLst>
                </p:cNvPr>
                <p:cNvSpPr/>
                <p:nvPr/>
              </p:nvSpPr>
              <p:spPr>
                <a:xfrm>
                  <a:off x="4648226" y="661297"/>
                  <a:ext cx="171472" cy="81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5" h="1512" extrusionOk="0">
                      <a:moveTo>
                        <a:pt x="26" y="0"/>
                      </a:moveTo>
                      <a:cubicBezTo>
                        <a:pt x="23" y="0"/>
                        <a:pt x="21" y="1"/>
                        <a:pt x="18" y="4"/>
                      </a:cubicBezTo>
                      <a:cubicBezTo>
                        <a:pt x="9" y="4"/>
                        <a:pt x="0" y="22"/>
                        <a:pt x="9" y="31"/>
                      </a:cubicBezTo>
                      <a:cubicBezTo>
                        <a:pt x="98" y="200"/>
                        <a:pt x="295" y="289"/>
                        <a:pt x="446" y="352"/>
                      </a:cubicBezTo>
                      <a:cubicBezTo>
                        <a:pt x="598" y="405"/>
                        <a:pt x="750" y="459"/>
                        <a:pt x="910" y="494"/>
                      </a:cubicBezTo>
                      <a:cubicBezTo>
                        <a:pt x="1071" y="530"/>
                        <a:pt x="1240" y="557"/>
                        <a:pt x="1410" y="584"/>
                      </a:cubicBezTo>
                      <a:cubicBezTo>
                        <a:pt x="1588" y="619"/>
                        <a:pt x="1784" y="646"/>
                        <a:pt x="1963" y="691"/>
                      </a:cubicBezTo>
                      <a:cubicBezTo>
                        <a:pt x="2382" y="798"/>
                        <a:pt x="2676" y="976"/>
                        <a:pt x="2864" y="1235"/>
                      </a:cubicBezTo>
                      <a:cubicBezTo>
                        <a:pt x="2873" y="1244"/>
                        <a:pt x="2882" y="1262"/>
                        <a:pt x="2899" y="1279"/>
                      </a:cubicBezTo>
                      <a:cubicBezTo>
                        <a:pt x="2971" y="1387"/>
                        <a:pt x="3042" y="1494"/>
                        <a:pt x="3167" y="1511"/>
                      </a:cubicBezTo>
                      <a:cubicBezTo>
                        <a:pt x="3176" y="1511"/>
                        <a:pt x="3185" y="1502"/>
                        <a:pt x="3185" y="1494"/>
                      </a:cubicBezTo>
                      <a:cubicBezTo>
                        <a:pt x="3185" y="1485"/>
                        <a:pt x="3185" y="1476"/>
                        <a:pt x="3167" y="1476"/>
                      </a:cubicBezTo>
                      <a:cubicBezTo>
                        <a:pt x="3060" y="1458"/>
                        <a:pt x="2998" y="1360"/>
                        <a:pt x="2926" y="1262"/>
                      </a:cubicBezTo>
                      <a:cubicBezTo>
                        <a:pt x="2917" y="1244"/>
                        <a:pt x="2908" y="1226"/>
                        <a:pt x="2891" y="1208"/>
                      </a:cubicBezTo>
                      <a:cubicBezTo>
                        <a:pt x="2703" y="949"/>
                        <a:pt x="2400" y="762"/>
                        <a:pt x="1972" y="655"/>
                      </a:cubicBezTo>
                      <a:cubicBezTo>
                        <a:pt x="1793" y="610"/>
                        <a:pt x="1597" y="575"/>
                        <a:pt x="1410" y="548"/>
                      </a:cubicBezTo>
                      <a:cubicBezTo>
                        <a:pt x="1249" y="521"/>
                        <a:pt x="1080" y="494"/>
                        <a:pt x="919" y="459"/>
                      </a:cubicBezTo>
                      <a:cubicBezTo>
                        <a:pt x="758" y="423"/>
                        <a:pt x="607" y="370"/>
                        <a:pt x="464" y="316"/>
                      </a:cubicBezTo>
                      <a:cubicBezTo>
                        <a:pt x="312" y="254"/>
                        <a:pt x="125" y="173"/>
                        <a:pt x="45" y="13"/>
                      </a:cubicBezTo>
                      <a:cubicBezTo>
                        <a:pt x="38" y="6"/>
                        <a:pt x="32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3" name="Google Shape;9653;p40">
                  <a:extLst>
                    <a:ext uri="{FF2B5EF4-FFF2-40B4-BE49-F238E27FC236}">
                      <a16:creationId xmlns:a16="http://schemas.microsoft.com/office/drawing/2014/main" id="{400721BA-8004-DE9E-E523-E1D1040C2AD3}"/>
                    </a:ext>
                  </a:extLst>
                </p:cNvPr>
                <p:cNvSpPr/>
                <p:nvPr/>
              </p:nvSpPr>
              <p:spPr>
                <a:xfrm>
                  <a:off x="4659747" y="654406"/>
                  <a:ext cx="15882" cy="1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75" extrusionOk="0">
                      <a:moveTo>
                        <a:pt x="272" y="0"/>
                      </a:moveTo>
                      <a:cubicBezTo>
                        <a:pt x="268" y="0"/>
                        <a:pt x="263" y="2"/>
                        <a:pt x="259" y="7"/>
                      </a:cubicBezTo>
                      <a:cubicBezTo>
                        <a:pt x="170" y="78"/>
                        <a:pt x="81" y="150"/>
                        <a:pt x="9" y="239"/>
                      </a:cubicBezTo>
                      <a:cubicBezTo>
                        <a:pt x="0" y="248"/>
                        <a:pt x="0" y="257"/>
                        <a:pt x="9" y="266"/>
                      </a:cubicBezTo>
                      <a:cubicBezTo>
                        <a:pt x="9" y="275"/>
                        <a:pt x="18" y="275"/>
                        <a:pt x="18" y="275"/>
                      </a:cubicBezTo>
                      <a:cubicBezTo>
                        <a:pt x="27" y="275"/>
                        <a:pt x="36" y="266"/>
                        <a:pt x="36" y="266"/>
                      </a:cubicBezTo>
                      <a:cubicBezTo>
                        <a:pt x="107" y="176"/>
                        <a:pt x="197" y="105"/>
                        <a:pt x="286" y="34"/>
                      </a:cubicBezTo>
                      <a:cubicBezTo>
                        <a:pt x="295" y="25"/>
                        <a:pt x="295" y="16"/>
                        <a:pt x="286" y="7"/>
                      </a:cubicBezTo>
                      <a:cubicBezTo>
                        <a:pt x="281" y="2"/>
                        <a:pt x="277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4" name="Google Shape;9654;p40">
                  <a:extLst>
                    <a:ext uri="{FF2B5EF4-FFF2-40B4-BE49-F238E27FC236}">
                      <a16:creationId xmlns:a16="http://schemas.microsoft.com/office/drawing/2014/main" id="{1D1C92D0-E1A0-751E-583B-0BB2B92665BD}"/>
                    </a:ext>
                  </a:extLst>
                </p:cNvPr>
                <p:cNvSpPr/>
                <p:nvPr/>
              </p:nvSpPr>
              <p:spPr>
                <a:xfrm>
                  <a:off x="4670299" y="655805"/>
                  <a:ext cx="17820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29" extrusionOk="0">
                      <a:moveTo>
                        <a:pt x="308" y="1"/>
                      </a:moveTo>
                      <a:cubicBezTo>
                        <a:pt x="304" y="1"/>
                        <a:pt x="299" y="3"/>
                        <a:pt x="295" y="8"/>
                      </a:cubicBezTo>
                      <a:lnTo>
                        <a:pt x="9" y="293"/>
                      </a:lnTo>
                      <a:cubicBezTo>
                        <a:pt x="1" y="302"/>
                        <a:pt x="1" y="311"/>
                        <a:pt x="9" y="320"/>
                      </a:cubicBezTo>
                      <a:cubicBezTo>
                        <a:pt x="9" y="320"/>
                        <a:pt x="9" y="329"/>
                        <a:pt x="18" y="329"/>
                      </a:cubicBezTo>
                      <a:cubicBezTo>
                        <a:pt x="27" y="329"/>
                        <a:pt x="27" y="320"/>
                        <a:pt x="27" y="320"/>
                      </a:cubicBezTo>
                      <a:lnTo>
                        <a:pt x="322" y="34"/>
                      </a:lnTo>
                      <a:cubicBezTo>
                        <a:pt x="331" y="25"/>
                        <a:pt x="331" y="17"/>
                        <a:pt x="322" y="8"/>
                      </a:cubicBezTo>
                      <a:cubicBezTo>
                        <a:pt x="317" y="3"/>
                        <a:pt x="313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5" name="Google Shape;9655;p40">
                  <a:extLst>
                    <a:ext uri="{FF2B5EF4-FFF2-40B4-BE49-F238E27FC236}">
                      <a16:creationId xmlns:a16="http://schemas.microsoft.com/office/drawing/2014/main" id="{E2DCB564-B0DA-1A87-C4D0-24A38F05EB81}"/>
                    </a:ext>
                  </a:extLst>
                </p:cNvPr>
                <p:cNvSpPr/>
                <p:nvPr/>
              </p:nvSpPr>
              <p:spPr>
                <a:xfrm>
                  <a:off x="4678483" y="660489"/>
                  <a:ext cx="19220" cy="19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367" extrusionOk="0">
                      <a:moveTo>
                        <a:pt x="321" y="1"/>
                      </a:moveTo>
                      <a:cubicBezTo>
                        <a:pt x="205" y="108"/>
                        <a:pt x="98" y="215"/>
                        <a:pt x="0" y="340"/>
                      </a:cubicBezTo>
                      <a:cubicBezTo>
                        <a:pt x="0" y="349"/>
                        <a:pt x="0" y="358"/>
                        <a:pt x="9" y="367"/>
                      </a:cubicBezTo>
                      <a:lnTo>
                        <a:pt x="27" y="367"/>
                      </a:lnTo>
                      <a:cubicBezTo>
                        <a:pt x="125" y="242"/>
                        <a:pt x="232" y="135"/>
                        <a:pt x="348" y="28"/>
                      </a:cubicBezTo>
                      <a:cubicBezTo>
                        <a:pt x="357" y="28"/>
                        <a:pt x="357" y="10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6" name="Google Shape;9656;p40">
                  <a:extLst>
                    <a:ext uri="{FF2B5EF4-FFF2-40B4-BE49-F238E27FC236}">
                      <a16:creationId xmlns:a16="http://schemas.microsoft.com/office/drawing/2014/main" id="{C98B158F-4806-B8F1-13C6-49424384A99B}"/>
                    </a:ext>
                  </a:extLst>
                </p:cNvPr>
                <p:cNvSpPr/>
                <p:nvPr/>
              </p:nvSpPr>
              <p:spPr>
                <a:xfrm>
                  <a:off x="4690973" y="664473"/>
                  <a:ext cx="17820" cy="1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38" extrusionOk="0">
                      <a:moveTo>
                        <a:pt x="317" y="1"/>
                      </a:moveTo>
                      <a:cubicBezTo>
                        <a:pt x="312" y="1"/>
                        <a:pt x="308" y="3"/>
                        <a:pt x="303" y="7"/>
                      </a:cubicBezTo>
                      <a:cubicBezTo>
                        <a:pt x="196" y="96"/>
                        <a:pt x="89" y="203"/>
                        <a:pt x="9" y="311"/>
                      </a:cubicBezTo>
                      <a:cubicBezTo>
                        <a:pt x="0" y="319"/>
                        <a:pt x="0" y="328"/>
                        <a:pt x="9" y="337"/>
                      </a:cubicBezTo>
                      <a:lnTo>
                        <a:pt x="36" y="337"/>
                      </a:lnTo>
                      <a:cubicBezTo>
                        <a:pt x="125" y="221"/>
                        <a:pt x="214" y="123"/>
                        <a:pt x="321" y="34"/>
                      </a:cubicBezTo>
                      <a:cubicBezTo>
                        <a:pt x="330" y="25"/>
                        <a:pt x="330" y="16"/>
                        <a:pt x="330" y="7"/>
                      </a:cubicBezTo>
                      <a:cubicBezTo>
                        <a:pt x="326" y="3"/>
                        <a:pt x="321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7" name="Google Shape;9657;p40">
                  <a:extLst>
                    <a:ext uri="{FF2B5EF4-FFF2-40B4-BE49-F238E27FC236}">
                      <a16:creationId xmlns:a16="http://schemas.microsoft.com/office/drawing/2014/main" id="{2F10B50A-78FD-C958-CE29-57F29C067FD3}"/>
                    </a:ext>
                  </a:extLst>
                </p:cNvPr>
                <p:cNvSpPr/>
                <p:nvPr/>
              </p:nvSpPr>
              <p:spPr>
                <a:xfrm>
                  <a:off x="4701525" y="667811"/>
                  <a:ext cx="19274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29" extrusionOk="0">
                      <a:moveTo>
                        <a:pt x="344" y="1"/>
                      </a:moveTo>
                      <a:cubicBezTo>
                        <a:pt x="339" y="1"/>
                        <a:pt x="335" y="3"/>
                        <a:pt x="330" y="8"/>
                      </a:cubicBezTo>
                      <a:cubicBezTo>
                        <a:pt x="206" y="88"/>
                        <a:pt x="99" y="186"/>
                        <a:pt x="0" y="302"/>
                      </a:cubicBezTo>
                      <a:cubicBezTo>
                        <a:pt x="0" y="302"/>
                        <a:pt x="0" y="320"/>
                        <a:pt x="0" y="329"/>
                      </a:cubicBezTo>
                      <a:lnTo>
                        <a:pt x="18" y="329"/>
                      </a:lnTo>
                      <a:cubicBezTo>
                        <a:pt x="18" y="329"/>
                        <a:pt x="27" y="329"/>
                        <a:pt x="27" y="320"/>
                      </a:cubicBezTo>
                      <a:cubicBezTo>
                        <a:pt x="125" y="213"/>
                        <a:pt x="232" y="115"/>
                        <a:pt x="348" y="34"/>
                      </a:cubicBezTo>
                      <a:cubicBezTo>
                        <a:pt x="357" y="34"/>
                        <a:pt x="357" y="17"/>
                        <a:pt x="357" y="8"/>
                      </a:cubicBezTo>
                      <a:cubicBezTo>
                        <a:pt x="353" y="3"/>
                        <a:pt x="348" y="1"/>
                        <a:pt x="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8" name="Google Shape;9658;p40">
                  <a:extLst>
                    <a:ext uri="{FF2B5EF4-FFF2-40B4-BE49-F238E27FC236}">
                      <a16:creationId xmlns:a16="http://schemas.microsoft.com/office/drawing/2014/main" id="{554CF26C-CF57-3CB3-AF67-D16160FB718E}"/>
                    </a:ext>
                  </a:extLst>
                </p:cNvPr>
                <p:cNvSpPr/>
                <p:nvPr/>
              </p:nvSpPr>
              <p:spPr>
                <a:xfrm>
                  <a:off x="4714984" y="668780"/>
                  <a:ext cx="18789" cy="19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56" extrusionOk="0">
                      <a:moveTo>
                        <a:pt x="326" y="1"/>
                      </a:moveTo>
                      <a:cubicBezTo>
                        <a:pt x="321" y="1"/>
                        <a:pt x="317" y="3"/>
                        <a:pt x="312" y="8"/>
                      </a:cubicBezTo>
                      <a:lnTo>
                        <a:pt x="9" y="329"/>
                      </a:lnTo>
                      <a:cubicBezTo>
                        <a:pt x="0" y="329"/>
                        <a:pt x="0" y="347"/>
                        <a:pt x="9" y="347"/>
                      </a:cubicBezTo>
                      <a:cubicBezTo>
                        <a:pt x="9" y="355"/>
                        <a:pt x="18" y="355"/>
                        <a:pt x="18" y="355"/>
                      </a:cubicBezTo>
                      <a:cubicBezTo>
                        <a:pt x="27" y="355"/>
                        <a:pt x="27" y="355"/>
                        <a:pt x="36" y="347"/>
                      </a:cubicBezTo>
                      <a:lnTo>
                        <a:pt x="339" y="34"/>
                      </a:lnTo>
                      <a:cubicBezTo>
                        <a:pt x="348" y="25"/>
                        <a:pt x="348" y="16"/>
                        <a:pt x="339" y="8"/>
                      </a:cubicBezTo>
                      <a:cubicBezTo>
                        <a:pt x="335" y="3"/>
                        <a:pt x="330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9" name="Google Shape;9659;p40">
                  <a:extLst>
                    <a:ext uri="{FF2B5EF4-FFF2-40B4-BE49-F238E27FC236}">
                      <a16:creationId xmlns:a16="http://schemas.microsoft.com/office/drawing/2014/main" id="{6DAF2D09-E931-1DE5-9A5B-115ED658D1A6}"/>
                    </a:ext>
                  </a:extLst>
                </p:cNvPr>
                <p:cNvSpPr/>
                <p:nvPr/>
              </p:nvSpPr>
              <p:spPr>
                <a:xfrm>
                  <a:off x="4726020" y="673625"/>
                  <a:ext cx="18789" cy="19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64" extrusionOk="0">
                      <a:moveTo>
                        <a:pt x="326" y="0"/>
                      </a:moveTo>
                      <a:cubicBezTo>
                        <a:pt x="322" y="0"/>
                        <a:pt x="317" y="2"/>
                        <a:pt x="313" y="7"/>
                      </a:cubicBezTo>
                      <a:cubicBezTo>
                        <a:pt x="197" y="96"/>
                        <a:pt x="90" y="203"/>
                        <a:pt x="9" y="328"/>
                      </a:cubicBezTo>
                      <a:cubicBezTo>
                        <a:pt x="0" y="337"/>
                        <a:pt x="0" y="355"/>
                        <a:pt x="9" y="355"/>
                      </a:cubicBezTo>
                      <a:cubicBezTo>
                        <a:pt x="18" y="364"/>
                        <a:pt x="18" y="364"/>
                        <a:pt x="27" y="364"/>
                      </a:cubicBezTo>
                      <a:cubicBezTo>
                        <a:pt x="27" y="364"/>
                        <a:pt x="36" y="355"/>
                        <a:pt x="36" y="355"/>
                      </a:cubicBezTo>
                      <a:cubicBezTo>
                        <a:pt x="125" y="230"/>
                        <a:pt x="223" y="123"/>
                        <a:pt x="339" y="33"/>
                      </a:cubicBezTo>
                      <a:cubicBezTo>
                        <a:pt x="348" y="25"/>
                        <a:pt x="348" y="16"/>
                        <a:pt x="339" y="7"/>
                      </a:cubicBezTo>
                      <a:cubicBezTo>
                        <a:pt x="335" y="2"/>
                        <a:pt x="330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0" name="Google Shape;9660;p40">
                  <a:extLst>
                    <a:ext uri="{FF2B5EF4-FFF2-40B4-BE49-F238E27FC236}">
                      <a16:creationId xmlns:a16="http://schemas.microsoft.com/office/drawing/2014/main" id="{7656F160-89DD-79CE-1A26-B7ECBFDCEB6D}"/>
                    </a:ext>
                  </a:extLst>
                </p:cNvPr>
                <p:cNvSpPr/>
                <p:nvPr/>
              </p:nvSpPr>
              <p:spPr>
                <a:xfrm>
                  <a:off x="4737057" y="677340"/>
                  <a:ext cx="18305" cy="16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13" extrusionOk="0">
                      <a:moveTo>
                        <a:pt x="304" y="0"/>
                      </a:moveTo>
                      <a:cubicBezTo>
                        <a:pt x="197" y="80"/>
                        <a:pt x="99" y="179"/>
                        <a:pt x="9" y="277"/>
                      </a:cubicBezTo>
                      <a:cubicBezTo>
                        <a:pt x="1" y="286"/>
                        <a:pt x="1" y="295"/>
                        <a:pt x="9" y="303"/>
                      </a:cubicBezTo>
                      <a:cubicBezTo>
                        <a:pt x="9" y="303"/>
                        <a:pt x="18" y="312"/>
                        <a:pt x="18" y="312"/>
                      </a:cubicBezTo>
                      <a:cubicBezTo>
                        <a:pt x="27" y="312"/>
                        <a:pt x="36" y="303"/>
                        <a:pt x="36" y="303"/>
                      </a:cubicBezTo>
                      <a:cubicBezTo>
                        <a:pt x="125" y="205"/>
                        <a:pt x="224" y="116"/>
                        <a:pt x="322" y="36"/>
                      </a:cubicBezTo>
                      <a:cubicBezTo>
                        <a:pt x="331" y="27"/>
                        <a:pt x="340" y="18"/>
                        <a:pt x="331" y="9"/>
                      </a:cubicBezTo>
                      <a:cubicBezTo>
                        <a:pt x="322" y="0"/>
                        <a:pt x="313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1" name="Google Shape;9661;p40">
                  <a:extLst>
                    <a:ext uri="{FF2B5EF4-FFF2-40B4-BE49-F238E27FC236}">
                      <a16:creationId xmlns:a16="http://schemas.microsoft.com/office/drawing/2014/main" id="{C63E024B-1994-B7CF-A330-E010C1E954A4}"/>
                    </a:ext>
                  </a:extLst>
                </p:cNvPr>
                <p:cNvSpPr/>
                <p:nvPr/>
              </p:nvSpPr>
              <p:spPr>
                <a:xfrm>
                  <a:off x="4751485" y="680301"/>
                  <a:ext cx="17336" cy="16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02" extrusionOk="0">
                      <a:moveTo>
                        <a:pt x="299" y="1"/>
                      </a:moveTo>
                      <a:cubicBezTo>
                        <a:pt x="295" y="1"/>
                        <a:pt x="290" y="3"/>
                        <a:pt x="286" y="8"/>
                      </a:cubicBezTo>
                      <a:cubicBezTo>
                        <a:pt x="188" y="79"/>
                        <a:pt x="89" y="168"/>
                        <a:pt x="9" y="266"/>
                      </a:cubicBezTo>
                      <a:cubicBezTo>
                        <a:pt x="0" y="275"/>
                        <a:pt x="0" y="284"/>
                        <a:pt x="9" y="293"/>
                      </a:cubicBezTo>
                      <a:cubicBezTo>
                        <a:pt x="18" y="293"/>
                        <a:pt x="18" y="302"/>
                        <a:pt x="27" y="302"/>
                      </a:cubicBezTo>
                      <a:cubicBezTo>
                        <a:pt x="27" y="302"/>
                        <a:pt x="36" y="293"/>
                        <a:pt x="36" y="293"/>
                      </a:cubicBezTo>
                      <a:cubicBezTo>
                        <a:pt x="116" y="195"/>
                        <a:pt x="205" y="106"/>
                        <a:pt x="312" y="34"/>
                      </a:cubicBezTo>
                      <a:cubicBezTo>
                        <a:pt x="321" y="34"/>
                        <a:pt x="321" y="17"/>
                        <a:pt x="312" y="8"/>
                      </a:cubicBezTo>
                      <a:cubicBezTo>
                        <a:pt x="308" y="3"/>
                        <a:pt x="303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2" name="Google Shape;9662;p40">
                  <a:extLst>
                    <a:ext uri="{FF2B5EF4-FFF2-40B4-BE49-F238E27FC236}">
                      <a16:creationId xmlns:a16="http://schemas.microsoft.com/office/drawing/2014/main" id="{D956E9B5-DDB9-CDCC-6094-21F261BEA3F7}"/>
                    </a:ext>
                  </a:extLst>
                </p:cNvPr>
                <p:cNvSpPr/>
                <p:nvPr/>
              </p:nvSpPr>
              <p:spPr>
                <a:xfrm>
                  <a:off x="4763491" y="686546"/>
                  <a:ext cx="13029" cy="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49" extrusionOk="0">
                      <a:moveTo>
                        <a:pt x="224" y="1"/>
                      </a:moveTo>
                      <a:cubicBezTo>
                        <a:pt x="219" y="1"/>
                        <a:pt x="214" y="3"/>
                        <a:pt x="214" y="8"/>
                      </a:cubicBezTo>
                      <a:cubicBezTo>
                        <a:pt x="134" y="70"/>
                        <a:pt x="72" y="141"/>
                        <a:pt x="9" y="213"/>
                      </a:cubicBezTo>
                      <a:cubicBezTo>
                        <a:pt x="0" y="222"/>
                        <a:pt x="0" y="231"/>
                        <a:pt x="9" y="240"/>
                      </a:cubicBezTo>
                      <a:cubicBezTo>
                        <a:pt x="18" y="240"/>
                        <a:pt x="18" y="248"/>
                        <a:pt x="27" y="248"/>
                      </a:cubicBezTo>
                      <a:cubicBezTo>
                        <a:pt x="27" y="248"/>
                        <a:pt x="36" y="240"/>
                        <a:pt x="36" y="240"/>
                      </a:cubicBezTo>
                      <a:cubicBezTo>
                        <a:pt x="98" y="168"/>
                        <a:pt x="161" y="97"/>
                        <a:pt x="232" y="34"/>
                      </a:cubicBezTo>
                      <a:cubicBezTo>
                        <a:pt x="241" y="25"/>
                        <a:pt x="241" y="17"/>
                        <a:pt x="241" y="8"/>
                      </a:cubicBezTo>
                      <a:cubicBezTo>
                        <a:pt x="237" y="3"/>
                        <a:pt x="230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3" name="Google Shape;9663;p40">
                  <a:extLst>
                    <a:ext uri="{FF2B5EF4-FFF2-40B4-BE49-F238E27FC236}">
                      <a16:creationId xmlns:a16="http://schemas.microsoft.com/office/drawing/2014/main" id="{1BC5D7F8-A52A-9F10-3B97-DE855C1256CD}"/>
                    </a:ext>
                  </a:extLst>
                </p:cNvPr>
                <p:cNvSpPr/>
                <p:nvPr/>
              </p:nvSpPr>
              <p:spPr>
                <a:xfrm>
                  <a:off x="4773073" y="693760"/>
                  <a:ext cx="11575" cy="1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04" extrusionOk="0">
                      <a:moveTo>
                        <a:pt x="196" y="1"/>
                      </a:moveTo>
                      <a:cubicBezTo>
                        <a:pt x="190" y="1"/>
                        <a:pt x="183" y="3"/>
                        <a:pt x="179" y="7"/>
                      </a:cubicBezTo>
                      <a:lnTo>
                        <a:pt x="10" y="177"/>
                      </a:lnTo>
                      <a:cubicBezTo>
                        <a:pt x="1" y="177"/>
                        <a:pt x="1" y="195"/>
                        <a:pt x="10" y="195"/>
                      </a:cubicBezTo>
                      <a:cubicBezTo>
                        <a:pt x="10" y="204"/>
                        <a:pt x="18" y="204"/>
                        <a:pt x="18" y="204"/>
                      </a:cubicBezTo>
                      <a:lnTo>
                        <a:pt x="36" y="204"/>
                      </a:lnTo>
                      <a:lnTo>
                        <a:pt x="206" y="34"/>
                      </a:lnTo>
                      <a:cubicBezTo>
                        <a:pt x="215" y="25"/>
                        <a:pt x="215" y="16"/>
                        <a:pt x="206" y="7"/>
                      </a:cubicBezTo>
                      <a:cubicBezTo>
                        <a:pt x="206" y="3"/>
                        <a:pt x="201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4" name="Google Shape;9664;p40">
                  <a:extLst>
                    <a:ext uri="{FF2B5EF4-FFF2-40B4-BE49-F238E27FC236}">
                      <a16:creationId xmlns:a16="http://schemas.microsoft.com/office/drawing/2014/main" id="{327C735D-9A99-E1BA-BDC7-BFFC2BCF0F03}"/>
                    </a:ext>
                  </a:extLst>
                </p:cNvPr>
                <p:cNvSpPr/>
                <p:nvPr/>
              </p:nvSpPr>
              <p:spPr>
                <a:xfrm>
                  <a:off x="4782710" y="697744"/>
                  <a:ext cx="129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8" extrusionOk="0">
                      <a:moveTo>
                        <a:pt x="219" y="1"/>
                      </a:moveTo>
                      <a:cubicBezTo>
                        <a:pt x="216" y="1"/>
                        <a:pt x="214" y="2"/>
                        <a:pt x="214" y="5"/>
                      </a:cubicBezTo>
                      <a:lnTo>
                        <a:pt x="9" y="201"/>
                      </a:lnTo>
                      <a:cubicBezTo>
                        <a:pt x="0" y="201"/>
                        <a:pt x="0" y="219"/>
                        <a:pt x="9" y="219"/>
                      </a:cubicBezTo>
                      <a:cubicBezTo>
                        <a:pt x="9" y="228"/>
                        <a:pt x="18" y="228"/>
                        <a:pt x="18" y="228"/>
                      </a:cubicBezTo>
                      <a:lnTo>
                        <a:pt x="36" y="228"/>
                      </a:lnTo>
                      <a:lnTo>
                        <a:pt x="232" y="32"/>
                      </a:lnTo>
                      <a:cubicBezTo>
                        <a:pt x="241" y="32"/>
                        <a:pt x="241" y="14"/>
                        <a:pt x="232" y="5"/>
                      </a:cubicBezTo>
                      <a:cubicBezTo>
                        <a:pt x="232" y="5"/>
                        <a:pt x="224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5" name="Google Shape;9665;p40">
                  <a:extLst>
                    <a:ext uri="{FF2B5EF4-FFF2-40B4-BE49-F238E27FC236}">
                      <a16:creationId xmlns:a16="http://schemas.microsoft.com/office/drawing/2014/main" id="{F1A34D95-D34C-0E51-AF98-943A3A0CD322}"/>
                    </a:ext>
                  </a:extLst>
                </p:cNvPr>
                <p:cNvSpPr/>
                <p:nvPr/>
              </p:nvSpPr>
              <p:spPr>
                <a:xfrm>
                  <a:off x="4790840" y="703397"/>
                  <a:ext cx="12060" cy="1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39" extrusionOk="0">
                      <a:moveTo>
                        <a:pt x="207" y="0"/>
                      </a:moveTo>
                      <a:cubicBezTo>
                        <a:pt x="201" y="0"/>
                        <a:pt x="197" y="2"/>
                        <a:pt x="197" y="7"/>
                      </a:cubicBezTo>
                      <a:lnTo>
                        <a:pt x="1" y="203"/>
                      </a:lnTo>
                      <a:cubicBezTo>
                        <a:pt x="1" y="212"/>
                        <a:pt x="1" y="221"/>
                        <a:pt x="1" y="230"/>
                      </a:cubicBezTo>
                      <a:cubicBezTo>
                        <a:pt x="10" y="239"/>
                        <a:pt x="10" y="239"/>
                        <a:pt x="19" y="239"/>
                      </a:cubicBezTo>
                      <a:cubicBezTo>
                        <a:pt x="19" y="239"/>
                        <a:pt x="27" y="239"/>
                        <a:pt x="27" y="230"/>
                      </a:cubicBezTo>
                      <a:lnTo>
                        <a:pt x="224" y="34"/>
                      </a:lnTo>
                      <a:cubicBezTo>
                        <a:pt x="224" y="25"/>
                        <a:pt x="224" y="16"/>
                        <a:pt x="224" y="7"/>
                      </a:cubicBezTo>
                      <a:cubicBezTo>
                        <a:pt x="219" y="2"/>
                        <a:pt x="213" y="0"/>
                        <a:pt x="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6" name="Google Shape;9666;p40">
                  <a:extLst>
                    <a:ext uri="{FF2B5EF4-FFF2-40B4-BE49-F238E27FC236}">
                      <a16:creationId xmlns:a16="http://schemas.microsoft.com/office/drawing/2014/main" id="{5E32D189-0758-267D-CEBC-542ABE859F38}"/>
                    </a:ext>
                  </a:extLst>
                </p:cNvPr>
                <p:cNvSpPr/>
                <p:nvPr/>
              </p:nvSpPr>
              <p:spPr>
                <a:xfrm>
                  <a:off x="4799023" y="714595"/>
                  <a:ext cx="9637" cy="1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210" extrusionOk="0">
                      <a:moveTo>
                        <a:pt x="161" y="0"/>
                      </a:moveTo>
                      <a:cubicBezTo>
                        <a:pt x="155" y="0"/>
                        <a:pt x="149" y="4"/>
                        <a:pt x="143" y="4"/>
                      </a:cubicBezTo>
                      <a:lnTo>
                        <a:pt x="9" y="173"/>
                      </a:lnTo>
                      <a:cubicBezTo>
                        <a:pt x="0" y="182"/>
                        <a:pt x="0" y="200"/>
                        <a:pt x="9" y="200"/>
                      </a:cubicBezTo>
                      <a:cubicBezTo>
                        <a:pt x="9" y="209"/>
                        <a:pt x="18" y="209"/>
                        <a:pt x="18" y="209"/>
                      </a:cubicBezTo>
                      <a:cubicBezTo>
                        <a:pt x="27" y="209"/>
                        <a:pt x="27" y="209"/>
                        <a:pt x="36" y="200"/>
                      </a:cubicBezTo>
                      <a:lnTo>
                        <a:pt x="170" y="31"/>
                      </a:lnTo>
                      <a:cubicBezTo>
                        <a:pt x="179" y="22"/>
                        <a:pt x="179" y="13"/>
                        <a:pt x="170" y="4"/>
                      </a:cubicBezTo>
                      <a:cubicBezTo>
                        <a:pt x="167" y="1"/>
                        <a:pt x="164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7" name="Google Shape;9667;p40">
                  <a:extLst>
                    <a:ext uri="{FF2B5EF4-FFF2-40B4-BE49-F238E27FC236}">
                      <a16:creationId xmlns:a16="http://schemas.microsoft.com/office/drawing/2014/main" id="{839A3337-E681-F91F-A600-BF38D1DE4C6D}"/>
                    </a:ext>
                  </a:extLst>
                </p:cNvPr>
                <p:cNvSpPr/>
                <p:nvPr/>
              </p:nvSpPr>
              <p:spPr>
                <a:xfrm>
                  <a:off x="4804299" y="722132"/>
                  <a:ext cx="10121" cy="10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86" extrusionOk="0">
                      <a:moveTo>
                        <a:pt x="169" y="0"/>
                      </a:moveTo>
                      <a:cubicBezTo>
                        <a:pt x="163" y="0"/>
                        <a:pt x="157" y="2"/>
                        <a:pt x="152" y="7"/>
                      </a:cubicBezTo>
                      <a:lnTo>
                        <a:pt x="9" y="149"/>
                      </a:lnTo>
                      <a:cubicBezTo>
                        <a:pt x="0" y="158"/>
                        <a:pt x="0" y="176"/>
                        <a:pt x="9" y="176"/>
                      </a:cubicBezTo>
                      <a:cubicBezTo>
                        <a:pt x="9" y="185"/>
                        <a:pt x="18" y="185"/>
                        <a:pt x="18" y="185"/>
                      </a:cubicBezTo>
                      <a:cubicBezTo>
                        <a:pt x="27" y="185"/>
                        <a:pt x="36" y="185"/>
                        <a:pt x="36" y="176"/>
                      </a:cubicBezTo>
                      <a:lnTo>
                        <a:pt x="179" y="33"/>
                      </a:lnTo>
                      <a:cubicBezTo>
                        <a:pt x="188" y="25"/>
                        <a:pt x="188" y="16"/>
                        <a:pt x="179" y="7"/>
                      </a:cubicBezTo>
                      <a:cubicBezTo>
                        <a:pt x="179" y="2"/>
                        <a:pt x="174" y="0"/>
                        <a:pt x="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8" name="Google Shape;9668;p40">
                  <a:extLst>
                    <a:ext uri="{FF2B5EF4-FFF2-40B4-BE49-F238E27FC236}">
                      <a16:creationId xmlns:a16="http://schemas.microsoft.com/office/drawing/2014/main" id="{39497B0D-C6FB-EAFA-BCBE-9D00B4E489DE}"/>
                    </a:ext>
                  </a:extLst>
                </p:cNvPr>
                <p:cNvSpPr/>
                <p:nvPr/>
              </p:nvSpPr>
              <p:spPr>
                <a:xfrm>
                  <a:off x="4726989" y="729777"/>
                  <a:ext cx="11575" cy="1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22" extrusionOk="0">
                      <a:moveTo>
                        <a:pt x="195" y="1"/>
                      </a:moveTo>
                      <a:cubicBezTo>
                        <a:pt x="190" y="1"/>
                        <a:pt x="183" y="3"/>
                        <a:pt x="179" y="7"/>
                      </a:cubicBezTo>
                      <a:lnTo>
                        <a:pt x="9" y="186"/>
                      </a:lnTo>
                      <a:cubicBezTo>
                        <a:pt x="0" y="195"/>
                        <a:pt x="0" y="204"/>
                        <a:pt x="9" y="213"/>
                      </a:cubicBezTo>
                      <a:cubicBezTo>
                        <a:pt x="9" y="213"/>
                        <a:pt x="18" y="222"/>
                        <a:pt x="18" y="222"/>
                      </a:cubicBezTo>
                      <a:cubicBezTo>
                        <a:pt x="27" y="222"/>
                        <a:pt x="36" y="213"/>
                        <a:pt x="36" y="213"/>
                      </a:cubicBezTo>
                      <a:lnTo>
                        <a:pt x="205" y="34"/>
                      </a:lnTo>
                      <a:cubicBezTo>
                        <a:pt x="214" y="25"/>
                        <a:pt x="214" y="16"/>
                        <a:pt x="205" y="7"/>
                      </a:cubicBezTo>
                      <a:cubicBezTo>
                        <a:pt x="205" y="3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9" name="Google Shape;9669;p40">
                  <a:extLst>
                    <a:ext uri="{FF2B5EF4-FFF2-40B4-BE49-F238E27FC236}">
                      <a16:creationId xmlns:a16="http://schemas.microsoft.com/office/drawing/2014/main" id="{70B83216-C4C9-5008-6A24-600B0B01E1B4}"/>
                    </a:ext>
                  </a:extLst>
                </p:cNvPr>
                <p:cNvSpPr/>
                <p:nvPr/>
              </p:nvSpPr>
              <p:spPr>
                <a:xfrm>
                  <a:off x="4736572" y="732200"/>
                  <a:ext cx="11575" cy="1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3" extrusionOk="0">
                      <a:moveTo>
                        <a:pt x="196" y="0"/>
                      </a:moveTo>
                      <a:cubicBezTo>
                        <a:pt x="190" y="0"/>
                        <a:pt x="183" y="3"/>
                        <a:pt x="179" y="7"/>
                      </a:cubicBezTo>
                      <a:cubicBezTo>
                        <a:pt x="117" y="52"/>
                        <a:pt x="54" y="114"/>
                        <a:pt x="10" y="177"/>
                      </a:cubicBezTo>
                      <a:cubicBezTo>
                        <a:pt x="1" y="185"/>
                        <a:pt x="10" y="203"/>
                        <a:pt x="18" y="203"/>
                      </a:cubicBezTo>
                      <a:cubicBezTo>
                        <a:pt x="18" y="212"/>
                        <a:pt x="18" y="212"/>
                        <a:pt x="27" y="212"/>
                      </a:cubicBezTo>
                      <a:cubicBezTo>
                        <a:pt x="27" y="212"/>
                        <a:pt x="36" y="203"/>
                        <a:pt x="45" y="203"/>
                      </a:cubicBezTo>
                      <a:cubicBezTo>
                        <a:pt x="81" y="141"/>
                        <a:pt x="143" y="78"/>
                        <a:pt x="206" y="34"/>
                      </a:cubicBezTo>
                      <a:cubicBezTo>
                        <a:pt x="215" y="25"/>
                        <a:pt x="215" y="16"/>
                        <a:pt x="206" y="7"/>
                      </a:cubicBezTo>
                      <a:cubicBezTo>
                        <a:pt x="206" y="3"/>
                        <a:pt x="201" y="0"/>
                        <a:pt x="1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0" name="Google Shape;9670;p40">
                  <a:extLst>
                    <a:ext uri="{FF2B5EF4-FFF2-40B4-BE49-F238E27FC236}">
                      <a16:creationId xmlns:a16="http://schemas.microsoft.com/office/drawing/2014/main" id="{C4A520B3-E423-8CF5-700A-E5055B165F47}"/>
                    </a:ext>
                  </a:extLst>
                </p:cNvPr>
                <p:cNvSpPr/>
                <p:nvPr/>
              </p:nvSpPr>
              <p:spPr>
                <a:xfrm>
                  <a:off x="4746640" y="735053"/>
                  <a:ext cx="8722" cy="10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5" extrusionOk="0">
                      <a:moveTo>
                        <a:pt x="136" y="1"/>
                      </a:moveTo>
                      <a:cubicBezTo>
                        <a:pt x="130" y="1"/>
                        <a:pt x="126" y="3"/>
                        <a:pt x="126" y="8"/>
                      </a:cubicBezTo>
                      <a:cubicBezTo>
                        <a:pt x="90" y="70"/>
                        <a:pt x="54" y="124"/>
                        <a:pt x="10" y="168"/>
                      </a:cubicBezTo>
                      <a:cubicBezTo>
                        <a:pt x="1" y="177"/>
                        <a:pt x="1" y="186"/>
                        <a:pt x="10" y="195"/>
                      </a:cubicBezTo>
                      <a:lnTo>
                        <a:pt x="37" y="195"/>
                      </a:lnTo>
                      <a:cubicBezTo>
                        <a:pt x="81" y="141"/>
                        <a:pt x="126" y="88"/>
                        <a:pt x="153" y="25"/>
                      </a:cubicBezTo>
                      <a:cubicBezTo>
                        <a:pt x="162" y="17"/>
                        <a:pt x="162" y="8"/>
                        <a:pt x="153" y="8"/>
                      </a:cubicBezTo>
                      <a:cubicBezTo>
                        <a:pt x="148" y="3"/>
                        <a:pt x="141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1" name="Google Shape;9671;p40">
                  <a:extLst>
                    <a:ext uri="{FF2B5EF4-FFF2-40B4-BE49-F238E27FC236}">
                      <a16:creationId xmlns:a16="http://schemas.microsoft.com/office/drawing/2014/main" id="{4EABFC1C-8B50-4C39-DCE6-60B6CBDD17C0}"/>
                    </a:ext>
                  </a:extLst>
                </p:cNvPr>
                <p:cNvSpPr/>
                <p:nvPr/>
              </p:nvSpPr>
              <p:spPr>
                <a:xfrm>
                  <a:off x="4755307" y="739576"/>
                  <a:ext cx="8237" cy="10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201" extrusionOk="0">
                      <a:moveTo>
                        <a:pt x="127" y="0"/>
                      </a:moveTo>
                      <a:cubicBezTo>
                        <a:pt x="121" y="0"/>
                        <a:pt x="117" y="7"/>
                        <a:pt x="117" y="13"/>
                      </a:cubicBezTo>
                      <a:lnTo>
                        <a:pt x="9" y="173"/>
                      </a:lnTo>
                      <a:cubicBezTo>
                        <a:pt x="1" y="173"/>
                        <a:pt x="1" y="191"/>
                        <a:pt x="9" y="191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27" y="200"/>
                        <a:pt x="36" y="191"/>
                        <a:pt x="36" y="191"/>
                      </a:cubicBezTo>
                      <a:lnTo>
                        <a:pt x="143" y="31"/>
                      </a:lnTo>
                      <a:cubicBezTo>
                        <a:pt x="152" y="22"/>
                        <a:pt x="143" y="13"/>
                        <a:pt x="134" y="4"/>
                      </a:cubicBezTo>
                      <a:cubicBezTo>
                        <a:pt x="132" y="1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2" name="Google Shape;9672;p40">
                  <a:extLst>
                    <a:ext uri="{FF2B5EF4-FFF2-40B4-BE49-F238E27FC236}">
                      <a16:creationId xmlns:a16="http://schemas.microsoft.com/office/drawing/2014/main" id="{7D126B28-9609-590F-862C-77A29437C38B}"/>
                    </a:ext>
                  </a:extLst>
                </p:cNvPr>
                <p:cNvSpPr/>
                <p:nvPr/>
              </p:nvSpPr>
              <p:spPr>
                <a:xfrm>
                  <a:off x="4765859" y="743398"/>
                  <a:ext cx="5814" cy="7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47" extrusionOk="0">
                      <a:moveTo>
                        <a:pt x="89" y="1"/>
                      </a:moveTo>
                      <a:cubicBezTo>
                        <a:pt x="81" y="1"/>
                        <a:pt x="72" y="7"/>
                        <a:pt x="72" y="13"/>
                      </a:cubicBezTo>
                      <a:lnTo>
                        <a:pt x="10" y="120"/>
                      </a:lnTo>
                      <a:cubicBezTo>
                        <a:pt x="1" y="129"/>
                        <a:pt x="10" y="138"/>
                        <a:pt x="19" y="147"/>
                      </a:cubicBezTo>
                      <a:lnTo>
                        <a:pt x="28" y="147"/>
                      </a:lnTo>
                      <a:cubicBezTo>
                        <a:pt x="28" y="147"/>
                        <a:pt x="36" y="147"/>
                        <a:pt x="36" y="138"/>
                      </a:cubicBezTo>
                      <a:lnTo>
                        <a:pt x="108" y="31"/>
                      </a:lnTo>
                      <a:cubicBezTo>
                        <a:pt x="108" y="22"/>
                        <a:pt x="108" y="4"/>
                        <a:pt x="99" y="4"/>
                      </a:cubicBezTo>
                      <a:cubicBezTo>
                        <a:pt x="96" y="2"/>
                        <a:pt x="93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3" name="Google Shape;9673;p40">
                  <a:extLst>
                    <a:ext uri="{FF2B5EF4-FFF2-40B4-BE49-F238E27FC236}">
                      <a16:creationId xmlns:a16="http://schemas.microsoft.com/office/drawing/2014/main" id="{B147DEBC-05AE-931C-7E7C-C10D1694A55B}"/>
                    </a:ext>
                  </a:extLst>
                </p:cNvPr>
                <p:cNvSpPr/>
                <p:nvPr/>
              </p:nvSpPr>
              <p:spPr>
                <a:xfrm>
                  <a:off x="4763491" y="653813"/>
                  <a:ext cx="79303" cy="7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374" extrusionOk="0">
                      <a:moveTo>
                        <a:pt x="27" y="0"/>
                      </a:moveTo>
                      <a:cubicBezTo>
                        <a:pt x="18" y="0"/>
                        <a:pt x="9" y="0"/>
                        <a:pt x="0" y="18"/>
                      </a:cubicBezTo>
                      <a:cubicBezTo>
                        <a:pt x="0" y="27"/>
                        <a:pt x="9" y="36"/>
                        <a:pt x="18" y="36"/>
                      </a:cubicBezTo>
                      <a:cubicBezTo>
                        <a:pt x="714" y="107"/>
                        <a:pt x="1321" y="678"/>
                        <a:pt x="1436" y="1365"/>
                      </a:cubicBezTo>
                      <a:cubicBezTo>
                        <a:pt x="1436" y="1374"/>
                        <a:pt x="1445" y="1374"/>
                        <a:pt x="1454" y="1374"/>
                      </a:cubicBezTo>
                      <a:cubicBezTo>
                        <a:pt x="1463" y="1374"/>
                        <a:pt x="1472" y="1365"/>
                        <a:pt x="1472" y="1356"/>
                      </a:cubicBezTo>
                      <a:cubicBezTo>
                        <a:pt x="1356" y="651"/>
                        <a:pt x="732" y="71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4" name="Google Shape;9674;p40">
                  <a:extLst>
                    <a:ext uri="{FF2B5EF4-FFF2-40B4-BE49-F238E27FC236}">
                      <a16:creationId xmlns:a16="http://schemas.microsoft.com/office/drawing/2014/main" id="{A63C55F9-F834-C30E-B1C3-C583471D016D}"/>
                    </a:ext>
                  </a:extLst>
                </p:cNvPr>
                <p:cNvSpPr/>
                <p:nvPr/>
              </p:nvSpPr>
              <p:spPr>
                <a:xfrm>
                  <a:off x="4397025" y="900655"/>
                  <a:ext cx="234893" cy="5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" h="1080" extrusionOk="0">
                      <a:moveTo>
                        <a:pt x="4327" y="0"/>
                      </a:moveTo>
                      <a:cubicBezTo>
                        <a:pt x="3344" y="679"/>
                        <a:pt x="2154" y="1038"/>
                        <a:pt x="961" y="1038"/>
                      </a:cubicBezTo>
                      <a:cubicBezTo>
                        <a:pt x="649" y="1038"/>
                        <a:pt x="336" y="1014"/>
                        <a:pt x="27" y="964"/>
                      </a:cubicBezTo>
                      <a:cubicBezTo>
                        <a:pt x="18" y="964"/>
                        <a:pt x="9" y="973"/>
                        <a:pt x="0" y="982"/>
                      </a:cubicBezTo>
                      <a:cubicBezTo>
                        <a:pt x="0" y="991"/>
                        <a:pt x="9" y="1000"/>
                        <a:pt x="18" y="1000"/>
                      </a:cubicBezTo>
                      <a:cubicBezTo>
                        <a:pt x="331" y="1053"/>
                        <a:pt x="643" y="1080"/>
                        <a:pt x="955" y="1080"/>
                      </a:cubicBezTo>
                      <a:cubicBezTo>
                        <a:pt x="2159" y="1080"/>
                        <a:pt x="3355" y="714"/>
                        <a:pt x="4354" y="36"/>
                      </a:cubicBezTo>
                      <a:cubicBezTo>
                        <a:pt x="4363" y="27"/>
                        <a:pt x="4363" y="18"/>
                        <a:pt x="4354" y="9"/>
                      </a:cubicBezTo>
                      <a:cubicBezTo>
                        <a:pt x="4354" y="0"/>
                        <a:pt x="4336" y="0"/>
                        <a:pt x="43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5" name="Google Shape;9675;p40">
                  <a:extLst>
                    <a:ext uri="{FF2B5EF4-FFF2-40B4-BE49-F238E27FC236}">
                      <a16:creationId xmlns:a16="http://schemas.microsoft.com/office/drawing/2014/main" id="{D4EFC671-EDE7-E905-DA03-E84482DE0CCF}"/>
                    </a:ext>
                  </a:extLst>
                </p:cNvPr>
                <p:cNvSpPr/>
                <p:nvPr/>
              </p:nvSpPr>
              <p:spPr>
                <a:xfrm>
                  <a:off x="4421036" y="979203"/>
                  <a:ext cx="62021" cy="4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76" extrusionOk="0">
                      <a:moveTo>
                        <a:pt x="1132" y="1"/>
                      </a:moveTo>
                      <a:cubicBezTo>
                        <a:pt x="1129" y="1"/>
                        <a:pt x="1127" y="2"/>
                        <a:pt x="1125" y="4"/>
                      </a:cubicBezTo>
                      <a:cubicBezTo>
                        <a:pt x="919" y="25"/>
                        <a:pt x="711" y="36"/>
                        <a:pt x="503" y="36"/>
                      </a:cubicBezTo>
                      <a:cubicBezTo>
                        <a:pt x="341" y="36"/>
                        <a:pt x="179" y="29"/>
                        <a:pt x="18" y="13"/>
                      </a:cubicBezTo>
                      <a:cubicBezTo>
                        <a:pt x="9" y="13"/>
                        <a:pt x="0" y="22"/>
                        <a:pt x="0" y="31"/>
                      </a:cubicBezTo>
                      <a:cubicBezTo>
                        <a:pt x="0" y="40"/>
                        <a:pt x="0" y="49"/>
                        <a:pt x="18" y="49"/>
                      </a:cubicBezTo>
                      <a:cubicBezTo>
                        <a:pt x="179" y="67"/>
                        <a:pt x="348" y="76"/>
                        <a:pt x="509" y="76"/>
                      </a:cubicBezTo>
                      <a:cubicBezTo>
                        <a:pt x="723" y="76"/>
                        <a:pt x="928" y="58"/>
                        <a:pt x="1133" y="40"/>
                      </a:cubicBezTo>
                      <a:cubicBezTo>
                        <a:pt x="1142" y="40"/>
                        <a:pt x="1151" y="31"/>
                        <a:pt x="1151" y="22"/>
                      </a:cubicBezTo>
                      <a:cubicBezTo>
                        <a:pt x="1145" y="9"/>
                        <a:pt x="1138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6" name="Google Shape;9676;p40">
                  <a:extLst>
                    <a:ext uri="{FF2B5EF4-FFF2-40B4-BE49-F238E27FC236}">
                      <a16:creationId xmlns:a16="http://schemas.microsoft.com/office/drawing/2014/main" id="{1CD93D13-9C3D-3B73-449C-9587DFB2F97C}"/>
                    </a:ext>
                  </a:extLst>
                </p:cNvPr>
                <p:cNvSpPr/>
                <p:nvPr/>
              </p:nvSpPr>
              <p:spPr>
                <a:xfrm>
                  <a:off x="5162097" y="452840"/>
                  <a:ext cx="88455" cy="9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1717" extrusionOk="0">
                      <a:moveTo>
                        <a:pt x="1620" y="0"/>
                      </a:moveTo>
                      <a:cubicBezTo>
                        <a:pt x="1611" y="0"/>
                        <a:pt x="1606" y="7"/>
                        <a:pt x="1606" y="13"/>
                      </a:cubicBezTo>
                      <a:cubicBezTo>
                        <a:pt x="1259" y="709"/>
                        <a:pt x="688" y="1298"/>
                        <a:pt x="10" y="1681"/>
                      </a:cubicBezTo>
                      <a:cubicBezTo>
                        <a:pt x="1" y="1690"/>
                        <a:pt x="1" y="1699"/>
                        <a:pt x="1" y="1708"/>
                      </a:cubicBezTo>
                      <a:cubicBezTo>
                        <a:pt x="10" y="1717"/>
                        <a:pt x="18" y="1717"/>
                        <a:pt x="18" y="1717"/>
                      </a:cubicBezTo>
                      <a:lnTo>
                        <a:pt x="27" y="1717"/>
                      </a:lnTo>
                      <a:cubicBezTo>
                        <a:pt x="714" y="1333"/>
                        <a:pt x="1285" y="736"/>
                        <a:pt x="1633" y="31"/>
                      </a:cubicBezTo>
                      <a:cubicBezTo>
                        <a:pt x="1642" y="22"/>
                        <a:pt x="1642" y="13"/>
                        <a:pt x="1633" y="4"/>
                      </a:cubicBezTo>
                      <a:cubicBezTo>
                        <a:pt x="1628" y="1"/>
                        <a:pt x="1624" y="0"/>
                        <a:pt x="16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7" name="Google Shape;9677;p40">
                  <a:extLst>
                    <a:ext uri="{FF2B5EF4-FFF2-40B4-BE49-F238E27FC236}">
                      <a16:creationId xmlns:a16="http://schemas.microsoft.com/office/drawing/2014/main" id="{D05AAE85-F1C8-1F03-729A-537FE05C7086}"/>
                    </a:ext>
                  </a:extLst>
                </p:cNvPr>
                <p:cNvSpPr/>
                <p:nvPr/>
              </p:nvSpPr>
              <p:spPr>
                <a:xfrm>
                  <a:off x="5209634" y="500594"/>
                  <a:ext cx="35587" cy="3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88" extrusionOk="0">
                      <a:moveTo>
                        <a:pt x="652" y="0"/>
                      </a:moveTo>
                      <a:cubicBezTo>
                        <a:pt x="643" y="0"/>
                        <a:pt x="634" y="0"/>
                        <a:pt x="625" y="9"/>
                      </a:cubicBezTo>
                      <a:cubicBezTo>
                        <a:pt x="465" y="259"/>
                        <a:pt x="251" y="482"/>
                        <a:pt x="10" y="660"/>
                      </a:cubicBezTo>
                      <a:cubicBezTo>
                        <a:pt x="1" y="660"/>
                        <a:pt x="1" y="678"/>
                        <a:pt x="1" y="687"/>
                      </a:cubicBezTo>
                      <a:lnTo>
                        <a:pt x="28" y="687"/>
                      </a:lnTo>
                      <a:cubicBezTo>
                        <a:pt x="277" y="518"/>
                        <a:pt x="491" y="286"/>
                        <a:pt x="661" y="27"/>
                      </a:cubicBezTo>
                      <a:cubicBezTo>
                        <a:pt x="661" y="18"/>
                        <a:pt x="661" y="9"/>
                        <a:pt x="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4947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9">
          <a:extLst>
            <a:ext uri="{FF2B5EF4-FFF2-40B4-BE49-F238E27FC236}">
              <a16:creationId xmlns:a16="http://schemas.microsoft.com/office/drawing/2014/main" id="{277ACBD3-BBD9-4C20-70C3-26512F4E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0" name="Google Shape;12010;p56">
            <a:extLst>
              <a:ext uri="{FF2B5EF4-FFF2-40B4-BE49-F238E27FC236}">
                <a16:creationId xmlns:a16="http://schemas.microsoft.com/office/drawing/2014/main" id="{9F242FD9-2408-128C-665B-DBA817EF56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1050" y="1606175"/>
            <a:ext cx="5061900" cy="14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Verdana Pro Cond Semibold" panose="020B0706030504040204" pitchFamily="34" charset="0"/>
              </a:rPr>
              <a:t>Trouble with ‘Not a specialty’</a:t>
            </a:r>
            <a:endParaRPr sz="6000" dirty="0">
              <a:solidFill>
                <a:schemeClr val="lt2"/>
              </a:solidFill>
              <a:latin typeface="Verdana Pro Cond Semibold" panose="020B0706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376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6">
          <a:extLst>
            <a:ext uri="{FF2B5EF4-FFF2-40B4-BE49-F238E27FC236}">
              <a16:creationId xmlns:a16="http://schemas.microsoft.com/office/drawing/2014/main" id="{0B5080DA-B52D-C85B-FD14-DED386340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7" name="Google Shape;9047;p39">
            <a:extLst>
              <a:ext uri="{FF2B5EF4-FFF2-40B4-BE49-F238E27FC236}">
                <a16:creationId xmlns:a16="http://schemas.microsoft.com/office/drawing/2014/main" id="{A4B9C431-0112-96CA-C0B8-FB20CBDDF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Trouble with ‘Not a specialty’</a:t>
            </a:r>
            <a:endParaRPr dirty="0">
              <a:latin typeface="Bahnschrift SemiBold SemiConden" panose="020B05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1A9C3D-FD60-8613-173A-A2460AFFE8E8}"/>
              </a:ext>
            </a:extLst>
          </p:cNvPr>
          <p:cNvGrpSpPr/>
          <p:nvPr/>
        </p:nvGrpSpPr>
        <p:grpSpPr>
          <a:xfrm>
            <a:off x="1086787" y="1768839"/>
            <a:ext cx="2555823" cy="2435902"/>
            <a:chOff x="1896256" y="1851285"/>
            <a:chExt cx="2555823" cy="243590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B9DD179-9C67-D6E5-196B-6CB13E33F31A}"/>
                </a:ext>
              </a:extLst>
            </p:cNvPr>
            <p:cNvSpPr/>
            <p:nvPr/>
          </p:nvSpPr>
          <p:spPr>
            <a:xfrm>
              <a:off x="1896256" y="1978702"/>
              <a:ext cx="2555823" cy="230848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  <a:latin typeface="Georgia Pro Semibold" panose="02040702050405020303" pitchFamily="18" charset="0"/>
                </a:rPr>
                <a:t>2 Observations from this class </a:t>
              </a:r>
            </a:p>
            <a:p>
              <a:pPr algn="ctr"/>
              <a:endParaRPr lang="en-US" sz="1200" dirty="0">
                <a:solidFill>
                  <a:schemeClr val="bg2">
                    <a:lumMod val="10000"/>
                  </a:schemeClr>
                </a:solidFill>
                <a:latin typeface="Georgia Pro Semibold" panose="02040702050405020303" pitchFamily="18" charset="0"/>
              </a:endParaRPr>
            </a:p>
            <a:p>
              <a:pPr algn="ctr"/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  <a:latin typeface="Georgia Pro Semibold" panose="02040702050405020303" pitchFamily="18" charset="0"/>
                </a:rPr>
                <a:t>When split it ended with either no training data or test data from this class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DA40D11-874C-1097-DF2C-8DBCE4BCAE79}"/>
                </a:ext>
              </a:extLst>
            </p:cNvPr>
            <p:cNvSpPr/>
            <p:nvPr/>
          </p:nvSpPr>
          <p:spPr>
            <a:xfrm>
              <a:off x="1896256" y="1851285"/>
              <a:ext cx="2555823" cy="5727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 Pro Cond Semibold" panose="020B0706030504040204" pitchFamily="34" charset="0"/>
                </a:rPr>
                <a:t>Not a specialty</a:t>
              </a:r>
            </a:p>
          </p:txBody>
        </p:sp>
      </p:grpSp>
      <p:pic>
        <p:nvPicPr>
          <p:cNvPr id="18" name="Picture 17" descr="A red circle with a white x in it&#10;&#10;AI-generated content may be incorrect.">
            <a:extLst>
              <a:ext uri="{FF2B5EF4-FFF2-40B4-BE49-F238E27FC236}">
                <a16:creationId xmlns:a16="http://schemas.microsoft.com/office/drawing/2014/main" id="{7CB8CC8D-B8C7-42C2-F572-9816F5259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572" y="1671688"/>
            <a:ext cx="1099282" cy="109928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920177-AAF4-4811-4CBD-F55C24DD2E9F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3642610" y="2807193"/>
            <a:ext cx="1886260" cy="24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B92E827-1C73-E74D-BD75-1F8222B2FCEB}"/>
              </a:ext>
            </a:extLst>
          </p:cNvPr>
          <p:cNvSpPr/>
          <p:nvPr/>
        </p:nvSpPr>
        <p:spPr>
          <a:xfrm>
            <a:off x="5528870" y="2520843"/>
            <a:ext cx="1978702" cy="57270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Georgia Pro Semibold" panose="02040702050405020303" pitchFamily="18" charset="0"/>
              </a:rPr>
              <a:t>SMOTE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CD875B5B-2A7E-6788-D02D-6363D8E98FA1}"/>
              </a:ext>
            </a:extLst>
          </p:cNvPr>
          <p:cNvSpPr/>
          <p:nvPr/>
        </p:nvSpPr>
        <p:spPr>
          <a:xfrm>
            <a:off x="5718748" y="1671688"/>
            <a:ext cx="1611442" cy="742333"/>
          </a:xfrm>
          <a:prstGeom prst="wedgeRoundRectCallou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Georgia Pro Semibold" panose="02040702050405020303" pitchFamily="18" charset="0"/>
              </a:rPr>
              <a:t>Do not have enough observations</a:t>
            </a:r>
          </a:p>
        </p:txBody>
      </p:sp>
      <p:pic>
        <p:nvPicPr>
          <p:cNvPr id="28" name="Picture 27" descr="A cartoon of a person with a light bulb&#10;&#10;AI-generated content may be incorrect.">
            <a:extLst>
              <a:ext uri="{FF2B5EF4-FFF2-40B4-BE49-F238E27FC236}">
                <a16:creationId xmlns:a16="http://schemas.microsoft.com/office/drawing/2014/main" id="{4469C7F8-67C9-B860-D442-EFC939E9B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388" y="3336849"/>
            <a:ext cx="1546162" cy="154616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76B1C1-A66C-C7B9-E40B-F6D0E48CDD44}"/>
              </a:ext>
            </a:extLst>
          </p:cNvPr>
          <p:cNvSpPr/>
          <p:nvPr/>
        </p:nvSpPr>
        <p:spPr>
          <a:xfrm>
            <a:off x="5853658" y="3703577"/>
            <a:ext cx="2068643" cy="11410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 Pro Semibold" panose="02040702050405020303" pitchFamily="18" charset="0"/>
              </a:rPr>
              <a:t>Removing the minority class</a:t>
            </a:r>
          </a:p>
        </p:txBody>
      </p:sp>
      <p:pic>
        <p:nvPicPr>
          <p:cNvPr id="31" name="Picture 30" descr="A yellow face with a teardrop&#10;&#10;AI-generated content may be incorrect.">
            <a:extLst>
              <a:ext uri="{FF2B5EF4-FFF2-40B4-BE49-F238E27FC236}">
                <a16:creationId xmlns:a16="http://schemas.microsoft.com/office/drawing/2014/main" id="{315ECD87-F153-1D95-DE15-69D0503FE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213" y="3218552"/>
            <a:ext cx="891378" cy="8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73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6">
          <a:extLst>
            <a:ext uri="{FF2B5EF4-FFF2-40B4-BE49-F238E27FC236}">
              <a16:creationId xmlns:a16="http://schemas.microsoft.com/office/drawing/2014/main" id="{6D2740BE-7C2F-7ADE-41D9-927FEE0A7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7" name="Google Shape;9047;p39">
            <a:extLst>
              <a:ext uri="{FF2B5EF4-FFF2-40B4-BE49-F238E27FC236}">
                <a16:creationId xmlns:a16="http://schemas.microsoft.com/office/drawing/2014/main" id="{5B883ED3-2D9B-06C6-CA91-91A6A6537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Machine learning models for classification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9048" name="Google Shape;9048;p39">
            <a:extLst>
              <a:ext uri="{FF2B5EF4-FFF2-40B4-BE49-F238E27FC236}">
                <a16:creationId xmlns:a16="http://schemas.microsoft.com/office/drawing/2014/main" id="{E073DCBB-3114-8AAE-17F9-133E73FF9465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528600" y="2834825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XGBoost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9049" name="Google Shape;9049;p39">
            <a:extLst>
              <a:ext uri="{FF2B5EF4-FFF2-40B4-BE49-F238E27FC236}">
                <a16:creationId xmlns:a16="http://schemas.microsoft.com/office/drawing/2014/main" id="{E284D06F-D4FF-D308-CBC8-A752DEE5780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528595" y="3418858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Built on gradient boosting architecture and is popular due to its great accuracy and scalability</a:t>
            </a:r>
            <a:endParaRPr dirty="0"/>
          </a:p>
        </p:txBody>
      </p:sp>
      <p:sp>
        <p:nvSpPr>
          <p:cNvPr id="9050" name="Google Shape;9050;p39">
            <a:extLst>
              <a:ext uri="{FF2B5EF4-FFF2-40B4-BE49-F238E27FC236}">
                <a16:creationId xmlns:a16="http://schemas.microsoft.com/office/drawing/2014/main" id="{C404747A-29B7-408A-1586-2E9097FEB64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337199" y="2834825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 SemiConden" panose="020B0502040204020203" pitchFamily="34" charset="0"/>
              </a:rPr>
              <a:t>SVM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9051" name="Google Shape;9051;p39">
            <a:extLst>
              <a:ext uri="{FF2B5EF4-FFF2-40B4-BE49-F238E27FC236}">
                <a16:creationId xmlns:a16="http://schemas.microsoft.com/office/drawing/2014/main" id="{CD14968A-D9BE-F9E4-9D0E-C40BF69DE56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333409" y="3472338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tries to find the best boundary known as hyperplane that separates different classes in the data</a:t>
            </a:r>
            <a:endParaRPr dirty="0"/>
          </a:p>
        </p:txBody>
      </p:sp>
      <p:sp>
        <p:nvSpPr>
          <p:cNvPr id="9052" name="Google Shape;9052;p39">
            <a:extLst>
              <a:ext uri="{FF2B5EF4-FFF2-40B4-BE49-F238E27FC236}">
                <a16:creationId xmlns:a16="http://schemas.microsoft.com/office/drawing/2014/main" id="{C3AC2B62-E526-3777-1250-248DFA1EDBB6}"/>
              </a:ext>
            </a:extLst>
          </p:cNvPr>
          <p:cNvSpPr/>
          <p:nvPr/>
        </p:nvSpPr>
        <p:spPr>
          <a:xfrm>
            <a:off x="1430850" y="1892350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3" name="Google Shape;9053;p39">
            <a:extLst>
              <a:ext uri="{FF2B5EF4-FFF2-40B4-BE49-F238E27FC236}">
                <a16:creationId xmlns:a16="http://schemas.microsoft.com/office/drawing/2014/main" id="{703A2411-76BA-79BB-C17B-E40613D030A8}"/>
              </a:ext>
            </a:extLst>
          </p:cNvPr>
          <p:cNvSpPr/>
          <p:nvPr/>
        </p:nvSpPr>
        <p:spPr>
          <a:xfrm>
            <a:off x="4239450" y="1892350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4" name="Google Shape;9054;p39">
            <a:extLst>
              <a:ext uri="{FF2B5EF4-FFF2-40B4-BE49-F238E27FC236}">
                <a16:creationId xmlns:a16="http://schemas.microsoft.com/office/drawing/2014/main" id="{F06A6227-521A-1237-265F-CC8C70E0CF31}"/>
              </a:ext>
            </a:extLst>
          </p:cNvPr>
          <p:cNvSpPr/>
          <p:nvPr/>
        </p:nvSpPr>
        <p:spPr>
          <a:xfrm>
            <a:off x="7048050" y="1892350"/>
            <a:ext cx="665109" cy="651883"/>
          </a:xfrm>
          <a:custGeom>
            <a:avLst/>
            <a:gdLst/>
            <a:ahLst/>
            <a:cxnLst/>
            <a:rect l="l" t="t" r="r" b="b"/>
            <a:pathLst>
              <a:path w="20190" h="19790" extrusionOk="0">
                <a:moveTo>
                  <a:pt x="9727" y="1"/>
                </a:moveTo>
                <a:cubicBezTo>
                  <a:pt x="9500" y="1"/>
                  <a:pt x="9273" y="9"/>
                  <a:pt x="9047" y="24"/>
                </a:cubicBezTo>
                <a:cubicBezTo>
                  <a:pt x="7744" y="113"/>
                  <a:pt x="6469" y="452"/>
                  <a:pt x="5309" y="1050"/>
                </a:cubicBezTo>
                <a:cubicBezTo>
                  <a:pt x="4149" y="1639"/>
                  <a:pt x="3114" y="2477"/>
                  <a:pt x="2294" y="3494"/>
                </a:cubicBezTo>
                <a:cubicBezTo>
                  <a:pt x="1473" y="4511"/>
                  <a:pt x="875" y="5707"/>
                  <a:pt x="500" y="6956"/>
                </a:cubicBezTo>
                <a:cubicBezTo>
                  <a:pt x="126" y="8205"/>
                  <a:pt x="1" y="9534"/>
                  <a:pt x="135" y="10836"/>
                </a:cubicBezTo>
                <a:cubicBezTo>
                  <a:pt x="277" y="12139"/>
                  <a:pt x="670" y="13415"/>
                  <a:pt x="1285" y="14565"/>
                </a:cubicBezTo>
                <a:cubicBezTo>
                  <a:pt x="1910" y="15716"/>
                  <a:pt x="2749" y="16751"/>
                  <a:pt x="3774" y="17581"/>
                </a:cubicBezTo>
                <a:cubicBezTo>
                  <a:pt x="4791" y="18401"/>
                  <a:pt x="5978" y="19017"/>
                  <a:pt x="7245" y="19374"/>
                </a:cubicBezTo>
                <a:cubicBezTo>
                  <a:pt x="8207" y="19647"/>
                  <a:pt x="9206" y="19789"/>
                  <a:pt x="10209" y="19789"/>
                </a:cubicBezTo>
                <a:cubicBezTo>
                  <a:pt x="10517" y="19789"/>
                  <a:pt x="10826" y="19776"/>
                  <a:pt x="11134" y="19748"/>
                </a:cubicBezTo>
                <a:cubicBezTo>
                  <a:pt x="12437" y="19641"/>
                  <a:pt x="13721" y="19267"/>
                  <a:pt x="14872" y="18642"/>
                </a:cubicBezTo>
                <a:cubicBezTo>
                  <a:pt x="16032" y="18018"/>
                  <a:pt x="17049" y="17152"/>
                  <a:pt x="17852" y="16118"/>
                </a:cubicBezTo>
                <a:cubicBezTo>
                  <a:pt x="18664" y="15083"/>
                  <a:pt x="19252" y="13896"/>
                  <a:pt x="19636" y="12647"/>
                </a:cubicBezTo>
                <a:cubicBezTo>
                  <a:pt x="20029" y="11407"/>
                  <a:pt x="20189" y="10087"/>
                  <a:pt x="20064" y="8785"/>
                </a:cubicBezTo>
                <a:cubicBezTo>
                  <a:pt x="19957" y="7482"/>
                  <a:pt x="19565" y="6206"/>
                  <a:pt x="18922" y="5073"/>
                </a:cubicBezTo>
                <a:cubicBezTo>
                  <a:pt x="18280" y="3940"/>
                  <a:pt x="17397" y="2950"/>
                  <a:pt x="16353" y="2183"/>
                </a:cubicBezTo>
                <a:cubicBezTo>
                  <a:pt x="15309" y="1407"/>
                  <a:pt x="14114" y="845"/>
                  <a:pt x="12874" y="488"/>
                </a:cubicBezTo>
                <a:lnTo>
                  <a:pt x="12874" y="488"/>
                </a:lnTo>
                <a:cubicBezTo>
                  <a:pt x="14105" y="881"/>
                  <a:pt x="15283" y="1460"/>
                  <a:pt x="16300" y="2245"/>
                </a:cubicBezTo>
                <a:cubicBezTo>
                  <a:pt x="17326" y="3022"/>
                  <a:pt x="18182" y="4021"/>
                  <a:pt x="18798" y="5145"/>
                </a:cubicBezTo>
                <a:cubicBezTo>
                  <a:pt x="19413" y="6269"/>
                  <a:pt x="19779" y="7527"/>
                  <a:pt x="19877" y="8802"/>
                </a:cubicBezTo>
                <a:cubicBezTo>
                  <a:pt x="19984" y="10078"/>
                  <a:pt x="19815" y="11363"/>
                  <a:pt x="19422" y="12585"/>
                </a:cubicBezTo>
                <a:cubicBezTo>
                  <a:pt x="19021" y="13798"/>
                  <a:pt x="18441" y="14958"/>
                  <a:pt x="17647" y="15957"/>
                </a:cubicBezTo>
                <a:cubicBezTo>
                  <a:pt x="16862" y="16965"/>
                  <a:pt x="15871" y="17804"/>
                  <a:pt x="14747" y="18401"/>
                </a:cubicBezTo>
                <a:cubicBezTo>
                  <a:pt x="13623" y="19008"/>
                  <a:pt x="12374" y="19365"/>
                  <a:pt x="11108" y="19472"/>
                </a:cubicBezTo>
                <a:cubicBezTo>
                  <a:pt x="10831" y="19495"/>
                  <a:pt x="10553" y="19507"/>
                  <a:pt x="10274" y="19507"/>
                </a:cubicBezTo>
                <a:cubicBezTo>
                  <a:pt x="9279" y="19507"/>
                  <a:pt x="8280" y="19360"/>
                  <a:pt x="7325" y="19088"/>
                </a:cubicBezTo>
                <a:cubicBezTo>
                  <a:pt x="6094" y="18749"/>
                  <a:pt x="4943" y="18161"/>
                  <a:pt x="3953" y="17358"/>
                </a:cubicBezTo>
                <a:cubicBezTo>
                  <a:pt x="2954" y="16564"/>
                  <a:pt x="2133" y="15556"/>
                  <a:pt x="1526" y="14440"/>
                </a:cubicBezTo>
                <a:cubicBezTo>
                  <a:pt x="920" y="13316"/>
                  <a:pt x="527" y="12076"/>
                  <a:pt x="393" y="10810"/>
                </a:cubicBezTo>
                <a:cubicBezTo>
                  <a:pt x="260" y="9543"/>
                  <a:pt x="367" y="8240"/>
                  <a:pt x="723" y="7018"/>
                </a:cubicBezTo>
                <a:cubicBezTo>
                  <a:pt x="1071" y="5787"/>
                  <a:pt x="1651" y="4618"/>
                  <a:pt x="2445" y="3619"/>
                </a:cubicBezTo>
                <a:cubicBezTo>
                  <a:pt x="3230" y="2611"/>
                  <a:pt x="4238" y="1773"/>
                  <a:pt x="5371" y="1175"/>
                </a:cubicBezTo>
                <a:cubicBezTo>
                  <a:pt x="6504" y="577"/>
                  <a:pt x="7762" y="211"/>
                  <a:pt x="9047" y="104"/>
                </a:cubicBezTo>
                <a:cubicBezTo>
                  <a:pt x="9335" y="80"/>
                  <a:pt x="9623" y="69"/>
                  <a:pt x="9912" y="69"/>
                </a:cubicBezTo>
                <a:cubicBezTo>
                  <a:pt x="10912" y="69"/>
                  <a:pt x="11912" y="211"/>
                  <a:pt x="12874" y="488"/>
                </a:cubicBezTo>
                <a:cubicBezTo>
                  <a:pt x="11858" y="172"/>
                  <a:pt x="10794" y="1"/>
                  <a:pt x="9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5" name="Google Shape;9055;p39">
            <a:extLst>
              <a:ext uri="{FF2B5EF4-FFF2-40B4-BE49-F238E27FC236}">
                <a16:creationId xmlns:a16="http://schemas.microsoft.com/office/drawing/2014/main" id="{00ECE294-F1DA-457E-6ECC-4FAA00E87166}"/>
              </a:ext>
            </a:extLst>
          </p:cNvPr>
          <p:cNvGrpSpPr/>
          <p:nvPr/>
        </p:nvGrpSpPr>
        <p:grpSpPr>
          <a:xfrm>
            <a:off x="1645373" y="2041968"/>
            <a:ext cx="236058" cy="352646"/>
            <a:chOff x="5091325" y="1662250"/>
            <a:chExt cx="249375" cy="372500"/>
          </a:xfrm>
        </p:grpSpPr>
        <p:sp>
          <p:nvSpPr>
            <p:cNvPr id="9056" name="Google Shape;9056;p39">
              <a:extLst>
                <a:ext uri="{FF2B5EF4-FFF2-40B4-BE49-F238E27FC236}">
                  <a16:creationId xmlns:a16="http://schemas.microsoft.com/office/drawing/2014/main" id="{F9142C22-3B0E-9333-BC41-D473EEFE1163}"/>
                </a:ext>
              </a:extLst>
            </p:cNvPr>
            <p:cNvSpPr/>
            <p:nvPr/>
          </p:nvSpPr>
          <p:spPr>
            <a:xfrm>
              <a:off x="523405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39">
              <a:extLst>
                <a:ext uri="{FF2B5EF4-FFF2-40B4-BE49-F238E27FC236}">
                  <a16:creationId xmlns:a16="http://schemas.microsoft.com/office/drawing/2014/main" id="{69DF2ACD-3749-1158-30E4-C03630C9EC0A}"/>
                </a:ext>
              </a:extLst>
            </p:cNvPr>
            <p:cNvSpPr/>
            <p:nvPr/>
          </p:nvSpPr>
          <p:spPr>
            <a:xfrm>
              <a:off x="521130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39">
              <a:extLst>
                <a:ext uri="{FF2B5EF4-FFF2-40B4-BE49-F238E27FC236}">
                  <a16:creationId xmlns:a16="http://schemas.microsoft.com/office/drawing/2014/main" id="{555C4740-7F6E-6FF1-EF18-99F3490DE3CC}"/>
                </a:ext>
              </a:extLst>
            </p:cNvPr>
            <p:cNvSpPr/>
            <p:nvPr/>
          </p:nvSpPr>
          <p:spPr>
            <a:xfrm>
              <a:off x="525680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39">
              <a:extLst>
                <a:ext uri="{FF2B5EF4-FFF2-40B4-BE49-F238E27FC236}">
                  <a16:creationId xmlns:a16="http://schemas.microsoft.com/office/drawing/2014/main" id="{0BCBBD8F-C129-4F25-4780-568950230ED8}"/>
                </a:ext>
              </a:extLst>
            </p:cNvPr>
            <p:cNvSpPr/>
            <p:nvPr/>
          </p:nvSpPr>
          <p:spPr>
            <a:xfrm>
              <a:off x="530230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4" y="464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39">
              <a:extLst>
                <a:ext uri="{FF2B5EF4-FFF2-40B4-BE49-F238E27FC236}">
                  <a16:creationId xmlns:a16="http://schemas.microsoft.com/office/drawing/2014/main" id="{9EE5E5B9-BFEC-FE5A-D063-2918942946A0}"/>
                </a:ext>
              </a:extLst>
            </p:cNvPr>
            <p:cNvSpPr/>
            <p:nvPr/>
          </p:nvSpPr>
          <p:spPr>
            <a:xfrm>
              <a:off x="527955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39">
              <a:extLst>
                <a:ext uri="{FF2B5EF4-FFF2-40B4-BE49-F238E27FC236}">
                  <a16:creationId xmlns:a16="http://schemas.microsoft.com/office/drawing/2014/main" id="{4AB5A098-126F-EAF4-082A-63FC099AFCC1}"/>
                </a:ext>
              </a:extLst>
            </p:cNvPr>
            <p:cNvSpPr/>
            <p:nvPr/>
          </p:nvSpPr>
          <p:spPr>
            <a:xfrm>
              <a:off x="511985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39">
              <a:extLst>
                <a:ext uri="{FF2B5EF4-FFF2-40B4-BE49-F238E27FC236}">
                  <a16:creationId xmlns:a16="http://schemas.microsoft.com/office/drawing/2014/main" id="{9EDBD40C-1D53-8A58-BC67-9CC834CB854B}"/>
                </a:ext>
              </a:extLst>
            </p:cNvPr>
            <p:cNvSpPr/>
            <p:nvPr/>
          </p:nvSpPr>
          <p:spPr>
            <a:xfrm>
              <a:off x="5142600" y="1710875"/>
              <a:ext cx="11625" cy="11625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19" y="1"/>
                  </a:moveTo>
                  <a:lnTo>
                    <a:pt x="1" y="447"/>
                  </a:lnTo>
                  <a:lnTo>
                    <a:pt x="465" y="464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39">
              <a:extLst>
                <a:ext uri="{FF2B5EF4-FFF2-40B4-BE49-F238E27FC236}">
                  <a16:creationId xmlns:a16="http://schemas.microsoft.com/office/drawing/2014/main" id="{622632DB-62A6-BDD7-8504-FF6D99ADCD21}"/>
                </a:ext>
              </a:extLst>
            </p:cNvPr>
            <p:cNvSpPr/>
            <p:nvPr/>
          </p:nvSpPr>
          <p:spPr>
            <a:xfrm>
              <a:off x="5165800" y="1710875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47" y="46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39">
              <a:extLst>
                <a:ext uri="{FF2B5EF4-FFF2-40B4-BE49-F238E27FC236}">
                  <a16:creationId xmlns:a16="http://schemas.microsoft.com/office/drawing/2014/main" id="{6508B4EF-CF1F-6F1F-54CD-F44C4A70FCC3}"/>
                </a:ext>
              </a:extLst>
            </p:cNvPr>
            <p:cNvSpPr/>
            <p:nvPr/>
          </p:nvSpPr>
          <p:spPr>
            <a:xfrm>
              <a:off x="5188550" y="1710875"/>
              <a:ext cx="11175" cy="11625"/>
            </a:xfrm>
            <a:custGeom>
              <a:avLst/>
              <a:gdLst/>
              <a:ahLst/>
              <a:cxnLst/>
              <a:rect l="l" t="t" r="r" b="b"/>
              <a:pathLst>
                <a:path w="447" h="465" extrusionOk="0">
                  <a:moveTo>
                    <a:pt x="1" y="1"/>
                  </a:moveTo>
                  <a:lnTo>
                    <a:pt x="1" y="447"/>
                  </a:lnTo>
                  <a:lnTo>
                    <a:pt x="447" y="46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39">
              <a:extLst>
                <a:ext uri="{FF2B5EF4-FFF2-40B4-BE49-F238E27FC236}">
                  <a16:creationId xmlns:a16="http://schemas.microsoft.com/office/drawing/2014/main" id="{29ED88E1-F76D-02EA-AD84-A1C61AC6A70A}"/>
                </a:ext>
              </a:extLst>
            </p:cNvPr>
            <p:cNvSpPr/>
            <p:nvPr/>
          </p:nvSpPr>
          <p:spPr>
            <a:xfrm>
              <a:off x="5091325" y="1662250"/>
              <a:ext cx="249375" cy="372500"/>
            </a:xfrm>
            <a:custGeom>
              <a:avLst/>
              <a:gdLst/>
              <a:ahLst/>
              <a:cxnLst/>
              <a:rect l="l" t="t" r="r" b="b"/>
              <a:pathLst>
                <a:path w="9975" h="14900" extrusionOk="0">
                  <a:moveTo>
                    <a:pt x="9510" y="447"/>
                  </a:moveTo>
                  <a:lnTo>
                    <a:pt x="9510" y="1946"/>
                  </a:lnTo>
                  <a:lnTo>
                    <a:pt x="9367" y="1946"/>
                  </a:lnTo>
                  <a:lnTo>
                    <a:pt x="9350" y="2392"/>
                  </a:lnTo>
                  <a:lnTo>
                    <a:pt x="9510" y="2392"/>
                  </a:lnTo>
                  <a:lnTo>
                    <a:pt x="9510" y="13115"/>
                  </a:lnTo>
                  <a:lnTo>
                    <a:pt x="446" y="13115"/>
                  </a:lnTo>
                  <a:lnTo>
                    <a:pt x="446" y="2392"/>
                  </a:lnTo>
                  <a:lnTo>
                    <a:pt x="696" y="2409"/>
                  </a:lnTo>
                  <a:lnTo>
                    <a:pt x="696" y="1946"/>
                  </a:lnTo>
                  <a:lnTo>
                    <a:pt x="446" y="1946"/>
                  </a:lnTo>
                  <a:lnTo>
                    <a:pt x="446" y="447"/>
                  </a:lnTo>
                  <a:close/>
                  <a:moveTo>
                    <a:pt x="0" y="1"/>
                  </a:moveTo>
                  <a:lnTo>
                    <a:pt x="0" y="14899"/>
                  </a:lnTo>
                  <a:lnTo>
                    <a:pt x="9974" y="14899"/>
                  </a:lnTo>
                  <a:lnTo>
                    <a:pt x="9974" y="14007"/>
                  </a:lnTo>
                  <a:lnTo>
                    <a:pt x="9510" y="14007"/>
                  </a:lnTo>
                  <a:lnTo>
                    <a:pt x="9510" y="14435"/>
                  </a:lnTo>
                  <a:lnTo>
                    <a:pt x="446" y="14435"/>
                  </a:lnTo>
                  <a:lnTo>
                    <a:pt x="446" y="13579"/>
                  </a:lnTo>
                  <a:lnTo>
                    <a:pt x="9974" y="13579"/>
                  </a:lnTo>
                  <a:lnTo>
                    <a:pt x="99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39">
              <a:extLst>
                <a:ext uri="{FF2B5EF4-FFF2-40B4-BE49-F238E27FC236}">
                  <a16:creationId xmlns:a16="http://schemas.microsoft.com/office/drawing/2014/main" id="{71E4D6DA-6106-4872-2E19-26DCC89EB8DA}"/>
                </a:ext>
              </a:extLst>
            </p:cNvPr>
            <p:cNvSpPr/>
            <p:nvPr/>
          </p:nvSpPr>
          <p:spPr>
            <a:xfrm>
              <a:off x="5167600" y="1773325"/>
              <a:ext cx="96800" cy="149900"/>
            </a:xfrm>
            <a:custGeom>
              <a:avLst/>
              <a:gdLst/>
              <a:ahLst/>
              <a:cxnLst/>
              <a:rect l="l" t="t" r="r" b="b"/>
              <a:pathLst>
                <a:path w="3872" h="5996" extrusionOk="0">
                  <a:moveTo>
                    <a:pt x="1695" y="500"/>
                  </a:moveTo>
                  <a:lnTo>
                    <a:pt x="1695" y="5514"/>
                  </a:lnTo>
                  <a:cubicBezTo>
                    <a:pt x="1410" y="5425"/>
                    <a:pt x="1142" y="5193"/>
                    <a:pt x="910" y="4836"/>
                  </a:cubicBezTo>
                  <a:cubicBezTo>
                    <a:pt x="625" y="4354"/>
                    <a:pt x="446" y="3694"/>
                    <a:pt x="446" y="2998"/>
                  </a:cubicBezTo>
                  <a:cubicBezTo>
                    <a:pt x="446" y="2302"/>
                    <a:pt x="625" y="1660"/>
                    <a:pt x="910" y="1160"/>
                  </a:cubicBezTo>
                  <a:cubicBezTo>
                    <a:pt x="1142" y="803"/>
                    <a:pt x="1410" y="571"/>
                    <a:pt x="1695" y="500"/>
                  </a:cubicBezTo>
                  <a:close/>
                  <a:moveTo>
                    <a:pt x="2159" y="500"/>
                  </a:moveTo>
                  <a:cubicBezTo>
                    <a:pt x="2445" y="571"/>
                    <a:pt x="2712" y="803"/>
                    <a:pt x="2944" y="1160"/>
                  </a:cubicBezTo>
                  <a:cubicBezTo>
                    <a:pt x="3247" y="1660"/>
                    <a:pt x="3408" y="2302"/>
                    <a:pt x="3408" y="2998"/>
                  </a:cubicBezTo>
                  <a:cubicBezTo>
                    <a:pt x="3408" y="3694"/>
                    <a:pt x="3247" y="4354"/>
                    <a:pt x="2944" y="4836"/>
                  </a:cubicBezTo>
                  <a:cubicBezTo>
                    <a:pt x="2712" y="5193"/>
                    <a:pt x="2445" y="5425"/>
                    <a:pt x="2159" y="5514"/>
                  </a:cubicBezTo>
                  <a:lnTo>
                    <a:pt x="2159" y="500"/>
                  </a:lnTo>
                  <a:close/>
                  <a:moveTo>
                    <a:pt x="1927" y="1"/>
                  </a:moveTo>
                  <a:cubicBezTo>
                    <a:pt x="1392" y="1"/>
                    <a:pt x="892" y="340"/>
                    <a:pt x="535" y="928"/>
                  </a:cubicBezTo>
                  <a:cubicBezTo>
                    <a:pt x="179" y="1481"/>
                    <a:pt x="0" y="2213"/>
                    <a:pt x="0" y="2998"/>
                  </a:cubicBezTo>
                  <a:cubicBezTo>
                    <a:pt x="0" y="3783"/>
                    <a:pt x="179" y="4515"/>
                    <a:pt x="535" y="5086"/>
                  </a:cubicBezTo>
                  <a:cubicBezTo>
                    <a:pt x="892" y="5674"/>
                    <a:pt x="1392" y="5996"/>
                    <a:pt x="1927" y="5996"/>
                  </a:cubicBezTo>
                  <a:cubicBezTo>
                    <a:pt x="2462" y="5996"/>
                    <a:pt x="2962" y="5674"/>
                    <a:pt x="3337" y="5086"/>
                  </a:cubicBezTo>
                  <a:cubicBezTo>
                    <a:pt x="3676" y="4515"/>
                    <a:pt x="3872" y="3783"/>
                    <a:pt x="3872" y="2998"/>
                  </a:cubicBezTo>
                  <a:cubicBezTo>
                    <a:pt x="3854" y="2213"/>
                    <a:pt x="3676" y="1481"/>
                    <a:pt x="3337" y="928"/>
                  </a:cubicBezTo>
                  <a:cubicBezTo>
                    <a:pt x="2962" y="340"/>
                    <a:pt x="2462" y="1"/>
                    <a:pt x="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39">
            <a:extLst>
              <a:ext uri="{FF2B5EF4-FFF2-40B4-BE49-F238E27FC236}">
                <a16:creationId xmlns:a16="http://schemas.microsoft.com/office/drawing/2014/main" id="{3C9E05E2-609A-2531-B3A9-294C97063980}"/>
              </a:ext>
            </a:extLst>
          </p:cNvPr>
          <p:cNvGrpSpPr/>
          <p:nvPr/>
        </p:nvGrpSpPr>
        <p:grpSpPr>
          <a:xfrm>
            <a:off x="7262578" y="2041964"/>
            <a:ext cx="228462" cy="352646"/>
            <a:chOff x="4530150" y="3941650"/>
            <a:chExt cx="241350" cy="372500"/>
          </a:xfrm>
        </p:grpSpPr>
        <p:sp>
          <p:nvSpPr>
            <p:cNvPr id="9068" name="Google Shape;9068;p39">
              <a:extLst>
                <a:ext uri="{FF2B5EF4-FFF2-40B4-BE49-F238E27FC236}">
                  <a16:creationId xmlns:a16="http://schemas.microsoft.com/office/drawing/2014/main" id="{E05FE1C7-5934-462D-2766-98238DCBE296}"/>
                </a:ext>
              </a:extLst>
            </p:cNvPr>
            <p:cNvSpPr/>
            <p:nvPr/>
          </p:nvSpPr>
          <p:spPr>
            <a:xfrm>
              <a:off x="4530150" y="4007675"/>
              <a:ext cx="241350" cy="306475"/>
            </a:xfrm>
            <a:custGeom>
              <a:avLst/>
              <a:gdLst/>
              <a:ahLst/>
              <a:cxnLst/>
              <a:rect l="l" t="t" r="r" b="b"/>
              <a:pathLst>
                <a:path w="9654" h="12259" extrusionOk="0">
                  <a:moveTo>
                    <a:pt x="8351" y="464"/>
                  </a:moveTo>
                  <a:lnTo>
                    <a:pt x="8137" y="2837"/>
                  </a:lnTo>
                  <a:lnTo>
                    <a:pt x="1518" y="2837"/>
                  </a:lnTo>
                  <a:lnTo>
                    <a:pt x="1303" y="464"/>
                  </a:lnTo>
                  <a:close/>
                  <a:moveTo>
                    <a:pt x="8762" y="3283"/>
                  </a:moveTo>
                  <a:lnTo>
                    <a:pt x="8280" y="8975"/>
                  </a:lnTo>
                  <a:lnTo>
                    <a:pt x="1357" y="8975"/>
                  </a:lnTo>
                  <a:lnTo>
                    <a:pt x="893" y="3283"/>
                  </a:lnTo>
                  <a:close/>
                  <a:moveTo>
                    <a:pt x="7548" y="9439"/>
                  </a:moveTo>
                  <a:lnTo>
                    <a:pt x="7334" y="11812"/>
                  </a:lnTo>
                  <a:lnTo>
                    <a:pt x="2321" y="11812"/>
                  </a:lnTo>
                  <a:lnTo>
                    <a:pt x="2106" y="9439"/>
                  </a:lnTo>
                  <a:close/>
                  <a:moveTo>
                    <a:pt x="1" y="0"/>
                  </a:moveTo>
                  <a:lnTo>
                    <a:pt x="1" y="464"/>
                  </a:lnTo>
                  <a:lnTo>
                    <a:pt x="857" y="464"/>
                  </a:lnTo>
                  <a:lnTo>
                    <a:pt x="1072" y="2837"/>
                  </a:lnTo>
                  <a:lnTo>
                    <a:pt x="411" y="2837"/>
                  </a:lnTo>
                  <a:lnTo>
                    <a:pt x="947" y="9439"/>
                  </a:lnTo>
                  <a:lnTo>
                    <a:pt x="1660" y="9439"/>
                  </a:lnTo>
                  <a:lnTo>
                    <a:pt x="1910" y="12258"/>
                  </a:lnTo>
                  <a:lnTo>
                    <a:pt x="7745" y="12258"/>
                  </a:lnTo>
                  <a:lnTo>
                    <a:pt x="7994" y="9439"/>
                  </a:lnTo>
                  <a:lnTo>
                    <a:pt x="8708" y="9439"/>
                  </a:lnTo>
                  <a:lnTo>
                    <a:pt x="9243" y="2837"/>
                  </a:lnTo>
                  <a:lnTo>
                    <a:pt x="8583" y="2837"/>
                  </a:lnTo>
                  <a:lnTo>
                    <a:pt x="8797" y="464"/>
                  </a:lnTo>
                  <a:lnTo>
                    <a:pt x="9654" y="464"/>
                  </a:lnTo>
                  <a:lnTo>
                    <a:pt x="9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39">
              <a:extLst>
                <a:ext uri="{FF2B5EF4-FFF2-40B4-BE49-F238E27FC236}">
                  <a16:creationId xmlns:a16="http://schemas.microsoft.com/office/drawing/2014/main" id="{3C616C10-B0F9-32BA-C500-389C5C900A82}"/>
                </a:ext>
              </a:extLst>
            </p:cNvPr>
            <p:cNvSpPr/>
            <p:nvPr/>
          </p:nvSpPr>
          <p:spPr>
            <a:xfrm>
              <a:off x="4556475" y="3941650"/>
              <a:ext cx="188725" cy="51325"/>
            </a:xfrm>
            <a:custGeom>
              <a:avLst/>
              <a:gdLst/>
              <a:ahLst/>
              <a:cxnLst/>
              <a:rect l="l" t="t" r="r" b="b"/>
              <a:pathLst>
                <a:path w="7549" h="2053" extrusionOk="0">
                  <a:moveTo>
                    <a:pt x="839" y="1"/>
                  </a:moveTo>
                  <a:lnTo>
                    <a:pt x="839" y="1089"/>
                  </a:lnTo>
                  <a:lnTo>
                    <a:pt x="1285" y="1089"/>
                  </a:lnTo>
                  <a:lnTo>
                    <a:pt x="1285" y="464"/>
                  </a:lnTo>
                  <a:lnTo>
                    <a:pt x="6263" y="464"/>
                  </a:lnTo>
                  <a:lnTo>
                    <a:pt x="6263" y="1588"/>
                  </a:lnTo>
                  <a:lnTo>
                    <a:pt x="1" y="1588"/>
                  </a:lnTo>
                  <a:lnTo>
                    <a:pt x="1" y="2052"/>
                  </a:lnTo>
                  <a:lnTo>
                    <a:pt x="7548" y="2052"/>
                  </a:lnTo>
                  <a:lnTo>
                    <a:pt x="7548" y="1588"/>
                  </a:lnTo>
                  <a:lnTo>
                    <a:pt x="6710" y="1588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39">
              <a:extLst>
                <a:ext uri="{FF2B5EF4-FFF2-40B4-BE49-F238E27FC236}">
                  <a16:creationId xmlns:a16="http://schemas.microsoft.com/office/drawing/2014/main" id="{386DF77E-F3C7-EB21-5005-E64D79238CE5}"/>
                </a:ext>
              </a:extLst>
            </p:cNvPr>
            <p:cNvSpPr/>
            <p:nvPr/>
          </p:nvSpPr>
          <p:spPr>
            <a:xfrm>
              <a:off x="4608675" y="4095100"/>
              <a:ext cx="84325" cy="129825"/>
            </a:xfrm>
            <a:custGeom>
              <a:avLst/>
              <a:gdLst/>
              <a:ahLst/>
              <a:cxnLst/>
              <a:rect l="l" t="t" r="r" b="b"/>
              <a:pathLst>
                <a:path w="3373" h="5193" extrusionOk="0">
                  <a:moveTo>
                    <a:pt x="1463" y="482"/>
                  </a:moveTo>
                  <a:lnTo>
                    <a:pt x="1463" y="4693"/>
                  </a:lnTo>
                  <a:cubicBezTo>
                    <a:pt x="892" y="4497"/>
                    <a:pt x="446" y="3622"/>
                    <a:pt x="446" y="2588"/>
                  </a:cubicBezTo>
                  <a:cubicBezTo>
                    <a:pt x="446" y="1571"/>
                    <a:pt x="892" y="678"/>
                    <a:pt x="1463" y="482"/>
                  </a:cubicBezTo>
                  <a:close/>
                  <a:moveTo>
                    <a:pt x="1909" y="482"/>
                  </a:moveTo>
                  <a:cubicBezTo>
                    <a:pt x="2480" y="678"/>
                    <a:pt x="2909" y="1571"/>
                    <a:pt x="2909" y="2588"/>
                  </a:cubicBezTo>
                  <a:cubicBezTo>
                    <a:pt x="2909" y="3622"/>
                    <a:pt x="2480" y="4497"/>
                    <a:pt x="1909" y="4693"/>
                  </a:cubicBezTo>
                  <a:lnTo>
                    <a:pt x="1909" y="482"/>
                  </a:lnTo>
                  <a:close/>
                  <a:moveTo>
                    <a:pt x="1677" y="0"/>
                  </a:moveTo>
                  <a:cubicBezTo>
                    <a:pt x="1214" y="0"/>
                    <a:pt x="785" y="286"/>
                    <a:pt x="464" y="803"/>
                  </a:cubicBezTo>
                  <a:cubicBezTo>
                    <a:pt x="161" y="1285"/>
                    <a:pt x="0" y="1910"/>
                    <a:pt x="0" y="2588"/>
                  </a:cubicBezTo>
                  <a:cubicBezTo>
                    <a:pt x="0" y="3266"/>
                    <a:pt x="161" y="3908"/>
                    <a:pt x="464" y="4390"/>
                  </a:cubicBezTo>
                  <a:cubicBezTo>
                    <a:pt x="785" y="4907"/>
                    <a:pt x="1214" y="5193"/>
                    <a:pt x="1677" y="5193"/>
                  </a:cubicBezTo>
                  <a:cubicBezTo>
                    <a:pt x="2159" y="5193"/>
                    <a:pt x="2587" y="4907"/>
                    <a:pt x="2909" y="4390"/>
                  </a:cubicBezTo>
                  <a:cubicBezTo>
                    <a:pt x="3212" y="3908"/>
                    <a:pt x="3373" y="3266"/>
                    <a:pt x="3373" y="2588"/>
                  </a:cubicBezTo>
                  <a:cubicBezTo>
                    <a:pt x="3373" y="1910"/>
                    <a:pt x="3212" y="1285"/>
                    <a:pt x="2909" y="803"/>
                  </a:cubicBezTo>
                  <a:cubicBezTo>
                    <a:pt x="2587" y="286"/>
                    <a:pt x="2159" y="0"/>
                    <a:pt x="1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1" name="Google Shape;9071;p39">
            <a:extLst>
              <a:ext uri="{FF2B5EF4-FFF2-40B4-BE49-F238E27FC236}">
                <a16:creationId xmlns:a16="http://schemas.microsoft.com/office/drawing/2014/main" id="{0F2C8B33-6D6F-B271-93CA-CF617A99C0AC}"/>
              </a:ext>
            </a:extLst>
          </p:cNvPr>
          <p:cNvGrpSpPr/>
          <p:nvPr/>
        </p:nvGrpSpPr>
        <p:grpSpPr>
          <a:xfrm>
            <a:off x="4395703" y="2061843"/>
            <a:ext cx="352585" cy="312932"/>
            <a:chOff x="4464600" y="2235900"/>
            <a:chExt cx="372475" cy="330550"/>
          </a:xfrm>
        </p:grpSpPr>
        <p:sp>
          <p:nvSpPr>
            <p:cNvPr id="9072" name="Google Shape;9072;p39">
              <a:extLst>
                <a:ext uri="{FF2B5EF4-FFF2-40B4-BE49-F238E27FC236}">
                  <a16:creationId xmlns:a16="http://schemas.microsoft.com/office/drawing/2014/main" id="{AD5EE0F8-8D41-B8C8-50D2-A56DF68A498B}"/>
                </a:ext>
              </a:extLst>
            </p:cNvPr>
            <p:cNvSpPr/>
            <p:nvPr/>
          </p:nvSpPr>
          <p:spPr>
            <a:xfrm>
              <a:off x="4464600" y="2235900"/>
              <a:ext cx="372475" cy="330550"/>
            </a:xfrm>
            <a:custGeom>
              <a:avLst/>
              <a:gdLst/>
              <a:ahLst/>
              <a:cxnLst/>
              <a:rect l="l" t="t" r="r" b="b"/>
              <a:pathLst>
                <a:path w="14899" h="13222" extrusionOk="0">
                  <a:moveTo>
                    <a:pt x="8761" y="464"/>
                  </a:moveTo>
                  <a:lnTo>
                    <a:pt x="8761" y="3533"/>
                  </a:lnTo>
                  <a:lnTo>
                    <a:pt x="4300" y="3533"/>
                  </a:lnTo>
                  <a:cubicBezTo>
                    <a:pt x="4425" y="1820"/>
                    <a:pt x="5852" y="464"/>
                    <a:pt x="7601" y="464"/>
                  </a:cubicBezTo>
                  <a:close/>
                  <a:moveTo>
                    <a:pt x="3265" y="4586"/>
                  </a:moveTo>
                  <a:lnTo>
                    <a:pt x="3265" y="5068"/>
                  </a:lnTo>
                  <a:lnTo>
                    <a:pt x="464" y="5068"/>
                  </a:lnTo>
                  <a:lnTo>
                    <a:pt x="464" y="4586"/>
                  </a:lnTo>
                  <a:close/>
                  <a:moveTo>
                    <a:pt x="14435" y="464"/>
                  </a:moveTo>
                  <a:lnTo>
                    <a:pt x="14435" y="12776"/>
                  </a:lnTo>
                  <a:lnTo>
                    <a:pt x="9225" y="12776"/>
                  </a:lnTo>
                  <a:lnTo>
                    <a:pt x="9225" y="464"/>
                  </a:lnTo>
                  <a:close/>
                  <a:moveTo>
                    <a:pt x="7601" y="0"/>
                  </a:moveTo>
                  <a:cubicBezTo>
                    <a:pt x="5531" y="0"/>
                    <a:pt x="3836" y="1695"/>
                    <a:pt x="3836" y="3765"/>
                  </a:cubicBezTo>
                  <a:lnTo>
                    <a:pt x="3836" y="3997"/>
                  </a:lnTo>
                  <a:lnTo>
                    <a:pt x="5406" y="3997"/>
                  </a:lnTo>
                  <a:lnTo>
                    <a:pt x="5406" y="4604"/>
                  </a:lnTo>
                  <a:lnTo>
                    <a:pt x="3711" y="4604"/>
                  </a:lnTo>
                  <a:lnTo>
                    <a:pt x="3711" y="4140"/>
                  </a:lnTo>
                  <a:lnTo>
                    <a:pt x="0" y="4140"/>
                  </a:lnTo>
                  <a:lnTo>
                    <a:pt x="0" y="5532"/>
                  </a:lnTo>
                  <a:lnTo>
                    <a:pt x="3711" y="5532"/>
                  </a:lnTo>
                  <a:lnTo>
                    <a:pt x="3711" y="5068"/>
                  </a:lnTo>
                  <a:lnTo>
                    <a:pt x="5406" y="5068"/>
                  </a:lnTo>
                  <a:lnTo>
                    <a:pt x="5406" y="6120"/>
                  </a:lnTo>
                  <a:lnTo>
                    <a:pt x="6299" y="6120"/>
                  </a:lnTo>
                  <a:lnTo>
                    <a:pt x="6299" y="6977"/>
                  </a:lnTo>
                  <a:lnTo>
                    <a:pt x="6762" y="6977"/>
                  </a:lnTo>
                  <a:lnTo>
                    <a:pt x="6762" y="6120"/>
                  </a:lnTo>
                  <a:lnTo>
                    <a:pt x="7655" y="6120"/>
                  </a:lnTo>
                  <a:lnTo>
                    <a:pt x="7655" y="4425"/>
                  </a:lnTo>
                  <a:lnTo>
                    <a:pt x="7191" y="4425"/>
                  </a:lnTo>
                  <a:lnTo>
                    <a:pt x="7191" y="5674"/>
                  </a:lnTo>
                  <a:lnTo>
                    <a:pt x="5870" y="5674"/>
                  </a:lnTo>
                  <a:lnTo>
                    <a:pt x="5870" y="3997"/>
                  </a:lnTo>
                  <a:lnTo>
                    <a:pt x="8761" y="3997"/>
                  </a:lnTo>
                  <a:lnTo>
                    <a:pt x="8761" y="12776"/>
                  </a:lnTo>
                  <a:lnTo>
                    <a:pt x="5710" y="12776"/>
                  </a:lnTo>
                  <a:cubicBezTo>
                    <a:pt x="5174" y="12776"/>
                    <a:pt x="4728" y="12401"/>
                    <a:pt x="4621" y="11901"/>
                  </a:cubicBezTo>
                  <a:lnTo>
                    <a:pt x="8333" y="11901"/>
                  </a:lnTo>
                  <a:lnTo>
                    <a:pt x="8333" y="11437"/>
                  </a:lnTo>
                  <a:lnTo>
                    <a:pt x="4157" y="11437"/>
                  </a:lnTo>
                  <a:lnTo>
                    <a:pt x="4157" y="11669"/>
                  </a:lnTo>
                  <a:cubicBezTo>
                    <a:pt x="4157" y="12526"/>
                    <a:pt x="4853" y="13222"/>
                    <a:pt x="5710" y="13222"/>
                  </a:cubicBezTo>
                  <a:lnTo>
                    <a:pt x="14899" y="13222"/>
                  </a:lnTo>
                  <a:lnTo>
                    <a:pt x="14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39">
              <a:extLst>
                <a:ext uri="{FF2B5EF4-FFF2-40B4-BE49-F238E27FC236}">
                  <a16:creationId xmlns:a16="http://schemas.microsoft.com/office/drawing/2014/main" id="{FA048A65-C4DB-6C24-5859-C07D97760061}"/>
                </a:ext>
              </a:extLst>
            </p:cNvPr>
            <p:cNvSpPr/>
            <p:nvPr/>
          </p:nvSpPr>
          <p:spPr>
            <a:xfrm>
              <a:off x="4733575" y="2268450"/>
              <a:ext cx="54000" cy="54000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71" y="465"/>
                  </a:moveTo>
                  <a:cubicBezTo>
                    <a:pt x="1410" y="465"/>
                    <a:pt x="1695" y="750"/>
                    <a:pt x="1695" y="1089"/>
                  </a:cubicBezTo>
                  <a:cubicBezTo>
                    <a:pt x="1695" y="1428"/>
                    <a:pt x="1410" y="1714"/>
                    <a:pt x="1071" y="1714"/>
                  </a:cubicBezTo>
                  <a:cubicBezTo>
                    <a:pt x="732" y="1714"/>
                    <a:pt x="446" y="1428"/>
                    <a:pt x="446" y="1089"/>
                  </a:cubicBezTo>
                  <a:cubicBezTo>
                    <a:pt x="446" y="750"/>
                    <a:pt x="732" y="465"/>
                    <a:pt x="1071" y="465"/>
                  </a:cubicBezTo>
                  <a:close/>
                  <a:moveTo>
                    <a:pt x="1071" y="1"/>
                  </a:moveTo>
                  <a:cubicBezTo>
                    <a:pt x="482" y="1"/>
                    <a:pt x="0" y="483"/>
                    <a:pt x="0" y="1089"/>
                  </a:cubicBezTo>
                  <a:cubicBezTo>
                    <a:pt x="0" y="1678"/>
                    <a:pt x="482" y="2160"/>
                    <a:pt x="1071" y="2160"/>
                  </a:cubicBezTo>
                  <a:cubicBezTo>
                    <a:pt x="1677" y="2160"/>
                    <a:pt x="2159" y="1678"/>
                    <a:pt x="2159" y="1089"/>
                  </a:cubicBezTo>
                  <a:cubicBezTo>
                    <a:pt x="2159" y="483"/>
                    <a:pt x="1677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39">
              <a:extLst>
                <a:ext uri="{FF2B5EF4-FFF2-40B4-BE49-F238E27FC236}">
                  <a16:creationId xmlns:a16="http://schemas.microsoft.com/office/drawing/2014/main" id="{E2EB0E1B-C128-8852-C550-8AD7A5FE916F}"/>
                </a:ext>
              </a:extLst>
            </p:cNvPr>
            <p:cNvSpPr/>
            <p:nvPr/>
          </p:nvSpPr>
          <p:spPr>
            <a:xfrm>
              <a:off x="4544875" y="2433500"/>
              <a:ext cx="125375" cy="84325"/>
            </a:xfrm>
            <a:custGeom>
              <a:avLst/>
              <a:gdLst/>
              <a:ahLst/>
              <a:cxnLst/>
              <a:rect l="l" t="t" r="r" b="b"/>
              <a:pathLst>
                <a:path w="5015" h="3373" extrusionOk="0">
                  <a:moveTo>
                    <a:pt x="4551" y="464"/>
                  </a:moveTo>
                  <a:lnTo>
                    <a:pt x="4551" y="1482"/>
                  </a:lnTo>
                  <a:cubicBezTo>
                    <a:pt x="4551" y="2267"/>
                    <a:pt x="3908" y="2927"/>
                    <a:pt x="3105" y="2927"/>
                  </a:cubicBezTo>
                  <a:cubicBezTo>
                    <a:pt x="2320" y="2927"/>
                    <a:pt x="1660" y="2267"/>
                    <a:pt x="1660" y="1482"/>
                  </a:cubicBezTo>
                  <a:lnTo>
                    <a:pt x="1660" y="464"/>
                  </a:lnTo>
                  <a:close/>
                  <a:moveTo>
                    <a:pt x="839" y="1"/>
                  </a:moveTo>
                  <a:cubicBezTo>
                    <a:pt x="375" y="1"/>
                    <a:pt x="1" y="375"/>
                    <a:pt x="1" y="839"/>
                  </a:cubicBezTo>
                  <a:lnTo>
                    <a:pt x="1" y="1143"/>
                  </a:lnTo>
                  <a:cubicBezTo>
                    <a:pt x="1" y="1606"/>
                    <a:pt x="375" y="1981"/>
                    <a:pt x="839" y="1981"/>
                  </a:cubicBezTo>
                  <a:lnTo>
                    <a:pt x="839" y="1517"/>
                  </a:lnTo>
                  <a:cubicBezTo>
                    <a:pt x="625" y="1517"/>
                    <a:pt x="447" y="1357"/>
                    <a:pt x="447" y="1143"/>
                  </a:cubicBezTo>
                  <a:lnTo>
                    <a:pt x="447" y="839"/>
                  </a:lnTo>
                  <a:cubicBezTo>
                    <a:pt x="447" y="625"/>
                    <a:pt x="625" y="464"/>
                    <a:pt x="839" y="464"/>
                  </a:cubicBezTo>
                  <a:lnTo>
                    <a:pt x="1214" y="464"/>
                  </a:lnTo>
                  <a:lnTo>
                    <a:pt x="1214" y="1482"/>
                  </a:lnTo>
                  <a:cubicBezTo>
                    <a:pt x="1214" y="2516"/>
                    <a:pt x="2071" y="3373"/>
                    <a:pt x="3105" y="3373"/>
                  </a:cubicBezTo>
                  <a:cubicBezTo>
                    <a:pt x="4158" y="3373"/>
                    <a:pt x="5015" y="2516"/>
                    <a:pt x="5015" y="1482"/>
                  </a:cubicBezTo>
                  <a:lnTo>
                    <a:pt x="50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75" name="Google Shape;9075;p39">
            <a:extLst>
              <a:ext uri="{FF2B5EF4-FFF2-40B4-BE49-F238E27FC236}">
                <a16:creationId xmlns:a16="http://schemas.microsoft.com/office/drawing/2014/main" id="{E3996D57-4050-E567-3557-64244A8A41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2834900"/>
            <a:ext cx="208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Random forest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9076" name="Google Shape;9076;p39">
            <a:extLst>
              <a:ext uri="{FF2B5EF4-FFF2-40B4-BE49-F238E27FC236}">
                <a16:creationId xmlns:a16="http://schemas.microsoft.com/office/drawing/2014/main" id="{B2B7566B-C027-7104-7FD2-909AF4A14D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2" y="3319325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Uses many decision trees to make better predictions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810846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6">
          <a:extLst>
            <a:ext uri="{FF2B5EF4-FFF2-40B4-BE49-F238E27FC236}">
              <a16:creationId xmlns:a16="http://schemas.microsoft.com/office/drawing/2014/main" id="{FD0B0EA7-DEAC-7887-2945-266617A50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7" name="Google Shape;9047;p39">
            <a:extLst>
              <a:ext uri="{FF2B5EF4-FFF2-40B4-BE49-F238E27FC236}">
                <a16:creationId xmlns:a16="http://schemas.microsoft.com/office/drawing/2014/main" id="{78A35EC3-8A21-C735-9848-42315A66C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13" y="53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Another Problem – small sample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E42B1F-6D75-FEC9-9D89-7D0B580F3886}"/>
              </a:ext>
            </a:extLst>
          </p:cNvPr>
          <p:cNvSpPr/>
          <p:nvPr/>
        </p:nvSpPr>
        <p:spPr>
          <a:xfrm>
            <a:off x="899410" y="1701384"/>
            <a:ext cx="1971206" cy="2008682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  <a:latin typeface="Georgia Pro Semibold" panose="02040702050405020303" pitchFamily="18" charset="0"/>
            </a:endParaRPr>
          </a:p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  <a:latin typeface="Georgia Pro Semibold" panose="02040702050405020303" pitchFamily="18" charset="0"/>
            </a:endParaRPr>
          </a:p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Georgia Pro Semibold" panose="02040702050405020303" pitchFamily="18" charset="0"/>
              </a:rPr>
              <a:t>Only 155 observations with minor class imbalance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09E5A8-8408-DC14-B02F-04BABEE9D98C}"/>
              </a:ext>
            </a:extLst>
          </p:cNvPr>
          <p:cNvSpPr/>
          <p:nvPr/>
        </p:nvSpPr>
        <p:spPr>
          <a:xfrm>
            <a:off x="899410" y="1618938"/>
            <a:ext cx="1971206" cy="572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 Pro Semibold" panose="02040702050405020303" pitchFamily="18" charset="0"/>
              </a:rPr>
              <a:t>Training set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F4BA7AC-9993-B461-C6F9-E5475624B8C0}"/>
              </a:ext>
            </a:extLst>
          </p:cNvPr>
          <p:cNvSpPr/>
          <p:nvPr/>
        </p:nvSpPr>
        <p:spPr>
          <a:xfrm>
            <a:off x="3132944" y="2368446"/>
            <a:ext cx="1648918" cy="4572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77D37-A8D0-6E9B-ABA1-81B42D64D797}"/>
              </a:ext>
            </a:extLst>
          </p:cNvPr>
          <p:cNvSpPr txBox="1"/>
          <p:nvPr/>
        </p:nvSpPr>
        <p:spPr>
          <a:xfrm>
            <a:off x="3132944" y="2136098"/>
            <a:ext cx="143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Verdana Pro Cond Semibold" panose="020B0706030504040204" pitchFamily="34" charset="0"/>
              </a:rPr>
              <a:t>Solution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9CB91E-973B-EBF9-B317-A27876F50581}"/>
              </a:ext>
            </a:extLst>
          </p:cNvPr>
          <p:cNvSpPr/>
          <p:nvPr/>
        </p:nvSpPr>
        <p:spPr>
          <a:xfrm>
            <a:off x="5044190" y="1885013"/>
            <a:ext cx="2848131" cy="1641423"/>
          </a:xfrm>
          <a:prstGeom prst="ellipse">
            <a:avLst/>
          </a:prstGeom>
          <a:solidFill>
            <a:srgbClr val="FF660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 SemiBold SemiConden" panose="020B0502040204020203" pitchFamily="34" charset="0"/>
              </a:rPr>
              <a:t>Bootstrapping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FD8E10-4C23-30E7-E34B-22913779836B}"/>
              </a:ext>
            </a:extLst>
          </p:cNvPr>
          <p:cNvSpPr/>
          <p:nvPr/>
        </p:nvSpPr>
        <p:spPr>
          <a:xfrm>
            <a:off x="4572000" y="4077325"/>
            <a:ext cx="2300990" cy="9593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30 bootstrap samples with 155 observations</a:t>
            </a:r>
          </a:p>
        </p:txBody>
      </p:sp>
    </p:spTree>
    <p:extLst>
      <p:ext uri="{BB962C8B-B14F-4D97-AF65-F5344CB8AC3E}">
        <p14:creationId xmlns:p14="http://schemas.microsoft.com/office/powerpoint/2010/main" val="250600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6">
          <a:extLst>
            <a:ext uri="{FF2B5EF4-FFF2-40B4-BE49-F238E27FC236}">
              <a16:creationId xmlns:a16="http://schemas.microsoft.com/office/drawing/2014/main" id="{2D857C64-8E2C-425D-6F9A-8C87D2BA3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7" name="Google Shape;9047;p39">
            <a:extLst>
              <a:ext uri="{FF2B5EF4-FFF2-40B4-BE49-F238E27FC236}">
                <a16:creationId xmlns:a16="http://schemas.microsoft.com/office/drawing/2014/main" id="{4C5A089C-A999-8BC3-9500-D47E845B0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13" y="53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Machine learning models for classification</a:t>
            </a:r>
            <a:endParaRPr dirty="0">
              <a:latin typeface="Bahnschrift SemiBold SemiConden" panose="020B0502040204020203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882FF97-731C-1EDC-CB61-D70ACBBF7F73}"/>
              </a:ext>
            </a:extLst>
          </p:cNvPr>
          <p:cNvGraphicFramePr>
            <a:graphicFrameLocks noGrp="1"/>
          </p:cNvGraphicFramePr>
          <p:nvPr/>
        </p:nvGraphicFramePr>
        <p:xfrm>
          <a:off x="1458061" y="1731261"/>
          <a:ext cx="624230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0304">
                  <a:extLst>
                    <a:ext uri="{9D8B030D-6E8A-4147-A177-3AD203B41FA5}">
                      <a16:colId xmlns:a16="http://schemas.microsoft.com/office/drawing/2014/main" val="17552578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34336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85960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170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3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78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D5EDC05-AB77-645F-9AAB-904E2FA5B842}"/>
              </a:ext>
            </a:extLst>
          </p:cNvPr>
          <p:cNvSpPr txBox="1"/>
          <p:nvPr/>
        </p:nvSpPr>
        <p:spPr>
          <a:xfrm>
            <a:off x="1316736" y="1267967"/>
            <a:ext cx="382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Random forest- training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2E4BD-35FF-0A1D-EE37-A076CEA65D31}"/>
              </a:ext>
            </a:extLst>
          </p:cNvPr>
          <p:cNvSpPr txBox="1"/>
          <p:nvPr/>
        </p:nvSpPr>
        <p:spPr>
          <a:xfrm>
            <a:off x="1316736" y="3071688"/>
            <a:ext cx="5017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Random forest- test set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FDB062C-DDEB-07C3-82BF-FA559582C485}"/>
              </a:ext>
            </a:extLst>
          </p:cNvPr>
          <p:cNvGraphicFramePr>
            <a:graphicFrameLocks noGrp="1"/>
          </p:cNvGraphicFramePr>
          <p:nvPr/>
        </p:nvGraphicFramePr>
        <p:xfrm>
          <a:off x="1458061" y="3462592"/>
          <a:ext cx="624230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0304">
                  <a:extLst>
                    <a:ext uri="{9D8B030D-6E8A-4147-A177-3AD203B41FA5}">
                      <a16:colId xmlns:a16="http://schemas.microsoft.com/office/drawing/2014/main" val="17552578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34336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85960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170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3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785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D4269D0-F1CA-31B4-C2BA-95521F44F1BE}"/>
              </a:ext>
            </a:extLst>
          </p:cNvPr>
          <p:cNvSpPr txBox="1"/>
          <p:nvPr/>
        </p:nvSpPr>
        <p:spPr>
          <a:xfrm>
            <a:off x="6230112" y="1267967"/>
            <a:ext cx="174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Georgia Pro Semibold" panose="02040702050405020303" pitchFamily="18" charset="0"/>
              </a:rPr>
              <a:t>Accuracy: 1.00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9D56E-5301-70DF-A351-D6773ED66656}"/>
              </a:ext>
            </a:extLst>
          </p:cNvPr>
          <p:cNvSpPr txBox="1"/>
          <p:nvPr/>
        </p:nvSpPr>
        <p:spPr>
          <a:xfrm>
            <a:off x="6230112" y="2988561"/>
            <a:ext cx="5017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Georgia Pro Semibold" panose="02040702050405020303" pitchFamily="18" charset="0"/>
              </a:rPr>
              <a:t>Accuracy:0.9487</a:t>
            </a:r>
          </a:p>
        </p:txBody>
      </p:sp>
    </p:spTree>
    <p:extLst>
      <p:ext uri="{BB962C8B-B14F-4D97-AF65-F5344CB8AC3E}">
        <p14:creationId xmlns:p14="http://schemas.microsoft.com/office/powerpoint/2010/main" val="293629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6">
          <a:extLst>
            <a:ext uri="{FF2B5EF4-FFF2-40B4-BE49-F238E27FC236}">
              <a16:creationId xmlns:a16="http://schemas.microsoft.com/office/drawing/2014/main" id="{341FE1B6-731B-EFD3-91C6-8B09D9FA0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7" name="Google Shape;9047;p39">
            <a:extLst>
              <a:ext uri="{FF2B5EF4-FFF2-40B4-BE49-F238E27FC236}">
                <a16:creationId xmlns:a16="http://schemas.microsoft.com/office/drawing/2014/main" id="{8E31C667-C43B-3026-4095-1BC9E6EBE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13" y="53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Machine learning models for classification</a:t>
            </a:r>
            <a:endParaRPr dirty="0">
              <a:latin typeface="Bahnschrift SemiBold SemiConden" panose="020B0502040204020203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9EAE8BC-E49B-C72F-AE9B-EC8067236F1C}"/>
              </a:ext>
            </a:extLst>
          </p:cNvPr>
          <p:cNvGraphicFramePr>
            <a:graphicFrameLocks noGrp="1"/>
          </p:cNvGraphicFramePr>
          <p:nvPr/>
        </p:nvGraphicFramePr>
        <p:xfrm>
          <a:off x="1458061" y="1731261"/>
          <a:ext cx="624230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0304">
                  <a:extLst>
                    <a:ext uri="{9D8B030D-6E8A-4147-A177-3AD203B41FA5}">
                      <a16:colId xmlns:a16="http://schemas.microsoft.com/office/drawing/2014/main" val="17552578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34336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85960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170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3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78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CEA0AE4-332C-07F3-8CCC-3A504D2A4D12}"/>
              </a:ext>
            </a:extLst>
          </p:cNvPr>
          <p:cNvSpPr txBox="1"/>
          <p:nvPr/>
        </p:nvSpPr>
        <p:spPr>
          <a:xfrm>
            <a:off x="1316736" y="1267967"/>
            <a:ext cx="382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XGBoost - training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7D3707-EBEF-497E-AD88-FCD25FD833EF}"/>
              </a:ext>
            </a:extLst>
          </p:cNvPr>
          <p:cNvSpPr txBox="1"/>
          <p:nvPr/>
        </p:nvSpPr>
        <p:spPr>
          <a:xfrm>
            <a:off x="1316736" y="3071688"/>
            <a:ext cx="5017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XGBoost - test set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B5ADA5-28E6-D6F1-7F09-BADC2672A48B}"/>
              </a:ext>
            </a:extLst>
          </p:cNvPr>
          <p:cNvGraphicFramePr>
            <a:graphicFrameLocks noGrp="1"/>
          </p:cNvGraphicFramePr>
          <p:nvPr/>
        </p:nvGraphicFramePr>
        <p:xfrm>
          <a:off x="1458061" y="3462592"/>
          <a:ext cx="624230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0304">
                  <a:extLst>
                    <a:ext uri="{9D8B030D-6E8A-4147-A177-3AD203B41FA5}">
                      <a16:colId xmlns:a16="http://schemas.microsoft.com/office/drawing/2014/main" val="17552578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34336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85960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170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3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78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ABE56E1-8260-F4C8-2A3B-DC4252A0260E}"/>
              </a:ext>
            </a:extLst>
          </p:cNvPr>
          <p:cNvSpPr txBox="1"/>
          <p:nvPr/>
        </p:nvSpPr>
        <p:spPr>
          <a:xfrm>
            <a:off x="5145024" y="1267966"/>
            <a:ext cx="5017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Georgia Pro Semibold" panose="02040702050405020303" pitchFamily="18" charset="0"/>
              </a:rPr>
              <a:t>Accuracy: 1.00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19115-3522-641F-4DA7-8A756A98C5A2}"/>
              </a:ext>
            </a:extLst>
          </p:cNvPr>
          <p:cNvSpPr txBox="1"/>
          <p:nvPr/>
        </p:nvSpPr>
        <p:spPr>
          <a:xfrm>
            <a:off x="5145024" y="3071687"/>
            <a:ext cx="523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Georgia Pro Semibold" panose="02040702050405020303" pitchFamily="18" charset="0"/>
              </a:rPr>
              <a:t>Accuracy: 0.9744</a:t>
            </a:r>
          </a:p>
        </p:txBody>
      </p:sp>
    </p:spTree>
    <p:extLst>
      <p:ext uri="{BB962C8B-B14F-4D97-AF65-F5344CB8AC3E}">
        <p14:creationId xmlns:p14="http://schemas.microsoft.com/office/powerpoint/2010/main" val="18063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6">
          <a:extLst>
            <a:ext uri="{FF2B5EF4-FFF2-40B4-BE49-F238E27FC236}">
              <a16:creationId xmlns:a16="http://schemas.microsoft.com/office/drawing/2014/main" id="{85441A49-2B8C-1E3B-8834-D1F140C05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7" name="Google Shape;9047;p39">
            <a:extLst>
              <a:ext uri="{FF2B5EF4-FFF2-40B4-BE49-F238E27FC236}">
                <a16:creationId xmlns:a16="http://schemas.microsoft.com/office/drawing/2014/main" id="{200D5E45-62C6-51E6-C6CD-59B0C2BC3D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13" y="53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Machine learning models for classification</a:t>
            </a:r>
            <a:endParaRPr dirty="0">
              <a:latin typeface="Bahnschrift SemiBold SemiConden" panose="020B0502040204020203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0B7BB3D-F3A0-481E-2767-238DB3B2ED8A}"/>
              </a:ext>
            </a:extLst>
          </p:cNvPr>
          <p:cNvGraphicFramePr>
            <a:graphicFrameLocks noGrp="1"/>
          </p:cNvGraphicFramePr>
          <p:nvPr/>
        </p:nvGraphicFramePr>
        <p:xfrm>
          <a:off x="1458061" y="1731261"/>
          <a:ext cx="624230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0304">
                  <a:extLst>
                    <a:ext uri="{9D8B030D-6E8A-4147-A177-3AD203B41FA5}">
                      <a16:colId xmlns:a16="http://schemas.microsoft.com/office/drawing/2014/main" val="17552578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34336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85960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170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3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78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13771D-72D8-B018-56D5-7EA7D44D5616}"/>
              </a:ext>
            </a:extLst>
          </p:cNvPr>
          <p:cNvSpPr txBox="1"/>
          <p:nvPr/>
        </p:nvSpPr>
        <p:spPr>
          <a:xfrm>
            <a:off x="1316736" y="1267967"/>
            <a:ext cx="3828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SVM- training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23561-754D-F499-2E9D-2C0025805FAF}"/>
              </a:ext>
            </a:extLst>
          </p:cNvPr>
          <p:cNvSpPr txBox="1"/>
          <p:nvPr/>
        </p:nvSpPr>
        <p:spPr>
          <a:xfrm>
            <a:off x="1316736" y="3071688"/>
            <a:ext cx="5017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SVM - test set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B3932E1-1095-03EB-CAEC-DCAD2F368317}"/>
              </a:ext>
            </a:extLst>
          </p:cNvPr>
          <p:cNvGraphicFramePr>
            <a:graphicFrameLocks noGrp="1"/>
          </p:cNvGraphicFramePr>
          <p:nvPr/>
        </p:nvGraphicFramePr>
        <p:xfrm>
          <a:off x="1458061" y="3462592"/>
          <a:ext cx="624230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0304">
                  <a:extLst>
                    <a:ext uri="{9D8B030D-6E8A-4147-A177-3AD203B41FA5}">
                      <a16:colId xmlns:a16="http://schemas.microsoft.com/office/drawing/2014/main" val="17552578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34336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85960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170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3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78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362A6C-3504-6BE7-C757-1E6EC6110434}"/>
              </a:ext>
            </a:extLst>
          </p:cNvPr>
          <p:cNvSpPr txBox="1"/>
          <p:nvPr/>
        </p:nvSpPr>
        <p:spPr>
          <a:xfrm>
            <a:off x="6105144" y="1267967"/>
            <a:ext cx="5017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Georgia Pro Semibold" panose="02040702050405020303" pitchFamily="18" charset="0"/>
              </a:rPr>
              <a:t>Accuracy: 0.5132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6A3A0-F186-4125-6620-4C1EA2EB166F}"/>
              </a:ext>
            </a:extLst>
          </p:cNvPr>
          <p:cNvSpPr txBox="1"/>
          <p:nvPr/>
        </p:nvSpPr>
        <p:spPr>
          <a:xfrm>
            <a:off x="6105144" y="3044946"/>
            <a:ext cx="5705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Georgia Pro Semibold" panose="02040702050405020303" pitchFamily="18" charset="0"/>
              </a:rPr>
              <a:t>Accuracy: 0.5641</a:t>
            </a:r>
          </a:p>
        </p:txBody>
      </p:sp>
    </p:spTree>
    <p:extLst>
      <p:ext uri="{BB962C8B-B14F-4D97-AF65-F5344CB8AC3E}">
        <p14:creationId xmlns:p14="http://schemas.microsoft.com/office/powerpoint/2010/main" val="150600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2" name="Google Shape;9682;p41"/>
          <p:cNvSpPr txBox="1">
            <a:spLocks noGrp="1"/>
          </p:cNvSpPr>
          <p:nvPr>
            <p:ph type="title"/>
          </p:nvPr>
        </p:nvSpPr>
        <p:spPr>
          <a:xfrm>
            <a:off x="720000" y="1044450"/>
            <a:ext cx="3479700" cy="7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Bahnschrift SemiBold SemiConden" panose="020B0502040204020203" pitchFamily="34" charset="0"/>
              </a:rPr>
              <a:t>Test set Accuracy summary</a:t>
            </a:r>
            <a:endParaRPr dirty="0">
              <a:latin typeface="Bahnschrift SemiBold SemiConden" panose="020B0502040204020203" pitchFamily="34" charset="0"/>
            </a:endParaRPr>
          </a:p>
        </p:txBody>
      </p:sp>
      <p:pic>
        <p:nvPicPr>
          <p:cNvPr id="9684" name="Google Shape;9684;p41"/>
          <p:cNvPicPr preferRelativeResize="0"/>
          <p:nvPr/>
        </p:nvPicPr>
        <p:blipFill rotWithShape="1">
          <a:blip r:embed="rId3">
            <a:alphaModFix/>
          </a:blip>
          <a:srcRect l="39097" t="2423" r="6320" b="21594"/>
          <a:stretch/>
        </p:blipFill>
        <p:spPr>
          <a:xfrm>
            <a:off x="4820952" y="1043"/>
            <a:ext cx="4323048" cy="3385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E4D502-8887-F2D1-B51F-E340CA08A96A}"/>
              </a:ext>
            </a:extLst>
          </p:cNvPr>
          <p:cNvGraphicFramePr>
            <a:graphicFrameLocks noGrp="1"/>
          </p:cNvGraphicFramePr>
          <p:nvPr/>
        </p:nvGraphicFramePr>
        <p:xfrm>
          <a:off x="508000" y="2227943"/>
          <a:ext cx="4064000" cy="141732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tableStyleId>{69C7853C-536D-4A76-A0AE-DD22124D55A5}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96170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1483859"/>
                    </a:ext>
                  </a:extLst>
                </a:gridCol>
              </a:tblGrid>
              <a:tr h="26557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set accuracies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66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53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XGBoost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99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731823"/>
                  </a:ext>
                </a:extLst>
              </a:tr>
            </a:tbl>
          </a:graphicData>
        </a:graphic>
      </p:graphicFrame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07892CEB-1AD3-3CE4-C0D1-3B0229930A64}"/>
              </a:ext>
            </a:extLst>
          </p:cNvPr>
          <p:cNvSpPr/>
          <p:nvPr/>
        </p:nvSpPr>
        <p:spPr>
          <a:xfrm rot="1642150">
            <a:off x="4685980" y="2678621"/>
            <a:ext cx="1630937" cy="892989"/>
          </a:xfrm>
          <a:prstGeom prst="curvedDownArrow">
            <a:avLst>
              <a:gd name="adj1" fmla="val 29322"/>
              <a:gd name="adj2" fmla="val 36616"/>
              <a:gd name="adj3" fmla="val 140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0180B1-58B3-CF95-26DF-9250C6788812}"/>
              </a:ext>
            </a:extLst>
          </p:cNvPr>
          <p:cNvSpPr/>
          <p:nvPr/>
        </p:nvSpPr>
        <p:spPr>
          <a:xfrm>
            <a:off x="5194091" y="4020414"/>
            <a:ext cx="1573968" cy="772916"/>
          </a:xfrm>
          <a:prstGeom prst="roundRect">
            <a:avLst/>
          </a:prstGeom>
          <a:solidFill>
            <a:srgbClr val="FF66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eorgia Pro Semibold" panose="02040702050405020303" pitchFamily="18" charset="0"/>
              </a:rPr>
              <a:t>Best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ED58-91B7-45A8-8AF3-00144122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23996"/>
            <a:ext cx="7704000" cy="572700"/>
          </a:xfrm>
        </p:spPr>
        <p:txBody>
          <a:bodyPr/>
          <a:lstStyle/>
          <a:p>
            <a:r>
              <a:rPr lang="en-US" sz="7200" dirty="0">
                <a:latin typeface="Bahnschrift SemiLight SemiConde" panose="020B0502040204020203" pitchFamily="34" charset="0"/>
                <a:cs typeface="Assistant" pitchFamily="2" charset="-79"/>
              </a:rPr>
              <a:t>Coffee</a:t>
            </a:r>
            <a:r>
              <a:rPr lang="en-US" dirty="0">
                <a:latin typeface="Bahnschrift SemiLight SemiConde" panose="020B0502040204020203" pitchFamily="34" charset="0"/>
                <a:cs typeface="Assistant" pitchFamily="2" charset="-79"/>
              </a:rPr>
              <a:t> </a:t>
            </a:r>
            <a:r>
              <a:rPr lang="en-US" dirty="0">
                <a:latin typeface="Assistant" pitchFamily="2" charset="-79"/>
                <a:cs typeface="Assistant" pitchFamily="2" charset="-79"/>
              </a:rPr>
              <a:t>—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ssistant" pitchFamily="2" charset="-79"/>
                <a:cs typeface="Assistant" pitchFamily="2" charset="-79"/>
              </a:rPr>
              <a:t>the best thing to drip into the morning</a:t>
            </a:r>
          </a:p>
        </p:txBody>
      </p:sp>
      <p:grpSp>
        <p:nvGrpSpPr>
          <p:cNvPr id="4" name="Google Shape;10159;p45">
            <a:extLst>
              <a:ext uri="{FF2B5EF4-FFF2-40B4-BE49-F238E27FC236}">
                <a16:creationId xmlns:a16="http://schemas.microsoft.com/office/drawing/2014/main" id="{40C94D48-EA1C-BEE6-AED6-17A47A53BEB0}"/>
              </a:ext>
            </a:extLst>
          </p:cNvPr>
          <p:cNvGrpSpPr/>
          <p:nvPr/>
        </p:nvGrpSpPr>
        <p:grpSpPr>
          <a:xfrm>
            <a:off x="553086" y="1915568"/>
            <a:ext cx="1109810" cy="1104683"/>
            <a:chOff x="598388" y="713645"/>
            <a:chExt cx="3733476" cy="3716227"/>
          </a:xfrm>
        </p:grpSpPr>
        <p:grpSp>
          <p:nvGrpSpPr>
            <p:cNvPr id="5" name="Google Shape;10160;p45">
              <a:extLst>
                <a:ext uri="{FF2B5EF4-FFF2-40B4-BE49-F238E27FC236}">
                  <a16:creationId xmlns:a16="http://schemas.microsoft.com/office/drawing/2014/main" id="{DD0F46F9-53F6-B59F-55BF-B66885A43303}"/>
                </a:ext>
              </a:extLst>
            </p:cNvPr>
            <p:cNvGrpSpPr/>
            <p:nvPr/>
          </p:nvGrpSpPr>
          <p:grpSpPr>
            <a:xfrm flipH="1">
              <a:off x="2885130" y="1762212"/>
              <a:ext cx="1446734" cy="1454503"/>
              <a:chOff x="6854327" y="1993920"/>
              <a:chExt cx="1568105" cy="1576526"/>
            </a:xfrm>
          </p:grpSpPr>
          <p:sp>
            <p:nvSpPr>
              <p:cNvPr id="479" name="Google Shape;10161;p45">
                <a:extLst>
                  <a:ext uri="{FF2B5EF4-FFF2-40B4-BE49-F238E27FC236}">
                    <a16:creationId xmlns:a16="http://schemas.microsoft.com/office/drawing/2014/main" id="{2FD04A65-253E-D274-E732-F3053489BCFB}"/>
                  </a:ext>
                </a:extLst>
              </p:cNvPr>
              <p:cNvSpPr/>
              <p:nvPr/>
            </p:nvSpPr>
            <p:spPr>
              <a:xfrm rot="2560336">
                <a:off x="7118673" y="2189176"/>
                <a:ext cx="1039413" cy="1186013"/>
              </a:xfrm>
              <a:custGeom>
                <a:avLst/>
                <a:gdLst/>
                <a:ahLst/>
                <a:cxnLst/>
                <a:rect l="l" t="t" r="r" b="b"/>
                <a:pathLst>
                  <a:path w="15889" h="18130" extrusionOk="0">
                    <a:moveTo>
                      <a:pt x="7520" y="1"/>
                    </a:moveTo>
                    <a:cubicBezTo>
                      <a:pt x="5391" y="1"/>
                      <a:pt x="3261" y="810"/>
                      <a:pt x="1945" y="2520"/>
                    </a:cubicBezTo>
                    <a:cubicBezTo>
                      <a:pt x="81" y="4928"/>
                      <a:pt x="1" y="7926"/>
                      <a:pt x="518" y="10504"/>
                    </a:cubicBezTo>
                    <a:cubicBezTo>
                      <a:pt x="982" y="12850"/>
                      <a:pt x="1999" y="15152"/>
                      <a:pt x="3979" y="16650"/>
                    </a:cubicBezTo>
                    <a:cubicBezTo>
                      <a:pt x="5207" y="17575"/>
                      <a:pt x="6859" y="18130"/>
                      <a:pt x="8537" y="18130"/>
                    </a:cubicBezTo>
                    <a:cubicBezTo>
                      <a:pt x="9579" y="18130"/>
                      <a:pt x="10631" y="17916"/>
                      <a:pt x="11598" y="17444"/>
                    </a:cubicBezTo>
                    <a:cubicBezTo>
                      <a:pt x="13302" y="16615"/>
                      <a:pt x="14542" y="15107"/>
                      <a:pt x="15175" y="13501"/>
                    </a:cubicBezTo>
                    <a:cubicBezTo>
                      <a:pt x="15809" y="11905"/>
                      <a:pt x="15889" y="10218"/>
                      <a:pt x="15728" y="8604"/>
                    </a:cubicBezTo>
                    <a:cubicBezTo>
                      <a:pt x="15550" y="6802"/>
                      <a:pt x="15077" y="5035"/>
                      <a:pt x="14087" y="3528"/>
                    </a:cubicBezTo>
                    <a:cubicBezTo>
                      <a:pt x="13097" y="2020"/>
                      <a:pt x="11553" y="780"/>
                      <a:pt x="9635" y="272"/>
                    </a:cubicBezTo>
                    <a:cubicBezTo>
                      <a:pt x="8951" y="92"/>
                      <a:pt x="8235" y="1"/>
                      <a:pt x="75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10162;p45">
                <a:extLst>
                  <a:ext uri="{FF2B5EF4-FFF2-40B4-BE49-F238E27FC236}">
                    <a16:creationId xmlns:a16="http://schemas.microsoft.com/office/drawing/2014/main" id="{A12ECC5B-CE28-BF12-5DAB-156261FE7DE6}"/>
                  </a:ext>
                </a:extLst>
              </p:cNvPr>
              <p:cNvSpPr/>
              <p:nvPr/>
            </p:nvSpPr>
            <p:spPr>
              <a:xfrm rot="2560336">
                <a:off x="7936340" y="2681336"/>
                <a:ext cx="319890" cy="298171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4558" extrusionOk="0">
                    <a:moveTo>
                      <a:pt x="2229" y="0"/>
                    </a:moveTo>
                    <a:cubicBezTo>
                      <a:pt x="1345" y="0"/>
                      <a:pt x="335" y="353"/>
                      <a:pt x="134" y="1204"/>
                    </a:cubicBezTo>
                    <a:cubicBezTo>
                      <a:pt x="0" y="1793"/>
                      <a:pt x="223" y="2391"/>
                      <a:pt x="527" y="2899"/>
                    </a:cubicBezTo>
                    <a:cubicBezTo>
                      <a:pt x="892" y="3515"/>
                      <a:pt x="1401" y="4077"/>
                      <a:pt x="2079" y="4371"/>
                    </a:cubicBezTo>
                    <a:cubicBezTo>
                      <a:pt x="2366" y="4492"/>
                      <a:pt x="2689" y="4557"/>
                      <a:pt x="3009" y="4557"/>
                    </a:cubicBezTo>
                    <a:cubicBezTo>
                      <a:pt x="3445" y="4557"/>
                      <a:pt x="3877" y="4437"/>
                      <a:pt x="4211" y="4175"/>
                    </a:cubicBezTo>
                    <a:cubicBezTo>
                      <a:pt x="4630" y="3836"/>
                      <a:pt x="4853" y="3301"/>
                      <a:pt x="4871" y="2783"/>
                    </a:cubicBezTo>
                    <a:cubicBezTo>
                      <a:pt x="4889" y="2266"/>
                      <a:pt x="4711" y="1757"/>
                      <a:pt x="4434" y="1311"/>
                    </a:cubicBezTo>
                    <a:cubicBezTo>
                      <a:pt x="4086" y="731"/>
                      <a:pt x="3542" y="214"/>
                      <a:pt x="2846" y="62"/>
                    </a:cubicBezTo>
                    <a:cubicBezTo>
                      <a:pt x="2657" y="22"/>
                      <a:pt x="2447" y="0"/>
                      <a:pt x="2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0163;p45">
              <a:extLst>
                <a:ext uri="{FF2B5EF4-FFF2-40B4-BE49-F238E27FC236}">
                  <a16:creationId xmlns:a16="http://schemas.microsoft.com/office/drawing/2014/main" id="{3A21A1A8-C6AB-5E91-77A0-3E6EC2092904}"/>
                </a:ext>
              </a:extLst>
            </p:cNvPr>
            <p:cNvSpPr/>
            <p:nvPr/>
          </p:nvSpPr>
          <p:spPr>
            <a:xfrm rot="-4435722" flipH="1">
              <a:off x="803591" y="2463481"/>
              <a:ext cx="1099571" cy="1254616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64;p45">
              <a:extLst>
                <a:ext uri="{FF2B5EF4-FFF2-40B4-BE49-F238E27FC236}">
                  <a16:creationId xmlns:a16="http://schemas.microsoft.com/office/drawing/2014/main" id="{C4BA68EB-0F28-C3A6-A03F-067739E79410}"/>
                </a:ext>
              </a:extLst>
            </p:cNvPr>
            <p:cNvSpPr/>
            <p:nvPr/>
          </p:nvSpPr>
          <p:spPr>
            <a:xfrm rot="-17645" flipH="1">
              <a:off x="709794" y="2585596"/>
              <a:ext cx="338402" cy="315426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0165;p45">
              <a:extLst>
                <a:ext uri="{FF2B5EF4-FFF2-40B4-BE49-F238E27FC236}">
                  <a16:creationId xmlns:a16="http://schemas.microsoft.com/office/drawing/2014/main" id="{2DF27EF5-FF4C-9487-BAD0-3CB2CB77E45E}"/>
                </a:ext>
              </a:extLst>
            </p:cNvPr>
            <p:cNvGrpSpPr/>
            <p:nvPr/>
          </p:nvGrpSpPr>
          <p:grpSpPr>
            <a:xfrm>
              <a:off x="1921058" y="713645"/>
              <a:ext cx="1801168" cy="3012570"/>
              <a:chOff x="6331625" y="1134725"/>
              <a:chExt cx="755875" cy="1264250"/>
            </a:xfrm>
          </p:grpSpPr>
          <p:sp>
            <p:nvSpPr>
              <p:cNvPr id="177" name="Google Shape;10166;p45">
                <a:extLst>
                  <a:ext uri="{FF2B5EF4-FFF2-40B4-BE49-F238E27FC236}">
                    <a16:creationId xmlns:a16="http://schemas.microsoft.com/office/drawing/2014/main" id="{74144A80-09EE-E9A7-0051-15A8A2A72DC0}"/>
                  </a:ext>
                </a:extLst>
              </p:cNvPr>
              <p:cNvSpPr/>
              <p:nvPr/>
            </p:nvSpPr>
            <p:spPr>
              <a:xfrm>
                <a:off x="6886975" y="1488000"/>
                <a:ext cx="127375" cy="7447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979" extrusionOk="0">
                    <a:moveTo>
                      <a:pt x="241" y="0"/>
                    </a:moveTo>
                    <a:cubicBezTo>
                      <a:pt x="214" y="45"/>
                      <a:pt x="179" y="89"/>
                      <a:pt x="161" y="143"/>
                    </a:cubicBezTo>
                    <a:cubicBezTo>
                      <a:pt x="0" y="464"/>
                      <a:pt x="18" y="892"/>
                      <a:pt x="179" y="1213"/>
                    </a:cubicBezTo>
                    <a:cubicBezTo>
                      <a:pt x="330" y="1543"/>
                      <a:pt x="544" y="1820"/>
                      <a:pt x="803" y="2070"/>
                    </a:cubicBezTo>
                    <a:cubicBezTo>
                      <a:pt x="990" y="2248"/>
                      <a:pt x="1222" y="2418"/>
                      <a:pt x="1445" y="2552"/>
                    </a:cubicBezTo>
                    <a:cubicBezTo>
                      <a:pt x="1919" y="2847"/>
                      <a:pt x="2436" y="2978"/>
                      <a:pt x="2974" y="2978"/>
                    </a:cubicBezTo>
                    <a:cubicBezTo>
                      <a:pt x="3135" y="2978"/>
                      <a:pt x="3297" y="2967"/>
                      <a:pt x="3462" y="2944"/>
                    </a:cubicBezTo>
                    <a:cubicBezTo>
                      <a:pt x="3845" y="2899"/>
                      <a:pt x="4327" y="2721"/>
                      <a:pt x="4639" y="2498"/>
                    </a:cubicBezTo>
                    <a:cubicBezTo>
                      <a:pt x="4844" y="2355"/>
                      <a:pt x="5014" y="2141"/>
                      <a:pt x="5094" y="1900"/>
                    </a:cubicBezTo>
                    <a:lnTo>
                      <a:pt x="5094" y="1900"/>
                    </a:lnTo>
                    <a:cubicBezTo>
                      <a:pt x="4916" y="2034"/>
                      <a:pt x="4657" y="2123"/>
                      <a:pt x="4452" y="2150"/>
                    </a:cubicBezTo>
                    <a:cubicBezTo>
                      <a:pt x="4267" y="2177"/>
                      <a:pt x="4076" y="2190"/>
                      <a:pt x="3883" y="2190"/>
                    </a:cubicBezTo>
                    <a:cubicBezTo>
                      <a:pt x="3492" y="2190"/>
                      <a:pt x="3095" y="2133"/>
                      <a:pt x="2730" y="2007"/>
                    </a:cubicBezTo>
                    <a:cubicBezTo>
                      <a:pt x="2186" y="1820"/>
                      <a:pt x="1695" y="1606"/>
                      <a:pt x="1213" y="1294"/>
                    </a:cubicBezTo>
                    <a:cubicBezTo>
                      <a:pt x="964" y="1133"/>
                      <a:pt x="696" y="901"/>
                      <a:pt x="518" y="669"/>
                    </a:cubicBezTo>
                    <a:cubicBezTo>
                      <a:pt x="357" y="482"/>
                      <a:pt x="250" y="241"/>
                      <a:pt x="2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0167;p45">
                <a:extLst>
                  <a:ext uri="{FF2B5EF4-FFF2-40B4-BE49-F238E27FC236}">
                    <a16:creationId xmlns:a16="http://schemas.microsoft.com/office/drawing/2014/main" id="{1D320FAB-FFE8-1EB0-0017-28D7CEEB9F14}"/>
                  </a:ext>
                </a:extLst>
              </p:cNvPr>
              <p:cNvSpPr/>
              <p:nvPr/>
            </p:nvSpPr>
            <p:spPr>
              <a:xfrm>
                <a:off x="6884525" y="1479750"/>
                <a:ext cx="129825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3386" extrusionOk="0">
                    <a:moveTo>
                      <a:pt x="5192" y="2230"/>
                    </a:moveTo>
                    <a:lnTo>
                      <a:pt x="5192" y="2230"/>
                    </a:lnTo>
                    <a:cubicBezTo>
                      <a:pt x="5192" y="2230"/>
                      <a:pt x="5192" y="2230"/>
                      <a:pt x="5192" y="2230"/>
                    </a:cubicBezTo>
                    <a:lnTo>
                      <a:pt x="5192" y="2230"/>
                    </a:lnTo>
                    <a:cubicBezTo>
                      <a:pt x="5192" y="2230"/>
                      <a:pt x="5192" y="2230"/>
                      <a:pt x="5192" y="2230"/>
                    </a:cubicBezTo>
                    <a:close/>
                    <a:moveTo>
                      <a:pt x="437" y="0"/>
                    </a:moveTo>
                    <a:lnTo>
                      <a:pt x="250" y="268"/>
                    </a:lnTo>
                    <a:cubicBezTo>
                      <a:pt x="54" y="544"/>
                      <a:pt x="0" y="901"/>
                      <a:pt x="63" y="1222"/>
                    </a:cubicBezTo>
                    <a:cubicBezTo>
                      <a:pt x="80" y="1383"/>
                      <a:pt x="143" y="1543"/>
                      <a:pt x="214" y="1677"/>
                    </a:cubicBezTo>
                    <a:cubicBezTo>
                      <a:pt x="286" y="1820"/>
                      <a:pt x="375" y="1954"/>
                      <a:pt x="473" y="2079"/>
                    </a:cubicBezTo>
                    <a:cubicBezTo>
                      <a:pt x="660" y="2328"/>
                      <a:pt x="883" y="2551"/>
                      <a:pt x="1142" y="2730"/>
                    </a:cubicBezTo>
                    <a:cubicBezTo>
                      <a:pt x="1392" y="2908"/>
                      <a:pt x="1650" y="3078"/>
                      <a:pt x="1945" y="3194"/>
                    </a:cubicBezTo>
                    <a:cubicBezTo>
                      <a:pt x="2291" y="3325"/>
                      <a:pt x="2660" y="3385"/>
                      <a:pt x="3026" y="3385"/>
                    </a:cubicBezTo>
                    <a:cubicBezTo>
                      <a:pt x="3282" y="3385"/>
                      <a:pt x="3537" y="3356"/>
                      <a:pt x="3783" y="3301"/>
                    </a:cubicBezTo>
                    <a:cubicBezTo>
                      <a:pt x="4086" y="3221"/>
                      <a:pt x="4371" y="3096"/>
                      <a:pt x="4630" y="2935"/>
                    </a:cubicBezTo>
                    <a:cubicBezTo>
                      <a:pt x="4889" y="2774"/>
                      <a:pt x="5103" y="2525"/>
                      <a:pt x="5192" y="2230"/>
                    </a:cubicBezTo>
                    <a:lnTo>
                      <a:pt x="5192" y="2230"/>
                    </a:lnTo>
                    <a:cubicBezTo>
                      <a:pt x="5076" y="2516"/>
                      <a:pt x="4853" y="2739"/>
                      <a:pt x="4594" y="2882"/>
                    </a:cubicBezTo>
                    <a:cubicBezTo>
                      <a:pt x="4336" y="3024"/>
                      <a:pt x="4050" y="3122"/>
                      <a:pt x="3756" y="3185"/>
                    </a:cubicBezTo>
                    <a:cubicBezTo>
                      <a:pt x="3559" y="3221"/>
                      <a:pt x="3358" y="3240"/>
                      <a:pt x="3157" y="3240"/>
                    </a:cubicBezTo>
                    <a:cubicBezTo>
                      <a:pt x="2766" y="3240"/>
                      <a:pt x="2376" y="3169"/>
                      <a:pt x="2016" y="3015"/>
                    </a:cubicBezTo>
                    <a:cubicBezTo>
                      <a:pt x="1749" y="2908"/>
                      <a:pt x="1499" y="2748"/>
                      <a:pt x="1258" y="2569"/>
                    </a:cubicBezTo>
                    <a:cubicBezTo>
                      <a:pt x="1026" y="2391"/>
                      <a:pt x="821" y="2186"/>
                      <a:pt x="642" y="1945"/>
                    </a:cubicBezTo>
                    <a:cubicBezTo>
                      <a:pt x="553" y="1829"/>
                      <a:pt x="482" y="1704"/>
                      <a:pt x="410" y="1579"/>
                    </a:cubicBezTo>
                    <a:cubicBezTo>
                      <a:pt x="348" y="1445"/>
                      <a:pt x="303" y="1320"/>
                      <a:pt x="277" y="1187"/>
                    </a:cubicBezTo>
                    <a:cubicBezTo>
                      <a:pt x="248" y="1010"/>
                      <a:pt x="252" y="827"/>
                      <a:pt x="301" y="660"/>
                    </a:cubicBezTo>
                    <a:lnTo>
                      <a:pt x="301" y="660"/>
                    </a:lnTo>
                    <a:cubicBezTo>
                      <a:pt x="353" y="805"/>
                      <a:pt x="432" y="941"/>
                      <a:pt x="526" y="1062"/>
                    </a:cubicBezTo>
                    <a:cubicBezTo>
                      <a:pt x="687" y="1249"/>
                      <a:pt x="865" y="1418"/>
                      <a:pt x="1062" y="1579"/>
                    </a:cubicBezTo>
                    <a:cubicBezTo>
                      <a:pt x="1463" y="1873"/>
                      <a:pt x="1909" y="2079"/>
                      <a:pt x="2364" y="2257"/>
                    </a:cubicBezTo>
                    <a:cubicBezTo>
                      <a:pt x="2596" y="2337"/>
                      <a:pt x="2828" y="2418"/>
                      <a:pt x="3069" y="2471"/>
                    </a:cubicBezTo>
                    <a:cubicBezTo>
                      <a:pt x="3310" y="2534"/>
                      <a:pt x="3551" y="2560"/>
                      <a:pt x="3792" y="2560"/>
                    </a:cubicBezTo>
                    <a:cubicBezTo>
                      <a:pt x="3834" y="2562"/>
                      <a:pt x="3877" y="2563"/>
                      <a:pt x="3919" y="2563"/>
                    </a:cubicBezTo>
                    <a:cubicBezTo>
                      <a:pt x="4124" y="2563"/>
                      <a:pt x="4324" y="2545"/>
                      <a:pt x="4523" y="2516"/>
                    </a:cubicBezTo>
                    <a:cubicBezTo>
                      <a:pt x="4764" y="2471"/>
                      <a:pt x="5005" y="2382"/>
                      <a:pt x="5192" y="2230"/>
                    </a:cubicBezTo>
                    <a:lnTo>
                      <a:pt x="5192" y="2230"/>
                    </a:lnTo>
                    <a:cubicBezTo>
                      <a:pt x="4987" y="2364"/>
                      <a:pt x="4755" y="2435"/>
                      <a:pt x="4514" y="2462"/>
                    </a:cubicBezTo>
                    <a:cubicBezTo>
                      <a:pt x="4398" y="2471"/>
                      <a:pt x="4280" y="2476"/>
                      <a:pt x="4161" y="2476"/>
                    </a:cubicBezTo>
                    <a:cubicBezTo>
                      <a:pt x="4041" y="2476"/>
                      <a:pt x="3921" y="2471"/>
                      <a:pt x="3800" y="2462"/>
                    </a:cubicBezTo>
                    <a:cubicBezTo>
                      <a:pt x="3560" y="2444"/>
                      <a:pt x="3328" y="2409"/>
                      <a:pt x="3096" y="2346"/>
                    </a:cubicBezTo>
                    <a:cubicBezTo>
                      <a:pt x="2873" y="2284"/>
                      <a:pt x="2650" y="2195"/>
                      <a:pt x="2427" y="2105"/>
                    </a:cubicBezTo>
                    <a:cubicBezTo>
                      <a:pt x="1989" y="1927"/>
                      <a:pt x="1561" y="1695"/>
                      <a:pt x="1187" y="1418"/>
                    </a:cubicBezTo>
                    <a:cubicBezTo>
                      <a:pt x="830" y="1124"/>
                      <a:pt x="464" y="767"/>
                      <a:pt x="446" y="321"/>
                    </a:cubicBez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0168;p45">
                <a:extLst>
                  <a:ext uri="{FF2B5EF4-FFF2-40B4-BE49-F238E27FC236}">
                    <a16:creationId xmlns:a16="http://schemas.microsoft.com/office/drawing/2014/main" id="{61DA5739-C615-FAB9-B468-33AA1922922E}"/>
                  </a:ext>
                </a:extLst>
              </p:cNvPr>
              <p:cNvSpPr/>
              <p:nvPr/>
            </p:nvSpPr>
            <p:spPr>
              <a:xfrm>
                <a:off x="6893000" y="1454900"/>
                <a:ext cx="122900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3515" extrusionOk="0">
                    <a:moveTo>
                      <a:pt x="1353" y="1"/>
                    </a:moveTo>
                    <a:cubicBezTo>
                      <a:pt x="1182" y="1"/>
                      <a:pt x="1012" y="18"/>
                      <a:pt x="848" y="75"/>
                    </a:cubicBezTo>
                    <a:cubicBezTo>
                      <a:pt x="598" y="164"/>
                      <a:pt x="366" y="361"/>
                      <a:pt x="294" y="619"/>
                    </a:cubicBezTo>
                    <a:cubicBezTo>
                      <a:pt x="250" y="780"/>
                      <a:pt x="241" y="923"/>
                      <a:pt x="170" y="1065"/>
                    </a:cubicBezTo>
                    <a:cubicBezTo>
                      <a:pt x="116" y="1155"/>
                      <a:pt x="54" y="1235"/>
                      <a:pt x="0" y="1324"/>
                    </a:cubicBezTo>
                    <a:cubicBezTo>
                      <a:pt x="9" y="1565"/>
                      <a:pt x="116" y="1806"/>
                      <a:pt x="277" y="1993"/>
                    </a:cubicBezTo>
                    <a:cubicBezTo>
                      <a:pt x="455" y="2225"/>
                      <a:pt x="723" y="2457"/>
                      <a:pt x="972" y="2618"/>
                    </a:cubicBezTo>
                    <a:cubicBezTo>
                      <a:pt x="1454" y="2930"/>
                      <a:pt x="1945" y="3144"/>
                      <a:pt x="2489" y="3331"/>
                    </a:cubicBezTo>
                    <a:cubicBezTo>
                      <a:pt x="2854" y="3457"/>
                      <a:pt x="3251" y="3514"/>
                      <a:pt x="3642" y="3514"/>
                    </a:cubicBezTo>
                    <a:cubicBezTo>
                      <a:pt x="3835" y="3514"/>
                      <a:pt x="4026" y="3501"/>
                      <a:pt x="4211" y="3474"/>
                    </a:cubicBezTo>
                    <a:cubicBezTo>
                      <a:pt x="4416" y="3447"/>
                      <a:pt x="4675" y="3358"/>
                      <a:pt x="4853" y="3224"/>
                    </a:cubicBezTo>
                    <a:cubicBezTo>
                      <a:pt x="4889" y="3108"/>
                      <a:pt x="4916" y="2983"/>
                      <a:pt x="4898" y="2850"/>
                    </a:cubicBezTo>
                    <a:cubicBezTo>
                      <a:pt x="4898" y="2751"/>
                      <a:pt x="4871" y="2662"/>
                      <a:pt x="4871" y="2564"/>
                    </a:cubicBezTo>
                    <a:cubicBezTo>
                      <a:pt x="4862" y="2466"/>
                      <a:pt x="4889" y="2368"/>
                      <a:pt x="4889" y="2270"/>
                    </a:cubicBezTo>
                    <a:cubicBezTo>
                      <a:pt x="4916" y="1824"/>
                      <a:pt x="4603" y="1413"/>
                      <a:pt x="4264" y="1110"/>
                    </a:cubicBezTo>
                    <a:cubicBezTo>
                      <a:pt x="3506" y="432"/>
                      <a:pt x="2498" y="31"/>
                      <a:pt x="1481" y="4"/>
                    </a:cubicBezTo>
                    <a:cubicBezTo>
                      <a:pt x="1438" y="2"/>
                      <a:pt x="1395" y="1"/>
                      <a:pt x="13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0169;p45">
                <a:extLst>
                  <a:ext uri="{FF2B5EF4-FFF2-40B4-BE49-F238E27FC236}">
                    <a16:creationId xmlns:a16="http://schemas.microsoft.com/office/drawing/2014/main" id="{2ECB30BD-F11E-E844-2409-9A5D5AE70B42}"/>
                  </a:ext>
                </a:extLst>
              </p:cNvPr>
              <p:cNvSpPr/>
              <p:nvPr/>
            </p:nvSpPr>
            <p:spPr>
              <a:xfrm>
                <a:off x="6890325" y="1452750"/>
                <a:ext cx="126925" cy="92200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3688" extrusionOk="0">
                    <a:moveTo>
                      <a:pt x="1347" y="1"/>
                    </a:moveTo>
                    <a:cubicBezTo>
                      <a:pt x="1115" y="10"/>
                      <a:pt x="874" y="63"/>
                      <a:pt x="669" y="197"/>
                    </a:cubicBezTo>
                    <a:cubicBezTo>
                      <a:pt x="571" y="268"/>
                      <a:pt x="482" y="349"/>
                      <a:pt x="410" y="456"/>
                    </a:cubicBezTo>
                    <a:cubicBezTo>
                      <a:pt x="339" y="554"/>
                      <a:pt x="294" y="688"/>
                      <a:pt x="277" y="795"/>
                    </a:cubicBezTo>
                    <a:cubicBezTo>
                      <a:pt x="250" y="902"/>
                      <a:pt x="232" y="1000"/>
                      <a:pt x="187" y="1080"/>
                    </a:cubicBezTo>
                    <a:cubicBezTo>
                      <a:pt x="134" y="1169"/>
                      <a:pt x="71" y="1258"/>
                      <a:pt x="18" y="1348"/>
                    </a:cubicBezTo>
                    <a:lnTo>
                      <a:pt x="0" y="1383"/>
                    </a:lnTo>
                    <a:lnTo>
                      <a:pt x="0" y="1419"/>
                    </a:lnTo>
                    <a:cubicBezTo>
                      <a:pt x="18" y="1687"/>
                      <a:pt x="125" y="1936"/>
                      <a:pt x="286" y="2142"/>
                    </a:cubicBezTo>
                    <a:cubicBezTo>
                      <a:pt x="446" y="2338"/>
                      <a:pt x="625" y="2507"/>
                      <a:pt x="821" y="2668"/>
                    </a:cubicBezTo>
                    <a:cubicBezTo>
                      <a:pt x="1231" y="2962"/>
                      <a:pt x="1668" y="3176"/>
                      <a:pt x="2123" y="3364"/>
                    </a:cubicBezTo>
                    <a:cubicBezTo>
                      <a:pt x="2355" y="3444"/>
                      <a:pt x="2578" y="3533"/>
                      <a:pt x="2828" y="3587"/>
                    </a:cubicBezTo>
                    <a:cubicBezTo>
                      <a:pt x="3069" y="3649"/>
                      <a:pt x="3319" y="3676"/>
                      <a:pt x="3560" y="3685"/>
                    </a:cubicBezTo>
                    <a:cubicBezTo>
                      <a:pt x="3602" y="3687"/>
                      <a:pt x="3645" y="3687"/>
                      <a:pt x="3688" y="3687"/>
                    </a:cubicBezTo>
                    <a:cubicBezTo>
                      <a:pt x="3895" y="3687"/>
                      <a:pt x="4100" y="3670"/>
                      <a:pt x="4300" y="3640"/>
                    </a:cubicBezTo>
                    <a:cubicBezTo>
                      <a:pt x="4550" y="3605"/>
                      <a:pt x="4791" y="3524"/>
                      <a:pt x="4996" y="3364"/>
                    </a:cubicBezTo>
                    <a:lnTo>
                      <a:pt x="5014" y="3355"/>
                    </a:lnTo>
                    <a:lnTo>
                      <a:pt x="5023" y="3328"/>
                    </a:lnTo>
                    <a:cubicBezTo>
                      <a:pt x="5049" y="3230"/>
                      <a:pt x="5067" y="3132"/>
                      <a:pt x="5076" y="3025"/>
                    </a:cubicBezTo>
                    <a:cubicBezTo>
                      <a:pt x="5076" y="2918"/>
                      <a:pt x="5049" y="2820"/>
                      <a:pt x="5040" y="2730"/>
                    </a:cubicBezTo>
                    <a:cubicBezTo>
                      <a:pt x="5023" y="2641"/>
                      <a:pt x="5032" y="2552"/>
                      <a:pt x="5040" y="2454"/>
                    </a:cubicBezTo>
                    <a:cubicBezTo>
                      <a:pt x="5049" y="2356"/>
                      <a:pt x="5040" y="2249"/>
                      <a:pt x="5023" y="2151"/>
                    </a:cubicBezTo>
                    <a:cubicBezTo>
                      <a:pt x="4987" y="1954"/>
                      <a:pt x="4898" y="1776"/>
                      <a:pt x="4782" y="1615"/>
                    </a:cubicBezTo>
                    <a:cubicBezTo>
                      <a:pt x="4666" y="1455"/>
                      <a:pt x="4523" y="1321"/>
                      <a:pt x="4371" y="1196"/>
                    </a:cubicBezTo>
                    <a:lnTo>
                      <a:pt x="4371" y="1196"/>
                    </a:lnTo>
                    <a:cubicBezTo>
                      <a:pt x="4514" y="1330"/>
                      <a:pt x="4639" y="1481"/>
                      <a:pt x="4746" y="1642"/>
                    </a:cubicBezTo>
                    <a:cubicBezTo>
                      <a:pt x="4844" y="1803"/>
                      <a:pt x="4924" y="1981"/>
                      <a:pt x="4951" y="2168"/>
                    </a:cubicBezTo>
                    <a:cubicBezTo>
                      <a:pt x="4960" y="2258"/>
                      <a:pt x="4960" y="2347"/>
                      <a:pt x="4942" y="2445"/>
                    </a:cubicBezTo>
                    <a:cubicBezTo>
                      <a:pt x="4924" y="2534"/>
                      <a:pt x="4916" y="2641"/>
                      <a:pt x="4924" y="2748"/>
                    </a:cubicBezTo>
                    <a:cubicBezTo>
                      <a:pt x="4933" y="2846"/>
                      <a:pt x="4951" y="2936"/>
                      <a:pt x="4951" y="3025"/>
                    </a:cubicBezTo>
                    <a:cubicBezTo>
                      <a:pt x="4943" y="3104"/>
                      <a:pt x="4928" y="3184"/>
                      <a:pt x="4906" y="3263"/>
                    </a:cubicBezTo>
                    <a:lnTo>
                      <a:pt x="4906" y="3263"/>
                    </a:lnTo>
                    <a:cubicBezTo>
                      <a:pt x="4618" y="3465"/>
                      <a:pt x="4252" y="3505"/>
                      <a:pt x="3889" y="3505"/>
                    </a:cubicBezTo>
                    <a:cubicBezTo>
                      <a:pt x="3781" y="3505"/>
                      <a:pt x="3674" y="3502"/>
                      <a:pt x="3568" y="3498"/>
                    </a:cubicBezTo>
                    <a:cubicBezTo>
                      <a:pt x="3337" y="3489"/>
                      <a:pt x="3105" y="3453"/>
                      <a:pt x="2873" y="3391"/>
                    </a:cubicBezTo>
                    <a:cubicBezTo>
                      <a:pt x="2650" y="3337"/>
                      <a:pt x="2427" y="3248"/>
                      <a:pt x="2204" y="3159"/>
                    </a:cubicBezTo>
                    <a:cubicBezTo>
                      <a:pt x="1766" y="2980"/>
                      <a:pt x="1329" y="2766"/>
                      <a:pt x="964" y="2490"/>
                    </a:cubicBezTo>
                    <a:cubicBezTo>
                      <a:pt x="617" y="2204"/>
                      <a:pt x="254" y="1868"/>
                      <a:pt x="217" y="1441"/>
                    </a:cubicBezTo>
                    <a:lnTo>
                      <a:pt x="217" y="1441"/>
                    </a:lnTo>
                    <a:cubicBezTo>
                      <a:pt x="272" y="1355"/>
                      <a:pt x="327" y="1274"/>
                      <a:pt x="375" y="1178"/>
                    </a:cubicBezTo>
                    <a:cubicBezTo>
                      <a:pt x="437" y="1062"/>
                      <a:pt x="455" y="937"/>
                      <a:pt x="473" y="839"/>
                    </a:cubicBezTo>
                    <a:cubicBezTo>
                      <a:pt x="500" y="732"/>
                      <a:pt x="517" y="643"/>
                      <a:pt x="580" y="563"/>
                    </a:cubicBezTo>
                    <a:cubicBezTo>
                      <a:pt x="625" y="482"/>
                      <a:pt x="696" y="411"/>
                      <a:pt x="776" y="357"/>
                    </a:cubicBezTo>
                    <a:cubicBezTo>
                      <a:pt x="993" y="205"/>
                      <a:pt x="1271" y="164"/>
                      <a:pt x="1555" y="164"/>
                    </a:cubicBezTo>
                    <a:cubicBezTo>
                      <a:pt x="1704" y="164"/>
                      <a:pt x="1854" y="176"/>
                      <a:pt x="1998" y="188"/>
                    </a:cubicBezTo>
                    <a:cubicBezTo>
                      <a:pt x="2427" y="241"/>
                      <a:pt x="2846" y="357"/>
                      <a:pt x="3256" y="518"/>
                    </a:cubicBezTo>
                    <a:cubicBezTo>
                      <a:pt x="3658" y="688"/>
                      <a:pt x="4032" y="919"/>
                      <a:pt x="4371" y="1196"/>
                    </a:cubicBezTo>
                    <a:cubicBezTo>
                      <a:pt x="3738" y="589"/>
                      <a:pt x="2899" y="179"/>
                      <a:pt x="2016" y="45"/>
                    </a:cubicBezTo>
                    <a:cubicBezTo>
                      <a:pt x="1793" y="18"/>
                      <a:pt x="1570" y="1"/>
                      <a:pt x="1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0170;p45">
                <a:extLst>
                  <a:ext uri="{FF2B5EF4-FFF2-40B4-BE49-F238E27FC236}">
                    <a16:creationId xmlns:a16="http://schemas.microsoft.com/office/drawing/2014/main" id="{217A3351-DD9F-66AC-277F-BE7C989AB01B}"/>
                  </a:ext>
                </a:extLst>
              </p:cNvPr>
              <p:cNvSpPr/>
              <p:nvPr/>
            </p:nvSpPr>
            <p:spPr>
              <a:xfrm>
                <a:off x="6904575" y="1474600"/>
                <a:ext cx="11040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1788" extrusionOk="0">
                    <a:moveTo>
                      <a:pt x="494" y="0"/>
                    </a:moveTo>
                    <a:cubicBezTo>
                      <a:pt x="391" y="0"/>
                      <a:pt x="289" y="6"/>
                      <a:pt x="188" y="19"/>
                    </a:cubicBezTo>
                    <a:cubicBezTo>
                      <a:pt x="90" y="28"/>
                      <a:pt x="1" y="108"/>
                      <a:pt x="10" y="206"/>
                    </a:cubicBezTo>
                    <a:cubicBezTo>
                      <a:pt x="26" y="301"/>
                      <a:pt x="139" y="333"/>
                      <a:pt x="239" y="333"/>
                    </a:cubicBezTo>
                    <a:cubicBezTo>
                      <a:pt x="252" y="333"/>
                      <a:pt x="265" y="332"/>
                      <a:pt x="278" y="331"/>
                    </a:cubicBezTo>
                    <a:cubicBezTo>
                      <a:pt x="292" y="331"/>
                      <a:pt x="306" y="331"/>
                      <a:pt x="320" y="331"/>
                    </a:cubicBezTo>
                    <a:cubicBezTo>
                      <a:pt x="1216" y="331"/>
                      <a:pt x="2127" y="607"/>
                      <a:pt x="2838" y="1161"/>
                    </a:cubicBezTo>
                    <a:cubicBezTo>
                      <a:pt x="2918" y="1223"/>
                      <a:pt x="2998" y="1294"/>
                      <a:pt x="3097" y="1348"/>
                    </a:cubicBezTo>
                    <a:cubicBezTo>
                      <a:pt x="3266" y="1464"/>
                      <a:pt x="3498" y="1562"/>
                      <a:pt x="3694" y="1616"/>
                    </a:cubicBezTo>
                    <a:cubicBezTo>
                      <a:pt x="3899" y="1678"/>
                      <a:pt x="4051" y="1732"/>
                      <a:pt x="4256" y="1785"/>
                    </a:cubicBezTo>
                    <a:cubicBezTo>
                      <a:pt x="4265" y="1787"/>
                      <a:pt x="4275" y="1787"/>
                      <a:pt x="4286" y="1787"/>
                    </a:cubicBezTo>
                    <a:cubicBezTo>
                      <a:pt x="4342" y="1787"/>
                      <a:pt x="4415" y="1767"/>
                      <a:pt x="4408" y="1723"/>
                    </a:cubicBezTo>
                    <a:cubicBezTo>
                      <a:pt x="4328" y="1642"/>
                      <a:pt x="4212" y="1598"/>
                      <a:pt x="4105" y="1553"/>
                    </a:cubicBezTo>
                    <a:cubicBezTo>
                      <a:pt x="3703" y="1393"/>
                      <a:pt x="3355" y="1125"/>
                      <a:pt x="2990" y="893"/>
                    </a:cubicBezTo>
                    <a:cubicBezTo>
                      <a:pt x="2226" y="408"/>
                      <a:pt x="1341" y="0"/>
                      <a:pt x="4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0171;p45">
                <a:extLst>
                  <a:ext uri="{FF2B5EF4-FFF2-40B4-BE49-F238E27FC236}">
                    <a16:creationId xmlns:a16="http://schemas.microsoft.com/office/drawing/2014/main" id="{948BF9C4-DED2-C217-44C4-118522AA8219}"/>
                  </a:ext>
                </a:extLst>
              </p:cNvPr>
              <p:cNvSpPr/>
              <p:nvPr/>
            </p:nvSpPr>
            <p:spPr>
              <a:xfrm>
                <a:off x="6928000" y="1543750"/>
                <a:ext cx="656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45" fill="none" extrusionOk="0">
                    <a:moveTo>
                      <a:pt x="1" y="393"/>
                    </a:moveTo>
                    <a:cubicBezTo>
                      <a:pt x="304" y="277"/>
                      <a:pt x="652" y="366"/>
                      <a:pt x="973" y="429"/>
                    </a:cubicBezTo>
                    <a:cubicBezTo>
                      <a:pt x="1276" y="491"/>
                      <a:pt x="1580" y="545"/>
                      <a:pt x="1883" y="491"/>
                    </a:cubicBezTo>
                    <a:cubicBezTo>
                      <a:pt x="2186" y="438"/>
                      <a:pt x="2481" y="268"/>
                      <a:pt x="262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0172;p45">
                <a:extLst>
                  <a:ext uri="{FF2B5EF4-FFF2-40B4-BE49-F238E27FC236}">
                    <a16:creationId xmlns:a16="http://schemas.microsoft.com/office/drawing/2014/main" id="{D8C9395F-C337-71D7-171E-CC620E116954}"/>
                  </a:ext>
                </a:extLst>
              </p:cNvPr>
              <p:cNvSpPr/>
              <p:nvPr/>
            </p:nvSpPr>
            <p:spPr>
              <a:xfrm>
                <a:off x="6891200" y="1504950"/>
                <a:ext cx="8500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6" fill="none" extrusionOk="0">
                    <a:moveTo>
                      <a:pt x="1" y="36"/>
                    </a:moveTo>
                    <a:cubicBezTo>
                      <a:pt x="117" y="27"/>
                      <a:pt x="233" y="9"/>
                      <a:pt x="340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0173;p45">
                <a:extLst>
                  <a:ext uri="{FF2B5EF4-FFF2-40B4-BE49-F238E27FC236}">
                    <a16:creationId xmlns:a16="http://schemas.microsoft.com/office/drawing/2014/main" id="{7E7985D1-38EC-9180-E9D1-C284D7159655}"/>
                  </a:ext>
                </a:extLst>
              </p:cNvPr>
              <p:cNvSpPr/>
              <p:nvPr/>
            </p:nvSpPr>
            <p:spPr>
              <a:xfrm>
                <a:off x="6892550" y="1512525"/>
                <a:ext cx="1117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90" fill="none" extrusionOk="0">
                    <a:moveTo>
                      <a:pt x="0" y="90"/>
                    </a:moveTo>
                    <a:cubicBezTo>
                      <a:pt x="152" y="63"/>
                      <a:pt x="295" y="27"/>
                      <a:pt x="44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0174;p45">
                <a:extLst>
                  <a:ext uri="{FF2B5EF4-FFF2-40B4-BE49-F238E27FC236}">
                    <a16:creationId xmlns:a16="http://schemas.microsoft.com/office/drawing/2014/main" id="{CE709988-8326-E5CA-9E63-DCEAD58541B6}"/>
                  </a:ext>
                </a:extLst>
              </p:cNvPr>
              <p:cNvSpPr/>
              <p:nvPr/>
            </p:nvSpPr>
            <p:spPr>
              <a:xfrm>
                <a:off x="6898350" y="1520550"/>
                <a:ext cx="147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26" fill="none" extrusionOk="0">
                    <a:moveTo>
                      <a:pt x="0" y="125"/>
                    </a:moveTo>
                    <a:cubicBezTo>
                      <a:pt x="196" y="81"/>
                      <a:pt x="393" y="45"/>
                      <a:pt x="589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0175;p45">
                <a:extLst>
                  <a:ext uri="{FF2B5EF4-FFF2-40B4-BE49-F238E27FC236}">
                    <a16:creationId xmlns:a16="http://schemas.microsoft.com/office/drawing/2014/main" id="{5E79FDF5-A0E9-0B25-2E1C-80887B9DBDF1}"/>
                  </a:ext>
                </a:extLst>
              </p:cNvPr>
              <p:cNvSpPr/>
              <p:nvPr/>
            </p:nvSpPr>
            <p:spPr>
              <a:xfrm>
                <a:off x="6903475" y="1529025"/>
                <a:ext cx="2187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6" fill="none" extrusionOk="0">
                    <a:moveTo>
                      <a:pt x="0" y="125"/>
                    </a:moveTo>
                    <a:cubicBezTo>
                      <a:pt x="286" y="63"/>
                      <a:pt x="580" y="18"/>
                      <a:pt x="87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0176;p45">
                <a:extLst>
                  <a:ext uri="{FF2B5EF4-FFF2-40B4-BE49-F238E27FC236}">
                    <a16:creationId xmlns:a16="http://schemas.microsoft.com/office/drawing/2014/main" id="{141EB115-BAF4-B9C9-89B8-E88373C627D7}"/>
                  </a:ext>
                </a:extLst>
              </p:cNvPr>
              <p:cNvSpPr/>
              <p:nvPr/>
            </p:nvSpPr>
            <p:spPr>
              <a:xfrm>
                <a:off x="6913500" y="1536375"/>
                <a:ext cx="294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62" fill="none" extrusionOk="0">
                    <a:moveTo>
                      <a:pt x="1" y="162"/>
                    </a:moveTo>
                    <a:cubicBezTo>
                      <a:pt x="384" y="72"/>
                      <a:pt x="786" y="19"/>
                      <a:pt x="1178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0177;p45">
                <a:extLst>
                  <a:ext uri="{FF2B5EF4-FFF2-40B4-BE49-F238E27FC236}">
                    <a16:creationId xmlns:a16="http://schemas.microsoft.com/office/drawing/2014/main" id="{6E438AF0-32F3-1C74-A76F-15F1169F0AE3}"/>
                  </a:ext>
                </a:extLst>
              </p:cNvPr>
              <p:cNvSpPr/>
              <p:nvPr/>
            </p:nvSpPr>
            <p:spPr>
              <a:xfrm>
                <a:off x="6923775" y="1542625"/>
                <a:ext cx="3995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269" fill="none" extrusionOk="0">
                    <a:moveTo>
                      <a:pt x="0" y="268"/>
                    </a:moveTo>
                    <a:cubicBezTo>
                      <a:pt x="527" y="135"/>
                      <a:pt x="1062" y="45"/>
                      <a:pt x="1597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0178;p45">
                <a:extLst>
                  <a:ext uri="{FF2B5EF4-FFF2-40B4-BE49-F238E27FC236}">
                    <a16:creationId xmlns:a16="http://schemas.microsoft.com/office/drawing/2014/main" id="{F0C07A19-4B9A-91D3-D7B5-873C81D53A08}"/>
                  </a:ext>
                </a:extLst>
              </p:cNvPr>
              <p:cNvSpPr/>
              <p:nvPr/>
            </p:nvSpPr>
            <p:spPr>
              <a:xfrm>
                <a:off x="6953875" y="1547325"/>
                <a:ext cx="303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233" fill="none" extrusionOk="0">
                    <a:moveTo>
                      <a:pt x="1" y="232"/>
                    </a:moveTo>
                    <a:cubicBezTo>
                      <a:pt x="393" y="116"/>
                      <a:pt x="803" y="45"/>
                      <a:pt x="1214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0179;p45">
                <a:extLst>
                  <a:ext uri="{FF2B5EF4-FFF2-40B4-BE49-F238E27FC236}">
                    <a16:creationId xmlns:a16="http://schemas.microsoft.com/office/drawing/2014/main" id="{62194BC7-F97B-8AEE-ECDF-75B1DA5F12F7}"/>
                  </a:ext>
                </a:extLst>
              </p:cNvPr>
              <p:cNvSpPr/>
              <p:nvPr/>
            </p:nvSpPr>
            <p:spPr>
              <a:xfrm>
                <a:off x="6990000" y="1476625"/>
                <a:ext cx="827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160" fill="none" extrusionOk="0">
                    <a:moveTo>
                      <a:pt x="1" y="0"/>
                    </a:moveTo>
                    <a:cubicBezTo>
                      <a:pt x="179" y="179"/>
                      <a:pt x="331" y="411"/>
                      <a:pt x="331" y="660"/>
                    </a:cubicBezTo>
                    <a:cubicBezTo>
                      <a:pt x="331" y="848"/>
                      <a:pt x="233" y="1044"/>
                      <a:pt x="90" y="116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0180;p45">
                <a:extLst>
                  <a:ext uri="{FF2B5EF4-FFF2-40B4-BE49-F238E27FC236}">
                    <a16:creationId xmlns:a16="http://schemas.microsoft.com/office/drawing/2014/main" id="{B884FDF3-55A3-20DD-8E7F-4E488F47684F}"/>
                  </a:ext>
                </a:extLst>
              </p:cNvPr>
              <p:cNvSpPr/>
              <p:nvPr/>
            </p:nvSpPr>
            <p:spPr>
              <a:xfrm>
                <a:off x="6995350" y="1482200"/>
                <a:ext cx="42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0" fill="none" extrusionOk="0">
                    <a:moveTo>
                      <a:pt x="1" y="0"/>
                    </a:moveTo>
                    <a:lnTo>
                      <a:pt x="170" y="9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0181;p45">
                <a:extLst>
                  <a:ext uri="{FF2B5EF4-FFF2-40B4-BE49-F238E27FC236}">
                    <a16:creationId xmlns:a16="http://schemas.microsoft.com/office/drawing/2014/main" id="{E2DB8E70-E547-92DC-CB3F-72BE7913C003}"/>
                  </a:ext>
                </a:extLst>
              </p:cNvPr>
              <p:cNvSpPr/>
              <p:nvPr/>
            </p:nvSpPr>
            <p:spPr>
              <a:xfrm>
                <a:off x="6997600" y="1485975"/>
                <a:ext cx="515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8" fill="none" extrusionOk="0">
                    <a:moveTo>
                      <a:pt x="0" y="28"/>
                    </a:moveTo>
                    <a:cubicBezTo>
                      <a:pt x="71" y="19"/>
                      <a:pt x="134" y="10"/>
                      <a:pt x="20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0182;p45">
                <a:extLst>
                  <a:ext uri="{FF2B5EF4-FFF2-40B4-BE49-F238E27FC236}">
                    <a16:creationId xmlns:a16="http://schemas.microsoft.com/office/drawing/2014/main" id="{D6D0689A-D9E8-98F2-028C-CBC3BF58BC97}"/>
                  </a:ext>
                </a:extLst>
              </p:cNvPr>
              <p:cNvSpPr/>
              <p:nvPr/>
            </p:nvSpPr>
            <p:spPr>
              <a:xfrm>
                <a:off x="6999600" y="1491325"/>
                <a:ext cx="8500" cy="115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6" fill="none" extrusionOk="0">
                    <a:moveTo>
                      <a:pt x="0" y="46"/>
                    </a:moveTo>
                    <a:cubicBezTo>
                      <a:pt x="116" y="28"/>
                      <a:pt x="223" y="10"/>
                      <a:pt x="339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0183;p45">
                <a:extLst>
                  <a:ext uri="{FF2B5EF4-FFF2-40B4-BE49-F238E27FC236}">
                    <a16:creationId xmlns:a16="http://schemas.microsoft.com/office/drawing/2014/main" id="{958AF0C2-7A27-C426-A3E8-F45BE296FF45}"/>
                  </a:ext>
                </a:extLst>
              </p:cNvPr>
              <p:cNvSpPr/>
              <p:nvPr/>
            </p:nvSpPr>
            <p:spPr>
              <a:xfrm>
                <a:off x="6997800" y="1497350"/>
                <a:ext cx="114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7" fill="none" extrusionOk="0">
                    <a:moveTo>
                      <a:pt x="1" y="36"/>
                    </a:moveTo>
                    <a:cubicBezTo>
                      <a:pt x="153" y="1"/>
                      <a:pt x="304" y="1"/>
                      <a:pt x="456" y="28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0184;p45">
                <a:extLst>
                  <a:ext uri="{FF2B5EF4-FFF2-40B4-BE49-F238E27FC236}">
                    <a16:creationId xmlns:a16="http://schemas.microsoft.com/office/drawing/2014/main" id="{0792F48D-9D19-4C7F-EE8E-9371835A4BFA}"/>
                  </a:ext>
                </a:extLst>
              </p:cNvPr>
              <p:cNvSpPr/>
              <p:nvPr/>
            </p:nvSpPr>
            <p:spPr>
              <a:xfrm>
                <a:off x="6995350" y="1502275"/>
                <a:ext cx="17650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6" fill="none" extrusionOk="0">
                    <a:moveTo>
                      <a:pt x="1" y="36"/>
                    </a:moveTo>
                    <a:cubicBezTo>
                      <a:pt x="233" y="27"/>
                      <a:pt x="474" y="9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0185;p45">
                <a:extLst>
                  <a:ext uri="{FF2B5EF4-FFF2-40B4-BE49-F238E27FC236}">
                    <a16:creationId xmlns:a16="http://schemas.microsoft.com/office/drawing/2014/main" id="{4023FFC7-C641-C8BB-A7B8-6F042ACA8BC9}"/>
                  </a:ext>
                </a:extLst>
              </p:cNvPr>
              <p:cNvSpPr/>
              <p:nvPr/>
            </p:nvSpPr>
            <p:spPr>
              <a:xfrm>
                <a:off x="6996475" y="1506275"/>
                <a:ext cx="16075" cy="11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6" fill="none" extrusionOk="0">
                    <a:moveTo>
                      <a:pt x="0" y="45"/>
                    </a:moveTo>
                    <a:cubicBezTo>
                      <a:pt x="215" y="45"/>
                      <a:pt x="429" y="27"/>
                      <a:pt x="643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0186;p45">
                <a:extLst>
                  <a:ext uri="{FF2B5EF4-FFF2-40B4-BE49-F238E27FC236}">
                    <a16:creationId xmlns:a16="http://schemas.microsoft.com/office/drawing/2014/main" id="{F787739D-D87D-0ACE-CE63-B701561268E9}"/>
                  </a:ext>
                </a:extLst>
              </p:cNvPr>
              <p:cNvSpPr/>
              <p:nvPr/>
            </p:nvSpPr>
            <p:spPr>
              <a:xfrm>
                <a:off x="7003825" y="1510525"/>
                <a:ext cx="7175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7" fill="none" extrusionOk="0">
                    <a:moveTo>
                      <a:pt x="1" y="18"/>
                    </a:moveTo>
                    <a:cubicBezTo>
                      <a:pt x="99" y="27"/>
                      <a:pt x="197" y="18"/>
                      <a:pt x="28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0187;p45">
                <a:extLst>
                  <a:ext uri="{FF2B5EF4-FFF2-40B4-BE49-F238E27FC236}">
                    <a16:creationId xmlns:a16="http://schemas.microsoft.com/office/drawing/2014/main" id="{F6C8268D-5537-722B-90B4-61DF59C4DD62}"/>
                  </a:ext>
                </a:extLst>
              </p:cNvPr>
              <p:cNvSpPr/>
              <p:nvPr/>
            </p:nvSpPr>
            <p:spPr>
              <a:xfrm>
                <a:off x="6955650" y="1502925"/>
                <a:ext cx="5175" cy="11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46" fill="none" extrusionOk="0">
                    <a:moveTo>
                      <a:pt x="1" y="45"/>
                    </a:moveTo>
                    <a:cubicBezTo>
                      <a:pt x="72" y="37"/>
                      <a:pt x="135" y="19"/>
                      <a:pt x="20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0188;p45">
                <a:extLst>
                  <a:ext uri="{FF2B5EF4-FFF2-40B4-BE49-F238E27FC236}">
                    <a16:creationId xmlns:a16="http://schemas.microsoft.com/office/drawing/2014/main" id="{2F6F10D0-4A27-F346-4556-7DBE6D0BD1BB}"/>
                  </a:ext>
                </a:extLst>
              </p:cNvPr>
              <p:cNvSpPr/>
              <p:nvPr/>
            </p:nvSpPr>
            <p:spPr>
              <a:xfrm>
                <a:off x="6959000" y="1506275"/>
                <a:ext cx="6050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64" fill="none" extrusionOk="0">
                    <a:moveTo>
                      <a:pt x="1" y="63"/>
                    </a:moveTo>
                    <a:cubicBezTo>
                      <a:pt x="81" y="45"/>
                      <a:pt x="161" y="18"/>
                      <a:pt x="242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0189;p45">
                <a:extLst>
                  <a:ext uri="{FF2B5EF4-FFF2-40B4-BE49-F238E27FC236}">
                    <a16:creationId xmlns:a16="http://schemas.microsoft.com/office/drawing/2014/main" id="{CDA3362C-E714-65EB-BD8D-330EE795D610}"/>
                  </a:ext>
                </a:extLst>
              </p:cNvPr>
              <p:cNvSpPr/>
              <p:nvPr/>
            </p:nvSpPr>
            <p:spPr>
              <a:xfrm>
                <a:off x="6963900" y="1509850"/>
                <a:ext cx="605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81" fill="none" extrusionOk="0">
                    <a:moveTo>
                      <a:pt x="1" y="81"/>
                    </a:moveTo>
                    <a:cubicBezTo>
                      <a:pt x="81" y="72"/>
                      <a:pt x="170" y="45"/>
                      <a:pt x="24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0190;p45">
                <a:extLst>
                  <a:ext uri="{FF2B5EF4-FFF2-40B4-BE49-F238E27FC236}">
                    <a16:creationId xmlns:a16="http://schemas.microsoft.com/office/drawing/2014/main" id="{F6B8D7DA-B695-C248-F994-1AC4E1BD7B43}"/>
                  </a:ext>
                </a:extLst>
              </p:cNvPr>
              <p:cNvSpPr/>
              <p:nvPr/>
            </p:nvSpPr>
            <p:spPr>
              <a:xfrm>
                <a:off x="6970600" y="1512975"/>
                <a:ext cx="49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81" fill="none" extrusionOk="0">
                    <a:moveTo>
                      <a:pt x="1" y="81"/>
                    </a:moveTo>
                    <a:cubicBezTo>
                      <a:pt x="72" y="72"/>
                      <a:pt x="134" y="45"/>
                      <a:pt x="19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0191;p45">
                <a:extLst>
                  <a:ext uri="{FF2B5EF4-FFF2-40B4-BE49-F238E27FC236}">
                    <a16:creationId xmlns:a16="http://schemas.microsoft.com/office/drawing/2014/main" id="{14385DA7-40C7-9BAA-0BDF-DFE22A3CC62E}"/>
                  </a:ext>
                </a:extLst>
              </p:cNvPr>
              <p:cNvSpPr/>
              <p:nvPr/>
            </p:nvSpPr>
            <p:spPr>
              <a:xfrm>
                <a:off x="6914625" y="1467475"/>
                <a:ext cx="7150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26" fill="none" extrusionOk="0">
                    <a:moveTo>
                      <a:pt x="286" y="0"/>
                    </a:moveTo>
                    <a:cubicBezTo>
                      <a:pt x="179" y="27"/>
                      <a:pt x="81" y="72"/>
                      <a:pt x="0" y="125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0192;p45">
                <a:extLst>
                  <a:ext uri="{FF2B5EF4-FFF2-40B4-BE49-F238E27FC236}">
                    <a16:creationId xmlns:a16="http://schemas.microsoft.com/office/drawing/2014/main" id="{0769B830-163A-2376-7F83-794DC6450539}"/>
                  </a:ext>
                </a:extLst>
              </p:cNvPr>
              <p:cNvSpPr/>
              <p:nvPr/>
            </p:nvSpPr>
            <p:spPr>
              <a:xfrm>
                <a:off x="6919300" y="1469250"/>
                <a:ext cx="85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35" fill="none" extrusionOk="0">
                    <a:moveTo>
                      <a:pt x="340" y="1"/>
                    </a:moveTo>
                    <a:cubicBezTo>
                      <a:pt x="224" y="45"/>
                      <a:pt x="108" y="90"/>
                      <a:pt x="1" y="135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0193;p45">
                <a:extLst>
                  <a:ext uri="{FF2B5EF4-FFF2-40B4-BE49-F238E27FC236}">
                    <a16:creationId xmlns:a16="http://schemas.microsoft.com/office/drawing/2014/main" id="{43BA4979-4FAE-BBC3-753A-78ADA25898F7}"/>
                  </a:ext>
                </a:extLst>
              </p:cNvPr>
              <p:cNvSpPr/>
              <p:nvPr/>
            </p:nvSpPr>
            <p:spPr>
              <a:xfrm>
                <a:off x="6926450" y="1471275"/>
                <a:ext cx="7150" cy="29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17" fill="none" extrusionOk="0">
                    <a:moveTo>
                      <a:pt x="286" y="0"/>
                    </a:moveTo>
                    <a:cubicBezTo>
                      <a:pt x="188" y="45"/>
                      <a:pt x="98" y="80"/>
                      <a:pt x="0" y="116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0194;p45">
                <a:extLst>
                  <a:ext uri="{FF2B5EF4-FFF2-40B4-BE49-F238E27FC236}">
                    <a16:creationId xmlns:a16="http://schemas.microsoft.com/office/drawing/2014/main" id="{67B14A35-5996-37BA-456A-5B91B5532363}"/>
                  </a:ext>
                </a:extLst>
              </p:cNvPr>
              <p:cNvSpPr/>
              <p:nvPr/>
            </p:nvSpPr>
            <p:spPr>
              <a:xfrm>
                <a:off x="6933350" y="1473050"/>
                <a:ext cx="7175" cy="29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17" fill="none" extrusionOk="0">
                    <a:moveTo>
                      <a:pt x="286" y="0"/>
                    </a:moveTo>
                    <a:cubicBezTo>
                      <a:pt x="188" y="45"/>
                      <a:pt x="90" y="81"/>
                      <a:pt x="1" y="116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0195;p45">
                <a:extLst>
                  <a:ext uri="{FF2B5EF4-FFF2-40B4-BE49-F238E27FC236}">
                    <a16:creationId xmlns:a16="http://schemas.microsoft.com/office/drawing/2014/main" id="{B670AB2F-797D-71A5-F889-9FE49C1C3D17}"/>
                  </a:ext>
                </a:extLst>
              </p:cNvPr>
              <p:cNvSpPr/>
              <p:nvPr/>
            </p:nvSpPr>
            <p:spPr>
              <a:xfrm>
                <a:off x="6941600" y="1475500"/>
                <a:ext cx="4500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63" fill="none" extrusionOk="0">
                    <a:moveTo>
                      <a:pt x="179" y="1"/>
                    </a:moveTo>
                    <a:cubicBezTo>
                      <a:pt x="126" y="18"/>
                      <a:pt x="63" y="36"/>
                      <a:pt x="1" y="63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0196;p45">
                <a:extLst>
                  <a:ext uri="{FF2B5EF4-FFF2-40B4-BE49-F238E27FC236}">
                    <a16:creationId xmlns:a16="http://schemas.microsoft.com/office/drawing/2014/main" id="{D0A38C16-C688-DDEB-E5A7-C9FF94F9C286}"/>
                  </a:ext>
                </a:extLst>
              </p:cNvPr>
              <p:cNvSpPr/>
              <p:nvPr/>
            </p:nvSpPr>
            <p:spPr>
              <a:xfrm>
                <a:off x="6886525" y="1548200"/>
                <a:ext cx="3437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858" fill="none" extrusionOk="0">
                    <a:moveTo>
                      <a:pt x="0" y="1"/>
                    </a:moveTo>
                    <a:cubicBezTo>
                      <a:pt x="286" y="491"/>
                      <a:pt x="812" y="822"/>
                      <a:pt x="1374" y="857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0197;p45">
                <a:extLst>
                  <a:ext uri="{FF2B5EF4-FFF2-40B4-BE49-F238E27FC236}">
                    <a16:creationId xmlns:a16="http://schemas.microsoft.com/office/drawing/2014/main" id="{5B24A4D0-8E58-2834-E9C9-C4B62D7A50ED}"/>
                  </a:ext>
                </a:extLst>
              </p:cNvPr>
              <p:cNvSpPr/>
              <p:nvPr/>
            </p:nvSpPr>
            <p:spPr>
              <a:xfrm>
                <a:off x="6363525" y="1836850"/>
                <a:ext cx="343925" cy="460550"/>
              </a:xfrm>
              <a:custGeom>
                <a:avLst/>
                <a:gdLst/>
                <a:ahLst/>
                <a:cxnLst/>
                <a:rect l="l" t="t" r="r" b="b"/>
                <a:pathLst>
                  <a:path w="13757" h="18422" extrusionOk="0">
                    <a:moveTo>
                      <a:pt x="4779" y="1"/>
                    </a:moveTo>
                    <a:cubicBezTo>
                      <a:pt x="4692" y="1"/>
                      <a:pt x="4607" y="3"/>
                      <a:pt x="4523" y="7"/>
                    </a:cubicBezTo>
                    <a:cubicBezTo>
                      <a:pt x="3266" y="79"/>
                      <a:pt x="2061" y="543"/>
                      <a:pt x="1223" y="1488"/>
                    </a:cubicBezTo>
                    <a:cubicBezTo>
                      <a:pt x="206" y="2630"/>
                      <a:pt x="1" y="4334"/>
                      <a:pt x="411" y="5806"/>
                    </a:cubicBezTo>
                    <a:cubicBezTo>
                      <a:pt x="821" y="7278"/>
                      <a:pt x="1767" y="8545"/>
                      <a:pt x="2828" y="9633"/>
                    </a:cubicBezTo>
                    <a:cubicBezTo>
                      <a:pt x="5764" y="12640"/>
                      <a:pt x="9671" y="14593"/>
                      <a:pt x="12419" y="17769"/>
                    </a:cubicBezTo>
                    <a:cubicBezTo>
                      <a:pt x="12597" y="17965"/>
                      <a:pt x="12775" y="18180"/>
                      <a:pt x="12998" y="18304"/>
                    </a:cubicBezTo>
                    <a:cubicBezTo>
                      <a:pt x="13125" y="18378"/>
                      <a:pt x="13276" y="18421"/>
                      <a:pt x="13421" y="18421"/>
                    </a:cubicBezTo>
                    <a:cubicBezTo>
                      <a:pt x="13542" y="18421"/>
                      <a:pt x="13660" y="18391"/>
                      <a:pt x="13757" y="18322"/>
                    </a:cubicBezTo>
                    <a:cubicBezTo>
                      <a:pt x="13587" y="17510"/>
                      <a:pt x="13453" y="16725"/>
                      <a:pt x="13239" y="15923"/>
                    </a:cubicBezTo>
                    <a:cubicBezTo>
                      <a:pt x="13043" y="15218"/>
                      <a:pt x="12793" y="14468"/>
                      <a:pt x="12196" y="14058"/>
                    </a:cubicBezTo>
                    <a:cubicBezTo>
                      <a:pt x="11892" y="13853"/>
                      <a:pt x="11527" y="13799"/>
                      <a:pt x="11188" y="13648"/>
                    </a:cubicBezTo>
                    <a:cubicBezTo>
                      <a:pt x="8065" y="12283"/>
                      <a:pt x="5514" y="10686"/>
                      <a:pt x="3141" y="7778"/>
                    </a:cubicBezTo>
                    <a:cubicBezTo>
                      <a:pt x="2374" y="6841"/>
                      <a:pt x="1794" y="5663"/>
                      <a:pt x="1758" y="4450"/>
                    </a:cubicBezTo>
                    <a:cubicBezTo>
                      <a:pt x="1713" y="3246"/>
                      <a:pt x="2436" y="2041"/>
                      <a:pt x="3569" y="1631"/>
                    </a:cubicBezTo>
                    <a:cubicBezTo>
                      <a:pt x="3856" y="1526"/>
                      <a:pt x="4154" y="1475"/>
                      <a:pt x="4451" y="1475"/>
                    </a:cubicBezTo>
                    <a:cubicBezTo>
                      <a:pt x="5134" y="1475"/>
                      <a:pt x="5810" y="1741"/>
                      <a:pt x="6326" y="2220"/>
                    </a:cubicBezTo>
                    <a:cubicBezTo>
                      <a:pt x="6816" y="2675"/>
                      <a:pt x="7155" y="3264"/>
                      <a:pt x="7557" y="3799"/>
                    </a:cubicBezTo>
                    <a:cubicBezTo>
                      <a:pt x="7771" y="4084"/>
                      <a:pt x="8003" y="4361"/>
                      <a:pt x="8324" y="4522"/>
                    </a:cubicBezTo>
                    <a:cubicBezTo>
                      <a:pt x="8469" y="4596"/>
                      <a:pt x="8638" y="4638"/>
                      <a:pt x="8804" y="4638"/>
                    </a:cubicBezTo>
                    <a:cubicBezTo>
                      <a:pt x="8994" y="4638"/>
                      <a:pt x="9180" y="4583"/>
                      <a:pt x="9323" y="4459"/>
                    </a:cubicBezTo>
                    <a:cubicBezTo>
                      <a:pt x="8957" y="3130"/>
                      <a:pt x="8413" y="1836"/>
                      <a:pt x="7869" y="570"/>
                    </a:cubicBezTo>
                    <a:cubicBezTo>
                      <a:pt x="7749" y="616"/>
                      <a:pt x="7628" y="636"/>
                      <a:pt x="7507" y="636"/>
                    </a:cubicBezTo>
                    <a:cubicBezTo>
                      <a:pt x="7051" y="636"/>
                      <a:pt x="6589" y="359"/>
                      <a:pt x="6138" y="204"/>
                    </a:cubicBezTo>
                    <a:cubicBezTo>
                      <a:pt x="5726" y="62"/>
                      <a:pt x="5233" y="1"/>
                      <a:pt x="47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0198;p45">
                <a:extLst>
                  <a:ext uri="{FF2B5EF4-FFF2-40B4-BE49-F238E27FC236}">
                    <a16:creationId xmlns:a16="http://schemas.microsoft.com/office/drawing/2014/main" id="{05DA5995-87CC-38DA-1354-6DA933C369AD}"/>
                  </a:ext>
                </a:extLst>
              </p:cNvPr>
              <p:cNvSpPr/>
              <p:nvPr/>
            </p:nvSpPr>
            <p:spPr>
              <a:xfrm>
                <a:off x="6367100" y="1836800"/>
                <a:ext cx="344375" cy="464025"/>
              </a:xfrm>
              <a:custGeom>
                <a:avLst/>
                <a:gdLst/>
                <a:ahLst/>
                <a:cxnLst/>
                <a:rect l="l" t="t" r="r" b="b"/>
                <a:pathLst>
                  <a:path w="13775" h="18561" extrusionOk="0">
                    <a:moveTo>
                      <a:pt x="4690" y="0"/>
                    </a:moveTo>
                    <a:cubicBezTo>
                      <a:pt x="4588" y="0"/>
                      <a:pt x="4485" y="3"/>
                      <a:pt x="4380" y="9"/>
                    </a:cubicBezTo>
                    <a:cubicBezTo>
                      <a:pt x="4450" y="7"/>
                      <a:pt x="4519" y="6"/>
                      <a:pt x="4588" y="6"/>
                    </a:cubicBezTo>
                    <a:cubicBezTo>
                      <a:pt x="4810" y="6"/>
                      <a:pt x="5028" y="18"/>
                      <a:pt x="5246" y="45"/>
                    </a:cubicBezTo>
                    <a:cubicBezTo>
                      <a:pt x="5522" y="90"/>
                      <a:pt x="5808" y="152"/>
                      <a:pt x="6075" y="259"/>
                    </a:cubicBezTo>
                    <a:cubicBezTo>
                      <a:pt x="6343" y="357"/>
                      <a:pt x="6593" y="491"/>
                      <a:pt x="6869" y="580"/>
                    </a:cubicBezTo>
                    <a:cubicBezTo>
                      <a:pt x="7032" y="633"/>
                      <a:pt x="7203" y="670"/>
                      <a:pt x="7375" y="670"/>
                    </a:cubicBezTo>
                    <a:cubicBezTo>
                      <a:pt x="7485" y="670"/>
                      <a:pt x="7595" y="655"/>
                      <a:pt x="7702" y="619"/>
                    </a:cubicBezTo>
                    <a:lnTo>
                      <a:pt x="7702" y="619"/>
                    </a:lnTo>
                    <a:cubicBezTo>
                      <a:pt x="8228" y="1871"/>
                      <a:pt x="8744" y="3133"/>
                      <a:pt x="9097" y="4437"/>
                    </a:cubicBezTo>
                    <a:lnTo>
                      <a:pt x="9097" y="4437"/>
                    </a:lnTo>
                    <a:cubicBezTo>
                      <a:pt x="8973" y="4526"/>
                      <a:pt x="8822" y="4566"/>
                      <a:pt x="8668" y="4566"/>
                    </a:cubicBezTo>
                    <a:cubicBezTo>
                      <a:pt x="8548" y="4566"/>
                      <a:pt x="8426" y="4541"/>
                      <a:pt x="8315" y="4497"/>
                    </a:cubicBezTo>
                    <a:cubicBezTo>
                      <a:pt x="8038" y="4390"/>
                      <a:pt x="7815" y="4176"/>
                      <a:pt x="7619" y="3935"/>
                    </a:cubicBezTo>
                    <a:cubicBezTo>
                      <a:pt x="7235" y="3453"/>
                      <a:pt x="6923" y="2900"/>
                      <a:pt x="6495" y="2418"/>
                    </a:cubicBezTo>
                    <a:cubicBezTo>
                      <a:pt x="6290" y="2177"/>
                      <a:pt x="6040" y="1963"/>
                      <a:pt x="5763" y="1794"/>
                    </a:cubicBezTo>
                    <a:cubicBezTo>
                      <a:pt x="5487" y="1624"/>
                      <a:pt x="5183" y="1499"/>
                      <a:pt x="4862" y="1437"/>
                    </a:cubicBezTo>
                    <a:cubicBezTo>
                      <a:pt x="4674" y="1397"/>
                      <a:pt x="4482" y="1377"/>
                      <a:pt x="4289" y="1377"/>
                    </a:cubicBezTo>
                    <a:cubicBezTo>
                      <a:pt x="3832" y="1377"/>
                      <a:pt x="3373" y="1490"/>
                      <a:pt x="2971" y="1722"/>
                    </a:cubicBezTo>
                    <a:cubicBezTo>
                      <a:pt x="2400" y="2052"/>
                      <a:pt x="1972" y="2588"/>
                      <a:pt x="1722" y="3185"/>
                    </a:cubicBezTo>
                    <a:cubicBezTo>
                      <a:pt x="1597" y="3489"/>
                      <a:pt x="1526" y="3810"/>
                      <a:pt x="1499" y="4131"/>
                    </a:cubicBezTo>
                    <a:cubicBezTo>
                      <a:pt x="1472" y="4461"/>
                      <a:pt x="1499" y="4782"/>
                      <a:pt x="1553" y="5103"/>
                    </a:cubicBezTo>
                    <a:cubicBezTo>
                      <a:pt x="1668" y="5737"/>
                      <a:pt x="1909" y="6343"/>
                      <a:pt x="2231" y="6896"/>
                    </a:cubicBezTo>
                    <a:cubicBezTo>
                      <a:pt x="2391" y="7173"/>
                      <a:pt x="2570" y="7441"/>
                      <a:pt x="2757" y="7699"/>
                    </a:cubicBezTo>
                    <a:cubicBezTo>
                      <a:pt x="2953" y="7949"/>
                      <a:pt x="3167" y="8181"/>
                      <a:pt x="3372" y="8422"/>
                    </a:cubicBezTo>
                    <a:cubicBezTo>
                      <a:pt x="3783" y="8895"/>
                      <a:pt x="4220" y="9359"/>
                      <a:pt x="4684" y="9787"/>
                    </a:cubicBezTo>
                    <a:cubicBezTo>
                      <a:pt x="5148" y="10224"/>
                      <a:pt x="5629" y="10634"/>
                      <a:pt x="6129" y="11018"/>
                    </a:cubicBezTo>
                    <a:cubicBezTo>
                      <a:pt x="6638" y="11402"/>
                      <a:pt x="7155" y="11758"/>
                      <a:pt x="7690" y="12089"/>
                    </a:cubicBezTo>
                    <a:cubicBezTo>
                      <a:pt x="8234" y="12419"/>
                      <a:pt x="8787" y="12722"/>
                      <a:pt x="9350" y="13016"/>
                    </a:cubicBezTo>
                    <a:cubicBezTo>
                      <a:pt x="9912" y="13302"/>
                      <a:pt x="10474" y="13560"/>
                      <a:pt x="11062" y="13819"/>
                    </a:cubicBezTo>
                    <a:cubicBezTo>
                      <a:pt x="11366" y="13944"/>
                      <a:pt x="11678" y="14007"/>
                      <a:pt x="11910" y="14149"/>
                    </a:cubicBezTo>
                    <a:cubicBezTo>
                      <a:pt x="12151" y="14301"/>
                      <a:pt x="12356" y="14524"/>
                      <a:pt x="12499" y="14783"/>
                    </a:cubicBezTo>
                    <a:cubicBezTo>
                      <a:pt x="12650" y="15032"/>
                      <a:pt x="12757" y="15318"/>
                      <a:pt x="12855" y="15612"/>
                    </a:cubicBezTo>
                    <a:cubicBezTo>
                      <a:pt x="12945" y="15907"/>
                      <a:pt x="13025" y="16210"/>
                      <a:pt x="13096" y="16513"/>
                    </a:cubicBezTo>
                    <a:cubicBezTo>
                      <a:pt x="13231" y="17087"/>
                      <a:pt x="13334" y="17669"/>
                      <a:pt x="13458" y="18251"/>
                    </a:cubicBezTo>
                    <a:lnTo>
                      <a:pt x="13458" y="18251"/>
                    </a:lnTo>
                    <a:cubicBezTo>
                      <a:pt x="13403" y="18274"/>
                      <a:pt x="13341" y="18285"/>
                      <a:pt x="13277" y="18285"/>
                    </a:cubicBezTo>
                    <a:cubicBezTo>
                      <a:pt x="13148" y="18285"/>
                      <a:pt x="13009" y="18241"/>
                      <a:pt x="12891" y="18164"/>
                    </a:cubicBezTo>
                    <a:cubicBezTo>
                      <a:pt x="12677" y="18039"/>
                      <a:pt x="12508" y="17816"/>
                      <a:pt x="12320" y="17602"/>
                    </a:cubicBezTo>
                    <a:cubicBezTo>
                      <a:pt x="11937" y="17182"/>
                      <a:pt x="11544" y="16772"/>
                      <a:pt x="11134" y="16388"/>
                    </a:cubicBezTo>
                    <a:cubicBezTo>
                      <a:pt x="10304" y="15603"/>
                      <a:pt x="9421" y="14899"/>
                      <a:pt x="8520" y="14212"/>
                    </a:cubicBezTo>
                    <a:cubicBezTo>
                      <a:pt x="6727" y="12838"/>
                      <a:pt x="4853" y="11580"/>
                      <a:pt x="3230" y="10028"/>
                    </a:cubicBezTo>
                    <a:cubicBezTo>
                      <a:pt x="2409" y="9252"/>
                      <a:pt x="1660" y="8413"/>
                      <a:pt x="1080" y="7459"/>
                    </a:cubicBezTo>
                    <a:cubicBezTo>
                      <a:pt x="509" y="6504"/>
                      <a:pt x="125" y="5416"/>
                      <a:pt x="134" y="4300"/>
                    </a:cubicBezTo>
                    <a:cubicBezTo>
                      <a:pt x="134" y="3738"/>
                      <a:pt x="223" y="3185"/>
                      <a:pt x="428" y="2659"/>
                    </a:cubicBezTo>
                    <a:cubicBezTo>
                      <a:pt x="625" y="2142"/>
                      <a:pt x="928" y="1660"/>
                      <a:pt x="1338" y="1276"/>
                    </a:cubicBezTo>
                    <a:cubicBezTo>
                      <a:pt x="2141" y="491"/>
                      <a:pt x="3265" y="81"/>
                      <a:pt x="4380" y="9"/>
                    </a:cubicBezTo>
                    <a:lnTo>
                      <a:pt x="4380" y="9"/>
                    </a:lnTo>
                    <a:cubicBezTo>
                      <a:pt x="3818" y="36"/>
                      <a:pt x="3256" y="143"/>
                      <a:pt x="2730" y="340"/>
                    </a:cubicBezTo>
                    <a:cubicBezTo>
                      <a:pt x="2195" y="536"/>
                      <a:pt x="1704" y="839"/>
                      <a:pt x="1294" y="1223"/>
                    </a:cubicBezTo>
                    <a:cubicBezTo>
                      <a:pt x="875" y="1606"/>
                      <a:pt x="544" y="2097"/>
                      <a:pt x="339" y="2623"/>
                    </a:cubicBezTo>
                    <a:cubicBezTo>
                      <a:pt x="125" y="3159"/>
                      <a:pt x="18" y="3721"/>
                      <a:pt x="9" y="4292"/>
                    </a:cubicBezTo>
                    <a:cubicBezTo>
                      <a:pt x="0" y="4863"/>
                      <a:pt x="72" y="5442"/>
                      <a:pt x="241" y="5987"/>
                    </a:cubicBezTo>
                    <a:cubicBezTo>
                      <a:pt x="321" y="6254"/>
                      <a:pt x="428" y="6522"/>
                      <a:pt x="544" y="6781"/>
                    </a:cubicBezTo>
                    <a:cubicBezTo>
                      <a:pt x="660" y="7048"/>
                      <a:pt x="794" y="7298"/>
                      <a:pt x="937" y="7548"/>
                    </a:cubicBezTo>
                    <a:cubicBezTo>
                      <a:pt x="1517" y="8529"/>
                      <a:pt x="2275" y="9385"/>
                      <a:pt x="3087" y="10171"/>
                    </a:cubicBezTo>
                    <a:cubicBezTo>
                      <a:pt x="4719" y="11750"/>
                      <a:pt x="6584" y="13052"/>
                      <a:pt x="8368" y="14417"/>
                    </a:cubicBezTo>
                    <a:cubicBezTo>
                      <a:pt x="9260" y="15104"/>
                      <a:pt x="10135" y="15809"/>
                      <a:pt x="10946" y="16576"/>
                    </a:cubicBezTo>
                    <a:cubicBezTo>
                      <a:pt x="11357" y="16968"/>
                      <a:pt x="11740" y="17370"/>
                      <a:pt x="12115" y="17789"/>
                    </a:cubicBezTo>
                    <a:cubicBezTo>
                      <a:pt x="12293" y="17994"/>
                      <a:pt x="12472" y="18235"/>
                      <a:pt x="12748" y="18405"/>
                    </a:cubicBezTo>
                    <a:cubicBezTo>
                      <a:pt x="12882" y="18485"/>
                      <a:pt x="13034" y="18547"/>
                      <a:pt x="13203" y="18556"/>
                    </a:cubicBezTo>
                    <a:cubicBezTo>
                      <a:pt x="13230" y="18559"/>
                      <a:pt x="13257" y="18561"/>
                      <a:pt x="13284" y="18561"/>
                    </a:cubicBezTo>
                    <a:cubicBezTo>
                      <a:pt x="13424" y="18561"/>
                      <a:pt x="13575" y="18522"/>
                      <a:pt x="13694" y="18440"/>
                    </a:cubicBezTo>
                    <a:lnTo>
                      <a:pt x="13774" y="18387"/>
                    </a:lnTo>
                    <a:lnTo>
                      <a:pt x="13757" y="18298"/>
                    </a:lnTo>
                    <a:cubicBezTo>
                      <a:pt x="13623" y="17682"/>
                      <a:pt x="13516" y="17066"/>
                      <a:pt x="13373" y="16451"/>
                    </a:cubicBezTo>
                    <a:cubicBezTo>
                      <a:pt x="13302" y="16139"/>
                      <a:pt x="13221" y="15835"/>
                      <a:pt x="13123" y="15532"/>
                    </a:cubicBezTo>
                    <a:cubicBezTo>
                      <a:pt x="13034" y="15220"/>
                      <a:pt x="12918" y="14916"/>
                      <a:pt x="12748" y="14631"/>
                    </a:cubicBezTo>
                    <a:cubicBezTo>
                      <a:pt x="12588" y="14346"/>
                      <a:pt x="12365" y="14078"/>
                      <a:pt x="12070" y="13899"/>
                    </a:cubicBezTo>
                    <a:cubicBezTo>
                      <a:pt x="11767" y="13721"/>
                      <a:pt x="11446" y="13650"/>
                      <a:pt x="11169" y="13543"/>
                    </a:cubicBezTo>
                    <a:cubicBezTo>
                      <a:pt x="10607" y="13302"/>
                      <a:pt x="10036" y="13034"/>
                      <a:pt x="9474" y="12758"/>
                    </a:cubicBezTo>
                    <a:cubicBezTo>
                      <a:pt x="8921" y="12472"/>
                      <a:pt x="8377" y="12169"/>
                      <a:pt x="7842" y="11848"/>
                    </a:cubicBezTo>
                    <a:cubicBezTo>
                      <a:pt x="7307" y="11518"/>
                      <a:pt x="6798" y="11170"/>
                      <a:pt x="6299" y="10795"/>
                    </a:cubicBezTo>
                    <a:cubicBezTo>
                      <a:pt x="5799" y="10420"/>
                      <a:pt x="5326" y="10019"/>
                      <a:pt x="4871" y="9591"/>
                    </a:cubicBezTo>
                    <a:cubicBezTo>
                      <a:pt x="4416" y="9162"/>
                      <a:pt x="3979" y="8716"/>
                      <a:pt x="3569" y="8252"/>
                    </a:cubicBezTo>
                    <a:cubicBezTo>
                      <a:pt x="3363" y="8012"/>
                      <a:pt x="3158" y="7780"/>
                      <a:pt x="2971" y="7539"/>
                    </a:cubicBezTo>
                    <a:cubicBezTo>
                      <a:pt x="2775" y="7289"/>
                      <a:pt x="2605" y="7039"/>
                      <a:pt x="2454" y="6772"/>
                    </a:cubicBezTo>
                    <a:cubicBezTo>
                      <a:pt x="2150" y="6236"/>
                      <a:pt x="1918" y="5656"/>
                      <a:pt x="1802" y="5059"/>
                    </a:cubicBezTo>
                    <a:cubicBezTo>
                      <a:pt x="1749" y="4755"/>
                      <a:pt x="1722" y="4452"/>
                      <a:pt x="1740" y="4149"/>
                    </a:cubicBezTo>
                    <a:cubicBezTo>
                      <a:pt x="1767" y="3854"/>
                      <a:pt x="1829" y="3551"/>
                      <a:pt x="1945" y="3275"/>
                    </a:cubicBezTo>
                    <a:cubicBezTo>
                      <a:pt x="2159" y="2713"/>
                      <a:pt x="2561" y="2222"/>
                      <a:pt x="3078" y="1910"/>
                    </a:cubicBezTo>
                    <a:cubicBezTo>
                      <a:pt x="3449" y="1692"/>
                      <a:pt x="3879" y="1580"/>
                      <a:pt x="4314" y="1580"/>
                    </a:cubicBezTo>
                    <a:cubicBezTo>
                      <a:pt x="4485" y="1580"/>
                      <a:pt x="4657" y="1598"/>
                      <a:pt x="4827" y="1633"/>
                    </a:cubicBezTo>
                    <a:cubicBezTo>
                      <a:pt x="5121" y="1687"/>
                      <a:pt x="5406" y="1803"/>
                      <a:pt x="5665" y="1954"/>
                    </a:cubicBezTo>
                    <a:cubicBezTo>
                      <a:pt x="5933" y="2106"/>
                      <a:pt x="6156" y="2311"/>
                      <a:pt x="6361" y="2543"/>
                    </a:cubicBezTo>
                    <a:cubicBezTo>
                      <a:pt x="6780" y="2998"/>
                      <a:pt x="7092" y="3542"/>
                      <a:pt x="7494" y="4033"/>
                    </a:cubicBezTo>
                    <a:cubicBezTo>
                      <a:pt x="7699" y="4283"/>
                      <a:pt x="7940" y="4515"/>
                      <a:pt x="8261" y="4639"/>
                    </a:cubicBezTo>
                    <a:cubicBezTo>
                      <a:pt x="8381" y="4682"/>
                      <a:pt x="8512" y="4707"/>
                      <a:pt x="8646" y="4707"/>
                    </a:cubicBezTo>
                    <a:cubicBezTo>
                      <a:pt x="8681" y="4707"/>
                      <a:pt x="8716" y="4706"/>
                      <a:pt x="8752" y="4702"/>
                    </a:cubicBezTo>
                    <a:cubicBezTo>
                      <a:pt x="8921" y="4693"/>
                      <a:pt x="9091" y="4631"/>
                      <a:pt x="9225" y="4515"/>
                    </a:cubicBezTo>
                    <a:lnTo>
                      <a:pt x="9260" y="4488"/>
                    </a:lnTo>
                    <a:lnTo>
                      <a:pt x="9242" y="4443"/>
                    </a:lnTo>
                    <a:cubicBezTo>
                      <a:pt x="8859" y="3105"/>
                      <a:pt x="8315" y="1829"/>
                      <a:pt x="7753" y="563"/>
                    </a:cubicBezTo>
                    <a:lnTo>
                      <a:pt x="7744" y="536"/>
                    </a:lnTo>
                    <a:lnTo>
                      <a:pt x="7708" y="545"/>
                    </a:lnTo>
                    <a:cubicBezTo>
                      <a:pt x="7596" y="591"/>
                      <a:pt x="7477" y="611"/>
                      <a:pt x="7356" y="611"/>
                    </a:cubicBezTo>
                    <a:cubicBezTo>
                      <a:pt x="7199" y="611"/>
                      <a:pt x="7039" y="577"/>
                      <a:pt x="6887" y="527"/>
                    </a:cubicBezTo>
                    <a:cubicBezTo>
                      <a:pt x="6620" y="447"/>
                      <a:pt x="6361" y="322"/>
                      <a:pt x="6084" y="224"/>
                    </a:cubicBezTo>
                    <a:cubicBezTo>
                      <a:pt x="5817" y="117"/>
                      <a:pt x="5531" y="63"/>
                      <a:pt x="5246" y="27"/>
                    </a:cubicBezTo>
                    <a:cubicBezTo>
                      <a:pt x="5061" y="10"/>
                      <a:pt x="4877" y="0"/>
                      <a:pt x="4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0199;p45">
                <a:extLst>
                  <a:ext uri="{FF2B5EF4-FFF2-40B4-BE49-F238E27FC236}">
                    <a16:creationId xmlns:a16="http://schemas.microsoft.com/office/drawing/2014/main" id="{BAC54B3B-589D-FBB1-BD7A-489FF5AB4D0A}"/>
                  </a:ext>
                </a:extLst>
              </p:cNvPr>
              <p:cNvSpPr/>
              <p:nvPr/>
            </p:nvSpPr>
            <p:spPr>
              <a:xfrm>
                <a:off x="6543425" y="1892950"/>
                <a:ext cx="351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797" extrusionOk="0">
                    <a:moveTo>
                      <a:pt x="451" y="1"/>
                    </a:moveTo>
                    <a:cubicBezTo>
                      <a:pt x="141" y="1"/>
                      <a:pt x="1" y="348"/>
                      <a:pt x="173" y="672"/>
                    </a:cubicBezTo>
                    <a:cubicBezTo>
                      <a:pt x="316" y="939"/>
                      <a:pt x="486" y="1198"/>
                      <a:pt x="673" y="1448"/>
                    </a:cubicBezTo>
                    <a:cubicBezTo>
                      <a:pt x="804" y="1613"/>
                      <a:pt x="977" y="1796"/>
                      <a:pt x="1184" y="1796"/>
                    </a:cubicBezTo>
                    <a:cubicBezTo>
                      <a:pt x="1189" y="1796"/>
                      <a:pt x="1194" y="1796"/>
                      <a:pt x="1199" y="1796"/>
                    </a:cubicBezTo>
                    <a:cubicBezTo>
                      <a:pt x="1253" y="1787"/>
                      <a:pt x="1315" y="1769"/>
                      <a:pt x="1342" y="1724"/>
                    </a:cubicBezTo>
                    <a:cubicBezTo>
                      <a:pt x="1351" y="1707"/>
                      <a:pt x="1360" y="1680"/>
                      <a:pt x="1360" y="1644"/>
                    </a:cubicBezTo>
                    <a:cubicBezTo>
                      <a:pt x="1404" y="1207"/>
                      <a:pt x="1235" y="761"/>
                      <a:pt x="1003" y="386"/>
                    </a:cubicBezTo>
                    <a:cubicBezTo>
                      <a:pt x="923" y="261"/>
                      <a:pt x="825" y="136"/>
                      <a:pt x="700" y="65"/>
                    </a:cubicBezTo>
                    <a:cubicBezTo>
                      <a:pt x="608" y="20"/>
                      <a:pt x="525" y="1"/>
                      <a:pt x="451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0200;p45">
                <a:extLst>
                  <a:ext uri="{FF2B5EF4-FFF2-40B4-BE49-F238E27FC236}">
                    <a16:creationId xmlns:a16="http://schemas.microsoft.com/office/drawing/2014/main" id="{67E57D88-DDB0-E8DF-5EC8-65A4812FD3B6}"/>
                  </a:ext>
                </a:extLst>
              </p:cNvPr>
              <p:cNvSpPr/>
              <p:nvPr/>
            </p:nvSpPr>
            <p:spPr>
              <a:xfrm>
                <a:off x="6544400" y="1892500"/>
                <a:ext cx="34600" cy="458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832" extrusionOk="0">
                    <a:moveTo>
                      <a:pt x="408" y="40"/>
                    </a:moveTo>
                    <a:cubicBezTo>
                      <a:pt x="483" y="40"/>
                      <a:pt x="567" y="60"/>
                      <a:pt x="652" y="101"/>
                    </a:cubicBezTo>
                    <a:cubicBezTo>
                      <a:pt x="777" y="172"/>
                      <a:pt x="866" y="288"/>
                      <a:pt x="946" y="413"/>
                    </a:cubicBezTo>
                    <a:cubicBezTo>
                      <a:pt x="1223" y="841"/>
                      <a:pt x="1339" y="1279"/>
                      <a:pt x="1303" y="1662"/>
                    </a:cubicBezTo>
                    <a:cubicBezTo>
                      <a:pt x="1303" y="1689"/>
                      <a:pt x="1294" y="1716"/>
                      <a:pt x="1285" y="1733"/>
                    </a:cubicBezTo>
                    <a:cubicBezTo>
                      <a:pt x="1258" y="1787"/>
                      <a:pt x="1187" y="1787"/>
                      <a:pt x="1160" y="1787"/>
                    </a:cubicBezTo>
                    <a:cubicBezTo>
                      <a:pt x="1160" y="1787"/>
                      <a:pt x="1151" y="1796"/>
                      <a:pt x="1151" y="1796"/>
                    </a:cubicBezTo>
                    <a:cubicBezTo>
                      <a:pt x="937" y="1796"/>
                      <a:pt x="759" y="1600"/>
                      <a:pt x="652" y="1457"/>
                    </a:cubicBezTo>
                    <a:cubicBezTo>
                      <a:pt x="464" y="1207"/>
                      <a:pt x="295" y="948"/>
                      <a:pt x="143" y="681"/>
                    </a:cubicBezTo>
                    <a:cubicBezTo>
                      <a:pt x="45" y="476"/>
                      <a:pt x="54" y="253"/>
                      <a:pt x="179" y="128"/>
                    </a:cubicBezTo>
                    <a:cubicBezTo>
                      <a:pt x="237" y="69"/>
                      <a:pt x="317" y="40"/>
                      <a:pt x="408" y="40"/>
                    </a:cubicBezTo>
                    <a:close/>
                    <a:moveTo>
                      <a:pt x="401" y="0"/>
                    </a:moveTo>
                    <a:cubicBezTo>
                      <a:pt x="305" y="0"/>
                      <a:pt x="219" y="34"/>
                      <a:pt x="152" y="101"/>
                    </a:cubicBezTo>
                    <a:cubicBezTo>
                      <a:pt x="18" y="244"/>
                      <a:pt x="0" y="476"/>
                      <a:pt x="116" y="699"/>
                    </a:cubicBezTo>
                    <a:cubicBezTo>
                      <a:pt x="259" y="966"/>
                      <a:pt x="429" y="1234"/>
                      <a:pt x="616" y="1475"/>
                    </a:cubicBezTo>
                    <a:cubicBezTo>
                      <a:pt x="741" y="1626"/>
                      <a:pt x="919" y="1832"/>
                      <a:pt x="1151" y="1832"/>
                    </a:cubicBezTo>
                    <a:lnTo>
                      <a:pt x="1160" y="1832"/>
                    </a:lnTo>
                    <a:cubicBezTo>
                      <a:pt x="1232" y="1823"/>
                      <a:pt x="1294" y="1796"/>
                      <a:pt x="1312" y="1751"/>
                    </a:cubicBezTo>
                    <a:cubicBezTo>
                      <a:pt x="1330" y="1725"/>
                      <a:pt x="1339" y="1698"/>
                      <a:pt x="1339" y="1671"/>
                    </a:cubicBezTo>
                    <a:cubicBezTo>
                      <a:pt x="1383" y="1270"/>
                      <a:pt x="1258" y="832"/>
                      <a:pt x="973" y="395"/>
                    </a:cubicBezTo>
                    <a:cubicBezTo>
                      <a:pt x="893" y="270"/>
                      <a:pt x="803" y="137"/>
                      <a:pt x="670" y="74"/>
                    </a:cubicBezTo>
                    <a:cubicBezTo>
                      <a:pt x="575" y="25"/>
                      <a:pt x="484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0201;p45">
                <a:extLst>
                  <a:ext uri="{FF2B5EF4-FFF2-40B4-BE49-F238E27FC236}">
                    <a16:creationId xmlns:a16="http://schemas.microsoft.com/office/drawing/2014/main" id="{1BD51619-9C41-C0F6-F49B-ED9C3FE364FB}"/>
                  </a:ext>
                </a:extLst>
              </p:cNvPr>
              <p:cNvSpPr/>
              <p:nvPr/>
            </p:nvSpPr>
            <p:spPr>
              <a:xfrm>
                <a:off x="6385375" y="1863525"/>
                <a:ext cx="3515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650" extrusionOk="0">
                    <a:moveTo>
                      <a:pt x="1161" y="1"/>
                    </a:moveTo>
                    <a:cubicBezTo>
                      <a:pt x="1152" y="1"/>
                      <a:pt x="1143" y="1"/>
                      <a:pt x="1134" y="2"/>
                    </a:cubicBezTo>
                    <a:cubicBezTo>
                      <a:pt x="1000" y="11"/>
                      <a:pt x="786" y="270"/>
                      <a:pt x="688" y="350"/>
                    </a:cubicBezTo>
                    <a:cubicBezTo>
                      <a:pt x="402" y="618"/>
                      <a:pt x="135" y="921"/>
                      <a:pt x="36" y="1313"/>
                    </a:cubicBezTo>
                    <a:cubicBezTo>
                      <a:pt x="1" y="1429"/>
                      <a:pt x="19" y="1599"/>
                      <a:pt x="135" y="1644"/>
                    </a:cubicBezTo>
                    <a:cubicBezTo>
                      <a:pt x="148" y="1647"/>
                      <a:pt x="162" y="1649"/>
                      <a:pt x="176" y="1649"/>
                    </a:cubicBezTo>
                    <a:cubicBezTo>
                      <a:pt x="227" y="1649"/>
                      <a:pt x="280" y="1625"/>
                      <a:pt x="322" y="1590"/>
                    </a:cubicBezTo>
                    <a:cubicBezTo>
                      <a:pt x="375" y="1536"/>
                      <a:pt x="402" y="1474"/>
                      <a:pt x="438" y="1412"/>
                    </a:cubicBezTo>
                    <a:cubicBezTo>
                      <a:pt x="625" y="1064"/>
                      <a:pt x="875" y="743"/>
                      <a:pt x="1161" y="475"/>
                    </a:cubicBezTo>
                    <a:cubicBezTo>
                      <a:pt x="1223" y="421"/>
                      <a:pt x="1276" y="377"/>
                      <a:pt x="1312" y="314"/>
                    </a:cubicBezTo>
                    <a:cubicBezTo>
                      <a:pt x="1405" y="154"/>
                      <a:pt x="1322" y="1"/>
                      <a:pt x="1161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0202;p45">
                <a:extLst>
                  <a:ext uri="{FF2B5EF4-FFF2-40B4-BE49-F238E27FC236}">
                    <a16:creationId xmlns:a16="http://schemas.microsoft.com/office/drawing/2014/main" id="{EEABF5A3-6B5A-F634-C94B-814B29F9FCC8}"/>
                  </a:ext>
                </a:extLst>
              </p:cNvPr>
              <p:cNvSpPr/>
              <p:nvPr/>
            </p:nvSpPr>
            <p:spPr>
              <a:xfrm>
                <a:off x="6384925" y="1863075"/>
                <a:ext cx="3505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689" extrusionOk="0">
                    <a:moveTo>
                      <a:pt x="1152" y="38"/>
                    </a:moveTo>
                    <a:cubicBezTo>
                      <a:pt x="1232" y="38"/>
                      <a:pt x="1294" y="65"/>
                      <a:pt x="1330" y="118"/>
                    </a:cubicBezTo>
                    <a:cubicBezTo>
                      <a:pt x="1366" y="172"/>
                      <a:pt x="1357" y="243"/>
                      <a:pt x="1321" y="314"/>
                    </a:cubicBezTo>
                    <a:cubicBezTo>
                      <a:pt x="1286" y="377"/>
                      <a:pt x="1232" y="422"/>
                      <a:pt x="1179" y="466"/>
                    </a:cubicBezTo>
                    <a:lnTo>
                      <a:pt x="1170" y="484"/>
                    </a:lnTo>
                    <a:cubicBezTo>
                      <a:pt x="875" y="752"/>
                      <a:pt x="625" y="1073"/>
                      <a:pt x="438" y="1421"/>
                    </a:cubicBezTo>
                    <a:lnTo>
                      <a:pt x="429" y="1439"/>
                    </a:lnTo>
                    <a:cubicBezTo>
                      <a:pt x="402" y="1492"/>
                      <a:pt x="376" y="1546"/>
                      <a:pt x="331" y="1590"/>
                    </a:cubicBezTo>
                    <a:cubicBezTo>
                      <a:pt x="289" y="1625"/>
                      <a:pt x="236" y="1649"/>
                      <a:pt x="193" y="1649"/>
                    </a:cubicBezTo>
                    <a:cubicBezTo>
                      <a:pt x="182" y="1649"/>
                      <a:pt x="171" y="1648"/>
                      <a:pt x="162" y="1644"/>
                    </a:cubicBezTo>
                    <a:cubicBezTo>
                      <a:pt x="54" y="1608"/>
                      <a:pt x="37" y="1456"/>
                      <a:pt x="72" y="1331"/>
                    </a:cubicBezTo>
                    <a:cubicBezTo>
                      <a:pt x="179" y="921"/>
                      <a:pt x="474" y="609"/>
                      <a:pt x="724" y="386"/>
                    </a:cubicBezTo>
                    <a:cubicBezTo>
                      <a:pt x="741" y="368"/>
                      <a:pt x="768" y="341"/>
                      <a:pt x="804" y="306"/>
                    </a:cubicBezTo>
                    <a:cubicBezTo>
                      <a:pt x="902" y="207"/>
                      <a:pt x="1063" y="47"/>
                      <a:pt x="1152" y="38"/>
                    </a:cubicBezTo>
                    <a:close/>
                    <a:moveTo>
                      <a:pt x="1179" y="1"/>
                    </a:moveTo>
                    <a:cubicBezTo>
                      <a:pt x="1170" y="1"/>
                      <a:pt x="1161" y="1"/>
                      <a:pt x="1152" y="2"/>
                    </a:cubicBezTo>
                    <a:cubicBezTo>
                      <a:pt x="1045" y="11"/>
                      <a:pt x="884" y="172"/>
                      <a:pt x="777" y="279"/>
                    </a:cubicBezTo>
                    <a:cubicBezTo>
                      <a:pt x="741" y="314"/>
                      <a:pt x="715" y="341"/>
                      <a:pt x="697" y="359"/>
                    </a:cubicBezTo>
                    <a:cubicBezTo>
                      <a:pt x="447" y="582"/>
                      <a:pt x="144" y="903"/>
                      <a:pt x="37" y="1323"/>
                    </a:cubicBezTo>
                    <a:cubicBezTo>
                      <a:pt x="1" y="1465"/>
                      <a:pt x="19" y="1635"/>
                      <a:pt x="144" y="1679"/>
                    </a:cubicBezTo>
                    <a:cubicBezTo>
                      <a:pt x="162" y="1679"/>
                      <a:pt x="179" y="1688"/>
                      <a:pt x="197" y="1688"/>
                    </a:cubicBezTo>
                    <a:cubicBezTo>
                      <a:pt x="260" y="1688"/>
                      <a:pt x="313" y="1653"/>
                      <a:pt x="349" y="1617"/>
                    </a:cubicBezTo>
                    <a:cubicBezTo>
                      <a:pt x="402" y="1572"/>
                      <a:pt x="429" y="1510"/>
                      <a:pt x="465" y="1456"/>
                    </a:cubicBezTo>
                    <a:lnTo>
                      <a:pt x="474" y="1439"/>
                    </a:lnTo>
                    <a:cubicBezTo>
                      <a:pt x="661" y="1091"/>
                      <a:pt x="902" y="778"/>
                      <a:pt x="1196" y="511"/>
                    </a:cubicBezTo>
                    <a:lnTo>
                      <a:pt x="1205" y="493"/>
                    </a:lnTo>
                    <a:cubicBezTo>
                      <a:pt x="1259" y="448"/>
                      <a:pt x="1312" y="404"/>
                      <a:pt x="1348" y="341"/>
                    </a:cubicBezTo>
                    <a:cubicBezTo>
                      <a:pt x="1402" y="252"/>
                      <a:pt x="1402" y="163"/>
                      <a:pt x="1357" y="91"/>
                    </a:cubicBezTo>
                    <a:cubicBezTo>
                      <a:pt x="1325" y="35"/>
                      <a:pt x="1257" y="1"/>
                      <a:pt x="1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0203;p45">
                <a:extLst>
                  <a:ext uri="{FF2B5EF4-FFF2-40B4-BE49-F238E27FC236}">
                    <a16:creationId xmlns:a16="http://schemas.microsoft.com/office/drawing/2014/main" id="{EF09EBA7-7337-4BFE-E43F-CAECDE3F11B9}"/>
                  </a:ext>
                </a:extLst>
              </p:cNvPr>
              <p:cNvSpPr/>
              <p:nvPr/>
            </p:nvSpPr>
            <p:spPr>
              <a:xfrm>
                <a:off x="6501350" y="2119725"/>
                <a:ext cx="96825" cy="74475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2979" extrusionOk="0">
                    <a:moveTo>
                      <a:pt x="165" y="1"/>
                    </a:moveTo>
                    <a:cubicBezTo>
                      <a:pt x="157" y="1"/>
                      <a:pt x="150" y="2"/>
                      <a:pt x="143" y="4"/>
                    </a:cubicBezTo>
                    <a:cubicBezTo>
                      <a:pt x="1" y="49"/>
                      <a:pt x="143" y="290"/>
                      <a:pt x="206" y="370"/>
                    </a:cubicBezTo>
                    <a:cubicBezTo>
                      <a:pt x="393" y="593"/>
                      <a:pt x="723" y="763"/>
                      <a:pt x="955" y="941"/>
                    </a:cubicBezTo>
                    <a:cubicBezTo>
                      <a:pt x="1232" y="1146"/>
                      <a:pt x="1508" y="1351"/>
                      <a:pt x="1776" y="1557"/>
                    </a:cubicBezTo>
                    <a:lnTo>
                      <a:pt x="3578" y="2913"/>
                    </a:lnTo>
                    <a:cubicBezTo>
                      <a:pt x="3627" y="2945"/>
                      <a:pt x="3696" y="2978"/>
                      <a:pt x="3753" y="2978"/>
                    </a:cubicBezTo>
                    <a:cubicBezTo>
                      <a:pt x="3789" y="2978"/>
                      <a:pt x="3819" y="2965"/>
                      <a:pt x="3837" y="2930"/>
                    </a:cubicBezTo>
                    <a:cubicBezTo>
                      <a:pt x="3872" y="2859"/>
                      <a:pt x="3810" y="2788"/>
                      <a:pt x="3756" y="2743"/>
                    </a:cubicBezTo>
                    <a:cubicBezTo>
                      <a:pt x="2847" y="1913"/>
                      <a:pt x="1874" y="1155"/>
                      <a:pt x="857" y="459"/>
                    </a:cubicBezTo>
                    <a:cubicBezTo>
                      <a:pt x="755" y="383"/>
                      <a:pt x="316" y="1"/>
                      <a:pt x="165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0204;p45">
                <a:extLst>
                  <a:ext uri="{FF2B5EF4-FFF2-40B4-BE49-F238E27FC236}">
                    <a16:creationId xmlns:a16="http://schemas.microsoft.com/office/drawing/2014/main" id="{DB49B2DE-483C-D484-E76C-87DBBB6DA6DD}"/>
                  </a:ext>
                </a:extLst>
              </p:cNvPr>
              <p:cNvSpPr/>
              <p:nvPr/>
            </p:nvSpPr>
            <p:spPr>
              <a:xfrm>
                <a:off x="6502250" y="2119275"/>
                <a:ext cx="96150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3011" extrusionOk="0">
                    <a:moveTo>
                      <a:pt x="134" y="31"/>
                    </a:moveTo>
                    <a:cubicBezTo>
                      <a:pt x="232" y="31"/>
                      <a:pt x="536" y="272"/>
                      <a:pt x="687" y="397"/>
                    </a:cubicBezTo>
                    <a:cubicBezTo>
                      <a:pt x="741" y="442"/>
                      <a:pt x="785" y="477"/>
                      <a:pt x="812" y="486"/>
                    </a:cubicBezTo>
                    <a:cubicBezTo>
                      <a:pt x="1829" y="1182"/>
                      <a:pt x="2802" y="1949"/>
                      <a:pt x="3712" y="2779"/>
                    </a:cubicBezTo>
                    <a:cubicBezTo>
                      <a:pt x="3756" y="2824"/>
                      <a:pt x="3810" y="2886"/>
                      <a:pt x="3783" y="2939"/>
                    </a:cubicBezTo>
                    <a:cubicBezTo>
                      <a:pt x="3774" y="2957"/>
                      <a:pt x="3765" y="2966"/>
                      <a:pt x="3738" y="2975"/>
                    </a:cubicBezTo>
                    <a:cubicBezTo>
                      <a:pt x="3733" y="2976"/>
                      <a:pt x="3727" y="2977"/>
                      <a:pt x="3721" y="2977"/>
                    </a:cubicBezTo>
                    <a:cubicBezTo>
                      <a:pt x="3668" y="2977"/>
                      <a:pt x="3599" y="2945"/>
                      <a:pt x="3551" y="2913"/>
                    </a:cubicBezTo>
                    <a:lnTo>
                      <a:pt x="928" y="941"/>
                    </a:lnTo>
                    <a:cubicBezTo>
                      <a:pt x="857" y="888"/>
                      <a:pt x="777" y="834"/>
                      <a:pt x="687" y="781"/>
                    </a:cubicBezTo>
                    <a:cubicBezTo>
                      <a:pt x="509" y="656"/>
                      <a:pt x="313" y="522"/>
                      <a:pt x="188" y="370"/>
                    </a:cubicBezTo>
                    <a:cubicBezTo>
                      <a:pt x="125" y="299"/>
                      <a:pt x="45" y="156"/>
                      <a:pt x="72" y="85"/>
                    </a:cubicBezTo>
                    <a:cubicBezTo>
                      <a:pt x="72" y="58"/>
                      <a:pt x="90" y="49"/>
                      <a:pt x="116" y="40"/>
                    </a:cubicBezTo>
                    <a:cubicBezTo>
                      <a:pt x="116" y="40"/>
                      <a:pt x="125" y="31"/>
                      <a:pt x="134" y="31"/>
                    </a:cubicBezTo>
                    <a:close/>
                    <a:moveTo>
                      <a:pt x="133" y="0"/>
                    </a:moveTo>
                    <a:cubicBezTo>
                      <a:pt x="123" y="0"/>
                      <a:pt x="115" y="2"/>
                      <a:pt x="107" y="4"/>
                    </a:cubicBezTo>
                    <a:cubicBezTo>
                      <a:pt x="72" y="13"/>
                      <a:pt x="45" y="40"/>
                      <a:pt x="36" y="67"/>
                    </a:cubicBezTo>
                    <a:cubicBezTo>
                      <a:pt x="0" y="174"/>
                      <a:pt x="116" y="343"/>
                      <a:pt x="161" y="397"/>
                    </a:cubicBezTo>
                    <a:cubicBezTo>
                      <a:pt x="286" y="558"/>
                      <a:pt x="482" y="682"/>
                      <a:pt x="669" y="807"/>
                    </a:cubicBezTo>
                    <a:cubicBezTo>
                      <a:pt x="759" y="861"/>
                      <a:pt x="839" y="914"/>
                      <a:pt x="910" y="968"/>
                    </a:cubicBezTo>
                    <a:lnTo>
                      <a:pt x="3533" y="2939"/>
                    </a:lnTo>
                    <a:cubicBezTo>
                      <a:pt x="3578" y="2984"/>
                      <a:pt x="3649" y="3011"/>
                      <a:pt x="3712" y="3011"/>
                    </a:cubicBezTo>
                    <a:lnTo>
                      <a:pt x="3747" y="3011"/>
                    </a:lnTo>
                    <a:cubicBezTo>
                      <a:pt x="3783" y="3002"/>
                      <a:pt x="3801" y="2984"/>
                      <a:pt x="3819" y="2957"/>
                    </a:cubicBezTo>
                    <a:cubicBezTo>
                      <a:pt x="3845" y="2895"/>
                      <a:pt x="3819" y="2824"/>
                      <a:pt x="3729" y="2743"/>
                    </a:cubicBezTo>
                    <a:cubicBezTo>
                      <a:pt x="2828" y="1922"/>
                      <a:pt x="1847" y="1155"/>
                      <a:pt x="830" y="459"/>
                    </a:cubicBezTo>
                    <a:cubicBezTo>
                      <a:pt x="812" y="442"/>
                      <a:pt x="768" y="406"/>
                      <a:pt x="714" y="361"/>
                    </a:cubicBezTo>
                    <a:cubicBezTo>
                      <a:pt x="469" y="173"/>
                      <a:pt x="238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0205;p45">
                <a:extLst>
                  <a:ext uri="{FF2B5EF4-FFF2-40B4-BE49-F238E27FC236}">
                    <a16:creationId xmlns:a16="http://schemas.microsoft.com/office/drawing/2014/main" id="{11CF982A-A6BB-BA7F-365E-B015EE4E0714}"/>
                  </a:ext>
                </a:extLst>
              </p:cNvPr>
              <p:cNvSpPr/>
              <p:nvPr/>
            </p:nvSpPr>
            <p:spPr>
              <a:xfrm>
                <a:off x="6430875" y="1848625"/>
                <a:ext cx="13407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553" extrusionOk="0">
                    <a:moveTo>
                      <a:pt x="36" y="0"/>
                    </a:moveTo>
                    <a:cubicBezTo>
                      <a:pt x="27" y="0"/>
                      <a:pt x="19" y="0"/>
                      <a:pt x="19" y="9"/>
                    </a:cubicBezTo>
                    <a:cubicBezTo>
                      <a:pt x="1" y="313"/>
                      <a:pt x="295" y="536"/>
                      <a:pt x="607" y="607"/>
                    </a:cubicBezTo>
                    <a:cubicBezTo>
                      <a:pt x="727" y="632"/>
                      <a:pt x="847" y="642"/>
                      <a:pt x="968" y="642"/>
                    </a:cubicBezTo>
                    <a:cubicBezTo>
                      <a:pt x="1190" y="642"/>
                      <a:pt x="1414" y="609"/>
                      <a:pt x="1633" y="580"/>
                    </a:cubicBezTo>
                    <a:cubicBezTo>
                      <a:pt x="1837" y="551"/>
                      <a:pt x="2047" y="522"/>
                      <a:pt x="2253" y="522"/>
                    </a:cubicBezTo>
                    <a:cubicBezTo>
                      <a:pt x="2300" y="522"/>
                      <a:pt x="2346" y="523"/>
                      <a:pt x="2392" y="527"/>
                    </a:cubicBezTo>
                    <a:cubicBezTo>
                      <a:pt x="2766" y="545"/>
                      <a:pt x="3168" y="678"/>
                      <a:pt x="3542" y="901"/>
                    </a:cubicBezTo>
                    <a:cubicBezTo>
                      <a:pt x="3640" y="964"/>
                      <a:pt x="3739" y="1035"/>
                      <a:pt x="3828" y="1098"/>
                    </a:cubicBezTo>
                    <a:cubicBezTo>
                      <a:pt x="4006" y="1223"/>
                      <a:pt x="4185" y="1347"/>
                      <a:pt x="4381" y="1437"/>
                    </a:cubicBezTo>
                    <a:cubicBezTo>
                      <a:pt x="4559" y="1508"/>
                      <a:pt x="4729" y="1553"/>
                      <a:pt x="4889" y="1553"/>
                    </a:cubicBezTo>
                    <a:cubicBezTo>
                      <a:pt x="5068" y="1553"/>
                      <a:pt x="5219" y="1499"/>
                      <a:pt x="5353" y="1410"/>
                    </a:cubicBezTo>
                    <a:cubicBezTo>
                      <a:pt x="5362" y="1410"/>
                      <a:pt x="5362" y="1392"/>
                      <a:pt x="5353" y="1383"/>
                    </a:cubicBezTo>
                    <a:cubicBezTo>
                      <a:pt x="5353" y="1379"/>
                      <a:pt x="5349" y="1376"/>
                      <a:pt x="5344" y="1376"/>
                    </a:cubicBezTo>
                    <a:cubicBezTo>
                      <a:pt x="5340" y="1376"/>
                      <a:pt x="5335" y="1379"/>
                      <a:pt x="5335" y="1383"/>
                    </a:cubicBezTo>
                    <a:cubicBezTo>
                      <a:pt x="5210" y="1467"/>
                      <a:pt x="5055" y="1509"/>
                      <a:pt x="4887" y="1509"/>
                    </a:cubicBezTo>
                    <a:cubicBezTo>
                      <a:pt x="4732" y="1509"/>
                      <a:pt x="4565" y="1474"/>
                      <a:pt x="4399" y="1401"/>
                    </a:cubicBezTo>
                    <a:cubicBezTo>
                      <a:pt x="4202" y="1312"/>
                      <a:pt x="4024" y="1187"/>
                      <a:pt x="3855" y="1071"/>
                    </a:cubicBezTo>
                    <a:cubicBezTo>
                      <a:pt x="3756" y="1000"/>
                      <a:pt x="3658" y="937"/>
                      <a:pt x="3560" y="875"/>
                    </a:cubicBezTo>
                    <a:cubicBezTo>
                      <a:pt x="3185" y="643"/>
                      <a:pt x="2775" y="509"/>
                      <a:pt x="2392" y="491"/>
                    </a:cubicBezTo>
                    <a:cubicBezTo>
                      <a:pt x="2346" y="488"/>
                      <a:pt x="2300" y="486"/>
                      <a:pt x="2253" y="486"/>
                    </a:cubicBezTo>
                    <a:cubicBezTo>
                      <a:pt x="2047" y="486"/>
                      <a:pt x="1837" y="515"/>
                      <a:pt x="1633" y="545"/>
                    </a:cubicBezTo>
                    <a:cubicBezTo>
                      <a:pt x="1414" y="573"/>
                      <a:pt x="1190" y="606"/>
                      <a:pt x="970" y="606"/>
                    </a:cubicBezTo>
                    <a:cubicBezTo>
                      <a:pt x="851" y="606"/>
                      <a:pt x="732" y="596"/>
                      <a:pt x="616" y="571"/>
                    </a:cubicBezTo>
                    <a:cubicBezTo>
                      <a:pt x="322" y="509"/>
                      <a:pt x="36" y="295"/>
                      <a:pt x="54" y="18"/>
                    </a:cubicBezTo>
                    <a:cubicBezTo>
                      <a:pt x="54" y="9"/>
                      <a:pt x="45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0206;p45">
                <a:extLst>
                  <a:ext uri="{FF2B5EF4-FFF2-40B4-BE49-F238E27FC236}">
                    <a16:creationId xmlns:a16="http://schemas.microsoft.com/office/drawing/2014/main" id="{3C3E5FE5-2B68-EC7E-B5B6-FA934967B5F9}"/>
                  </a:ext>
                </a:extLst>
              </p:cNvPr>
              <p:cNvSpPr/>
              <p:nvPr/>
            </p:nvSpPr>
            <p:spPr>
              <a:xfrm>
                <a:off x="6434900" y="1844875"/>
                <a:ext cx="62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92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52" y="133"/>
                      <a:pt x="81" y="249"/>
                      <a:pt x="9" y="364"/>
                    </a:cubicBezTo>
                    <a:cubicBezTo>
                      <a:pt x="0" y="364"/>
                      <a:pt x="0" y="382"/>
                      <a:pt x="9" y="382"/>
                    </a:cubicBezTo>
                    <a:cubicBezTo>
                      <a:pt x="18" y="391"/>
                      <a:pt x="18" y="391"/>
                      <a:pt x="18" y="391"/>
                    </a:cubicBezTo>
                    <a:cubicBezTo>
                      <a:pt x="27" y="391"/>
                      <a:pt x="36" y="382"/>
                      <a:pt x="36" y="382"/>
                    </a:cubicBezTo>
                    <a:cubicBezTo>
                      <a:pt x="107" y="266"/>
                      <a:pt x="179" y="150"/>
                      <a:pt x="241" y="25"/>
                    </a:cubicBezTo>
                    <a:cubicBezTo>
                      <a:pt x="250" y="17"/>
                      <a:pt x="250" y="8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0207;p45">
                <a:extLst>
                  <a:ext uri="{FF2B5EF4-FFF2-40B4-BE49-F238E27FC236}">
                    <a16:creationId xmlns:a16="http://schemas.microsoft.com/office/drawing/2014/main" id="{FA504A8D-C1C5-9D52-3EB5-0DDCFE247B8E}"/>
                  </a:ext>
                </a:extLst>
              </p:cNvPr>
              <p:cNvSpPr/>
              <p:nvPr/>
            </p:nvSpPr>
            <p:spPr>
              <a:xfrm>
                <a:off x="6437575" y="1842825"/>
                <a:ext cx="120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15" extrusionOk="0">
                    <a:moveTo>
                      <a:pt x="473" y="0"/>
                    </a:moveTo>
                    <a:cubicBezTo>
                      <a:pt x="464" y="0"/>
                      <a:pt x="446" y="0"/>
                      <a:pt x="446" y="9"/>
                    </a:cubicBezTo>
                    <a:cubicBezTo>
                      <a:pt x="277" y="223"/>
                      <a:pt x="134" y="446"/>
                      <a:pt x="9" y="678"/>
                    </a:cubicBezTo>
                    <a:cubicBezTo>
                      <a:pt x="0" y="687"/>
                      <a:pt x="0" y="705"/>
                      <a:pt x="9" y="705"/>
                    </a:cubicBezTo>
                    <a:cubicBezTo>
                      <a:pt x="18" y="705"/>
                      <a:pt x="18" y="714"/>
                      <a:pt x="18" y="714"/>
                    </a:cubicBezTo>
                    <a:cubicBezTo>
                      <a:pt x="27" y="714"/>
                      <a:pt x="36" y="705"/>
                      <a:pt x="36" y="696"/>
                    </a:cubicBezTo>
                    <a:cubicBezTo>
                      <a:pt x="170" y="464"/>
                      <a:pt x="313" y="241"/>
                      <a:pt x="473" y="27"/>
                    </a:cubicBezTo>
                    <a:cubicBezTo>
                      <a:pt x="482" y="18"/>
                      <a:pt x="473" y="9"/>
                      <a:pt x="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0208;p45">
                <a:extLst>
                  <a:ext uri="{FF2B5EF4-FFF2-40B4-BE49-F238E27FC236}">
                    <a16:creationId xmlns:a16="http://schemas.microsoft.com/office/drawing/2014/main" id="{55782B7B-AA46-5748-99B9-D14CC14EC2F4}"/>
                  </a:ext>
                </a:extLst>
              </p:cNvPr>
              <p:cNvSpPr/>
              <p:nvPr/>
            </p:nvSpPr>
            <p:spPr>
              <a:xfrm>
                <a:off x="6442475" y="1841475"/>
                <a:ext cx="131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840" extrusionOk="0">
                    <a:moveTo>
                      <a:pt x="509" y="1"/>
                    </a:moveTo>
                    <a:cubicBezTo>
                      <a:pt x="500" y="1"/>
                      <a:pt x="491" y="1"/>
                      <a:pt x="482" y="10"/>
                    </a:cubicBezTo>
                    <a:cubicBezTo>
                      <a:pt x="322" y="269"/>
                      <a:pt x="152" y="536"/>
                      <a:pt x="9" y="813"/>
                    </a:cubicBezTo>
                    <a:cubicBezTo>
                      <a:pt x="1" y="822"/>
                      <a:pt x="9" y="831"/>
                      <a:pt x="18" y="831"/>
                    </a:cubicBezTo>
                    <a:cubicBezTo>
                      <a:pt x="18" y="839"/>
                      <a:pt x="18" y="839"/>
                      <a:pt x="27" y="839"/>
                    </a:cubicBezTo>
                    <a:cubicBezTo>
                      <a:pt x="27" y="839"/>
                      <a:pt x="36" y="831"/>
                      <a:pt x="36" y="831"/>
                    </a:cubicBezTo>
                    <a:cubicBezTo>
                      <a:pt x="188" y="554"/>
                      <a:pt x="348" y="286"/>
                      <a:pt x="518" y="28"/>
                    </a:cubicBezTo>
                    <a:cubicBezTo>
                      <a:pt x="527" y="19"/>
                      <a:pt x="518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0209;p45">
                <a:extLst>
                  <a:ext uri="{FF2B5EF4-FFF2-40B4-BE49-F238E27FC236}">
                    <a16:creationId xmlns:a16="http://schemas.microsoft.com/office/drawing/2014/main" id="{99B3B2F7-AC05-8084-7C61-01F57C225047}"/>
                  </a:ext>
                </a:extLst>
              </p:cNvPr>
              <p:cNvSpPr/>
              <p:nvPr/>
            </p:nvSpPr>
            <p:spPr>
              <a:xfrm>
                <a:off x="6447150" y="1839025"/>
                <a:ext cx="1632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054" extrusionOk="0">
                    <a:moveTo>
                      <a:pt x="643" y="1"/>
                    </a:moveTo>
                    <a:cubicBezTo>
                      <a:pt x="634" y="1"/>
                      <a:pt x="616" y="1"/>
                      <a:pt x="616" y="10"/>
                    </a:cubicBezTo>
                    <a:lnTo>
                      <a:pt x="10" y="1027"/>
                    </a:lnTo>
                    <a:cubicBezTo>
                      <a:pt x="1" y="1036"/>
                      <a:pt x="1" y="1045"/>
                      <a:pt x="10" y="1053"/>
                    </a:cubicBezTo>
                    <a:lnTo>
                      <a:pt x="19" y="1053"/>
                    </a:lnTo>
                    <a:cubicBezTo>
                      <a:pt x="28" y="1053"/>
                      <a:pt x="37" y="1053"/>
                      <a:pt x="37" y="1045"/>
                    </a:cubicBezTo>
                    <a:lnTo>
                      <a:pt x="643" y="28"/>
                    </a:lnTo>
                    <a:cubicBezTo>
                      <a:pt x="652" y="19"/>
                      <a:pt x="652" y="10"/>
                      <a:pt x="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0210;p45">
                <a:extLst>
                  <a:ext uri="{FF2B5EF4-FFF2-40B4-BE49-F238E27FC236}">
                    <a16:creationId xmlns:a16="http://schemas.microsoft.com/office/drawing/2014/main" id="{036D2837-80F2-8FD1-DB8B-DF057242CF32}"/>
                  </a:ext>
                </a:extLst>
              </p:cNvPr>
              <p:cNvSpPr/>
              <p:nvPr/>
            </p:nvSpPr>
            <p:spPr>
              <a:xfrm>
                <a:off x="6454750" y="1839100"/>
                <a:ext cx="16525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078" extrusionOk="0">
                    <a:moveTo>
                      <a:pt x="638" y="0"/>
                    </a:moveTo>
                    <a:cubicBezTo>
                      <a:pt x="634" y="0"/>
                      <a:pt x="629" y="2"/>
                      <a:pt x="625" y="7"/>
                    </a:cubicBezTo>
                    <a:cubicBezTo>
                      <a:pt x="402" y="337"/>
                      <a:pt x="188" y="685"/>
                      <a:pt x="9" y="1050"/>
                    </a:cubicBezTo>
                    <a:cubicBezTo>
                      <a:pt x="0" y="1059"/>
                      <a:pt x="9" y="1068"/>
                      <a:pt x="18" y="1077"/>
                    </a:cubicBezTo>
                    <a:lnTo>
                      <a:pt x="27" y="1077"/>
                    </a:lnTo>
                    <a:cubicBezTo>
                      <a:pt x="27" y="1077"/>
                      <a:pt x="36" y="1068"/>
                      <a:pt x="36" y="1068"/>
                    </a:cubicBezTo>
                    <a:cubicBezTo>
                      <a:pt x="223" y="703"/>
                      <a:pt x="428" y="355"/>
                      <a:pt x="660" y="33"/>
                    </a:cubicBezTo>
                    <a:cubicBezTo>
                      <a:pt x="660" y="25"/>
                      <a:pt x="660" y="7"/>
                      <a:pt x="651" y="7"/>
                    </a:cubicBezTo>
                    <a:cubicBezTo>
                      <a:pt x="647" y="2"/>
                      <a:pt x="643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0211;p45">
                <a:extLst>
                  <a:ext uri="{FF2B5EF4-FFF2-40B4-BE49-F238E27FC236}">
                    <a16:creationId xmlns:a16="http://schemas.microsoft.com/office/drawing/2014/main" id="{B3FFAB73-FF69-44EB-FDB8-77051CC9CA56}"/>
                  </a:ext>
                </a:extLst>
              </p:cNvPr>
              <p:cNvSpPr/>
              <p:nvPr/>
            </p:nvSpPr>
            <p:spPr>
              <a:xfrm>
                <a:off x="6461875" y="1839700"/>
                <a:ext cx="160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973" extrusionOk="0">
                    <a:moveTo>
                      <a:pt x="634" y="1"/>
                    </a:moveTo>
                    <a:cubicBezTo>
                      <a:pt x="625" y="1"/>
                      <a:pt x="616" y="1"/>
                      <a:pt x="607" y="9"/>
                    </a:cubicBezTo>
                    <a:cubicBezTo>
                      <a:pt x="393" y="313"/>
                      <a:pt x="197" y="625"/>
                      <a:pt x="10" y="946"/>
                    </a:cubicBezTo>
                    <a:cubicBezTo>
                      <a:pt x="1" y="955"/>
                      <a:pt x="1" y="964"/>
                      <a:pt x="10" y="973"/>
                    </a:cubicBezTo>
                    <a:lnTo>
                      <a:pt x="19" y="973"/>
                    </a:lnTo>
                    <a:cubicBezTo>
                      <a:pt x="27" y="973"/>
                      <a:pt x="36" y="973"/>
                      <a:pt x="36" y="964"/>
                    </a:cubicBezTo>
                    <a:cubicBezTo>
                      <a:pt x="224" y="643"/>
                      <a:pt x="429" y="331"/>
                      <a:pt x="643" y="27"/>
                    </a:cubicBezTo>
                    <a:cubicBezTo>
                      <a:pt x="643" y="18"/>
                      <a:pt x="643" y="9"/>
                      <a:pt x="6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0212;p45">
                <a:extLst>
                  <a:ext uri="{FF2B5EF4-FFF2-40B4-BE49-F238E27FC236}">
                    <a16:creationId xmlns:a16="http://schemas.microsoft.com/office/drawing/2014/main" id="{AF6D7C86-CD15-A1F3-8C3C-E9A783F7EBA4}"/>
                  </a:ext>
                </a:extLst>
              </p:cNvPr>
              <p:cNvSpPr/>
              <p:nvPr/>
            </p:nvSpPr>
            <p:spPr>
              <a:xfrm>
                <a:off x="6469475" y="1838150"/>
                <a:ext cx="16300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3" extrusionOk="0">
                    <a:moveTo>
                      <a:pt x="633" y="0"/>
                    </a:moveTo>
                    <a:cubicBezTo>
                      <a:pt x="624" y="0"/>
                      <a:pt x="616" y="0"/>
                      <a:pt x="607" y="9"/>
                    </a:cubicBezTo>
                    <a:cubicBezTo>
                      <a:pt x="401" y="312"/>
                      <a:pt x="196" y="625"/>
                      <a:pt x="9" y="946"/>
                    </a:cubicBezTo>
                    <a:cubicBezTo>
                      <a:pt x="0" y="955"/>
                      <a:pt x="0" y="964"/>
                      <a:pt x="9" y="972"/>
                    </a:cubicBezTo>
                    <a:lnTo>
                      <a:pt x="18" y="972"/>
                    </a:lnTo>
                    <a:cubicBezTo>
                      <a:pt x="27" y="972"/>
                      <a:pt x="36" y="964"/>
                      <a:pt x="36" y="964"/>
                    </a:cubicBezTo>
                    <a:cubicBezTo>
                      <a:pt x="232" y="651"/>
                      <a:pt x="437" y="330"/>
                      <a:pt x="642" y="27"/>
                    </a:cubicBezTo>
                    <a:cubicBezTo>
                      <a:pt x="651" y="18"/>
                      <a:pt x="642" y="9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0213;p45">
                <a:extLst>
                  <a:ext uri="{FF2B5EF4-FFF2-40B4-BE49-F238E27FC236}">
                    <a16:creationId xmlns:a16="http://schemas.microsoft.com/office/drawing/2014/main" id="{45CCDA4D-70AD-D353-7C44-69997B158264}"/>
                  </a:ext>
                </a:extLst>
              </p:cNvPr>
              <p:cNvSpPr/>
              <p:nvPr/>
            </p:nvSpPr>
            <p:spPr>
              <a:xfrm>
                <a:off x="6476150" y="1839100"/>
                <a:ext cx="158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944" extrusionOk="0">
                    <a:moveTo>
                      <a:pt x="604" y="0"/>
                    </a:moveTo>
                    <a:cubicBezTo>
                      <a:pt x="601" y="0"/>
                      <a:pt x="598" y="2"/>
                      <a:pt x="598" y="7"/>
                    </a:cubicBezTo>
                    <a:lnTo>
                      <a:pt x="10" y="917"/>
                    </a:lnTo>
                    <a:cubicBezTo>
                      <a:pt x="1" y="926"/>
                      <a:pt x="10" y="934"/>
                      <a:pt x="18" y="943"/>
                    </a:cubicBezTo>
                    <a:lnTo>
                      <a:pt x="27" y="943"/>
                    </a:lnTo>
                    <a:cubicBezTo>
                      <a:pt x="27" y="943"/>
                      <a:pt x="36" y="943"/>
                      <a:pt x="36" y="934"/>
                    </a:cubicBezTo>
                    <a:lnTo>
                      <a:pt x="625" y="33"/>
                    </a:lnTo>
                    <a:cubicBezTo>
                      <a:pt x="634" y="25"/>
                      <a:pt x="625" y="7"/>
                      <a:pt x="616" y="7"/>
                    </a:cubicBezTo>
                    <a:cubicBezTo>
                      <a:pt x="612" y="2"/>
                      <a:pt x="607" y="0"/>
                      <a:pt x="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0214;p45">
                <a:extLst>
                  <a:ext uri="{FF2B5EF4-FFF2-40B4-BE49-F238E27FC236}">
                    <a16:creationId xmlns:a16="http://schemas.microsoft.com/office/drawing/2014/main" id="{DBA32159-CF87-EEDB-9867-47502D0CC7BF}"/>
                  </a:ext>
                </a:extLst>
              </p:cNvPr>
              <p:cNvSpPr/>
              <p:nvPr/>
            </p:nvSpPr>
            <p:spPr>
              <a:xfrm>
                <a:off x="6483300" y="1839750"/>
                <a:ext cx="1540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945" extrusionOk="0">
                    <a:moveTo>
                      <a:pt x="593" y="1"/>
                    </a:moveTo>
                    <a:cubicBezTo>
                      <a:pt x="589" y="1"/>
                      <a:pt x="584" y="3"/>
                      <a:pt x="580" y="7"/>
                    </a:cubicBezTo>
                    <a:cubicBezTo>
                      <a:pt x="366" y="293"/>
                      <a:pt x="170" y="596"/>
                      <a:pt x="9" y="908"/>
                    </a:cubicBezTo>
                    <a:cubicBezTo>
                      <a:pt x="0" y="917"/>
                      <a:pt x="0" y="935"/>
                      <a:pt x="9" y="935"/>
                    </a:cubicBezTo>
                    <a:cubicBezTo>
                      <a:pt x="18" y="935"/>
                      <a:pt x="18" y="944"/>
                      <a:pt x="18" y="944"/>
                    </a:cubicBezTo>
                    <a:cubicBezTo>
                      <a:pt x="27" y="944"/>
                      <a:pt x="36" y="935"/>
                      <a:pt x="36" y="926"/>
                    </a:cubicBezTo>
                    <a:cubicBezTo>
                      <a:pt x="205" y="614"/>
                      <a:pt x="393" y="311"/>
                      <a:pt x="607" y="34"/>
                    </a:cubicBezTo>
                    <a:cubicBezTo>
                      <a:pt x="616" y="25"/>
                      <a:pt x="616" y="16"/>
                      <a:pt x="607" y="7"/>
                    </a:cubicBezTo>
                    <a:cubicBezTo>
                      <a:pt x="602" y="3"/>
                      <a:pt x="598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0215;p45">
                <a:extLst>
                  <a:ext uri="{FF2B5EF4-FFF2-40B4-BE49-F238E27FC236}">
                    <a16:creationId xmlns:a16="http://schemas.microsoft.com/office/drawing/2014/main" id="{316C9478-B641-6E1F-3CF3-67FB3BF86C4B}"/>
                  </a:ext>
                </a:extLst>
              </p:cNvPr>
              <p:cNvSpPr/>
              <p:nvPr/>
            </p:nvSpPr>
            <p:spPr>
              <a:xfrm>
                <a:off x="6490200" y="1840200"/>
                <a:ext cx="145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829" extrusionOk="0">
                    <a:moveTo>
                      <a:pt x="558" y="1"/>
                    </a:moveTo>
                    <a:cubicBezTo>
                      <a:pt x="554" y="1"/>
                      <a:pt x="549" y="3"/>
                      <a:pt x="545" y="7"/>
                    </a:cubicBezTo>
                    <a:cubicBezTo>
                      <a:pt x="358" y="266"/>
                      <a:pt x="179" y="534"/>
                      <a:pt x="10" y="801"/>
                    </a:cubicBezTo>
                    <a:cubicBezTo>
                      <a:pt x="1" y="810"/>
                      <a:pt x="10" y="819"/>
                      <a:pt x="19" y="819"/>
                    </a:cubicBezTo>
                    <a:cubicBezTo>
                      <a:pt x="19" y="828"/>
                      <a:pt x="19" y="828"/>
                      <a:pt x="27" y="828"/>
                    </a:cubicBezTo>
                    <a:cubicBezTo>
                      <a:pt x="27" y="828"/>
                      <a:pt x="36" y="819"/>
                      <a:pt x="45" y="819"/>
                    </a:cubicBezTo>
                    <a:cubicBezTo>
                      <a:pt x="206" y="551"/>
                      <a:pt x="384" y="284"/>
                      <a:pt x="572" y="34"/>
                    </a:cubicBezTo>
                    <a:cubicBezTo>
                      <a:pt x="581" y="25"/>
                      <a:pt x="581" y="16"/>
                      <a:pt x="572" y="7"/>
                    </a:cubicBezTo>
                    <a:cubicBezTo>
                      <a:pt x="567" y="3"/>
                      <a:pt x="563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0216;p45">
                <a:extLst>
                  <a:ext uri="{FF2B5EF4-FFF2-40B4-BE49-F238E27FC236}">
                    <a16:creationId xmlns:a16="http://schemas.microsoft.com/office/drawing/2014/main" id="{0EBCCC27-A219-F06B-38BE-4241C960453E}"/>
                  </a:ext>
                </a:extLst>
              </p:cNvPr>
              <p:cNvSpPr/>
              <p:nvPr/>
            </p:nvSpPr>
            <p:spPr>
              <a:xfrm>
                <a:off x="6496675" y="1843100"/>
                <a:ext cx="12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75" extrusionOk="0">
                    <a:moveTo>
                      <a:pt x="495" y="1"/>
                    </a:moveTo>
                    <a:cubicBezTo>
                      <a:pt x="491" y="1"/>
                      <a:pt x="487" y="3"/>
                      <a:pt x="482" y="7"/>
                    </a:cubicBezTo>
                    <a:cubicBezTo>
                      <a:pt x="322" y="248"/>
                      <a:pt x="161" y="498"/>
                      <a:pt x="9" y="739"/>
                    </a:cubicBezTo>
                    <a:cubicBezTo>
                      <a:pt x="0" y="748"/>
                      <a:pt x="9" y="766"/>
                      <a:pt x="18" y="766"/>
                    </a:cubicBezTo>
                    <a:cubicBezTo>
                      <a:pt x="18" y="774"/>
                      <a:pt x="18" y="774"/>
                      <a:pt x="27" y="774"/>
                    </a:cubicBezTo>
                    <a:cubicBezTo>
                      <a:pt x="36" y="774"/>
                      <a:pt x="36" y="766"/>
                      <a:pt x="45" y="766"/>
                    </a:cubicBezTo>
                    <a:cubicBezTo>
                      <a:pt x="188" y="516"/>
                      <a:pt x="348" y="266"/>
                      <a:pt x="509" y="34"/>
                    </a:cubicBezTo>
                    <a:cubicBezTo>
                      <a:pt x="518" y="25"/>
                      <a:pt x="518" y="16"/>
                      <a:pt x="509" y="7"/>
                    </a:cubicBezTo>
                    <a:cubicBezTo>
                      <a:pt x="504" y="3"/>
                      <a:pt x="500" y="1"/>
                      <a:pt x="4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0217;p45">
                <a:extLst>
                  <a:ext uri="{FF2B5EF4-FFF2-40B4-BE49-F238E27FC236}">
                    <a16:creationId xmlns:a16="http://schemas.microsoft.com/office/drawing/2014/main" id="{9F7916A0-A681-C45C-E103-4696EFDC484A}"/>
                  </a:ext>
                </a:extLst>
              </p:cNvPr>
              <p:cNvSpPr/>
              <p:nvPr/>
            </p:nvSpPr>
            <p:spPr>
              <a:xfrm>
                <a:off x="6503375" y="1842875"/>
                <a:ext cx="131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793" extrusionOk="0">
                    <a:moveTo>
                      <a:pt x="504" y="1"/>
                    </a:moveTo>
                    <a:cubicBezTo>
                      <a:pt x="500" y="1"/>
                      <a:pt x="495" y="3"/>
                      <a:pt x="491" y="7"/>
                    </a:cubicBezTo>
                    <a:lnTo>
                      <a:pt x="9" y="757"/>
                    </a:lnTo>
                    <a:cubicBezTo>
                      <a:pt x="0" y="766"/>
                      <a:pt x="0" y="783"/>
                      <a:pt x="9" y="783"/>
                    </a:cubicBezTo>
                    <a:cubicBezTo>
                      <a:pt x="18" y="783"/>
                      <a:pt x="18" y="792"/>
                      <a:pt x="27" y="792"/>
                    </a:cubicBezTo>
                    <a:cubicBezTo>
                      <a:pt x="27" y="792"/>
                      <a:pt x="36" y="783"/>
                      <a:pt x="36" y="783"/>
                    </a:cubicBezTo>
                    <a:lnTo>
                      <a:pt x="526" y="34"/>
                    </a:lnTo>
                    <a:cubicBezTo>
                      <a:pt x="526" y="25"/>
                      <a:pt x="526" y="7"/>
                      <a:pt x="517" y="7"/>
                    </a:cubicBezTo>
                    <a:cubicBezTo>
                      <a:pt x="513" y="3"/>
                      <a:pt x="509" y="1"/>
                      <a:pt x="5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0218;p45">
                <a:extLst>
                  <a:ext uri="{FF2B5EF4-FFF2-40B4-BE49-F238E27FC236}">
                    <a16:creationId xmlns:a16="http://schemas.microsoft.com/office/drawing/2014/main" id="{B6087E0C-5B98-0E21-E2D0-3C446BD18902}"/>
                  </a:ext>
                </a:extLst>
              </p:cNvPr>
              <p:cNvSpPr/>
              <p:nvPr/>
            </p:nvSpPr>
            <p:spPr>
              <a:xfrm>
                <a:off x="6511400" y="1843775"/>
                <a:ext cx="151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793" extrusionOk="0">
                    <a:moveTo>
                      <a:pt x="584" y="0"/>
                    </a:moveTo>
                    <a:cubicBezTo>
                      <a:pt x="580" y="0"/>
                      <a:pt x="576" y="3"/>
                      <a:pt x="571" y="7"/>
                    </a:cubicBezTo>
                    <a:cubicBezTo>
                      <a:pt x="339" y="221"/>
                      <a:pt x="152" y="480"/>
                      <a:pt x="9" y="765"/>
                    </a:cubicBezTo>
                    <a:cubicBezTo>
                      <a:pt x="0" y="774"/>
                      <a:pt x="9" y="783"/>
                      <a:pt x="18" y="783"/>
                    </a:cubicBezTo>
                    <a:cubicBezTo>
                      <a:pt x="18" y="792"/>
                      <a:pt x="27" y="792"/>
                      <a:pt x="27" y="792"/>
                    </a:cubicBezTo>
                    <a:cubicBezTo>
                      <a:pt x="36" y="792"/>
                      <a:pt x="36" y="783"/>
                      <a:pt x="45" y="774"/>
                    </a:cubicBezTo>
                    <a:cubicBezTo>
                      <a:pt x="188" y="498"/>
                      <a:pt x="375" y="248"/>
                      <a:pt x="598" y="34"/>
                    </a:cubicBezTo>
                    <a:cubicBezTo>
                      <a:pt x="607" y="25"/>
                      <a:pt x="607" y="7"/>
                      <a:pt x="598" y="7"/>
                    </a:cubicBezTo>
                    <a:cubicBezTo>
                      <a:pt x="593" y="3"/>
                      <a:pt x="589" y="0"/>
                      <a:pt x="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0219;p45">
                <a:extLst>
                  <a:ext uri="{FF2B5EF4-FFF2-40B4-BE49-F238E27FC236}">
                    <a16:creationId xmlns:a16="http://schemas.microsoft.com/office/drawing/2014/main" id="{5DFD8FD0-DE11-1AB0-F485-133A4B0FE5E6}"/>
                  </a:ext>
                </a:extLst>
              </p:cNvPr>
              <p:cNvSpPr/>
              <p:nvPr/>
            </p:nvSpPr>
            <p:spPr>
              <a:xfrm>
                <a:off x="6516975" y="1849575"/>
                <a:ext cx="12725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21" extrusionOk="0">
                    <a:moveTo>
                      <a:pt x="482" y="0"/>
                    </a:moveTo>
                    <a:cubicBezTo>
                      <a:pt x="477" y="0"/>
                      <a:pt x="473" y="3"/>
                      <a:pt x="473" y="7"/>
                    </a:cubicBezTo>
                    <a:lnTo>
                      <a:pt x="9" y="694"/>
                    </a:lnTo>
                    <a:cubicBezTo>
                      <a:pt x="0" y="703"/>
                      <a:pt x="9" y="712"/>
                      <a:pt x="18" y="721"/>
                    </a:cubicBezTo>
                    <a:lnTo>
                      <a:pt x="27" y="721"/>
                    </a:lnTo>
                    <a:cubicBezTo>
                      <a:pt x="27" y="721"/>
                      <a:pt x="36" y="721"/>
                      <a:pt x="45" y="712"/>
                    </a:cubicBezTo>
                    <a:lnTo>
                      <a:pt x="500" y="34"/>
                    </a:lnTo>
                    <a:cubicBezTo>
                      <a:pt x="509" y="25"/>
                      <a:pt x="500" y="7"/>
                      <a:pt x="491" y="7"/>
                    </a:cubicBezTo>
                    <a:cubicBezTo>
                      <a:pt x="491" y="3"/>
                      <a:pt x="486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0220;p45">
                <a:extLst>
                  <a:ext uri="{FF2B5EF4-FFF2-40B4-BE49-F238E27FC236}">
                    <a16:creationId xmlns:a16="http://schemas.microsoft.com/office/drawing/2014/main" id="{96F56149-57F8-C860-EAFE-D8FFD3F23AF3}"/>
                  </a:ext>
                </a:extLst>
              </p:cNvPr>
              <p:cNvSpPr/>
              <p:nvPr/>
            </p:nvSpPr>
            <p:spPr>
              <a:xfrm>
                <a:off x="6521875" y="1852250"/>
                <a:ext cx="1430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84" extrusionOk="0">
                    <a:moveTo>
                      <a:pt x="549" y="0"/>
                    </a:moveTo>
                    <a:cubicBezTo>
                      <a:pt x="545" y="0"/>
                      <a:pt x="540" y="3"/>
                      <a:pt x="536" y="7"/>
                    </a:cubicBezTo>
                    <a:cubicBezTo>
                      <a:pt x="339" y="239"/>
                      <a:pt x="161" y="489"/>
                      <a:pt x="0" y="756"/>
                    </a:cubicBezTo>
                    <a:cubicBezTo>
                      <a:pt x="0" y="765"/>
                      <a:pt x="0" y="774"/>
                      <a:pt x="9" y="783"/>
                    </a:cubicBezTo>
                    <a:lnTo>
                      <a:pt x="18" y="783"/>
                    </a:lnTo>
                    <a:cubicBezTo>
                      <a:pt x="27" y="783"/>
                      <a:pt x="36" y="783"/>
                      <a:pt x="36" y="774"/>
                    </a:cubicBezTo>
                    <a:cubicBezTo>
                      <a:pt x="197" y="516"/>
                      <a:pt x="375" y="266"/>
                      <a:pt x="562" y="34"/>
                    </a:cubicBezTo>
                    <a:cubicBezTo>
                      <a:pt x="571" y="25"/>
                      <a:pt x="571" y="16"/>
                      <a:pt x="562" y="7"/>
                    </a:cubicBezTo>
                    <a:cubicBezTo>
                      <a:pt x="558" y="3"/>
                      <a:pt x="554" y="0"/>
                      <a:pt x="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0221;p45">
                <a:extLst>
                  <a:ext uri="{FF2B5EF4-FFF2-40B4-BE49-F238E27FC236}">
                    <a16:creationId xmlns:a16="http://schemas.microsoft.com/office/drawing/2014/main" id="{82FC2742-ACFB-E325-3F21-0B3104D3B5EE}"/>
                  </a:ext>
                </a:extLst>
              </p:cNvPr>
              <p:cNvSpPr/>
              <p:nvPr/>
            </p:nvSpPr>
            <p:spPr>
              <a:xfrm>
                <a:off x="6527000" y="1854775"/>
                <a:ext cx="145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581" h="834" extrusionOk="0">
                    <a:moveTo>
                      <a:pt x="564" y="0"/>
                    </a:moveTo>
                    <a:cubicBezTo>
                      <a:pt x="557" y="0"/>
                      <a:pt x="551" y="7"/>
                      <a:pt x="545" y="13"/>
                    </a:cubicBezTo>
                    <a:lnTo>
                      <a:pt x="10" y="807"/>
                    </a:lnTo>
                    <a:cubicBezTo>
                      <a:pt x="1" y="816"/>
                      <a:pt x="1" y="825"/>
                      <a:pt x="10" y="834"/>
                    </a:cubicBezTo>
                    <a:lnTo>
                      <a:pt x="18" y="834"/>
                    </a:lnTo>
                    <a:cubicBezTo>
                      <a:pt x="27" y="834"/>
                      <a:pt x="36" y="834"/>
                      <a:pt x="36" y="825"/>
                    </a:cubicBezTo>
                    <a:lnTo>
                      <a:pt x="581" y="31"/>
                    </a:lnTo>
                    <a:cubicBezTo>
                      <a:pt x="581" y="22"/>
                      <a:pt x="581" y="13"/>
                      <a:pt x="572" y="4"/>
                    </a:cubicBezTo>
                    <a:cubicBezTo>
                      <a:pt x="569" y="2"/>
                      <a:pt x="566" y="0"/>
                      <a:pt x="5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0222;p45">
                <a:extLst>
                  <a:ext uri="{FF2B5EF4-FFF2-40B4-BE49-F238E27FC236}">
                    <a16:creationId xmlns:a16="http://schemas.microsoft.com/office/drawing/2014/main" id="{B8623A90-81DC-4685-96F8-8B3852E73D81}"/>
                  </a:ext>
                </a:extLst>
              </p:cNvPr>
              <p:cNvSpPr/>
              <p:nvPr/>
            </p:nvSpPr>
            <p:spPr>
              <a:xfrm>
                <a:off x="6532350" y="1856250"/>
                <a:ext cx="15650" cy="218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873" extrusionOk="0">
                    <a:moveTo>
                      <a:pt x="603" y="1"/>
                    </a:moveTo>
                    <a:cubicBezTo>
                      <a:pt x="598" y="1"/>
                      <a:pt x="594" y="3"/>
                      <a:pt x="590" y="8"/>
                    </a:cubicBezTo>
                    <a:cubicBezTo>
                      <a:pt x="384" y="275"/>
                      <a:pt x="188" y="561"/>
                      <a:pt x="1" y="846"/>
                    </a:cubicBezTo>
                    <a:cubicBezTo>
                      <a:pt x="1" y="855"/>
                      <a:pt x="1" y="864"/>
                      <a:pt x="10" y="873"/>
                    </a:cubicBezTo>
                    <a:lnTo>
                      <a:pt x="19" y="873"/>
                    </a:lnTo>
                    <a:cubicBezTo>
                      <a:pt x="28" y="873"/>
                      <a:pt x="36" y="873"/>
                      <a:pt x="36" y="864"/>
                    </a:cubicBezTo>
                    <a:cubicBezTo>
                      <a:pt x="215" y="579"/>
                      <a:pt x="411" y="302"/>
                      <a:pt x="616" y="34"/>
                    </a:cubicBezTo>
                    <a:cubicBezTo>
                      <a:pt x="625" y="25"/>
                      <a:pt x="625" y="8"/>
                      <a:pt x="616" y="8"/>
                    </a:cubicBezTo>
                    <a:cubicBezTo>
                      <a:pt x="612" y="3"/>
                      <a:pt x="60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0223;p45">
                <a:extLst>
                  <a:ext uri="{FF2B5EF4-FFF2-40B4-BE49-F238E27FC236}">
                    <a16:creationId xmlns:a16="http://schemas.microsoft.com/office/drawing/2014/main" id="{0339B8B5-6F2B-598B-F50C-AD970363CBA4}"/>
                  </a:ext>
                </a:extLst>
              </p:cNvPr>
              <p:cNvSpPr/>
              <p:nvPr/>
            </p:nvSpPr>
            <p:spPr>
              <a:xfrm>
                <a:off x="6535925" y="1858650"/>
                <a:ext cx="17650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27" extrusionOk="0">
                    <a:moveTo>
                      <a:pt x="696" y="1"/>
                    </a:moveTo>
                    <a:cubicBezTo>
                      <a:pt x="687" y="1"/>
                      <a:pt x="678" y="1"/>
                      <a:pt x="670" y="10"/>
                    </a:cubicBezTo>
                    <a:lnTo>
                      <a:pt x="0" y="1000"/>
                    </a:lnTo>
                    <a:cubicBezTo>
                      <a:pt x="0" y="1000"/>
                      <a:pt x="0" y="1018"/>
                      <a:pt x="9" y="1018"/>
                    </a:cubicBezTo>
                    <a:cubicBezTo>
                      <a:pt x="9" y="1027"/>
                      <a:pt x="18" y="1027"/>
                      <a:pt x="18" y="1027"/>
                    </a:cubicBezTo>
                    <a:cubicBezTo>
                      <a:pt x="27" y="1027"/>
                      <a:pt x="27" y="1018"/>
                      <a:pt x="36" y="1018"/>
                    </a:cubicBezTo>
                    <a:lnTo>
                      <a:pt x="705" y="28"/>
                    </a:lnTo>
                    <a:cubicBezTo>
                      <a:pt x="705" y="19"/>
                      <a:pt x="705" y="10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0224;p45">
                <a:extLst>
                  <a:ext uri="{FF2B5EF4-FFF2-40B4-BE49-F238E27FC236}">
                    <a16:creationId xmlns:a16="http://schemas.microsoft.com/office/drawing/2014/main" id="{E3FCD8F4-1940-CCFF-C797-4C646353840C}"/>
                  </a:ext>
                </a:extLst>
              </p:cNvPr>
              <p:cNvSpPr/>
              <p:nvPr/>
            </p:nvSpPr>
            <p:spPr>
              <a:xfrm>
                <a:off x="6542625" y="1862900"/>
                <a:ext cx="154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884" extrusionOk="0">
                    <a:moveTo>
                      <a:pt x="607" y="0"/>
                    </a:moveTo>
                    <a:cubicBezTo>
                      <a:pt x="598" y="0"/>
                      <a:pt x="589" y="0"/>
                      <a:pt x="580" y="9"/>
                    </a:cubicBezTo>
                    <a:lnTo>
                      <a:pt x="9" y="857"/>
                    </a:lnTo>
                    <a:cubicBezTo>
                      <a:pt x="0" y="857"/>
                      <a:pt x="0" y="875"/>
                      <a:pt x="9" y="875"/>
                    </a:cubicBezTo>
                    <a:cubicBezTo>
                      <a:pt x="18" y="884"/>
                      <a:pt x="18" y="884"/>
                      <a:pt x="18" y="884"/>
                    </a:cubicBezTo>
                    <a:cubicBezTo>
                      <a:pt x="27" y="884"/>
                      <a:pt x="36" y="875"/>
                      <a:pt x="36" y="875"/>
                    </a:cubicBezTo>
                    <a:lnTo>
                      <a:pt x="607" y="27"/>
                    </a:lnTo>
                    <a:cubicBezTo>
                      <a:pt x="616" y="18"/>
                      <a:pt x="616" y="9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0225;p45">
                <a:extLst>
                  <a:ext uri="{FF2B5EF4-FFF2-40B4-BE49-F238E27FC236}">
                    <a16:creationId xmlns:a16="http://schemas.microsoft.com/office/drawing/2014/main" id="{73854B9B-21A2-A3C1-4E29-52867E3127D3}"/>
                  </a:ext>
                </a:extLst>
              </p:cNvPr>
              <p:cNvSpPr/>
              <p:nvPr/>
            </p:nvSpPr>
            <p:spPr>
              <a:xfrm>
                <a:off x="6547525" y="1869650"/>
                <a:ext cx="138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39" extrusionOk="0">
                    <a:moveTo>
                      <a:pt x="528" y="0"/>
                    </a:moveTo>
                    <a:cubicBezTo>
                      <a:pt x="522" y="0"/>
                      <a:pt x="518" y="2"/>
                      <a:pt x="518" y="7"/>
                    </a:cubicBezTo>
                    <a:cubicBezTo>
                      <a:pt x="366" y="257"/>
                      <a:pt x="197" y="489"/>
                      <a:pt x="9" y="712"/>
                    </a:cubicBezTo>
                    <a:cubicBezTo>
                      <a:pt x="0" y="721"/>
                      <a:pt x="0" y="729"/>
                      <a:pt x="9" y="738"/>
                    </a:cubicBezTo>
                    <a:lnTo>
                      <a:pt x="36" y="738"/>
                    </a:lnTo>
                    <a:cubicBezTo>
                      <a:pt x="223" y="515"/>
                      <a:pt x="393" y="275"/>
                      <a:pt x="545" y="34"/>
                    </a:cubicBezTo>
                    <a:cubicBezTo>
                      <a:pt x="553" y="25"/>
                      <a:pt x="553" y="7"/>
                      <a:pt x="545" y="7"/>
                    </a:cubicBezTo>
                    <a:cubicBezTo>
                      <a:pt x="540" y="2"/>
                      <a:pt x="533" y="0"/>
                      <a:pt x="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0226;p45">
                <a:extLst>
                  <a:ext uri="{FF2B5EF4-FFF2-40B4-BE49-F238E27FC236}">
                    <a16:creationId xmlns:a16="http://schemas.microsoft.com/office/drawing/2014/main" id="{59472CB5-8091-243F-391A-5AA03D65FA6E}"/>
                  </a:ext>
                </a:extLst>
              </p:cNvPr>
              <p:cNvSpPr/>
              <p:nvPr/>
            </p:nvSpPr>
            <p:spPr>
              <a:xfrm>
                <a:off x="6556675" y="1876325"/>
                <a:ext cx="89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54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cubicBezTo>
                      <a:pt x="223" y="150"/>
                      <a:pt x="116" y="293"/>
                      <a:pt x="9" y="427"/>
                    </a:cubicBezTo>
                    <a:cubicBezTo>
                      <a:pt x="0" y="436"/>
                      <a:pt x="0" y="445"/>
                      <a:pt x="9" y="454"/>
                    </a:cubicBezTo>
                    <a:lnTo>
                      <a:pt x="18" y="454"/>
                    </a:lnTo>
                    <a:cubicBezTo>
                      <a:pt x="27" y="454"/>
                      <a:pt x="27" y="454"/>
                      <a:pt x="36" y="445"/>
                    </a:cubicBezTo>
                    <a:cubicBezTo>
                      <a:pt x="143" y="320"/>
                      <a:pt x="250" y="177"/>
                      <a:pt x="348" y="25"/>
                    </a:cubicBezTo>
                    <a:cubicBezTo>
                      <a:pt x="357" y="16"/>
                      <a:pt x="348" y="8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0227;p45">
                <a:extLst>
                  <a:ext uri="{FF2B5EF4-FFF2-40B4-BE49-F238E27FC236}">
                    <a16:creationId xmlns:a16="http://schemas.microsoft.com/office/drawing/2014/main" id="{7EC594AA-C1E3-C73F-516D-DC81A488DA36}"/>
                  </a:ext>
                </a:extLst>
              </p:cNvPr>
              <p:cNvSpPr/>
              <p:nvPr/>
            </p:nvSpPr>
            <p:spPr>
              <a:xfrm>
                <a:off x="6509150" y="2102650"/>
                <a:ext cx="184025" cy="155700"/>
              </a:xfrm>
              <a:custGeom>
                <a:avLst/>
                <a:gdLst/>
                <a:ahLst/>
                <a:cxnLst/>
                <a:rect l="l" t="t" r="r" b="b"/>
                <a:pathLst>
                  <a:path w="7361" h="6228" extrusionOk="0">
                    <a:moveTo>
                      <a:pt x="19" y="0"/>
                    </a:moveTo>
                    <a:cubicBezTo>
                      <a:pt x="10" y="9"/>
                      <a:pt x="1" y="18"/>
                      <a:pt x="1" y="27"/>
                    </a:cubicBezTo>
                    <a:cubicBezTo>
                      <a:pt x="144" y="598"/>
                      <a:pt x="1009" y="1178"/>
                      <a:pt x="1705" y="1642"/>
                    </a:cubicBezTo>
                    <a:cubicBezTo>
                      <a:pt x="1767" y="1678"/>
                      <a:pt x="1821" y="1722"/>
                      <a:pt x="1874" y="1758"/>
                    </a:cubicBezTo>
                    <a:cubicBezTo>
                      <a:pt x="2927" y="2463"/>
                      <a:pt x="3953" y="3390"/>
                      <a:pt x="5095" y="4666"/>
                    </a:cubicBezTo>
                    <a:cubicBezTo>
                      <a:pt x="5157" y="4729"/>
                      <a:pt x="5220" y="4800"/>
                      <a:pt x="5282" y="4871"/>
                    </a:cubicBezTo>
                    <a:cubicBezTo>
                      <a:pt x="5702" y="5335"/>
                      <a:pt x="6130" y="5817"/>
                      <a:pt x="6674" y="6120"/>
                    </a:cubicBezTo>
                    <a:cubicBezTo>
                      <a:pt x="6781" y="6183"/>
                      <a:pt x="6924" y="6227"/>
                      <a:pt x="7058" y="6227"/>
                    </a:cubicBezTo>
                    <a:cubicBezTo>
                      <a:pt x="7102" y="6227"/>
                      <a:pt x="7147" y="6227"/>
                      <a:pt x="7191" y="6209"/>
                    </a:cubicBezTo>
                    <a:cubicBezTo>
                      <a:pt x="7263" y="6192"/>
                      <a:pt x="7325" y="6138"/>
                      <a:pt x="7352" y="6067"/>
                    </a:cubicBezTo>
                    <a:cubicBezTo>
                      <a:pt x="7361" y="6058"/>
                      <a:pt x="7361" y="6049"/>
                      <a:pt x="7343" y="6040"/>
                    </a:cubicBezTo>
                    <a:cubicBezTo>
                      <a:pt x="7334" y="6040"/>
                      <a:pt x="7325" y="6040"/>
                      <a:pt x="7325" y="6049"/>
                    </a:cubicBezTo>
                    <a:cubicBezTo>
                      <a:pt x="7289" y="6111"/>
                      <a:pt x="7245" y="6156"/>
                      <a:pt x="7182" y="6174"/>
                    </a:cubicBezTo>
                    <a:cubicBezTo>
                      <a:pt x="7140" y="6188"/>
                      <a:pt x="7096" y="6194"/>
                      <a:pt x="7050" y="6194"/>
                    </a:cubicBezTo>
                    <a:cubicBezTo>
                      <a:pt x="6923" y="6194"/>
                      <a:pt x="6790" y="6146"/>
                      <a:pt x="6692" y="6093"/>
                    </a:cubicBezTo>
                    <a:cubicBezTo>
                      <a:pt x="6148" y="5790"/>
                      <a:pt x="5728" y="5308"/>
                      <a:pt x="5309" y="4844"/>
                    </a:cubicBezTo>
                    <a:cubicBezTo>
                      <a:pt x="5247" y="4773"/>
                      <a:pt x="5184" y="4711"/>
                      <a:pt x="5131" y="4639"/>
                    </a:cubicBezTo>
                    <a:cubicBezTo>
                      <a:pt x="3980" y="3364"/>
                      <a:pt x="2954" y="2436"/>
                      <a:pt x="1892" y="1722"/>
                    </a:cubicBezTo>
                    <a:cubicBezTo>
                      <a:pt x="1839" y="1686"/>
                      <a:pt x="1785" y="1651"/>
                      <a:pt x="1732" y="1615"/>
                    </a:cubicBezTo>
                    <a:cubicBezTo>
                      <a:pt x="1036" y="1151"/>
                      <a:pt x="179" y="571"/>
                      <a:pt x="37" y="18"/>
                    </a:cubicBezTo>
                    <a:cubicBezTo>
                      <a:pt x="37" y="9"/>
                      <a:pt x="28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0228;p45">
                <a:extLst>
                  <a:ext uri="{FF2B5EF4-FFF2-40B4-BE49-F238E27FC236}">
                    <a16:creationId xmlns:a16="http://schemas.microsoft.com/office/drawing/2014/main" id="{5CC208CD-8C1D-3547-7635-804289A54A17}"/>
                  </a:ext>
                </a:extLst>
              </p:cNvPr>
              <p:cNvSpPr/>
              <p:nvPr/>
            </p:nvSpPr>
            <p:spPr>
              <a:xfrm>
                <a:off x="6515625" y="2108900"/>
                <a:ext cx="450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59" extrusionOk="0">
                    <a:moveTo>
                      <a:pt x="161" y="0"/>
                    </a:moveTo>
                    <a:cubicBezTo>
                      <a:pt x="152" y="0"/>
                      <a:pt x="143" y="9"/>
                      <a:pt x="134" y="18"/>
                    </a:cubicBezTo>
                    <a:cubicBezTo>
                      <a:pt x="108" y="89"/>
                      <a:pt x="63" y="170"/>
                      <a:pt x="10" y="232"/>
                    </a:cubicBezTo>
                    <a:cubicBezTo>
                      <a:pt x="1" y="241"/>
                      <a:pt x="1" y="250"/>
                      <a:pt x="10" y="259"/>
                    </a:cubicBezTo>
                    <a:lnTo>
                      <a:pt x="36" y="259"/>
                    </a:lnTo>
                    <a:cubicBezTo>
                      <a:pt x="99" y="188"/>
                      <a:pt x="143" y="107"/>
                      <a:pt x="170" y="27"/>
                    </a:cubicBezTo>
                    <a:cubicBezTo>
                      <a:pt x="179" y="18"/>
                      <a:pt x="170" y="9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0229;p45">
                <a:extLst>
                  <a:ext uri="{FF2B5EF4-FFF2-40B4-BE49-F238E27FC236}">
                    <a16:creationId xmlns:a16="http://schemas.microsoft.com/office/drawing/2014/main" id="{5FF555DE-CD12-E065-B47D-C08C5AE66E90}"/>
                  </a:ext>
                </a:extLst>
              </p:cNvPr>
              <p:cNvSpPr/>
              <p:nvPr/>
            </p:nvSpPr>
            <p:spPr>
              <a:xfrm>
                <a:off x="6519425" y="2114150"/>
                <a:ext cx="4700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37" extrusionOk="0">
                    <a:moveTo>
                      <a:pt x="162" y="1"/>
                    </a:moveTo>
                    <a:cubicBezTo>
                      <a:pt x="156" y="1"/>
                      <a:pt x="149" y="7"/>
                      <a:pt x="143" y="13"/>
                    </a:cubicBezTo>
                    <a:cubicBezTo>
                      <a:pt x="116" y="85"/>
                      <a:pt x="72" y="147"/>
                      <a:pt x="9" y="201"/>
                    </a:cubicBezTo>
                    <a:cubicBezTo>
                      <a:pt x="0" y="209"/>
                      <a:pt x="0" y="218"/>
                      <a:pt x="9" y="227"/>
                    </a:cubicBezTo>
                    <a:cubicBezTo>
                      <a:pt x="9" y="236"/>
                      <a:pt x="18" y="236"/>
                      <a:pt x="18" y="236"/>
                    </a:cubicBezTo>
                    <a:cubicBezTo>
                      <a:pt x="27" y="236"/>
                      <a:pt x="27" y="236"/>
                      <a:pt x="36" y="227"/>
                    </a:cubicBezTo>
                    <a:cubicBezTo>
                      <a:pt x="98" y="174"/>
                      <a:pt x="152" y="102"/>
                      <a:pt x="179" y="22"/>
                    </a:cubicBezTo>
                    <a:cubicBezTo>
                      <a:pt x="188" y="13"/>
                      <a:pt x="179" y="4"/>
                      <a:pt x="170" y="4"/>
                    </a:cubicBezTo>
                    <a:cubicBezTo>
                      <a:pt x="167" y="2"/>
                      <a:pt x="165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0230;p45">
                <a:extLst>
                  <a:ext uri="{FF2B5EF4-FFF2-40B4-BE49-F238E27FC236}">
                    <a16:creationId xmlns:a16="http://schemas.microsoft.com/office/drawing/2014/main" id="{2EB79CB8-412E-BFDC-29E7-F5970A93A52A}"/>
                  </a:ext>
                </a:extLst>
              </p:cNvPr>
              <p:cNvSpPr/>
              <p:nvPr/>
            </p:nvSpPr>
            <p:spPr>
              <a:xfrm>
                <a:off x="6523650" y="2116975"/>
                <a:ext cx="582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29" extrusionOk="0">
                    <a:moveTo>
                      <a:pt x="210" y="1"/>
                    </a:moveTo>
                    <a:cubicBezTo>
                      <a:pt x="206" y="1"/>
                      <a:pt x="202" y="3"/>
                      <a:pt x="197" y="7"/>
                    </a:cubicBezTo>
                    <a:lnTo>
                      <a:pt x="10" y="302"/>
                    </a:lnTo>
                    <a:cubicBezTo>
                      <a:pt x="1" y="311"/>
                      <a:pt x="10" y="319"/>
                      <a:pt x="19" y="328"/>
                    </a:cubicBezTo>
                    <a:lnTo>
                      <a:pt x="28" y="328"/>
                    </a:lnTo>
                    <a:cubicBezTo>
                      <a:pt x="28" y="328"/>
                      <a:pt x="37" y="328"/>
                      <a:pt x="37" y="319"/>
                    </a:cubicBezTo>
                    <a:lnTo>
                      <a:pt x="224" y="34"/>
                    </a:lnTo>
                    <a:cubicBezTo>
                      <a:pt x="233" y="25"/>
                      <a:pt x="233" y="7"/>
                      <a:pt x="224" y="7"/>
                    </a:cubicBezTo>
                    <a:cubicBezTo>
                      <a:pt x="219" y="3"/>
                      <a:pt x="215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0231;p45">
                <a:extLst>
                  <a:ext uri="{FF2B5EF4-FFF2-40B4-BE49-F238E27FC236}">
                    <a16:creationId xmlns:a16="http://schemas.microsoft.com/office/drawing/2014/main" id="{9095D0AD-6761-4684-FC4F-9DEE1A15A4DD}"/>
                  </a:ext>
                </a:extLst>
              </p:cNvPr>
              <p:cNvSpPr/>
              <p:nvPr/>
            </p:nvSpPr>
            <p:spPr>
              <a:xfrm>
                <a:off x="6530575" y="2120050"/>
                <a:ext cx="692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49" extrusionOk="0">
                    <a:moveTo>
                      <a:pt x="241" y="0"/>
                    </a:moveTo>
                    <a:cubicBezTo>
                      <a:pt x="143" y="98"/>
                      <a:pt x="63" y="205"/>
                      <a:pt x="0" y="321"/>
                    </a:cubicBezTo>
                    <a:cubicBezTo>
                      <a:pt x="0" y="330"/>
                      <a:pt x="0" y="339"/>
                      <a:pt x="9" y="348"/>
                    </a:cubicBezTo>
                    <a:lnTo>
                      <a:pt x="18" y="348"/>
                    </a:lnTo>
                    <a:cubicBezTo>
                      <a:pt x="27" y="348"/>
                      <a:pt x="27" y="348"/>
                      <a:pt x="36" y="339"/>
                    </a:cubicBezTo>
                    <a:cubicBezTo>
                      <a:pt x="99" y="223"/>
                      <a:pt x="179" y="125"/>
                      <a:pt x="268" y="27"/>
                    </a:cubicBezTo>
                    <a:cubicBezTo>
                      <a:pt x="277" y="27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0232;p45">
                <a:extLst>
                  <a:ext uri="{FF2B5EF4-FFF2-40B4-BE49-F238E27FC236}">
                    <a16:creationId xmlns:a16="http://schemas.microsoft.com/office/drawing/2014/main" id="{A1B6803C-B3B8-8D09-A052-7395B1FBC7DB}"/>
                  </a:ext>
                </a:extLst>
              </p:cNvPr>
              <p:cNvSpPr/>
              <p:nvPr/>
            </p:nvSpPr>
            <p:spPr>
              <a:xfrm>
                <a:off x="6536600" y="2123000"/>
                <a:ext cx="73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400" extrusionOk="0">
                    <a:moveTo>
                      <a:pt x="272" y="0"/>
                    </a:moveTo>
                    <a:cubicBezTo>
                      <a:pt x="268" y="0"/>
                      <a:pt x="263" y="3"/>
                      <a:pt x="259" y="7"/>
                    </a:cubicBezTo>
                    <a:cubicBezTo>
                      <a:pt x="170" y="123"/>
                      <a:pt x="81" y="239"/>
                      <a:pt x="0" y="364"/>
                    </a:cubicBezTo>
                    <a:cubicBezTo>
                      <a:pt x="0" y="373"/>
                      <a:pt x="0" y="391"/>
                      <a:pt x="9" y="391"/>
                    </a:cubicBezTo>
                    <a:cubicBezTo>
                      <a:pt x="9" y="391"/>
                      <a:pt x="18" y="400"/>
                      <a:pt x="18" y="400"/>
                    </a:cubicBezTo>
                    <a:cubicBezTo>
                      <a:pt x="27" y="400"/>
                      <a:pt x="36" y="391"/>
                      <a:pt x="36" y="391"/>
                    </a:cubicBezTo>
                    <a:cubicBezTo>
                      <a:pt x="107" y="266"/>
                      <a:pt x="197" y="141"/>
                      <a:pt x="286" y="34"/>
                    </a:cubicBezTo>
                    <a:cubicBezTo>
                      <a:pt x="295" y="25"/>
                      <a:pt x="295" y="7"/>
                      <a:pt x="286" y="7"/>
                    </a:cubicBezTo>
                    <a:cubicBezTo>
                      <a:pt x="281" y="3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0233;p45">
                <a:extLst>
                  <a:ext uri="{FF2B5EF4-FFF2-40B4-BE49-F238E27FC236}">
                    <a16:creationId xmlns:a16="http://schemas.microsoft.com/office/drawing/2014/main" id="{63F9A338-16B9-BE0A-80B0-CD9762D52645}"/>
                  </a:ext>
                </a:extLst>
              </p:cNvPr>
              <p:cNvSpPr/>
              <p:nvPr/>
            </p:nvSpPr>
            <p:spPr>
              <a:xfrm>
                <a:off x="6541950" y="2127225"/>
                <a:ext cx="73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74" extrusionOk="0">
                    <a:moveTo>
                      <a:pt x="272" y="1"/>
                    </a:moveTo>
                    <a:cubicBezTo>
                      <a:pt x="268" y="1"/>
                      <a:pt x="264" y="3"/>
                      <a:pt x="259" y="8"/>
                    </a:cubicBezTo>
                    <a:lnTo>
                      <a:pt x="9" y="347"/>
                    </a:lnTo>
                    <a:cubicBezTo>
                      <a:pt x="0" y="356"/>
                      <a:pt x="9" y="364"/>
                      <a:pt x="18" y="373"/>
                    </a:cubicBezTo>
                    <a:lnTo>
                      <a:pt x="27" y="373"/>
                    </a:lnTo>
                    <a:cubicBezTo>
                      <a:pt x="27" y="373"/>
                      <a:pt x="36" y="373"/>
                      <a:pt x="45" y="364"/>
                    </a:cubicBezTo>
                    <a:lnTo>
                      <a:pt x="286" y="34"/>
                    </a:lnTo>
                    <a:cubicBezTo>
                      <a:pt x="295" y="25"/>
                      <a:pt x="295" y="8"/>
                      <a:pt x="286" y="8"/>
                    </a:cubicBezTo>
                    <a:cubicBezTo>
                      <a:pt x="281" y="3"/>
                      <a:pt x="277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0234;p45">
                <a:extLst>
                  <a:ext uri="{FF2B5EF4-FFF2-40B4-BE49-F238E27FC236}">
                    <a16:creationId xmlns:a16="http://schemas.microsoft.com/office/drawing/2014/main" id="{7E12A261-33A0-313A-1E56-B2D2018FCA42}"/>
                  </a:ext>
                </a:extLst>
              </p:cNvPr>
              <p:cNvSpPr/>
              <p:nvPr/>
            </p:nvSpPr>
            <p:spPr>
              <a:xfrm>
                <a:off x="6548425" y="2131925"/>
                <a:ext cx="470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46" extrusionOk="0">
                    <a:moveTo>
                      <a:pt x="165" y="0"/>
                    </a:moveTo>
                    <a:cubicBezTo>
                      <a:pt x="161" y="0"/>
                      <a:pt x="156" y="3"/>
                      <a:pt x="152" y="7"/>
                    </a:cubicBezTo>
                    <a:cubicBezTo>
                      <a:pt x="98" y="105"/>
                      <a:pt x="45" y="212"/>
                      <a:pt x="0" y="319"/>
                    </a:cubicBezTo>
                    <a:cubicBezTo>
                      <a:pt x="0" y="328"/>
                      <a:pt x="0" y="337"/>
                      <a:pt x="9" y="346"/>
                    </a:cubicBezTo>
                    <a:lnTo>
                      <a:pt x="18" y="346"/>
                    </a:lnTo>
                    <a:cubicBezTo>
                      <a:pt x="27" y="346"/>
                      <a:pt x="36" y="337"/>
                      <a:pt x="36" y="337"/>
                    </a:cubicBezTo>
                    <a:cubicBezTo>
                      <a:pt x="80" y="230"/>
                      <a:pt x="134" y="123"/>
                      <a:pt x="187" y="25"/>
                    </a:cubicBezTo>
                    <a:cubicBezTo>
                      <a:pt x="187" y="16"/>
                      <a:pt x="187" y="7"/>
                      <a:pt x="178" y="7"/>
                    </a:cubicBezTo>
                    <a:cubicBezTo>
                      <a:pt x="174" y="3"/>
                      <a:pt x="170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0235;p45">
                <a:extLst>
                  <a:ext uri="{FF2B5EF4-FFF2-40B4-BE49-F238E27FC236}">
                    <a16:creationId xmlns:a16="http://schemas.microsoft.com/office/drawing/2014/main" id="{90C3BFE4-17CB-4EA4-D36A-308D8A75C890}"/>
                  </a:ext>
                </a:extLst>
              </p:cNvPr>
              <p:cNvSpPr/>
              <p:nvPr/>
            </p:nvSpPr>
            <p:spPr>
              <a:xfrm>
                <a:off x="6551975" y="2133650"/>
                <a:ext cx="69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420" extrusionOk="0">
                    <a:moveTo>
                      <a:pt x="268" y="0"/>
                    </a:moveTo>
                    <a:cubicBezTo>
                      <a:pt x="260" y="0"/>
                      <a:pt x="251" y="0"/>
                      <a:pt x="242" y="9"/>
                    </a:cubicBezTo>
                    <a:lnTo>
                      <a:pt x="1" y="393"/>
                    </a:lnTo>
                    <a:cubicBezTo>
                      <a:pt x="1" y="402"/>
                      <a:pt x="1" y="411"/>
                      <a:pt x="10" y="420"/>
                    </a:cubicBezTo>
                    <a:lnTo>
                      <a:pt x="19" y="420"/>
                    </a:lnTo>
                    <a:cubicBezTo>
                      <a:pt x="28" y="420"/>
                      <a:pt x="28" y="420"/>
                      <a:pt x="36" y="411"/>
                    </a:cubicBezTo>
                    <a:lnTo>
                      <a:pt x="268" y="27"/>
                    </a:lnTo>
                    <a:cubicBezTo>
                      <a:pt x="277" y="18"/>
                      <a:pt x="277" y="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0236;p45">
                <a:extLst>
                  <a:ext uri="{FF2B5EF4-FFF2-40B4-BE49-F238E27FC236}">
                    <a16:creationId xmlns:a16="http://schemas.microsoft.com/office/drawing/2014/main" id="{231AE360-FBFD-3452-A225-6AC30C6A1443}"/>
                  </a:ext>
                </a:extLst>
              </p:cNvPr>
              <p:cNvSpPr/>
              <p:nvPr/>
            </p:nvSpPr>
            <p:spPr>
              <a:xfrm>
                <a:off x="6557775" y="2136775"/>
                <a:ext cx="5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58" extrusionOk="0">
                    <a:moveTo>
                      <a:pt x="188" y="0"/>
                    </a:moveTo>
                    <a:cubicBezTo>
                      <a:pt x="179" y="0"/>
                      <a:pt x="170" y="9"/>
                      <a:pt x="170" y="18"/>
                    </a:cubicBezTo>
                    <a:cubicBezTo>
                      <a:pt x="135" y="125"/>
                      <a:pt x="81" y="232"/>
                      <a:pt x="10" y="330"/>
                    </a:cubicBezTo>
                    <a:cubicBezTo>
                      <a:pt x="1" y="339"/>
                      <a:pt x="10" y="348"/>
                      <a:pt x="19" y="357"/>
                    </a:cubicBezTo>
                    <a:lnTo>
                      <a:pt x="28" y="357"/>
                    </a:lnTo>
                    <a:cubicBezTo>
                      <a:pt x="28" y="357"/>
                      <a:pt x="36" y="357"/>
                      <a:pt x="45" y="348"/>
                    </a:cubicBezTo>
                    <a:cubicBezTo>
                      <a:pt x="108" y="250"/>
                      <a:pt x="161" y="143"/>
                      <a:pt x="206" y="27"/>
                    </a:cubicBezTo>
                    <a:cubicBezTo>
                      <a:pt x="206" y="18"/>
                      <a:pt x="206" y="9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0237;p45">
                <a:extLst>
                  <a:ext uri="{FF2B5EF4-FFF2-40B4-BE49-F238E27FC236}">
                    <a16:creationId xmlns:a16="http://schemas.microsoft.com/office/drawing/2014/main" id="{6BE930AA-E972-AEAC-E051-4A4F14076ABF}"/>
                  </a:ext>
                </a:extLst>
              </p:cNvPr>
              <p:cNvSpPr/>
              <p:nvPr/>
            </p:nvSpPr>
            <p:spPr>
              <a:xfrm>
                <a:off x="6561800" y="2140025"/>
                <a:ext cx="65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88" extrusionOk="0">
                    <a:moveTo>
                      <a:pt x="233" y="0"/>
                    </a:moveTo>
                    <a:cubicBezTo>
                      <a:pt x="227" y="0"/>
                      <a:pt x="221" y="7"/>
                      <a:pt x="214" y="13"/>
                    </a:cubicBezTo>
                    <a:lnTo>
                      <a:pt x="9" y="361"/>
                    </a:lnTo>
                    <a:cubicBezTo>
                      <a:pt x="0" y="370"/>
                      <a:pt x="0" y="379"/>
                      <a:pt x="9" y="379"/>
                    </a:cubicBezTo>
                    <a:cubicBezTo>
                      <a:pt x="18" y="388"/>
                      <a:pt x="18" y="388"/>
                      <a:pt x="18" y="388"/>
                    </a:cubicBezTo>
                    <a:cubicBezTo>
                      <a:pt x="27" y="388"/>
                      <a:pt x="36" y="379"/>
                      <a:pt x="36" y="379"/>
                    </a:cubicBezTo>
                    <a:lnTo>
                      <a:pt x="250" y="31"/>
                    </a:lnTo>
                    <a:cubicBezTo>
                      <a:pt x="259" y="22"/>
                      <a:pt x="250" y="13"/>
                      <a:pt x="241" y="4"/>
                    </a:cubicBezTo>
                    <a:cubicBezTo>
                      <a:pt x="239" y="2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0238;p45">
                <a:extLst>
                  <a:ext uri="{FF2B5EF4-FFF2-40B4-BE49-F238E27FC236}">
                    <a16:creationId xmlns:a16="http://schemas.microsoft.com/office/drawing/2014/main" id="{2B01D5B9-7874-AEDB-88FC-A4DCE72B754D}"/>
                  </a:ext>
                </a:extLst>
              </p:cNvPr>
              <p:cNvSpPr/>
              <p:nvPr/>
            </p:nvSpPr>
            <p:spPr>
              <a:xfrm>
                <a:off x="6566475" y="2142700"/>
                <a:ext cx="62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33" extrusionOk="0">
                    <a:moveTo>
                      <a:pt x="234" y="0"/>
                    </a:moveTo>
                    <a:cubicBezTo>
                      <a:pt x="227" y="0"/>
                      <a:pt x="221" y="7"/>
                      <a:pt x="215" y="13"/>
                    </a:cubicBezTo>
                    <a:cubicBezTo>
                      <a:pt x="134" y="129"/>
                      <a:pt x="63" y="263"/>
                      <a:pt x="10" y="406"/>
                    </a:cubicBezTo>
                    <a:cubicBezTo>
                      <a:pt x="1" y="415"/>
                      <a:pt x="10" y="423"/>
                      <a:pt x="19" y="432"/>
                    </a:cubicBezTo>
                    <a:lnTo>
                      <a:pt x="27" y="432"/>
                    </a:lnTo>
                    <a:cubicBezTo>
                      <a:pt x="27" y="432"/>
                      <a:pt x="36" y="432"/>
                      <a:pt x="45" y="423"/>
                    </a:cubicBezTo>
                    <a:cubicBezTo>
                      <a:pt x="90" y="281"/>
                      <a:pt x="161" y="156"/>
                      <a:pt x="250" y="31"/>
                    </a:cubicBezTo>
                    <a:cubicBezTo>
                      <a:pt x="250" y="22"/>
                      <a:pt x="250" y="13"/>
                      <a:pt x="242" y="4"/>
                    </a:cubicBezTo>
                    <a:cubicBezTo>
                      <a:pt x="239" y="2"/>
                      <a:pt x="236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0239;p45">
                <a:extLst>
                  <a:ext uri="{FF2B5EF4-FFF2-40B4-BE49-F238E27FC236}">
                    <a16:creationId xmlns:a16="http://schemas.microsoft.com/office/drawing/2014/main" id="{41EC3E23-9852-BAEA-FEC4-B13C95F4B938}"/>
                  </a:ext>
                </a:extLst>
              </p:cNvPr>
              <p:cNvSpPr/>
              <p:nvPr/>
            </p:nvSpPr>
            <p:spPr>
              <a:xfrm>
                <a:off x="6571600" y="2147600"/>
                <a:ext cx="69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442" extrusionOk="0">
                    <a:moveTo>
                      <a:pt x="259" y="1"/>
                    </a:moveTo>
                    <a:cubicBezTo>
                      <a:pt x="251" y="1"/>
                      <a:pt x="242" y="7"/>
                      <a:pt x="242" y="13"/>
                    </a:cubicBezTo>
                    <a:lnTo>
                      <a:pt x="1" y="415"/>
                    </a:lnTo>
                    <a:cubicBezTo>
                      <a:pt x="1" y="424"/>
                      <a:pt x="1" y="433"/>
                      <a:pt x="10" y="442"/>
                    </a:cubicBezTo>
                    <a:lnTo>
                      <a:pt x="19" y="442"/>
                    </a:lnTo>
                    <a:cubicBezTo>
                      <a:pt x="28" y="442"/>
                      <a:pt x="37" y="442"/>
                      <a:pt x="37" y="433"/>
                    </a:cubicBezTo>
                    <a:lnTo>
                      <a:pt x="268" y="31"/>
                    </a:lnTo>
                    <a:cubicBezTo>
                      <a:pt x="277" y="22"/>
                      <a:pt x="277" y="13"/>
                      <a:pt x="268" y="4"/>
                    </a:cubicBezTo>
                    <a:cubicBezTo>
                      <a:pt x="266" y="2"/>
                      <a:pt x="26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0240;p45">
                <a:extLst>
                  <a:ext uri="{FF2B5EF4-FFF2-40B4-BE49-F238E27FC236}">
                    <a16:creationId xmlns:a16="http://schemas.microsoft.com/office/drawing/2014/main" id="{5848EF66-BAD0-837A-D7FA-0F6423F51E1C}"/>
                  </a:ext>
                </a:extLst>
              </p:cNvPr>
              <p:cNvSpPr/>
              <p:nvPr/>
            </p:nvSpPr>
            <p:spPr>
              <a:xfrm>
                <a:off x="6577850" y="2150425"/>
                <a:ext cx="69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454" extrusionOk="0">
                    <a:moveTo>
                      <a:pt x="252" y="1"/>
                    </a:moveTo>
                    <a:cubicBezTo>
                      <a:pt x="246" y="1"/>
                      <a:pt x="242" y="3"/>
                      <a:pt x="242" y="7"/>
                    </a:cubicBezTo>
                    <a:lnTo>
                      <a:pt x="1" y="427"/>
                    </a:lnTo>
                    <a:cubicBezTo>
                      <a:pt x="1" y="436"/>
                      <a:pt x="1" y="445"/>
                      <a:pt x="10" y="453"/>
                    </a:cubicBezTo>
                    <a:lnTo>
                      <a:pt x="18" y="453"/>
                    </a:lnTo>
                    <a:cubicBezTo>
                      <a:pt x="27" y="453"/>
                      <a:pt x="27" y="453"/>
                      <a:pt x="36" y="445"/>
                    </a:cubicBezTo>
                    <a:lnTo>
                      <a:pt x="268" y="25"/>
                    </a:lnTo>
                    <a:cubicBezTo>
                      <a:pt x="277" y="16"/>
                      <a:pt x="277" y="7"/>
                      <a:pt x="268" y="7"/>
                    </a:cubicBezTo>
                    <a:cubicBezTo>
                      <a:pt x="264" y="3"/>
                      <a:pt x="257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0241;p45">
                <a:extLst>
                  <a:ext uri="{FF2B5EF4-FFF2-40B4-BE49-F238E27FC236}">
                    <a16:creationId xmlns:a16="http://schemas.microsoft.com/office/drawing/2014/main" id="{66AC37AD-E3DC-0435-C2FB-948A43D4A43C}"/>
                  </a:ext>
                </a:extLst>
              </p:cNvPr>
              <p:cNvSpPr/>
              <p:nvPr/>
            </p:nvSpPr>
            <p:spPr>
              <a:xfrm>
                <a:off x="6583425" y="2155325"/>
                <a:ext cx="650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19" extrusionOk="0">
                    <a:moveTo>
                      <a:pt x="237" y="1"/>
                    </a:moveTo>
                    <a:cubicBezTo>
                      <a:pt x="233" y="1"/>
                      <a:pt x="228" y="3"/>
                      <a:pt x="224" y="8"/>
                    </a:cubicBezTo>
                    <a:lnTo>
                      <a:pt x="1" y="391"/>
                    </a:lnTo>
                    <a:cubicBezTo>
                      <a:pt x="1" y="400"/>
                      <a:pt x="1" y="409"/>
                      <a:pt x="10" y="418"/>
                    </a:cubicBezTo>
                    <a:lnTo>
                      <a:pt x="19" y="418"/>
                    </a:lnTo>
                    <a:cubicBezTo>
                      <a:pt x="27" y="418"/>
                      <a:pt x="27" y="418"/>
                      <a:pt x="36" y="409"/>
                    </a:cubicBezTo>
                    <a:lnTo>
                      <a:pt x="259" y="34"/>
                    </a:lnTo>
                    <a:cubicBezTo>
                      <a:pt x="259" y="26"/>
                      <a:pt x="259" y="8"/>
                      <a:pt x="250" y="8"/>
                    </a:cubicBezTo>
                    <a:cubicBezTo>
                      <a:pt x="246" y="3"/>
                      <a:pt x="242" y="1"/>
                      <a:pt x="2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0242;p45">
                <a:extLst>
                  <a:ext uri="{FF2B5EF4-FFF2-40B4-BE49-F238E27FC236}">
                    <a16:creationId xmlns:a16="http://schemas.microsoft.com/office/drawing/2014/main" id="{E68A68E3-0855-B877-D975-AA4D61A869DE}"/>
                  </a:ext>
                </a:extLst>
              </p:cNvPr>
              <p:cNvSpPr/>
              <p:nvPr/>
            </p:nvSpPr>
            <p:spPr>
              <a:xfrm>
                <a:off x="6588550" y="2159075"/>
                <a:ext cx="60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420" extrusionOk="0">
                    <a:moveTo>
                      <a:pt x="233" y="0"/>
                    </a:moveTo>
                    <a:cubicBezTo>
                      <a:pt x="224" y="0"/>
                      <a:pt x="206" y="0"/>
                      <a:pt x="206" y="9"/>
                    </a:cubicBezTo>
                    <a:cubicBezTo>
                      <a:pt x="126" y="134"/>
                      <a:pt x="54" y="259"/>
                      <a:pt x="10" y="402"/>
                    </a:cubicBezTo>
                    <a:cubicBezTo>
                      <a:pt x="1" y="411"/>
                      <a:pt x="10" y="420"/>
                      <a:pt x="19" y="420"/>
                    </a:cubicBezTo>
                    <a:cubicBezTo>
                      <a:pt x="28" y="420"/>
                      <a:pt x="37" y="420"/>
                      <a:pt x="37" y="411"/>
                    </a:cubicBezTo>
                    <a:cubicBezTo>
                      <a:pt x="90" y="277"/>
                      <a:pt x="153" y="152"/>
                      <a:pt x="233" y="27"/>
                    </a:cubicBezTo>
                    <a:cubicBezTo>
                      <a:pt x="242" y="18"/>
                      <a:pt x="242" y="9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0243;p45">
                <a:extLst>
                  <a:ext uri="{FF2B5EF4-FFF2-40B4-BE49-F238E27FC236}">
                    <a16:creationId xmlns:a16="http://schemas.microsoft.com/office/drawing/2014/main" id="{473399A7-B5AB-B90B-43D6-00F0E8B0E3CE}"/>
                  </a:ext>
                </a:extLst>
              </p:cNvPr>
              <p:cNvSpPr/>
              <p:nvPr/>
            </p:nvSpPr>
            <p:spPr>
              <a:xfrm>
                <a:off x="6592575" y="2159875"/>
                <a:ext cx="85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67" extrusionOk="0">
                    <a:moveTo>
                      <a:pt x="321" y="0"/>
                    </a:moveTo>
                    <a:cubicBezTo>
                      <a:pt x="313" y="0"/>
                      <a:pt x="304" y="7"/>
                      <a:pt x="304" y="13"/>
                    </a:cubicBezTo>
                    <a:cubicBezTo>
                      <a:pt x="188" y="174"/>
                      <a:pt x="90" y="352"/>
                      <a:pt x="0" y="539"/>
                    </a:cubicBezTo>
                    <a:cubicBezTo>
                      <a:pt x="0" y="548"/>
                      <a:pt x="0" y="557"/>
                      <a:pt x="9" y="566"/>
                    </a:cubicBezTo>
                    <a:lnTo>
                      <a:pt x="18" y="566"/>
                    </a:lnTo>
                    <a:cubicBezTo>
                      <a:pt x="27" y="566"/>
                      <a:pt x="36" y="557"/>
                      <a:pt x="36" y="557"/>
                    </a:cubicBezTo>
                    <a:cubicBezTo>
                      <a:pt x="116" y="370"/>
                      <a:pt x="223" y="200"/>
                      <a:pt x="331" y="31"/>
                    </a:cubicBezTo>
                    <a:cubicBezTo>
                      <a:pt x="339" y="22"/>
                      <a:pt x="339" y="13"/>
                      <a:pt x="331" y="4"/>
                    </a:cubicBezTo>
                    <a:cubicBezTo>
                      <a:pt x="328" y="1"/>
                      <a:pt x="325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0244;p45">
                <a:extLst>
                  <a:ext uri="{FF2B5EF4-FFF2-40B4-BE49-F238E27FC236}">
                    <a16:creationId xmlns:a16="http://schemas.microsoft.com/office/drawing/2014/main" id="{DFEC861F-FE5B-F3C2-ED35-48C1AF466DCD}"/>
                  </a:ext>
                </a:extLst>
              </p:cNvPr>
              <p:cNvSpPr/>
              <p:nvPr/>
            </p:nvSpPr>
            <p:spPr>
              <a:xfrm>
                <a:off x="6597700" y="2163975"/>
                <a:ext cx="69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78" h="501" extrusionOk="0">
                    <a:moveTo>
                      <a:pt x="268" y="1"/>
                    </a:moveTo>
                    <a:cubicBezTo>
                      <a:pt x="259" y="1"/>
                      <a:pt x="241" y="1"/>
                      <a:pt x="241" y="10"/>
                    </a:cubicBezTo>
                    <a:cubicBezTo>
                      <a:pt x="152" y="161"/>
                      <a:pt x="72" y="313"/>
                      <a:pt x="10" y="473"/>
                    </a:cubicBezTo>
                    <a:cubicBezTo>
                      <a:pt x="1" y="482"/>
                      <a:pt x="10" y="491"/>
                      <a:pt x="18" y="500"/>
                    </a:cubicBezTo>
                    <a:lnTo>
                      <a:pt x="27" y="500"/>
                    </a:lnTo>
                    <a:cubicBezTo>
                      <a:pt x="36" y="500"/>
                      <a:pt x="36" y="491"/>
                      <a:pt x="45" y="491"/>
                    </a:cubicBezTo>
                    <a:cubicBezTo>
                      <a:pt x="108" y="331"/>
                      <a:pt x="188" y="179"/>
                      <a:pt x="268" y="27"/>
                    </a:cubicBezTo>
                    <a:cubicBezTo>
                      <a:pt x="277" y="19"/>
                      <a:pt x="277" y="1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0245;p45">
                <a:extLst>
                  <a:ext uri="{FF2B5EF4-FFF2-40B4-BE49-F238E27FC236}">
                    <a16:creationId xmlns:a16="http://schemas.microsoft.com/office/drawing/2014/main" id="{CDB680B5-D322-D07C-77E0-F9E3F8D5A857}"/>
                  </a:ext>
                </a:extLst>
              </p:cNvPr>
              <p:cNvSpPr/>
              <p:nvPr/>
            </p:nvSpPr>
            <p:spPr>
              <a:xfrm>
                <a:off x="6601725" y="2165375"/>
                <a:ext cx="9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05" extrusionOk="0">
                    <a:moveTo>
                      <a:pt x="345" y="0"/>
                    </a:moveTo>
                    <a:cubicBezTo>
                      <a:pt x="341" y="0"/>
                      <a:pt x="339" y="3"/>
                      <a:pt x="339" y="7"/>
                    </a:cubicBezTo>
                    <a:cubicBezTo>
                      <a:pt x="214" y="186"/>
                      <a:pt x="98" y="382"/>
                      <a:pt x="9" y="578"/>
                    </a:cubicBezTo>
                    <a:cubicBezTo>
                      <a:pt x="0" y="587"/>
                      <a:pt x="9" y="596"/>
                      <a:pt x="18" y="605"/>
                    </a:cubicBezTo>
                    <a:cubicBezTo>
                      <a:pt x="27" y="605"/>
                      <a:pt x="36" y="596"/>
                      <a:pt x="36" y="596"/>
                    </a:cubicBezTo>
                    <a:cubicBezTo>
                      <a:pt x="134" y="400"/>
                      <a:pt x="241" y="212"/>
                      <a:pt x="366" y="34"/>
                    </a:cubicBezTo>
                    <a:cubicBezTo>
                      <a:pt x="375" y="25"/>
                      <a:pt x="366" y="7"/>
                      <a:pt x="357" y="7"/>
                    </a:cubicBezTo>
                    <a:cubicBezTo>
                      <a:pt x="353" y="3"/>
                      <a:pt x="348" y="0"/>
                      <a:pt x="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0246;p45">
                <a:extLst>
                  <a:ext uri="{FF2B5EF4-FFF2-40B4-BE49-F238E27FC236}">
                    <a16:creationId xmlns:a16="http://schemas.microsoft.com/office/drawing/2014/main" id="{4A38BCF4-F4BF-A668-6307-828A9B5EBD64}"/>
                  </a:ext>
                </a:extLst>
              </p:cNvPr>
              <p:cNvSpPr/>
              <p:nvPr/>
            </p:nvSpPr>
            <p:spPr>
              <a:xfrm>
                <a:off x="6606175" y="2169450"/>
                <a:ext cx="114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701" extrusionOk="0">
                    <a:moveTo>
                      <a:pt x="439" y="1"/>
                    </a:moveTo>
                    <a:cubicBezTo>
                      <a:pt x="433" y="1"/>
                      <a:pt x="426" y="7"/>
                      <a:pt x="420" y="14"/>
                    </a:cubicBezTo>
                    <a:cubicBezTo>
                      <a:pt x="268" y="219"/>
                      <a:pt x="126" y="442"/>
                      <a:pt x="1" y="674"/>
                    </a:cubicBezTo>
                    <a:cubicBezTo>
                      <a:pt x="1" y="683"/>
                      <a:pt x="1" y="692"/>
                      <a:pt x="10" y="692"/>
                    </a:cubicBezTo>
                    <a:cubicBezTo>
                      <a:pt x="10" y="701"/>
                      <a:pt x="18" y="701"/>
                      <a:pt x="18" y="701"/>
                    </a:cubicBezTo>
                    <a:cubicBezTo>
                      <a:pt x="27" y="701"/>
                      <a:pt x="36" y="692"/>
                      <a:pt x="36" y="692"/>
                    </a:cubicBezTo>
                    <a:cubicBezTo>
                      <a:pt x="161" y="460"/>
                      <a:pt x="295" y="237"/>
                      <a:pt x="447" y="31"/>
                    </a:cubicBezTo>
                    <a:cubicBezTo>
                      <a:pt x="456" y="23"/>
                      <a:pt x="456" y="14"/>
                      <a:pt x="447" y="5"/>
                    </a:cubicBezTo>
                    <a:cubicBezTo>
                      <a:pt x="444" y="2"/>
                      <a:pt x="441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0247;p45">
                <a:extLst>
                  <a:ext uri="{FF2B5EF4-FFF2-40B4-BE49-F238E27FC236}">
                    <a16:creationId xmlns:a16="http://schemas.microsoft.com/office/drawing/2014/main" id="{BC27EB3D-3042-452D-8B65-493C848CCA04}"/>
                  </a:ext>
                </a:extLst>
              </p:cNvPr>
              <p:cNvSpPr/>
              <p:nvPr/>
            </p:nvSpPr>
            <p:spPr>
              <a:xfrm>
                <a:off x="6611075" y="2173250"/>
                <a:ext cx="1095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45" extrusionOk="0">
                    <a:moveTo>
                      <a:pt x="421" y="1"/>
                    </a:moveTo>
                    <a:cubicBezTo>
                      <a:pt x="415" y="1"/>
                      <a:pt x="409" y="7"/>
                      <a:pt x="402" y="13"/>
                    </a:cubicBezTo>
                    <a:lnTo>
                      <a:pt x="1" y="718"/>
                    </a:lnTo>
                    <a:cubicBezTo>
                      <a:pt x="1" y="727"/>
                      <a:pt x="1" y="736"/>
                      <a:pt x="10" y="745"/>
                    </a:cubicBezTo>
                    <a:lnTo>
                      <a:pt x="19" y="745"/>
                    </a:lnTo>
                    <a:cubicBezTo>
                      <a:pt x="28" y="745"/>
                      <a:pt x="28" y="745"/>
                      <a:pt x="37" y="736"/>
                    </a:cubicBezTo>
                    <a:lnTo>
                      <a:pt x="438" y="31"/>
                    </a:lnTo>
                    <a:cubicBezTo>
                      <a:pt x="438" y="22"/>
                      <a:pt x="438" y="4"/>
                      <a:pt x="429" y="4"/>
                    </a:cubicBezTo>
                    <a:cubicBezTo>
                      <a:pt x="426" y="2"/>
                      <a:pt x="424" y="1"/>
                      <a:pt x="4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0248;p45">
                <a:extLst>
                  <a:ext uri="{FF2B5EF4-FFF2-40B4-BE49-F238E27FC236}">
                    <a16:creationId xmlns:a16="http://schemas.microsoft.com/office/drawing/2014/main" id="{DBE449C7-AF65-0E60-69F6-23876365D70E}"/>
                  </a:ext>
                </a:extLst>
              </p:cNvPr>
              <p:cNvSpPr/>
              <p:nvPr/>
            </p:nvSpPr>
            <p:spPr>
              <a:xfrm>
                <a:off x="6615550" y="2175250"/>
                <a:ext cx="1227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888" extrusionOk="0">
                    <a:moveTo>
                      <a:pt x="466" y="1"/>
                    </a:moveTo>
                    <a:cubicBezTo>
                      <a:pt x="460" y="1"/>
                      <a:pt x="455" y="7"/>
                      <a:pt x="455" y="14"/>
                    </a:cubicBezTo>
                    <a:lnTo>
                      <a:pt x="9" y="861"/>
                    </a:lnTo>
                    <a:cubicBezTo>
                      <a:pt x="0" y="870"/>
                      <a:pt x="9" y="879"/>
                      <a:pt x="18" y="888"/>
                    </a:cubicBezTo>
                    <a:lnTo>
                      <a:pt x="27" y="888"/>
                    </a:lnTo>
                    <a:cubicBezTo>
                      <a:pt x="27" y="888"/>
                      <a:pt x="36" y="879"/>
                      <a:pt x="36" y="879"/>
                    </a:cubicBezTo>
                    <a:lnTo>
                      <a:pt x="482" y="22"/>
                    </a:lnTo>
                    <a:cubicBezTo>
                      <a:pt x="491" y="14"/>
                      <a:pt x="482" y="5"/>
                      <a:pt x="473" y="5"/>
                    </a:cubicBezTo>
                    <a:cubicBezTo>
                      <a:pt x="471" y="2"/>
                      <a:pt x="468" y="1"/>
                      <a:pt x="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0249;p45">
                <a:extLst>
                  <a:ext uri="{FF2B5EF4-FFF2-40B4-BE49-F238E27FC236}">
                    <a16:creationId xmlns:a16="http://schemas.microsoft.com/office/drawing/2014/main" id="{F6B8AD74-ED73-3F74-3ADD-EB8E07F193EF}"/>
                  </a:ext>
                </a:extLst>
              </p:cNvPr>
              <p:cNvSpPr/>
              <p:nvPr/>
            </p:nvSpPr>
            <p:spPr>
              <a:xfrm>
                <a:off x="6621575" y="2179825"/>
                <a:ext cx="11825" cy="2297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919" extrusionOk="0">
                    <a:moveTo>
                      <a:pt x="464" y="0"/>
                    </a:moveTo>
                    <a:cubicBezTo>
                      <a:pt x="455" y="0"/>
                      <a:pt x="446" y="0"/>
                      <a:pt x="437" y="9"/>
                    </a:cubicBezTo>
                    <a:cubicBezTo>
                      <a:pt x="268" y="286"/>
                      <a:pt x="116" y="589"/>
                      <a:pt x="0" y="892"/>
                    </a:cubicBezTo>
                    <a:cubicBezTo>
                      <a:pt x="0" y="901"/>
                      <a:pt x="0" y="910"/>
                      <a:pt x="9" y="919"/>
                    </a:cubicBezTo>
                    <a:lnTo>
                      <a:pt x="18" y="919"/>
                    </a:lnTo>
                    <a:cubicBezTo>
                      <a:pt x="27" y="919"/>
                      <a:pt x="36" y="910"/>
                      <a:pt x="36" y="910"/>
                    </a:cubicBezTo>
                    <a:cubicBezTo>
                      <a:pt x="152" y="598"/>
                      <a:pt x="295" y="303"/>
                      <a:pt x="473" y="27"/>
                    </a:cubicBezTo>
                    <a:cubicBezTo>
                      <a:pt x="473" y="18"/>
                      <a:pt x="473" y="9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0250;p45">
                <a:extLst>
                  <a:ext uri="{FF2B5EF4-FFF2-40B4-BE49-F238E27FC236}">
                    <a16:creationId xmlns:a16="http://schemas.microsoft.com/office/drawing/2014/main" id="{25223090-C268-B4DD-6CAA-33AAA5874534}"/>
                  </a:ext>
                </a:extLst>
              </p:cNvPr>
              <p:cNvSpPr/>
              <p:nvPr/>
            </p:nvSpPr>
            <p:spPr>
              <a:xfrm>
                <a:off x="6627800" y="2181150"/>
                <a:ext cx="129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054" extrusionOk="0">
                    <a:moveTo>
                      <a:pt x="509" y="1"/>
                    </a:moveTo>
                    <a:cubicBezTo>
                      <a:pt x="501" y="1"/>
                      <a:pt x="483" y="1"/>
                      <a:pt x="483" y="10"/>
                    </a:cubicBezTo>
                    <a:cubicBezTo>
                      <a:pt x="286" y="331"/>
                      <a:pt x="126" y="679"/>
                      <a:pt x="10" y="1026"/>
                    </a:cubicBezTo>
                    <a:cubicBezTo>
                      <a:pt x="1" y="1035"/>
                      <a:pt x="10" y="1053"/>
                      <a:pt x="19" y="1053"/>
                    </a:cubicBezTo>
                    <a:lnTo>
                      <a:pt x="28" y="1053"/>
                    </a:lnTo>
                    <a:cubicBezTo>
                      <a:pt x="28" y="1053"/>
                      <a:pt x="37" y="1053"/>
                      <a:pt x="46" y="1044"/>
                    </a:cubicBezTo>
                    <a:cubicBezTo>
                      <a:pt x="162" y="688"/>
                      <a:pt x="322" y="349"/>
                      <a:pt x="509" y="27"/>
                    </a:cubicBezTo>
                    <a:cubicBezTo>
                      <a:pt x="518" y="18"/>
                      <a:pt x="518" y="10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0251;p45">
                <a:extLst>
                  <a:ext uri="{FF2B5EF4-FFF2-40B4-BE49-F238E27FC236}">
                    <a16:creationId xmlns:a16="http://schemas.microsoft.com/office/drawing/2014/main" id="{981E4BA7-1522-5D67-880F-2977CB74BFF2}"/>
                  </a:ext>
                </a:extLst>
              </p:cNvPr>
              <p:cNvSpPr/>
              <p:nvPr/>
            </p:nvSpPr>
            <p:spPr>
              <a:xfrm>
                <a:off x="6632275" y="2182725"/>
                <a:ext cx="1697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214" extrusionOk="0">
                    <a:moveTo>
                      <a:pt x="669" y="0"/>
                    </a:moveTo>
                    <a:cubicBezTo>
                      <a:pt x="661" y="0"/>
                      <a:pt x="643" y="0"/>
                      <a:pt x="643" y="9"/>
                    </a:cubicBezTo>
                    <a:cubicBezTo>
                      <a:pt x="420" y="393"/>
                      <a:pt x="206" y="785"/>
                      <a:pt x="9" y="1187"/>
                    </a:cubicBezTo>
                    <a:cubicBezTo>
                      <a:pt x="0" y="1195"/>
                      <a:pt x="9" y="1204"/>
                      <a:pt x="18" y="1213"/>
                    </a:cubicBezTo>
                    <a:lnTo>
                      <a:pt x="27" y="1213"/>
                    </a:lnTo>
                    <a:cubicBezTo>
                      <a:pt x="36" y="1213"/>
                      <a:pt x="36" y="1204"/>
                      <a:pt x="45" y="1204"/>
                    </a:cubicBezTo>
                    <a:cubicBezTo>
                      <a:pt x="232" y="803"/>
                      <a:pt x="446" y="410"/>
                      <a:pt x="669" y="27"/>
                    </a:cubicBezTo>
                    <a:cubicBezTo>
                      <a:pt x="678" y="18"/>
                      <a:pt x="678" y="9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0252;p45">
                <a:extLst>
                  <a:ext uri="{FF2B5EF4-FFF2-40B4-BE49-F238E27FC236}">
                    <a16:creationId xmlns:a16="http://schemas.microsoft.com/office/drawing/2014/main" id="{332148A4-073E-CB88-A2B4-2C6A61A4FAFC}"/>
                  </a:ext>
                </a:extLst>
              </p:cNvPr>
              <p:cNvSpPr/>
              <p:nvPr/>
            </p:nvSpPr>
            <p:spPr>
              <a:xfrm>
                <a:off x="6636275" y="2184950"/>
                <a:ext cx="17875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312" extrusionOk="0">
                    <a:moveTo>
                      <a:pt x="706" y="0"/>
                    </a:moveTo>
                    <a:cubicBezTo>
                      <a:pt x="697" y="0"/>
                      <a:pt x="679" y="0"/>
                      <a:pt x="679" y="9"/>
                    </a:cubicBezTo>
                    <a:lnTo>
                      <a:pt x="10" y="1285"/>
                    </a:lnTo>
                    <a:cubicBezTo>
                      <a:pt x="1" y="1294"/>
                      <a:pt x="10" y="1303"/>
                      <a:pt x="19" y="1312"/>
                    </a:cubicBezTo>
                    <a:lnTo>
                      <a:pt x="28" y="1312"/>
                    </a:lnTo>
                    <a:cubicBezTo>
                      <a:pt x="28" y="1312"/>
                      <a:pt x="37" y="1312"/>
                      <a:pt x="46" y="1303"/>
                    </a:cubicBezTo>
                    <a:lnTo>
                      <a:pt x="706" y="27"/>
                    </a:lnTo>
                    <a:cubicBezTo>
                      <a:pt x="715" y="18"/>
                      <a:pt x="715" y="9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0253;p45">
                <a:extLst>
                  <a:ext uri="{FF2B5EF4-FFF2-40B4-BE49-F238E27FC236}">
                    <a16:creationId xmlns:a16="http://schemas.microsoft.com/office/drawing/2014/main" id="{750B7B51-1B36-0378-5336-4E80156291F3}"/>
                  </a:ext>
                </a:extLst>
              </p:cNvPr>
              <p:cNvSpPr/>
              <p:nvPr/>
            </p:nvSpPr>
            <p:spPr>
              <a:xfrm>
                <a:off x="6642300" y="2188200"/>
                <a:ext cx="178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334" extrusionOk="0">
                    <a:moveTo>
                      <a:pt x="689" y="0"/>
                    </a:moveTo>
                    <a:cubicBezTo>
                      <a:pt x="683" y="0"/>
                      <a:pt x="676" y="7"/>
                      <a:pt x="670" y="13"/>
                    </a:cubicBezTo>
                    <a:cubicBezTo>
                      <a:pt x="447" y="432"/>
                      <a:pt x="224" y="869"/>
                      <a:pt x="10" y="1307"/>
                    </a:cubicBezTo>
                    <a:cubicBezTo>
                      <a:pt x="1" y="1315"/>
                      <a:pt x="10" y="1324"/>
                      <a:pt x="19" y="1324"/>
                    </a:cubicBezTo>
                    <a:cubicBezTo>
                      <a:pt x="19" y="1324"/>
                      <a:pt x="19" y="1333"/>
                      <a:pt x="28" y="1333"/>
                    </a:cubicBezTo>
                    <a:cubicBezTo>
                      <a:pt x="28" y="1333"/>
                      <a:pt x="37" y="1324"/>
                      <a:pt x="45" y="1315"/>
                    </a:cubicBezTo>
                    <a:cubicBezTo>
                      <a:pt x="251" y="887"/>
                      <a:pt x="474" y="450"/>
                      <a:pt x="706" y="31"/>
                    </a:cubicBezTo>
                    <a:cubicBezTo>
                      <a:pt x="715" y="22"/>
                      <a:pt x="706" y="4"/>
                      <a:pt x="697" y="4"/>
                    </a:cubicBezTo>
                    <a:cubicBezTo>
                      <a:pt x="694" y="1"/>
                      <a:pt x="691" y="0"/>
                      <a:pt x="6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0254;p45">
                <a:extLst>
                  <a:ext uri="{FF2B5EF4-FFF2-40B4-BE49-F238E27FC236}">
                    <a16:creationId xmlns:a16="http://schemas.microsoft.com/office/drawing/2014/main" id="{0BD72E86-EAA2-5D95-F766-0A7DD3C4D77F}"/>
                  </a:ext>
                </a:extLst>
              </p:cNvPr>
              <p:cNvSpPr/>
              <p:nvPr/>
            </p:nvSpPr>
            <p:spPr>
              <a:xfrm>
                <a:off x="6647000" y="2193650"/>
                <a:ext cx="17400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321" extrusionOk="0">
                    <a:moveTo>
                      <a:pt x="687" y="0"/>
                    </a:moveTo>
                    <a:cubicBezTo>
                      <a:pt x="678" y="0"/>
                      <a:pt x="669" y="0"/>
                      <a:pt x="660" y="9"/>
                    </a:cubicBezTo>
                    <a:cubicBezTo>
                      <a:pt x="455" y="446"/>
                      <a:pt x="241" y="874"/>
                      <a:pt x="9" y="1294"/>
                    </a:cubicBezTo>
                    <a:cubicBezTo>
                      <a:pt x="0" y="1303"/>
                      <a:pt x="9" y="1312"/>
                      <a:pt x="18" y="1320"/>
                    </a:cubicBezTo>
                    <a:lnTo>
                      <a:pt x="27" y="1320"/>
                    </a:lnTo>
                    <a:cubicBezTo>
                      <a:pt x="27" y="1320"/>
                      <a:pt x="36" y="1312"/>
                      <a:pt x="36" y="1312"/>
                    </a:cubicBezTo>
                    <a:cubicBezTo>
                      <a:pt x="268" y="892"/>
                      <a:pt x="491" y="455"/>
                      <a:pt x="696" y="27"/>
                    </a:cubicBezTo>
                    <a:cubicBezTo>
                      <a:pt x="696" y="18"/>
                      <a:pt x="696" y="0"/>
                      <a:pt x="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0255;p45">
                <a:extLst>
                  <a:ext uri="{FF2B5EF4-FFF2-40B4-BE49-F238E27FC236}">
                    <a16:creationId xmlns:a16="http://schemas.microsoft.com/office/drawing/2014/main" id="{8241714C-0980-23F9-5C7E-670732E9F832}"/>
                  </a:ext>
                </a:extLst>
              </p:cNvPr>
              <p:cNvSpPr/>
              <p:nvPr/>
            </p:nvSpPr>
            <p:spPr>
              <a:xfrm>
                <a:off x="6651000" y="2195200"/>
                <a:ext cx="20325" cy="377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509" extrusionOk="0">
                    <a:moveTo>
                      <a:pt x="795" y="1"/>
                    </a:moveTo>
                    <a:cubicBezTo>
                      <a:pt x="786" y="1"/>
                      <a:pt x="777" y="1"/>
                      <a:pt x="768" y="10"/>
                    </a:cubicBezTo>
                    <a:lnTo>
                      <a:pt x="1" y="1481"/>
                    </a:lnTo>
                    <a:cubicBezTo>
                      <a:pt x="1" y="1490"/>
                      <a:pt x="1" y="1499"/>
                      <a:pt x="10" y="1499"/>
                    </a:cubicBezTo>
                    <a:cubicBezTo>
                      <a:pt x="19" y="1508"/>
                      <a:pt x="19" y="1508"/>
                      <a:pt x="19" y="1508"/>
                    </a:cubicBezTo>
                    <a:cubicBezTo>
                      <a:pt x="28" y="1508"/>
                      <a:pt x="36" y="1499"/>
                      <a:pt x="36" y="1490"/>
                    </a:cubicBezTo>
                    <a:lnTo>
                      <a:pt x="804" y="27"/>
                    </a:lnTo>
                    <a:cubicBezTo>
                      <a:pt x="813" y="18"/>
                      <a:pt x="804" y="10"/>
                      <a:pt x="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0256;p45">
                <a:extLst>
                  <a:ext uri="{FF2B5EF4-FFF2-40B4-BE49-F238E27FC236}">
                    <a16:creationId xmlns:a16="http://schemas.microsoft.com/office/drawing/2014/main" id="{496E0098-DADB-CC03-EC22-01BB1FE8117E}"/>
                  </a:ext>
                </a:extLst>
              </p:cNvPr>
              <p:cNvSpPr/>
              <p:nvPr/>
            </p:nvSpPr>
            <p:spPr>
              <a:xfrm>
                <a:off x="6654575" y="2200025"/>
                <a:ext cx="2165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557" extrusionOk="0">
                    <a:moveTo>
                      <a:pt x="840" y="0"/>
                    </a:moveTo>
                    <a:cubicBezTo>
                      <a:pt x="835" y="0"/>
                      <a:pt x="830" y="6"/>
                      <a:pt x="830" y="13"/>
                    </a:cubicBezTo>
                    <a:cubicBezTo>
                      <a:pt x="571" y="530"/>
                      <a:pt x="304" y="1039"/>
                      <a:pt x="9" y="1529"/>
                    </a:cubicBezTo>
                    <a:cubicBezTo>
                      <a:pt x="0" y="1538"/>
                      <a:pt x="9" y="1556"/>
                      <a:pt x="18" y="1556"/>
                    </a:cubicBezTo>
                    <a:lnTo>
                      <a:pt x="27" y="1556"/>
                    </a:lnTo>
                    <a:cubicBezTo>
                      <a:pt x="27" y="1556"/>
                      <a:pt x="36" y="1556"/>
                      <a:pt x="36" y="1547"/>
                    </a:cubicBezTo>
                    <a:cubicBezTo>
                      <a:pt x="331" y="1057"/>
                      <a:pt x="607" y="548"/>
                      <a:pt x="857" y="31"/>
                    </a:cubicBezTo>
                    <a:cubicBezTo>
                      <a:pt x="866" y="22"/>
                      <a:pt x="857" y="4"/>
                      <a:pt x="848" y="4"/>
                    </a:cubicBezTo>
                    <a:cubicBezTo>
                      <a:pt x="845" y="1"/>
                      <a:pt x="843" y="0"/>
                      <a:pt x="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0257;p45">
                <a:extLst>
                  <a:ext uri="{FF2B5EF4-FFF2-40B4-BE49-F238E27FC236}">
                    <a16:creationId xmlns:a16="http://schemas.microsoft.com/office/drawing/2014/main" id="{BACF4340-C740-035E-A868-3B058A00C3F3}"/>
                  </a:ext>
                </a:extLst>
              </p:cNvPr>
              <p:cNvSpPr/>
              <p:nvPr/>
            </p:nvSpPr>
            <p:spPr>
              <a:xfrm>
                <a:off x="6660825" y="2204400"/>
                <a:ext cx="2277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551" extrusionOk="0">
                    <a:moveTo>
                      <a:pt x="888" y="1"/>
                    </a:moveTo>
                    <a:cubicBezTo>
                      <a:pt x="883" y="1"/>
                      <a:pt x="879" y="3"/>
                      <a:pt x="875" y="7"/>
                    </a:cubicBezTo>
                    <a:cubicBezTo>
                      <a:pt x="562" y="498"/>
                      <a:pt x="268" y="1006"/>
                      <a:pt x="0" y="1524"/>
                    </a:cubicBezTo>
                    <a:cubicBezTo>
                      <a:pt x="0" y="1533"/>
                      <a:pt x="0" y="1542"/>
                      <a:pt x="9" y="1551"/>
                    </a:cubicBezTo>
                    <a:lnTo>
                      <a:pt x="18" y="1551"/>
                    </a:lnTo>
                    <a:cubicBezTo>
                      <a:pt x="27" y="1551"/>
                      <a:pt x="27" y="1542"/>
                      <a:pt x="36" y="1542"/>
                    </a:cubicBezTo>
                    <a:cubicBezTo>
                      <a:pt x="304" y="1024"/>
                      <a:pt x="598" y="516"/>
                      <a:pt x="910" y="34"/>
                    </a:cubicBezTo>
                    <a:cubicBezTo>
                      <a:pt x="910" y="25"/>
                      <a:pt x="910" y="7"/>
                      <a:pt x="901" y="7"/>
                    </a:cubicBezTo>
                    <a:cubicBezTo>
                      <a:pt x="897" y="3"/>
                      <a:pt x="892" y="1"/>
                      <a:pt x="8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0258;p45">
                <a:extLst>
                  <a:ext uri="{FF2B5EF4-FFF2-40B4-BE49-F238E27FC236}">
                    <a16:creationId xmlns:a16="http://schemas.microsoft.com/office/drawing/2014/main" id="{31A9929F-4B94-363C-8329-C5AC5877C680}"/>
                  </a:ext>
                </a:extLst>
              </p:cNvPr>
              <p:cNvSpPr/>
              <p:nvPr/>
            </p:nvSpPr>
            <p:spPr>
              <a:xfrm>
                <a:off x="6668400" y="2215275"/>
                <a:ext cx="1787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214" extrusionOk="0">
                    <a:moveTo>
                      <a:pt x="696" y="0"/>
                    </a:moveTo>
                    <a:cubicBezTo>
                      <a:pt x="688" y="0"/>
                      <a:pt x="679" y="0"/>
                      <a:pt x="670" y="9"/>
                    </a:cubicBezTo>
                    <a:cubicBezTo>
                      <a:pt x="429" y="384"/>
                      <a:pt x="206" y="777"/>
                      <a:pt x="1" y="1187"/>
                    </a:cubicBezTo>
                    <a:cubicBezTo>
                      <a:pt x="1" y="1196"/>
                      <a:pt x="1" y="1205"/>
                      <a:pt x="10" y="1214"/>
                    </a:cubicBezTo>
                    <a:lnTo>
                      <a:pt x="18" y="1214"/>
                    </a:lnTo>
                    <a:cubicBezTo>
                      <a:pt x="27" y="1214"/>
                      <a:pt x="36" y="1205"/>
                      <a:pt x="36" y="1205"/>
                    </a:cubicBezTo>
                    <a:cubicBezTo>
                      <a:pt x="233" y="794"/>
                      <a:pt x="456" y="402"/>
                      <a:pt x="705" y="27"/>
                    </a:cubicBezTo>
                    <a:cubicBezTo>
                      <a:pt x="714" y="18"/>
                      <a:pt x="705" y="9"/>
                      <a:pt x="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0259;p45">
                <a:extLst>
                  <a:ext uri="{FF2B5EF4-FFF2-40B4-BE49-F238E27FC236}">
                    <a16:creationId xmlns:a16="http://schemas.microsoft.com/office/drawing/2014/main" id="{421DA671-6C28-4D43-8401-126C1E23F6AA}"/>
                  </a:ext>
                </a:extLst>
              </p:cNvPr>
              <p:cNvSpPr/>
              <p:nvPr/>
            </p:nvSpPr>
            <p:spPr>
              <a:xfrm>
                <a:off x="6674875" y="2223300"/>
                <a:ext cx="15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081" extrusionOk="0">
                    <a:moveTo>
                      <a:pt x="625" y="1"/>
                    </a:moveTo>
                    <a:cubicBezTo>
                      <a:pt x="616" y="1"/>
                      <a:pt x="598" y="1"/>
                      <a:pt x="598" y="10"/>
                    </a:cubicBezTo>
                    <a:cubicBezTo>
                      <a:pt x="411" y="357"/>
                      <a:pt x="214" y="714"/>
                      <a:pt x="0" y="1053"/>
                    </a:cubicBezTo>
                    <a:cubicBezTo>
                      <a:pt x="0" y="1062"/>
                      <a:pt x="0" y="1071"/>
                      <a:pt x="9" y="1080"/>
                    </a:cubicBezTo>
                    <a:lnTo>
                      <a:pt x="18" y="1080"/>
                    </a:lnTo>
                    <a:cubicBezTo>
                      <a:pt x="27" y="1080"/>
                      <a:pt x="27" y="1080"/>
                      <a:pt x="36" y="1071"/>
                    </a:cubicBezTo>
                    <a:cubicBezTo>
                      <a:pt x="241" y="732"/>
                      <a:pt x="446" y="375"/>
                      <a:pt x="634" y="27"/>
                    </a:cubicBezTo>
                    <a:cubicBezTo>
                      <a:pt x="634" y="18"/>
                      <a:pt x="634" y="10"/>
                      <a:pt x="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0260;p45">
                <a:extLst>
                  <a:ext uri="{FF2B5EF4-FFF2-40B4-BE49-F238E27FC236}">
                    <a16:creationId xmlns:a16="http://schemas.microsoft.com/office/drawing/2014/main" id="{AFC8DC67-C3E3-D888-82E1-502F6F8B2E5C}"/>
                  </a:ext>
                </a:extLst>
              </p:cNvPr>
              <p:cNvSpPr/>
              <p:nvPr/>
            </p:nvSpPr>
            <p:spPr>
              <a:xfrm>
                <a:off x="6678450" y="2232900"/>
                <a:ext cx="14075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946" extrusionOk="0">
                    <a:moveTo>
                      <a:pt x="553" y="0"/>
                    </a:moveTo>
                    <a:cubicBezTo>
                      <a:pt x="544" y="0"/>
                      <a:pt x="535" y="0"/>
                      <a:pt x="526" y="9"/>
                    </a:cubicBezTo>
                    <a:lnTo>
                      <a:pt x="9" y="919"/>
                    </a:lnTo>
                    <a:cubicBezTo>
                      <a:pt x="0" y="928"/>
                      <a:pt x="9" y="937"/>
                      <a:pt x="18" y="946"/>
                    </a:cubicBezTo>
                    <a:lnTo>
                      <a:pt x="27" y="946"/>
                    </a:lnTo>
                    <a:cubicBezTo>
                      <a:pt x="27" y="946"/>
                      <a:pt x="36" y="946"/>
                      <a:pt x="45" y="937"/>
                    </a:cubicBezTo>
                    <a:lnTo>
                      <a:pt x="562" y="27"/>
                    </a:lnTo>
                    <a:cubicBezTo>
                      <a:pt x="562" y="18"/>
                      <a:pt x="562" y="9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0261;p45">
                <a:extLst>
                  <a:ext uri="{FF2B5EF4-FFF2-40B4-BE49-F238E27FC236}">
                    <a16:creationId xmlns:a16="http://schemas.microsoft.com/office/drawing/2014/main" id="{B5E00D17-5316-ABCB-276F-65FF2982FABA}"/>
                  </a:ext>
                </a:extLst>
              </p:cNvPr>
              <p:cNvSpPr/>
              <p:nvPr/>
            </p:nvSpPr>
            <p:spPr>
              <a:xfrm>
                <a:off x="6684900" y="2243500"/>
                <a:ext cx="80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67" extrusionOk="0">
                    <a:moveTo>
                      <a:pt x="296" y="1"/>
                    </a:moveTo>
                    <a:cubicBezTo>
                      <a:pt x="290" y="1"/>
                      <a:pt x="284" y="7"/>
                      <a:pt x="277" y="13"/>
                    </a:cubicBezTo>
                    <a:cubicBezTo>
                      <a:pt x="224" y="201"/>
                      <a:pt x="126" y="379"/>
                      <a:pt x="10" y="540"/>
                    </a:cubicBezTo>
                    <a:cubicBezTo>
                      <a:pt x="1" y="549"/>
                      <a:pt x="1" y="558"/>
                      <a:pt x="10" y="566"/>
                    </a:cubicBezTo>
                    <a:lnTo>
                      <a:pt x="19" y="566"/>
                    </a:lnTo>
                    <a:cubicBezTo>
                      <a:pt x="28" y="566"/>
                      <a:pt x="36" y="566"/>
                      <a:pt x="36" y="558"/>
                    </a:cubicBezTo>
                    <a:cubicBezTo>
                      <a:pt x="161" y="397"/>
                      <a:pt x="251" y="219"/>
                      <a:pt x="313" y="22"/>
                    </a:cubicBezTo>
                    <a:cubicBezTo>
                      <a:pt x="322" y="13"/>
                      <a:pt x="313" y="4"/>
                      <a:pt x="304" y="4"/>
                    </a:cubicBezTo>
                    <a:cubicBezTo>
                      <a:pt x="301" y="2"/>
                      <a:pt x="299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0262;p45">
                <a:extLst>
                  <a:ext uri="{FF2B5EF4-FFF2-40B4-BE49-F238E27FC236}">
                    <a16:creationId xmlns:a16="http://schemas.microsoft.com/office/drawing/2014/main" id="{0A65F466-C2F9-42D8-0740-959E2CEC4D85}"/>
                  </a:ext>
                </a:extLst>
              </p:cNvPr>
              <p:cNvSpPr/>
              <p:nvPr/>
            </p:nvSpPr>
            <p:spPr>
              <a:xfrm>
                <a:off x="6489300" y="1637325"/>
                <a:ext cx="575450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23018" h="6280" extrusionOk="0">
                    <a:moveTo>
                      <a:pt x="17989" y="0"/>
                    </a:moveTo>
                    <a:cubicBezTo>
                      <a:pt x="16439" y="0"/>
                      <a:pt x="14369" y="162"/>
                      <a:pt x="11607" y="584"/>
                    </a:cubicBezTo>
                    <a:cubicBezTo>
                      <a:pt x="1" y="2359"/>
                      <a:pt x="1455" y="4929"/>
                      <a:pt x="1455" y="4929"/>
                    </a:cubicBezTo>
                    <a:cubicBezTo>
                      <a:pt x="1455" y="4929"/>
                      <a:pt x="1736" y="6280"/>
                      <a:pt x="6286" y="6280"/>
                    </a:cubicBezTo>
                    <a:cubicBezTo>
                      <a:pt x="7800" y="6280"/>
                      <a:pt x="9787" y="6130"/>
                      <a:pt x="12392" y="5731"/>
                    </a:cubicBezTo>
                    <a:cubicBezTo>
                      <a:pt x="22830" y="4135"/>
                      <a:pt x="22580" y="1699"/>
                      <a:pt x="22580" y="1699"/>
                    </a:cubicBezTo>
                    <a:cubicBezTo>
                      <a:pt x="22580" y="1699"/>
                      <a:pt x="23018" y="0"/>
                      <a:pt x="179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0263;p45">
                <a:extLst>
                  <a:ext uri="{FF2B5EF4-FFF2-40B4-BE49-F238E27FC236}">
                    <a16:creationId xmlns:a16="http://schemas.microsoft.com/office/drawing/2014/main" id="{0AE04F4C-14EF-F73E-BB36-24BAF91991BE}"/>
                  </a:ext>
                </a:extLst>
              </p:cNvPr>
              <p:cNvSpPr/>
              <p:nvPr/>
            </p:nvSpPr>
            <p:spPr>
              <a:xfrm>
                <a:off x="6521225" y="1635375"/>
                <a:ext cx="536125" cy="162275"/>
              </a:xfrm>
              <a:custGeom>
                <a:avLst/>
                <a:gdLst/>
                <a:ahLst/>
                <a:cxnLst/>
                <a:rect l="l" t="t" r="r" b="b"/>
                <a:pathLst>
                  <a:path w="21445" h="6491" extrusionOk="0">
                    <a:moveTo>
                      <a:pt x="16865" y="1"/>
                    </a:moveTo>
                    <a:cubicBezTo>
                      <a:pt x="16631" y="1"/>
                      <a:pt x="16398" y="4"/>
                      <a:pt x="16165" y="11"/>
                    </a:cubicBezTo>
                    <a:cubicBezTo>
                      <a:pt x="15183" y="47"/>
                      <a:pt x="14202" y="136"/>
                      <a:pt x="13230" y="243"/>
                    </a:cubicBezTo>
                    <a:cubicBezTo>
                      <a:pt x="12257" y="359"/>
                      <a:pt x="11294" y="501"/>
                      <a:pt x="10330" y="662"/>
                    </a:cubicBezTo>
                    <a:cubicBezTo>
                      <a:pt x="11294" y="537"/>
                      <a:pt x="12266" y="421"/>
                      <a:pt x="13239" y="323"/>
                    </a:cubicBezTo>
                    <a:cubicBezTo>
                      <a:pt x="14211" y="234"/>
                      <a:pt x="15192" y="171"/>
                      <a:pt x="16165" y="162"/>
                    </a:cubicBezTo>
                    <a:cubicBezTo>
                      <a:pt x="16310" y="160"/>
                      <a:pt x="16456" y="158"/>
                      <a:pt x="16602" y="158"/>
                    </a:cubicBezTo>
                    <a:cubicBezTo>
                      <a:pt x="17430" y="158"/>
                      <a:pt x="18261" y="206"/>
                      <a:pt x="19073" y="350"/>
                    </a:cubicBezTo>
                    <a:cubicBezTo>
                      <a:pt x="19546" y="430"/>
                      <a:pt x="20019" y="555"/>
                      <a:pt x="20447" y="769"/>
                    </a:cubicBezTo>
                    <a:cubicBezTo>
                      <a:pt x="20652" y="876"/>
                      <a:pt x="20848" y="1010"/>
                      <a:pt x="20991" y="1179"/>
                    </a:cubicBezTo>
                    <a:cubicBezTo>
                      <a:pt x="21071" y="1260"/>
                      <a:pt x="21125" y="1358"/>
                      <a:pt x="21160" y="1456"/>
                    </a:cubicBezTo>
                    <a:cubicBezTo>
                      <a:pt x="21178" y="1510"/>
                      <a:pt x="21187" y="1554"/>
                      <a:pt x="21196" y="1608"/>
                    </a:cubicBezTo>
                    <a:cubicBezTo>
                      <a:pt x="21205" y="1661"/>
                      <a:pt x="21205" y="1715"/>
                      <a:pt x="21196" y="1750"/>
                    </a:cubicBezTo>
                    <a:lnTo>
                      <a:pt x="21196" y="1786"/>
                    </a:lnTo>
                    <a:cubicBezTo>
                      <a:pt x="21187" y="1813"/>
                      <a:pt x="21187" y="1875"/>
                      <a:pt x="21169" y="1920"/>
                    </a:cubicBezTo>
                    <a:cubicBezTo>
                      <a:pt x="21152" y="1965"/>
                      <a:pt x="21125" y="2018"/>
                      <a:pt x="21107" y="2063"/>
                    </a:cubicBezTo>
                    <a:cubicBezTo>
                      <a:pt x="21089" y="2116"/>
                      <a:pt x="21053" y="2161"/>
                      <a:pt x="21027" y="2205"/>
                    </a:cubicBezTo>
                    <a:cubicBezTo>
                      <a:pt x="20991" y="2250"/>
                      <a:pt x="20964" y="2295"/>
                      <a:pt x="20928" y="2339"/>
                    </a:cubicBezTo>
                    <a:cubicBezTo>
                      <a:pt x="20848" y="2419"/>
                      <a:pt x="20786" y="2509"/>
                      <a:pt x="20697" y="2589"/>
                    </a:cubicBezTo>
                    <a:lnTo>
                      <a:pt x="20438" y="2812"/>
                    </a:lnTo>
                    <a:cubicBezTo>
                      <a:pt x="20250" y="2946"/>
                      <a:pt x="20072" y="3089"/>
                      <a:pt x="19867" y="3196"/>
                    </a:cubicBezTo>
                    <a:lnTo>
                      <a:pt x="19564" y="3374"/>
                    </a:lnTo>
                    <a:cubicBezTo>
                      <a:pt x="19465" y="3428"/>
                      <a:pt x="19358" y="3481"/>
                      <a:pt x="19251" y="3526"/>
                    </a:cubicBezTo>
                    <a:cubicBezTo>
                      <a:pt x="19046" y="3633"/>
                      <a:pt x="18832" y="3740"/>
                      <a:pt x="18618" y="3820"/>
                    </a:cubicBezTo>
                    <a:cubicBezTo>
                      <a:pt x="18395" y="3900"/>
                      <a:pt x="18181" y="3999"/>
                      <a:pt x="17958" y="4079"/>
                    </a:cubicBezTo>
                    <a:cubicBezTo>
                      <a:pt x="17512" y="4222"/>
                      <a:pt x="17075" y="4391"/>
                      <a:pt x="16620" y="4507"/>
                    </a:cubicBezTo>
                    <a:cubicBezTo>
                      <a:pt x="14809" y="5024"/>
                      <a:pt x="12953" y="5372"/>
                      <a:pt x="11089" y="5667"/>
                    </a:cubicBezTo>
                    <a:cubicBezTo>
                      <a:pt x="9224" y="5943"/>
                      <a:pt x="7351" y="6166"/>
                      <a:pt x="5468" y="6211"/>
                    </a:cubicBezTo>
                    <a:cubicBezTo>
                      <a:pt x="5318" y="6219"/>
                      <a:pt x="5169" y="6223"/>
                      <a:pt x="5021" y="6223"/>
                    </a:cubicBezTo>
                    <a:cubicBezTo>
                      <a:pt x="4700" y="6223"/>
                      <a:pt x="4382" y="6208"/>
                      <a:pt x="4059" y="6202"/>
                    </a:cubicBezTo>
                    <a:cubicBezTo>
                      <a:pt x="3827" y="6193"/>
                      <a:pt x="3595" y="6166"/>
                      <a:pt x="3363" y="6148"/>
                    </a:cubicBezTo>
                    <a:cubicBezTo>
                      <a:pt x="3122" y="6140"/>
                      <a:pt x="2890" y="6104"/>
                      <a:pt x="2667" y="6068"/>
                    </a:cubicBezTo>
                    <a:cubicBezTo>
                      <a:pt x="2551" y="6050"/>
                      <a:pt x="2435" y="6033"/>
                      <a:pt x="2319" y="6015"/>
                    </a:cubicBezTo>
                    <a:lnTo>
                      <a:pt x="1980" y="5934"/>
                    </a:lnTo>
                    <a:cubicBezTo>
                      <a:pt x="1748" y="5890"/>
                      <a:pt x="1534" y="5809"/>
                      <a:pt x="1311" y="5738"/>
                    </a:cubicBezTo>
                    <a:cubicBezTo>
                      <a:pt x="1213" y="5694"/>
                      <a:pt x="1106" y="5649"/>
                      <a:pt x="999" y="5595"/>
                    </a:cubicBezTo>
                    <a:cubicBezTo>
                      <a:pt x="892" y="5551"/>
                      <a:pt x="803" y="5488"/>
                      <a:pt x="704" y="5435"/>
                    </a:cubicBezTo>
                    <a:cubicBezTo>
                      <a:pt x="660" y="5408"/>
                      <a:pt x="624" y="5363"/>
                      <a:pt x="580" y="5328"/>
                    </a:cubicBezTo>
                    <a:cubicBezTo>
                      <a:pt x="535" y="5301"/>
                      <a:pt x="490" y="5265"/>
                      <a:pt x="455" y="5221"/>
                    </a:cubicBezTo>
                    <a:cubicBezTo>
                      <a:pt x="419" y="5185"/>
                      <a:pt x="383" y="5149"/>
                      <a:pt x="357" y="5105"/>
                    </a:cubicBezTo>
                    <a:cubicBezTo>
                      <a:pt x="330" y="5060"/>
                      <a:pt x="303" y="5007"/>
                      <a:pt x="294" y="4989"/>
                    </a:cubicBezTo>
                    <a:lnTo>
                      <a:pt x="276" y="4953"/>
                    </a:lnTo>
                    <a:cubicBezTo>
                      <a:pt x="267" y="4926"/>
                      <a:pt x="249" y="4864"/>
                      <a:pt x="241" y="4819"/>
                    </a:cubicBezTo>
                    <a:cubicBezTo>
                      <a:pt x="232" y="4766"/>
                      <a:pt x="232" y="4712"/>
                      <a:pt x="241" y="4659"/>
                    </a:cubicBezTo>
                    <a:cubicBezTo>
                      <a:pt x="249" y="4552"/>
                      <a:pt x="276" y="4445"/>
                      <a:pt x="321" y="4346"/>
                    </a:cubicBezTo>
                    <a:cubicBezTo>
                      <a:pt x="419" y="4141"/>
                      <a:pt x="562" y="3954"/>
                      <a:pt x="731" y="3793"/>
                    </a:cubicBezTo>
                    <a:cubicBezTo>
                      <a:pt x="1070" y="3463"/>
                      <a:pt x="1481" y="3205"/>
                      <a:pt x="1909" y="2982"/>
                    </a:cubicBezTo>
                    <a:cubicBezTo>
                      <a:pt x="2765" y="2535"/>
                      <a:pt x="3684" y="2214"/>
                      <a:pt x="4621" y="1929"/>
                    </a:cubicBezTo>
                    <a:cubicBezTo>
                      <a:pt x="5549" y="1652"/>
                      <a:pt x="6494" y="1420"/>
                      <a:pt x="7449" y="1215"/>
                    </a:cubicBezTo>
                    <a:cubicBezTo>
                      <a:pt x="8403" y="1010"/>
                      <a:pt x="9367" y="832"/>
                      <a:pt x="10330" y="662"/>
                    </a:cubicBezTo>
                    <a:lnTo>
                      <a:pt x="10330" y="662"/>
                    </a:lnTo>
                    <a:cubicBezTo>
                      <a:pt x="9358" y="796"/>
                      <a:pt x="8394" y="948"/>
                      <a:pt x="7431" y="1135"/>
                    </a:cubicBezTo>
                    <a:cubicBezTo>
                      <a:pt x="6476" y="1322"/>
                      <a:pt x="5522" y="1527"/>
                      <a:pt x="4576" y="1795"/>
                    </a:cubicBezTo>
                    <a:cubicBezTo>
                      <a:pt x="3639" y="2054"/>
                      <a:pt x="2703" y="2375"/>
                      <a:pt x="1820" y="2812"/>
                    </a:cubicBezTo>
                    <a:cubicBezTo>
                      <a:pt x="1382" y="3044"/>
                      <a:pt x="954" y="3294"/>
                      <a:pt x="588" y="3642"/>
                    </a:cubicBezTo>
                    <a:cubicBezTo>
                      <a:pt x="401" y="3811"/>
                      <a:pt x="232" y="4016"/>
                      <a:pt x="125" y="4257"/>
                    </a:cubicBezTo>
                    <a:cubicBezTo>
                      <a:pt x="62" y="4373"/>
                      <a:pt x="26" y="4507"/>
                      <a:pt x="18" y="4641"/>
                    </a:cubicBezTo>
                    <a:cubicBezTo>
                      <a:pt x="0" y="4780"/>
                      <a:pt x="8" y="4901"/>
                      <a:pt x="74" y="5047"/>
                    </a:cubicBezTo>
                    <a:lnTo>
                      <a:pt x="74" y="5047"/>
                    </a:lnTo>
                    <a:cubicBezTo>
                      <a:pt x="93" y="5127"/>
                      <a:pt x="127" y="5171"/>
                      <a:pt x="160" y="5230"/>
                    </a:cubicBezTo>
                    <a:cubicBezTo>
                      <a:pt x="196" y="5292"/>
                      <a:pt x="241" y="5337"/>
                      <a:pt x="285" y="5381"/>
                    </a:cubicBezTo>
                    <a:cubicBezTo>
                      <a:pt x="330" y="5435"/>
                      <a:pt x="374" y="5470"/>
                      <a:pt x="419" y="5515"/>
                    </a:cubicBezTo>
                    <a:cubicBezTo>
                      <a:pt x="473" y="5551"/>
                      <a:pt x="517" y="5595"/>
                      <a:pt x="571" y="5631"/>
                    </a:cubicBezTo>
                    <a:cubicBezTo>
                      <a:pt x="678" y="5694"/>
                      <a:pt x="776" y="5765"/>
                      <a:pt x="892" y="5818"/>
                    </a:cubicBezTo>
                    <a:cubicBezTo>
                      <a:pt x="999" y="5872"/>
                      <a:pt x="1115" y="5925"/>
                      <a:pt x="1222" y="5970"/>
                    </a:cubicBezTo>
                    <a:cubicBezTo>
                      <a:pt x="1454" y="6041"/>
                      <a:pt x="1686" y="6140"/>
                      <a:pt x="1918" y="6184"/>
                    </a:cubicBezTo>
                    <a:lnTo>
                      <a:pt x="2266" y="6264"/>
                    </a:lnTo>
                    <a:cubicBezTo>
                      <a:pt x="2391" y="6291"/>
                      <a:pt x="2507" y="6300"/>
                      <a:pt x="2622" y="6318"/>
                    </a:cubicBezTo>
                    <a:cubicBezTo>
                      <a:pt x="2863" y="6354"/>
                      <a:pt x="3095" y="6398"/>
                      <a:pt x="3336" y="6407"/>
                    </a:cubicBezTo>
                    <a:cubicBezTo>
                      <a:pt x="3568" y="6425"/>
                      <a:pt x="3809" y="6461"/>
                      <a:pt x="4050" y="6470"/>
                    </a:cubicBezTo>
                    <a:cubicBezTo>
                      <a:pt x="4373" y="6476"/>
                      <a:pt x="4696" y="6490"/>
                      <a:pt x="5022" y="6490"/>
                    </a:cubicBezTo>
                    <a:cubicBezTo>
                      <a:pt x="5173" y="6490"/>
                      <a:pt x="5325" y="6487"/>
                      <a:pt x="5477" y="6479"/>
                    </a:cubicBezTo>
                    <a:cubicBezTo>
                      <a:pt x="7377" y="6443"/>
                      <a:pt x="9260" y="6229"/>
                      <a:pt x="11133" y="5961"/>
                    </a:cubicBezTo>
                    <a:cubicBezTo>
                      <a:pt x="13007" y="5658"/>
                      <a:pt x="14871" y="5301"/>
                      <a:pt x="16700" y="4766"/>
                    </a:cubicBezTo>
                    <a:cubicBezTo>
                      <a:pt x="17155" y="4641"/>
                      <a:pt x="17601" y="4480"/>
                      <a:pt x="18056" y="4329"/>
                    </a:cubicBezTo>
                    <a:cubicBezTo>
                      <a:pt x="18279" y="4248"/>
                      <a:pt x="18493" y="4150"/>
                      <a:pt x="18716" y="4061"/>
                    </a:cubicBezTo>
                    <a:cubicBezTo>
                      <a:pt x="18939" y="3972"/>
                      <a:pt x="19153" y="3865"/>
                      <a:pt x="19367" y="3758"/>
                    </a:cubicBezTo>
                    <a:cubicBezTo>
                      <a:pt x="19474" y="3704"/>
                      <a:pt x="19581" y="3660"/>
                      <a:pt x="19688" y="3597"/>
                    </a:cubicBezTo>
                    <a:lnTo>
                      <a:pt x="20001" y="3419"/>
                    </a:lnTo>
                    <a:cubicBezTo>
                      <a:pt x="20215" y="3303"/>
                      <a:pt x="20402" y="3151"/>
                      <a:pt x="20598" y="3008"/>
                    </a:cubicBezTo>
                    <a:cubicBezTo>
                      <a:pt x="20688" y="2928"/>
                      <a:pt x="20777" y="2848"/>
                      <a:pt x="20875" y="2767"/>
                    </a:cubicBezTo>
                    <a:cubicBezTo>
                      <a:pt x="20964" y="2687"/>
                      <a:pt x="21036" y="2580"/>
                      <a:pt x="21116" y="2491"/>
                    </a:cubicBezTo>
                    <a:cubicBezTo>
                      <a:pt x="21160" y="2446"/>
                      <a:pt x="21187" y="2384"/>
                      <a:pt x="21223" y="2330"/>
                    </a:cubicBezTo>
                    <a:cubicBezTo>
                      <a:pt x="21259" y="2277"/>
                      <a:pt x="21294" y="2232"/>
                      <a:pt x="21321" y="2170"/>
                    </a:cubicBezTo>
                    <a:cubicBezTo>
                      <a:pt x="21348" y="2107"/>
                      <a:pt x="21375" y="2054"/>
                      <a:pt x="21392" y="1982"/>
                    </a:cubicBezTo>
                    <a:cubicBezTo>
                      <a:pt x="21409" y="1926"/>
                      <a:pt x="21425" y="1869"/>
                      <a:pt x="21421" y="1793"/>
                    </a:cubicBezTo>
                    <a:lnTo>
                      <a:pt x="21421" y="1793"/>
                    </a:lnTo>
                    <a:cubicBezTo>
                      <a:pt x="21445" y="1637"/>
                      <a:pt x="21418" y="1506"/>
                      <a:pt x="21375" y="1376"/>
                    </a:cubicBezTo>
                    <a:cubicBezTo>
                      <a:pt x="21321" y="1251"/>
                      <a:pt x="21250" y="1135"/>
                      <a:pt x="21160" y="1037"/>
                    </a:cubicBezTo>
                    <a:cubicBezTo>
                      <a:pt x="20982" y="832"/>
                      <a:pt x="20768" y="689"/>
                      <a:pt x="20536" y="582"/>
                    </a:cubicBezTo>
                    <a:cubicBezTo>
                      <a:pt x="20081" y="359"/>
                      <a:pt x="19590" y="243"/>
                      <a:pt x="19109" y="162"/>
                    </a:cubicBezTo>
                    <a:cubicBezTo>
                      <a:pt x="18361" y="40"/>
                      <a:pt x="17613" y="1"/>
                      <a:pt x="16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0264;p45">
                <a:extLst>
                  <a:ext uri="{FF2B5EF4-FFF2-40B4-BE49-F238E27FC236}">
                    <a16:creationId xmlns:a16="http://schemas.microsoft.com/office/drawing/2014/main" id="{F5329064-A1BD-91B6-C6DB-78DE79A390BF}"/>
                  </a:ext>
                </a:extLst>
              </p:cNvPr>
              <p:cNvSpPr/>
              <p:nvPr/>
            </p:nvSpPr>
            <p:spPr>
              <a:xfrm>
                <a:off x="6525000" y="1679575"/>
                <a:ext cx="529700" cy="715875"/>
              </a:xfrm>
              <a:custGeom>
                <a:avLst/>
                <a:gdLst/>
                <a:ahLst/>
                <a:cxnLst/>
                <a:rect l="l" t="t" r="r" b="b"/>
                <a:pathLst>
                  <a:path w="21188" h="28635" extrusionOk="0">
                    <a:moveTo>
                      <a:pt x="21188" y="0"/>
                    </a:moveTo>
                    <a:lnTo>
                      <a:pt x="21188" y="0"/>
                    </a:lnTo>
                    <a:cubicBezTo>
                      <a:pt x="21188" y="0"/>
                      <a:pt x="21188" y="0"/>
                      <a:pt x="21188" y="0"/>
                    </a:cubicBezTo>
                    <a:lnTo>
                      <a:pt x="21188" y="0"/>
                    </a:lnTo>
                    <a:cubicBezTo>
                      <a:pt x="21188" y="0"/>
                      <a:pt x="21188" y="0"/>
                      <a:pt x="21188" y="0"/>
                    </a:cubicBezTo>
                    <a:close/>
                    <a:moveTo>
                      <a:pt x="21188" y="0"/>
                    </a:moveTo>
                    <a:lnTo>
                      <a:pt x="21188" y="0"/>
                    </a:lnTo>
                    <a:cubicBezTo>
                      <a:pt x="21187" y="15"/>
                      <a:pt x="21015" y="2512"/>
                      <a:pt x="10964" y="4041"/>
                    </a:cubicBezTo>
                    <a:cubicBezTo>
                      <a:pt x="8487" y="4419"/>
                      <a:pt x="6565" y="4561"/>
                      <a:pt x="5074" y="4561"/>
                    </a:cubicBezTo>
                    <a:cubicBezTo>
                      <a:pt x="543" y="4561"/>
                      <a:pt x="1" y="3249"/>
                      <a:pt x="0" y="3248"/>
                    </a:cubicBezTo>
                    <a:lnTo>
                      <a:pt x="0" y="3248"/>
                    </a:lnTo>
                    <a:cubicBezTo>
                      <a:pt x="2944" y="10964"/>
                      <a:pt x="5737" y="19189"/>
                      <a:pt x="7574" y="27004"/>
                    </a:cubicBezTo>
                    <a:cubicBezTo>
                      <a:pt x="7601" y="27129"/>
                      <a:pt x="7664" y="27245"/>
                      <a:pt x="7762" y="27343"/>
                    </a:cubicBezTo>
                    <a:cubicBezTo>
                      <a:pt x="8144" y="27725"/>
                      <a:pt x="9372" y="28634"/>
                      <a:pt x="12244" y="28634"/>
                    </a:cubicBezTo>
                    <a:cubicBezTo>
                      <a:pt x="12994" y="28634"/>
                      <a:pt x="13857" y="28572"/>
                      <a:pt x="14845" y="28423"/>
                    </a:cubicBezTo>
                    <a:cubicBezTo>
                      <a:pt x="19323" y="27736"/>
                      <a:pt x="20662" y="25925"/>
                      <a:pt x="20983" y="25318"/>
                    </a:cubicBezTo>
                    <a:cubicBezTo>
                      <a:pt x="21045" y="25202"/>
                      <a:pt x="21072" y="25068"/>
                      <a:pt x="21063" y="24934"/>
                    </a:cubicBezTo>
                    <a:cubicBezTo>
                      <a:pt x="20483" y="16932"/>
                      <a:pt x="20688" y="8252"/>
                      <a:pt x="21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0265;p45">
                <a:extLst>
                  <a:ext uri="{FF2B5EF4-FFF2-40B4-BE49-F238E27FC236}">
                    <a16:creationId xmlns:a16="http://schemas.microsoft.com/office/drawing/2014/main" id="{A74828C1-F2D2-7609-2F67-DF81ED792506}"/>
                  </a:ext>
                </a:extLst>
              </p:cNvPr>
              <p:cNvSpPr/>
              <p:nvPr/>
            </p:nvSpPr>
            <p:spPr>
              <a:xfrm>
                <a:off x="6523425" y="1679575"/>
                <a:ext cx="533075" cy="719400"/>
              </a:xfrm>
              <a:custGeom>
                <a:avLst/>
                <a:gdLst/>
                <a:ahLst/>
                <a:cxnLst/>
                <a:rect l="l" t="t" r="r" b="b"/>
                <a:pathLst>
                  <a:path w="21323" h="28776" extrusionOk="0">
                    <a:moveTo>
                      <a:pt x="21179" y="0"/>
                    </a:moveTo>
                    <a:cubicBezTo>
                      <a:pt x="21179" y="0"/>
                      <a:pt x="21179" y="0"/>
                      <a:pt x="21179" y="0"/>
                    </a:cubicBezTo>
                    <a:lnTo>
                      <a:pt x="21179" y="0"/>
                    </a:lnTo>
                    <a:cubicBezTo>
                      <a:pt x="21171" y="36"/>
                      <a:pt x="21153" y="98"/>
                      <a:pt x="21135" y="143"/>
                    </a:cubicBezTo>
                    <a:cubicBezTo>
                      <a:pt x="21117" y="197"/>
                      <a:pt x="21090" y="250"/>
                      <a:pt x="21064" y="295"/>
                    </a:cubicBezTo>
                    <a:cubicBezTo>
                      <a:pt x="21010" y="393"/>
                      <a:pt x="20930" y="482"/>
                      <a:pt x="20867" y="571"/>
                    </a:cubicBezTo>
                    <a:cubicBezTo>
                      <a:pt x="20787" y="660"/>
                      <a:pt x="20707" y="741"/>
                      <a:pt x="20626" y="830"/>
                    </a:cubicBezTo>
                    <a:lnTo>
                      <a:pt x="20368" y="1053"/>
                    </a:lnTo>
                    <a:cubicBezTo>
                      <a:pt x="20278" y="1133"/>
                      <a:pt x="20171" y="1187"/>
                      <a:pt x="20082" y="1258"/>
                    </a:cubicBezTo>
                    <a:cubicBezTo>
                      <a:pt x="19984" y="1329"/>
                      <a:pt x="19895" y="1401"/>
                      <a:pt x="19788" y="1454"/>
                    </a:cubicBezTo>
                    <a:lnTo>
                      <a:pt x="19484" y="1633"/>
                    </a:lnTo>
                    <a:cubicBezTo>
                      <a:pt x="19440" y="1660"/>
                      <a:pt x="19386" y="1686"/>
                      <a:pt x="19333" y="1713"/>
                    </a:cubicBezTo>
                    <a:lnTo>
                      <a:pt x="19172" y="1793"/>
                    </a:lnTo>
                    <a:lnTo>
                      <a:pt x="18860" y="1954"/>
                    </a:lnTo>
                    <a:cubicBezTo>
                      <a:pt x="18753" y="1999"/>
                      <a:pt x="18646" y="2052"/>
                      <a:pt x="18539" y="2097"/>
                    </a:cubicBezTo>
                    <a:lnTo>
                      <a:pt x="17888" y="2364"/>
                    </a:lnTo>
                    <a:cubicBezTo>
                      <a:pt x="17665" y="2445"/>
                      <a:pt x="17442" y="2525"/>
                      <a:pt x="17219" y="2605"/>
                    </a:cubicBezTo>
                    <a:lnTo>
                      <a:pt x="16888" y="2721"/>
                    </a:lnTo>
                    <a:lnTo>
                      <a:pt x="16549" y="2819"/>
                    </a:lnTo>
                    <a:cubicBezTo>
                      <a:pt x="16094" y="2953"/>
                      <a:pt x="15648" y="3096"/>
                      <a:pt x="15185" y="3194"/>
                    </a:cubicBezTo>
                    <a:lnTo>
                      <a:pt x="14507" y="3372"/>
                    </a:lnTo>
                    <a:cubicBezTo>
                      <a:pt x="14275" y="3426"/>
                      <a:pt x="14043" y="3471"/>
                      <a:pt x="13811" y="3524"/>
                    </a:cubicBezTo>
                    <a:cubicBezTo>
                      <a:pt x="12892" y="3729"/>
                      <a:pt x="11955" y="3881"/>
                      <a:pt x="11027" y="4041"/>
                    </a:cubicBezTo>
                    <a:cubicBezTo>
                      <a:pt x="11964" y="3890"/>
                      <a:pt x="12892" y="3756"/>
                      <a:pt x="13820" y="3560"/>
                    </a:cubicBezTo>
                    <a:cubicBezTo>
                      <a:pt x="14052" y="3506"/>
                      <a:pt x="14284" y="3471"/>
                      <a:pt x="14515" y="3417"/>
                    </a:cubicBezTo>
                    <a:lnTo>
                      <a:pt x="15202" y="3256"/>
                    </a:lnTo>
                    <a:cubicBezTo>
                      <a:pt x="15666" y="3149"/>
                      <a:pt x="16121" y="3016"/>
                      <a:pt x="16576" y="2891"/>
                    </a:cubicBezTo>
                    <a:lnTo>
                      <a:pt x="16915" y="2793"/>
                    </a:lnTo>
                    <a:lnTo>
                      <a:pt x="17245" y="2685"/>
                    </a:lnTo>
                    <a:cubicBezTo>
                      <a:pt x="17477" y="2605"/>
                      <a:pt x="17700" y="2534"/>
                      <a:pt x="17923" y="2454"/>
                    </a:cubicBezTo>
                    <a:lnTo>
                      <a:pt x="18583" y="2195"/>
                    </a:lnTo>
                    <a:cubicBezTo>
                      <a:pt x="18691" y="2150"/>
                      <a:pt x="18798" y="2097"/>
                      <a:pt x="18905" y="2052"/>
                    </a:cubicBezTo>
                    <a:lnTo>
                      <a:pt x="19226" y="1892"/>
                    </a:lnTo>
                    <a:lnTo>
                      <a:pt x="19386" y="1820"/>
                    </a:lnTo>
                    <a:cubicBezTo>
                      <a:pt x="19440" y="1793"/>
                      <a:pt x="19493" y="1758"/>
                      <a:pt x="19547" y="1731"/>
                    </a:cubicBezTo>
                    <a:lnTo>
                      <a:pt x="19850" y="1553"/>
                    </a:lnTo>
                    <a:cubicBezTo>
                      <a:pt x="19957" y="1499"/>
                      <a:pt x="20055" y="1428"/>
                      <a:pt x="20154" y="1365"/>
                    </a:cubicBezTo>
                    <a:cubicBezTo>
                      <a:pt x="20252" y="1294"/>
                      <a:pt x="20359" y="1231"/>
                      <a:pt x="20448" y="1160"/>
                    </a:cubicBezTo>
                    <a:lnTo>
                      <a:pt x="20725" y="928"/>
                    </a:lnTo>
                    <a:cubicBezTo>
                      <a:pt x="20805" y="839"/>
                      <a:pt x="20894" y="759"/>
                      <a:pt x="20974" y="669"/>
                    </a:cubicBezTo>
                    <a:cubicBezTo>
                      <a:pt x="21033" y="589"/>
                      <a:pt x="21097" y="515"/>
                      <a:pt x="21152" y="427"/>
                    </a:cubicBezTo>
                    <a:lnTo>
                      <a:pt x="21152" y="427"/>
                    </a:lnTo>
                    <a:cubicBezTo>
                      <a:pt x="20820" y="5709"/>
                      <a:pt x="20610" y="10991"/>
                      <a:pt x="20653" y="16290"/>
                    </a:cubicBezTo>
                    <a:cubicBezTo>
                      <a:pt x="20662" y="17646"/>
                      <a:pt x="20707" y="19002"/>
                      <a:pt x="20742" y="20358"/>
                    </a:cubicBezTo>
                    <a:cubicBezTo>
                      <a:pt x="20805" y="21723"/>
                      <a:pt x="20858" y="23079"/>
                      <a:pt x="20956" y="24435"/>
                    </a:cubicBezTo>
                    <a:lnTo>
                      <a:pt x="20992" y="24943"/>
                    </a:lnTo>
                    <a:cubicBezTo>
                      <a:pt x="20992" y="25015"/>
                      <a:pt x="20992" y="25077"/>
                      <a:pt x="20965" y="25149"/>
                    </a:cubicBezTo>
                    <a:cubicBezTo>
                      <a:pt x="20956" y="25175"/>
                      <a:pt x="20948" y="25211"/>
                      <a:pt x="20930" y="25238"/>
                    </a:cubicBezTo>
                    <a:lnTo>
                      <a:pt x="20876" y="25345"/>
                    </a:lnTo>
                    <a:cubicBezTo>
                      <a:pt x="20707" y="25612"/>
                      <a:pt x="20484" y="25862"/>
                      <a:pt x="20252" y="26094"/>
                    </a:cubicBezTo>
                    <a:cubicBezTo>
                      <a:pt x="19770" y="26549"/>
                      <a:pt x="19208" y="26906"/>
                      <a:pt x="18601" y="27200"/>
                    </a:cubicBezTo>
                    <a:cubicBezTo>
                      <a:pt x="18004" y="27495"/>
                      <a:pt x="17370" y="27709"/>
                      <a:pt x="16719" y="27887"/>
                    </a:cubicBezTo>
                    <a:cubicBezTo>
                      <a:pt x="16398" y="27985"/>
                      <a:pt x="16068" y="28048"/>
                      <a:pt x="15738" y="28119"/>
                    </a:cubicBezTo>
                    <a:cubicBezTo>
                      <a:pt x="15408" y="28182"/>
                      <a:pt x="15077" y="28244"/>
                      <a:pt x="14738" y="28289"/>
                    </a:cubicBezTo>
                    <a:cubicBezTo>
                      <a:pt x="13922" y="28409"/>
                      <a:pt x="13096" y="28486"/>
                      <a:pt x="12272" y="28486"/>
                    </a:cubicBezTo>
                    <a:cubicBezTo>
                      <a:pt x="11754" y="28486"/>
                      <a:pt x="11237" y="28456"/>
                      <a:pt x="10724" y="28387"/>
                    </a:cubicBezTo>
                    <a:cubicBezTo>
                      <a:pt x="10064" y="28289"/>
                      <a:pt x="9413" y="28119"/>
                      <a:pt x="8815" y="27843"/>
                    </a:cubicBezTo>
                    <a:cubicBezTo>
                      <a:pt x="8521" y="27691"/>
                      <a:pt x="8235" y="27522"/>
                      <a:pt x="7994" y="27307"/>
                    </a:cubicBezTo>
                    <a:lnTo>
                      <a:pt x="7914" y="27227"/>
                    </a:lnTo>
                    <a:cubicBezTo>
                      <a:pt x="7887" y="27209"/>
                      <a:pt x="7869" y="27183"/>
                      <a:pt x="7851" y="27156"/>
                    </a:cubicBezTo>
                    <a:cubicBezTo>
                      <a:pt x="7807" y="27093"/>
                      <a:pt x="7789" y="27031"/>
                      <a:pt x="7771" y="26960"/>
                    </a:cubicBezTo>
                    <a:lnTo>
                      <a:pt x="7646" y="26469"/>
                    </a:lnTo>
                    <a:cubicBezTo>
                      <a:pt x="7334" y="25149"/>
                      <a:pt x="6986" y="23828"/>
                      <a:pt x="6629" y="22517"/>
                    </a:cubicBezTo>
                    <a:cubicBezTo>
                      <a:pt x="6272" y="21214"/>
                      <a:pt x="5898" y="19903"/>
                      <a:pt x="5496" y="18601"/>
                    </a:cubicBezTo>
                    <a:cubicBezTo>
                      <a:pt x="3966" y="13530"/>
                      <a:pt x="2181" y="8545"/>
                      <a:pt x="282" y="3603"/>
                    </a:cubicBezTo>
                    <a:lnTo>
                      <a:pt x="282" y="3603"/>
                    </a:lnTo>
                    <a:cubicBezTo>
                      <a:pt x="362" y="3667"/>
                      <a:pt x="452" y="3722"/>
                      <a:pt x="536" y="3783"/>
                    </a:cubicBezTo>
                    <a:cubicBezTo>
                      <a:pt x="643" y="3845"/>
                      <a:pt x="750" y="3899"/>
                      <a:pt x="857" y="3952"/>
                    </a:cubicBezTo>
                    <a:lnTo>
                      <a:pt x="1187" y="4086"/>
                    </a:lnTo>
                    <a:cubicBezTo>
                      <a:pt x="1303" y="4140"/>
                      <a:pt x="1419" y="4157"/>
                      <a:pt x="1526" y="4202"/>
                    </a:cubicBezTo>
                    <a:cubicBezTo>
                      <a:pt x="1642" y="4229"/>
                      <a:pt x="1758" y="4273"/>
                      <a:pt x="1874" y="4291"/>
                    </a:cubicBezTo>
                    <a:lnTo>
                      <a:pt x="2222" y="4372"/>
                    </a:lnTo>
                    <a:lnTo>
                      <a:pt x="2401" y="4407"/>
                    </a:lnTo>
                    <a:lnTo>
                      <a:pt x="2570" y="4425"/>
                    </a:lnTo>
                    <a:cubicBezTo>
                      <a:pt x="2811" y="4461"/>
                      <a:pt x="3043" y="4505"/>
                      <a:pt x="3275" y="4523"/>
                    </a:cubicBezTo>
                    <a:lnTo>
                      <a:pt x="3989" y="4577"/>
                    </a:lnTo>
                    <a:cubicBezTo>
                      <a:pt x="4221" y="4586"/>
                      <a:pt x="4453" y="4586"/>
                      <a:pt x="4693" y="4595"/>
                    </a:cubicBezTo>
                    <a:lnTo>
                      <a:pt x="5050" y="4595"/>
                    </a:lnTo>
                    <a:cubicBezTo>
                      <a:pt x="5166" y="4595"/>
                      <a:pt x="5282" y="4595"/>
                      <a:pt x="5398" y="4586"/>
                    </a:cubicBezTo>
                    <a:cubicBezTo>
                      <a:pt x="5871" y="4577"/>
                      <a:pt x="6344" y="4568"/>
                      <a:pt x="6817" y="4532"/>
                    </a:cubicBezTo>
                    <a:cubicBezTo>
                      <a:pt x="7289" y="4496"/>
                      <a:pt x="7753" y="4470"/>
                      <a:pt x="8226" y="4407"/>
                    </a:cubicBezTo>
                    <a:lnTo>
                      <a:pt x="8931" y="4327"/>
                    </a:lnTo>
                    <a:lnTo>
                      <a:pt x="9279" y="4291"/>
                    </a:lnTo>
                    <a:lnTo>
                      <a:pt x="9627" y="4238"/>
                    </a:lnTo>
                    <a:lnTo>
                      <a:pt x="11027" y="4041"/>
                    </a:lnTo>
                    <a:lnTo>
                      <a:pt x="9627" y="4220"/>
                    </a:lnTo>
                    <a:lnTo>
                      <a:pt x="9279" y="4265"/>
                    </a:lnTo>
                    <a:lnTo>
                      <a:pt x="8922" y="4300"/>
                    </a:lnTo>
                    <a:lnTo>
                      <a:pt x="8217" y="4372"/>
                    </a:lnTo>
                    <a:cubicBezTo>
                      <a:pt x="7753" y="4425"/>
                      <a:pt x="7280" y="4443"/>
                      <a:pt x="6808" y="4470"/>
                    </a:cubicBezTo>
                    <a:cubicBezTo>
                      <a:pt x="6344" y="4505"/>
                      <a:pt x="5871" y="4505"/>
                      <a:pt x="5398" y="4514"/>
                    </a:cubicBezTo>
                    <a:cubicBezTo>
                      <a:pt x="5321" y="4514"/>
                      <a:pt x="5244" y="4518"/>
                      <a:pt x="5166" y="4518"/>
                    </a:cubicBezTo>
                    <a:cubicBezTo>
                      <a:pt x="5128" y="4518"/>
                      <a:pt x="5089" y="4517"/>
                      <a:pt x="5050" y="4514"/>
                    </a:cubicBezTo>
                    <a:lnTo>
                      <a:pt x="4693" y="4505"/>
                    </a:lnTo>
                    <a:cubicBezTo>
                      <a:pt x="4461" y="4496"/>
                      <a:pt x="4221" y="4496"/>
                      <a:pt x="3989" y="4479"/>
                    </a:cubicBezTo>
                    <a:lnTo>
                      <a:pt x="3284" y="4416"/>
                    </a:lnTo>
                    <a:cubicBezTo>
                      <a:pt x="3052" y="4398"/>
                      <a:pt x="2820" y="4354"/>
                      <a:pt x="2588" y="4318"/>
                    </a:cubicBezTo>
                    <a:lnTo>
                      <a:pt x="2419" y="4291"/>
                    </a:lnTo>
                    <a:lnTo>
                      <a:pt x="2249" y="4256"/>
                    </a:lnTo>
                    <a:lnTo>
                      <a:pt x="1901" y="4175"/>
                    </a:lnTo>
                    <a:cubicBezTo>
                      <a:pt x="1785" y="4157"/>
                      <a:pt x="1678" y="4113"/>
                      <a:pt x="1571" y="4077"/>
                    </a:cubicBezTo>
                    <a:cubicBezTo>
                      <a:pt x="1455" y="4041"/>
                      <a:pt x="1339" y="4015"/>
                      <a:pt x="1241" y="3970"/>
                    </a:cubicBezTo>
                    <a:lnTo>
                      <a:pt x="920" y="3827"/>
                    </a:lnTo>
                    <a:cubicBezTo>
                      <a:pt x="813" y="3774"/>
                      <a:pt x="715" y="3720"/>
                      <a:pt x="616" y="3667"/>
                    </a:cubicBezTo>
                    <a:cubicBezTo>
                      <a:pt x="518" y="3595"/>
                      <a:pt x="420" y="3542"/>
                      <a:pt x="340" y="3462"/>
                    </a:cubicBezTo>
                    <a:cubicBezTo>
                      <a:pt x="295" y="3426"/>
                      <a:pt x="260" y="3381"/>
                      <a:pt x="224" y="3337"/>
                    </a:cubicBezTo>
                    <a:cubicBezTo>
                      <a:pt x="188" y="3301"/>
                      <a:pt x="153" y="3248"/>
                      <a:pt x="135" y="3212"/>
                    </a:cubicBezTo>
                    <a:lnTo>
                      <a:pt x="1" y="3274"/>
                    </a:lnTo>
                    <a:cubicBezTo>
                      <a:pt x="1910" y="8350"/>
                      <a:pt x="3694" y="13480"/>
                      <a:pt x="5255" y="18681"/>
                    </a:cubicBezTo>
                    <a:cubicBezTo>
                      <a:pt x="5648" y="19974"/>
                      <a:pt x="6014" y="21286"/>
                      <a:pt x="6379" y="22588"/>
                    </a:cubicBezTo>
                    <a:cubicBezTo>
                      <a:pt x="6727" y="23900"/>
                      <a:pt x="7066" y="25211"/>
                      <a:pt x="7379" y="26531"/>
                    </a:cubicBezTo>
                    <a:lnTo>
                      <a:pt x="7495" y="27031"/>
                    </a:lnTo>
                    <a:cubicBezTo>
                      <a:pt x="7521" y="27120"/>
                      <a:pt x="7557" y="27218"/>
                      <a:pt x="7611" y="27307"/>
                    </a:cubicBezTo>
                    <a:cubicBezTo>
                      <a:pt x="7646" y="27352"/>
                      <a:pt x="7673" y="27388"/>
                      <a:pt x="7709" y="27423"/>
                    </a:cubicBezTo>
                    <a:cubicBezTo>
                      <a:pt x="7744" y="27459"/>
                      <a:pt x="7780" y="27486"/>
                      <a:pt x="7807" y="27522"/>
                    </a:cubicBezTo>
                    <a:cubicBezTo>
                      <a:pt x="8074" y="27753"/>
                      <a:pt x="8378" y="27941"/>
                      <a:pt x="8690" y="28092"/>
                    </a:cubicBezTo>
                    <a:cubicBezTo>
                      <a:pt x="9323" y="28396"/>
                      <a:pt x="10001" y="28574"/>
                      <a:pt x="10688" y="28672"/>
                    </a:cubicBezTo>
                    <a:cubicBezTo>
                      <a:pt x="11217" y="28745"/>
                      <a:pt x="11748" y="28776"/>
                      <a:pt x="12278" y="28776"/>
                    </a:cubicBezTo>
                    <a:cubicBezTo>
                      <a:pt x="13118" y="28776"/>
                      <a:pt x="13957" y="28698"/>
                      <a:pt x="14783" y="28583"/>
                    </a:cubicBezTo>
                    <a:cubicBezTo>
                      <a:pt x="14953" y="28565"/>
                      <a:pt x="15122" y="28530"/>
                      <a:pt x="15292" y="28503"/>
                    </a:cubicBezTo>
                    <a:cubicBezTo>
                      <a:pt x="15461" y="28467"/>
                      <a:pt x="15631" y="28449"/>
                      <a:pt x="15800" y="28414"/>
                    </a:cubicBezTo>
                    <a:cubicBezTo>
                      <a:pt x="16130" y="28333"/>
                      <a:pt x="16469" y="28271"/>
                      <a:pt x="16799" y="28173"/>
                    </a:cubicBezTo>
                    <a:cubicBezTo>
                      <a:pt x="17459" y="27985"/>
                      <a:pt x="18111" y="27762"/>
                      <a:pt x="18726" y="27459"/>
                    </a:cubicBezTo>
                    <a:cubicBezTo>
                      <a:pt x="19351" y="27156"/>
                      <a:pt x="19939" y="26781"/>
                      <a:pt x="20448" y="26299"/>
                    </a:cubicBezTo>
                    <a:cubicBezTo>
                      <a:pt x="20698" y="26058"/>
                      <a:pt x="20930" y="25791"/>
                      <a:pt x="21117" y="25488"/>
                    </a:cubicBezTo>
                    <a:cubicBezTo>
                      <a:pt x="21135" y="25443"/>
                      <a:pt x="21162" y="25407"/>
                      <a:pt x="21179" y="25363"/>
                    </a:cubicBezTo>
                    <a:cubicBezTo>
                      <a:pt x="21206" y="25318"/>
                      <a:pt x="21224" y="25273"/>
                      <a:pt x="21233" y="25220"/>
                    </a:cubicBezTo>
                    <a:cubicBezTo>
                      <a:pt x="21269" y="25122"/>
                      <a:pt x="21278" y="25024"/>
                      <a:pt x="21269" y="24926"/>
                    </a:cubicBezTo>
                    <a:lnTo>
                      <a:pt x="21233" y="24417"/>
                    </a:lnTo>
                    <a:cubicBezTo>
                      <a:pt x="21135" y="23061"/>
                      <a:pt x="21072" y="21705"/>
                      <a:pt x="21010" y="20349"/>
                    </a:cubicBezTo>
                    <a:cubicBezTo>
                      <a:pt x="20965" y="18993"/>
                      <a:pt x="20930" y="17637"/>
                      <a:pt x="20912" y="16281"/>
                    </a:cubicBezTo>
                    <a:cubicBezTo>
                      <a:pt x="20849" y="10857"/>
                      <a:pt x="21019" y="5433"/>
                      <a:pt x="21322" y="9"/>
                    </a:cubicBezTo>
                    <a:lnTo>
                      <a:pt x="211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0266;p45">
                <a:extLst>
                  <a:ext uri="{FF2B5EF4-FFF2-40B4-BE49-F238E27FC236}">
                    <a16:creationId xmlns:a16="http://schemas.microsoft.com/office/drawing/2014/main" id="{84435241-9AC3-0783-F092-29E8268F2E1D}"/>
                  </a:ext>
                </a:extLst>
              </p:cNvPr>
              <p:cNvSpPr/>
              <p:nvPr/>
            </p:nvSpPr>
            <p:spPr>
              <a:xfrm>
                <a:off x="6537700" y="1708550"/>
                <a:ext cx="474850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18994" h="2972" extrusionOk="0">
                    <a:moveTo>
                      <a:pt x="18994" y="1"/>
                    </a:moveTo>
                    <a:lnTo>
                      <a:pt x="18994" y="1"/>
                    </a:lnTo>
                    <a:cubicBezTo>
                      <a:pt x="18093" y="99"/>
                      <a:pt x="16710" y="474"/>
                      <a:pt x="15747" y="643"/>
                    </a:cubicBezTo>
                    <a:cubicBezTo>
                      <a:pt x="14425" y="873"/>
                      <a:pt x="13377" y="948"/>
                      <a:pt x="12198" y="948"/>
                    </a:cubicBezTo>
                    <a:cubicBezTo>
                      <a:pt x="11547" y="948"/>
                      <a:pt x="10855" y="925"/>
                      <a:pt x="10055" y="893"/>
                    </a:cubicBezTo>
                    <a:cubicBezTo>
                      <a:pt x="8541" y="826"/>
                      <a:pt x="6964" y="649"/>
                      <a:pt x="5460" y="649"/>
                    </a:cubicBezTo>
                    <a:cubicBezTo>
                      <a:pt x="4775" y="649"/>
                      <a:pt x="4104" y="686"/>
                      <a:pt x="3462" y="786"/>
                    </a:cubicBezTo>
                    <a:cubicBezTo>
                      <a:pt x="2427" y="956"/>
                      <a:pt x="1268" y="1161"/>
                      <a:pt x="268" y="1964"/>
                    </a:cubicBezTo>
                    <a:cubicBezTo>
                      <a:pt x="268" y="1964"/>
                      <a:pt x="1" y="2945"/>
                      <a:pt x="5220" y="2972"/>
                    </a:cubicBezTo>
                    <a:cubicBezTo>
                      <a:pt x="5244" y="2972"/>
                      <a:pt x="5269" y="2972"/>
                      <a:pt x="5293" y="2972"/>
                    </a:cubicBezTo>
                    <a:cubicBezTo>
                      <a:pt x="10498" y="2972"/>
                      <a:pt x="17777" y="1093"/>
                      <a:pt x="189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0267;p45">
                <a:extLst>
                  <a:ext uri="{FF2B5EF4-FFF2-40B4-BE49-F238E27FC236}">
                    <a16:creationId xmlns:a16="http://schemas.microsoft.com/office/drawing/2014/main" id="{57A9EF1E-2235-56C9-0E6B-02AF17E156CC}"/>
                  </a:ext>
                </a:extLst>
              </p:cNvPr>
              <p:cNvSpPr/>
              <p:nvPr/>
            </p:nvSpPr>
            <p:spPr>
              <a:xfrm>
                <a:off x="6540600" y="1708550"/>
                <a:ext cx="4719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18878" h="3108" extrusionOk="0">
                    <a:moveTo>
                      <a:pt x="18878" y="1"/>
                    </a:moveTo>
                    <a:cubicBezTo>
                      <a:pt x="18878" y="1"/>
                      <a:pt x="18878" y="1"/>
                      <a:pt x="18878" y="1"/>
                    </a:cubicBezTo>
                    <a:lnTo>
                      <a:pt x="18878" y="1"/>
                    </a:lnTo>
                    <a:cubicBezTo>
                      <a:pt x="18878" y="1"/>
                      <a:pt x="18878" y="1"/>
                      <a:pt x="18878" y="1"/>
                    </a:cubicBezTo>
                    <a:close/>
                    <a:moveTo>
                      <a:pt x="18878" y="1"/>
                    </a:moveTo>
                    <a:lnTo>
                      <a:pt x="18878" y="1"/>
                    </a:lnTo>
                    <a:cubicBezTo>
                      <a:pt x="18084" y="81"/>
                      <a:pt x="17308" y="269"/>
                      <a:pt x="16532" y="420"/>
                    </a:cubicBezTo>
                    <a:cubicBezTo>
                      <a:pt x="15755" y="590"/>
                      <a:pt x="14970" y="706"/>
                      <a:pt x="14176" y="777"/>
                    </a:cubicBezTo>
                    <a:cubicBezTo>
                      <a:pt x="13558" y="836"/>
                      <a:pt x="12939" y="859"/>
                      <a:pt x="12319" y="859"/>
                    </a:cubicBezTo>
                    <a:cubicBezTo>
                      <a:pt x="11356" y="859"/>
                      <a:pt x="10391" y="805"/>
                      <a:pt x="9430" y="750"/>
                    </a:cubicBezTo>
                    <a:cubicBezTo>
                      <a:pt x="8043" y="665"/>
                      <a:pt x="6655" y="518"/>
                      <a:pt x="5255" y="518"/>
                    </a:cubicBezTo>
                    <a:cubicBezTo>
                      <a:pt x="5053" y="518"/>
                      <a:pt x="4851" y="521"/>
                      <a:pt x="4649" y="527"/>
                    </a:cubicBezTo>
                    <a:cubicBezTo>
                      <a:pt x="4256" y="545"/>
                      <a:pt x="3855" y="572"/>
                      <a:pt x="3453" y="634"/>
                    </a:cubicBezTo>
                    <a:cubicBezTo>
                      <a:pt x="3052" y="688"/>
                      <a:pt x="2659" y="759"/>
                      <a:pt x="2267" y="848"/>
                    </a:cubicBezTo>
                    <a:cubicBezTo>
                      <a:pt x="1482" y="1018"/>
                      <a:pt x="697" y="1330"/>
                      <a:pt x="54" y="1848"/>
                    </a:cubicBezTo>
                    <a:lnTo>
                      <a:pt x="19" y="1883"/>
                    </a:lnTo>
                    <a:lnTo>
                      <a:pt x="10" y="1928"/>
                    </a:lnTo>
                    <a:cubicBezTo>
                      <a:pt x="1" y="1964"/>
                      <a:pt x="1" y="1964"/>
                      <a:pt x="1" y="1981"/>
                    </a:cubicBezTo>
                    <a:cubicBezTo>
                      <a:pt x="1" y="1990"/>
                      <a:pt x="1" y="2008"/>
                      <a:pt x="1" y="2017"/>
                    </a:cubicBezTo>
                    <a:cubicBezTo>
                      <a:pt x="1" y="2044"/>
                      <a:pt x="10" y="2062"/>
                      <a:pt x="10" y="2080"/>
                    </a:cubicBezTo>
                    <a:cubicBezTo>
                      <a:pt x="19" y="2124"/>
                      <a:pt x="37" y="2151"/>
                      <a:pt x="54" y="2187"/>
                    </a:cubicBezTo>
                    <a:cubicBezTo>
                      <a:pt x="90" y="2249"/>
                      <a:pt x="135" y="2294"/>
                      <a:pt x="179" y="2338"/>
                    </a:cubicBezTo>
                    <a:cubicBezTo>
                      <a:pt x="268" y="2419"/>
                      <a:pt x="367" y="2481"/>
                      <a:pt x="465" y="2526"/>
                    </a:cubicBezTo>
                    <a:cubicBezTo>
                      <a:pt x="661" y="2624"/>
                      <a:pt x="866" y="2695"/>
                      <a:pt x="1062" y="2749"/>
                    </a:cubicBezTo>
                    <a:cubicBezTo>
                      <a:pt x="1464" y="2856"/>
                      <a:pt x="1874" y="2918"/>
                      <a:pt x="2285" y="2963"/>
                    </a:cubicBezTo>
                    <a:cubicBezTo>
                      <a:pt x="3096" y="3061"/>
                      <a:pt x="3908" y="3097"/>
                      <a:pt x="4720" y="3106"/>
                    </a:cubicBezTo>
                    <a:cubicBezTo>
                      <a:pt x="4817" y="3107"/>
                      <a:pt x="4914" y="3107"/>
                      <a:pt x="5011" y="3107"/>
                    </a:cubicBezTo>
                    <a:cubicBezTo>
                      <a:pt x="6546" y="3107"/>
                      <a:pt x="8080" y="2975"/>
                      <a:pt x="9591" y="2749"/>
                    </a:cubicBezTo>
                    <a:cubicBezTo>
                      <a:pt x="11197" y="2508"/>
                      <a:pt x="12794" y="2178"/>
                      <a:pt x="14364" y="1767"/>
                    </a:cubicBezTo>
                    <a:cubicBezTo>
                      <a:pt x="15149" y="1562"/>
                      <a:pt x="15925" y="1330"/>
                      <a:pt x="16692" y="1063"/>
                    </a:cubicBezTo>
                    <a:cubicBezTo>
                      <a:pt x="17076" y="929"/>
                      <a:pt x="17459" y="777"/>
                      <a:pt x="17825" y="617"/>
                    </a:cubicBezTo>
                    <a:cubicBezTo>
                      <a:pt x="18191" y="447"/>
                      <a:pt x="18566" y="269"/>
                      <a:pt x="18878" y="1"/>
                    </a:cubicBezTo>
                    <a:lnTo>
                      <a:pt x="18878" y="1"/>
                    </a:lnTo>
                    <a:cubicBezTo>
                      <a:pt x="18557" y="260"/>
                      <a:pt x="18182" y="420"/>
                      <a:pt x="17807" y="572"/>
                    </a:cubicBezTo>
                    <a:cubicBezTo>
                      <a:pt x="17433" y="724"/>
                      <a:pt x="17049" y="857"/>
                      <a:pt x="16665" y="982"/>
                    </a:cubicBezTo>
                    <a:cubicBezTo>
                      <a:pt x="15898" y="1232"/>
                      <a:pt x="15113" y="1437"/>
                      <a:pt x="14328" y="1625"/>
                    </a:cubicBezTo>
                    <a:cubicBezTo>
                      <a:pt x="12749" y="2008"/>
                      <a:pt x="11161" y="2303"/>
                      <a:pt x="9555" y="2517"/>
                    </a:cubicBezTo>
                    <a:cubicBezTo>
                      <a:pt x="8140" y="2698"/>
                      <a:pt x="6725" y="2837"/>
                      <a:pt x="5304" y="2837"/>
                    </a:cubicBezTo>
                    <a:cubicBezTo>
                      <a:pt x="5112" y="2837"/>
                      <a:pt x="4921" y="2834"/>
                      <a:pt x="4729" y="2829"/>
                    </a:cubicBezTo>
                    <a:cubicBezTo>
                      <a:pt x="3917" y="2820"/>
                      <a:pt x="3114" y="2784"/>
                      <a:pt x="2311" y="2686"/>
                    </a:cubicBezTo>
                    <a:cubicBezTo>
                      <a:pt x="1919" y="2633"/>
                      <a:pt x="1517" y="2570"/>
                      <a:pt x="1143" y="2463"/>
                    </a:cubicBezTo>
                    <a:cubicBezTo>
                      <a:pt x="955" y="2410"/>
                      <a:pt x="768" y="2347"/>
                      <a:pt x="599" y="2267"/>
                    </a:cubicBezTo>
                    <a:cubicBezTo>
                      <a:pt x="518" y="2222"/>
                      <a:pt x="438" y="2178"/>
                      <a:pt x="384" y="2115"/>
                    </a:cubicBezTo>
                    <a:cubicBezTo>
                      <a:pt x="349" y="2089"/>
                      <a:pt x="331" y="2062"/>
                      <a:pt x="313" y="2035"/>
                    </a:cubicBezTo>
                    <a:cubicBezTo>
                      <a:pt x="311" y="2033"/>
                      <a:pt x="309" y="2030"/>
                      <a:pt x="307" y="2028"/>
                    </a:cubicBezTo>
                    <a:lnTo>
                      <a:pt x="307" y="2028"/>
                    </a:lnTo>
                    <a:cubicBezTo>
                      <a:pt x="893" y="1576"/>
                      <a:pt x="1599" y="1288"/>
                      <a:pt x="2329" y="1125"/>
                    </a:cubicBezTo>
                    <a:cubicBezTo>
                      <a:pt x="2713" y="1036"/>
                      <a:pt x="3105" y="964"/>
                      <a:pt x="3489" y="911"/>
                    </a:cubicBezTo>
                    <a:cubicBezTo>
                      <a:pt x="3881" y="848"/>
                      <a:pt x="4274" y="822"/>
                      <a:pt x="4667" y="795"/>
                    </a:cubicBezTo>
                    <a:cubicBezTo>
                      <a:pt x="4894" y="786"/>
                      <a:pt x="5122" y="782"/>
                      <a:pt x="5349" y="782"/>
                    </a:cubicBezTo>
                    <a:cubicBezTo>
                      <a:pt x="6696" y="782"/>
                      <a:pt x="8054" y="921"/>
                      <a:pt x="9413" y="982"/>
                    </a:cubicBezTo>
                    <a:cubicBezTo>
                      <a:pt x="10207" y="1009"/>
                      <a:pt x="11005" y="1038"/>
                      <a:pt x="11803" y="1038"/>
                    </a:cubicBezTo>
                    <a:cubicBezTo>
                      <a:pt x="12602" y="1038"/>
                      <a:pt x="13400" y="1009"/>
                      <a:pt x="14194" y="920"/>
                    </a:cubicBezTo>
                    <a:cubicBezTo>
                      <a:pt x="14988" y="822"/>
                      <a:pt x="15773" y="688"/>
                      <a:pt x="16549" y="501"/>
                    </a:cubicBezTo>
                    <a:lnTo>
                      <a:pt x="17709" y="224"/>
                    </a:lnTo>
                    <a:cubicBezTo>
                      <a:pt x="18093" y="144"/>
                      <a:pt x="18485" y="55"/>
                      <a:pt x="18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0268;p45">
                <a:extLst>
                  <a:ext uri="{FF2B5EF4-FFF2-40B4-BE49-F238E27FC236}">
                    <a16:creationId xmlns:a16="http://schemas.microsoft.com/office/drawing/2014/main" id="{AABF4AF7-9D4D-C4DC-1379-79BB521F0494}"/>
                  </a:ext>
                </a:extLst>
              </p:cNvPr>
              <p:cNvSpPr/>
              <p:nvPr/>
            </p:nvSpPr>
            <p:spPr>
              <a:xfrm>
                <a:off x="6553550" y="1648125"/>
                <a:ext cx="492025" cy="136525"/>
              </a:xfrm>
              <a:custGeom>
                <a:avLst/>
                <a:gdLst/>
                <a:ahLst/>
                <a:cxnLst/>
                <a:rect l="l" t="t" r="r" b="b"/>
                <a:pathLst>
                  <a:path w="19681" h="5461" extrusionOk="0">
                    <a:moveTo>
                      <a:pt x="16834" y="0"/>
                    </a:moveTo>
                    <a:lnTo>
                      <a:pt x="16834" y="0"/>
                    </a:lnTo>
                    <a:cubicBezTo>
                      <a:pt x="17334" y="45"/>
                      <a:pt x="17825" y="134"/>
                      <a:pt x="18297" y="268"/>
                    </a:cubicBezTo>
                    <a:cubicBezTo>
                      <a:pt x="18538" y="330"/>
                      <a:pt x="18770" y="411"/>
                      <a:pt x="18993" y="518"/>
                    </a:cubicBezTo>
                    <a:cubicBezTo>
                      <a:pt x="19109" y="562"/>
                      <a:pt x="19207" y="625"/>
                      <a:pt x="19305" y="705"/>
                    </a:cubicBezTo>
                    <a:cubicBezTo>
                      <a:pt x="19404" y="777"/>
                      <a:pt x="19493" y="857"/>
                      <a:pt x="19537" y="955"/>
                    </a:cubicBezTo>
                    <a:cubicBezTo>
                      <a:pt x="19582" y="1062"/>
                      <a:pt x="19573" y="1169"/>
                      <a:pt x="19537" y="1285"/>
                    </a:cubicBezTo>
                    <a:cubicBezTo>
                      <a:pt x="19502" y="1392"/>
                      <a:pt x="19430" y="1490"/>
                      <a:pt x="19359" y="1579"/>
                    </a:cubicBezTo>
                    <a:cubicBezTo>
                      <a:pt x="19198" y="1758"/>
                      <a:pt x="18993" y="1909"/>
                      <a:pt x="18797" y="2052"/>
                    </a:cubicBezTo>
                    <a:cubicBezTo>
                      <a:pt x="18395" y="2338"/>
                      <a:pt x="17967" y="2579"/>
                      <a:pt x="17512" y="2775"/>
                    </a:cubicBezTo>
                    <a:cubicBezTo>
                      <a:pt x="16611" y="3176"/>
                      <a:pt x="15657" y="3462"/>
                      <a:pt x="14702" y="3747"/>
                    </a:cubicBezTo>
                    <a:cubicBezTo>
                      <a:pt x="13757" y="4033"/>
                      <a:pt x="12784" y="4256"/>
                      <a:pt x="11812" y="4443"/>
                    </a:cubicBezTo>
                    <a:cubicBezTo>
                      <a:pt x="9867" y="4836"/>
                      <a:pt x="7886" y="5103"/>
                      <a:pt x="5906" y="5246"/>
                    </a:cubicBezTo>
                    <a:cubicBezTo>
                      <a:pt x="5181" y="5298"/>
                      <a:pt x="4456" y="5331"/>
                      <a:pt x="3728" y="5331"/>
                    </a:cubicBezTo>
                    <a:cubicBezTo>
                      <a:pt x="3461" y="5331"/>
                      <a:pt x="3194" y="5327"/>
                      <a:pt x="2926" y="5317"/>
                    </a:cubicBezTo>
                    <a:cubicBezTo>
                      <a:pt x="2436" y="5299"/>
                      <a:pt x="1936" y="5264"/>
                      <a:pt x="1445" y="5201"/>
                    </a:cubicBezTo>
                    <a:cubicBezTo>
                      <a:pt x="955" y="5130"/>
                      <a:pt x="464" y="5032"/>
                      <a:pt x="0" y="4853"/>
                    </a:cubicBezTo>
                    <a:lnTo>
                      <a:pt x="0" y="4853"/>
                    </a:lnTo>
                    <a:cubicBezTo>
                      <a:pt x="455" y="5059"/>
                      <a:pt x="946" y="5175"/>
                      <a:pt x="1437" y="5255"/>
                    </a:cubicBezTo>
                    <a:cubicBezTo>
                      <a:pt x="1927" y="5344"/>
                      <a:pt x="2427" y="5389"/>
                      <a:pt x="2926" y="5424"/>
                    </a:cubicBezTo>
                    <a:cubicBezTo>
                      <a:pt x="3385" y="5449"/>
                      <a:pt x="3843" y="5460"/>
                      <a:pt x="4300" y="5460"/>
                    </a:cubicBezTo>
                    <a:cubicBezTo>
                      <a:pt x="4840" y="5460"/>
                      <a:pt x="5379" y="5444"/>
                      <a:pt x="5915" y="5415"/>
                    </a:cubicBezTo>
                    <a:cubicBezTo>
                      <a:pt x="6914" y="5371"/>
                      <a:pt x="7913" y="5264"/>
                      <a:pt x="8895" y="5139"/>
                    </a:cubicBezTo>
                    <a:cubicBezTo>
                      <a:pt x="9885" y="5014"/>
                      <a:pt x="10875" y="4853"/>
                      <a:pt x="11856" y="4666"/>
                    </a:cubicBezTo>
                    <a:cubicBezTo>
                      <a:pt x="12829" y="4470"/>
                      <a:pt x="13810" y="4238"/>
                      <a:pt x="14765" y="3943"/>
                    </a:cubicBezTo>
                    <a:cubicBezTo>
                      <a:pt x="15710" y="3649"/>
                      <a:pt x="16674" y="3364"/>
                      <a:pt x="17584" y="2926"/>
                    </a:cubicBezTo>
                    <a:cubicBezTo>
                      <a:pt x="18039" y="2712"/>
                      <a:pt x="18476" y="2472"/>
                      <a:pt x="18886" y="2168"/>
                    </a:cubicBezTo>
                    <a:cubicBezTo>
                      <a:pt x="19082" y="2008"/>
                      <a:pt x="19279" y="1856"/>
                      <a:pt x="19448" y="1660"/>
                    </a:cubicBezTo>
                    <a:cubicBezTo>
                      <a:pt x="19537" y="1562"/>
                      <a:pt x="19609" y="1446"/>
                      <a:pt x="19644" y="1321"/>
                    </a:cubicBezTo>
                    <a:cubicBezTo>
                      <a:pt x="19662" y="1249"/>
                      <a:pt x="19680" y="1187"/>
                      <a:pt x="19680" y="1116"/>
                    </a:cubicBezTo>
                    <a:cubicBezTo>
                      <a:pt x="19680" y="1044"/>
                      <a:pt x="19662" y="973"/>
                      <a:pt x="19635" y="910"/>
                    </a:cubicBezTo>
                    <a:cubicBezTo>
                      <a:pt x="19573" y="785"/>
                      <a:pt x="19466" y="696"/>
                      <a:pt x="19368" y="625"/>
                    </a:cubicBezTo>
                    <a:cubicBezTo>
                      <a:pt x="19261" y="554"/>
                      <a:pt x="19145" y="491"/>
                      <a:pt x="19029" y="438"/>
                    </a:cubicBezTo>
                    <a:cubicBezTo>
                      <a:pt x="18797" y="339"/>
                      <a:pt x="18556" y="268"/>
                      <a:pt x="18315" y="206"/>
                    </a:cubicBezTo>
                    <a:cubicBezTo>
                      <a:pt x="17833" y="90"/>
                      <a:pt x="17334" y="27"/>
                      <a:pt x="16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0269;p45">
                <a:extLst>
                  <a:ext uri="{FF2B5EF4-FFF2-40B4-BE49-F238E27FC236}">
                    <a16:creationId xmlns:a16="http://schemas.microsoft.com/office/drawing/2014/main" id="{BC8EE342-06DC-18ED-CE0F-1E28A86A8155}"/>
                  </a:ext>
                </a:extLst>
              </p:cNvPr>
              <p:cNvSpPr/>
              <p:nvPr/>
            </p:nvSpPr>
            <p:spPr>
              <a:xfrm>
                <a:off x="6548200" y="1657500"/>
                <a:ext cx="254700" cy="76950"/>
              </a:xfrm>
              <a:custGeom>
                <a:avLst/>
                <a:gdLst/>
                <a:ahLst/>
                <a:cxnLst/>
                <a:rect l="l" t="t" r="r" b="b"/>
                <a:pathLst>
                  <a:path w="10188" h="3078" extrusionOk="0">
                    <a:moveTo>
                      <a:pt x="10188" y="0"/>
                    </a:moveTo>
                    <a:lnTo>
                      <a:pt x="10188" y="0"/>
                    </a:lnTo>
                    <a:cubicBezTo>
                      <a:pt x="9742" y="36"/>
                      <a:pt x="9296" y="98"/>
                      <a:pt x="8850" y="161"/>
                    </a:cubicBezTo>
                    <a:cubicBezTo>
                      <a:pt x="8413" y="223"/>
                      <a:pt x="7967" y="294"/>
                      <a:pt x="7521" y="366"/>
                    </a:cubicBezTo>
                    <a:cubicBezTo>
                      <a:pt x="6637" y="518"/>
                      <a:pt x="5754" y="705"/>
                      <a:pt x="4880" y="910"/>
                    </a:cubicBezTo>
                    <a:cubicBezTo>
                      <a:pt x="4006" y="1133"/>
                      <a:pt x="3140" y="1374"/>
                      <a:pt x="2293" y="1695"/>
                    </a:cubicBezTo>
                    <a:cubicBezTo>
                      <a:pt x="1874" y="1856"/>
                      <a:pt x="1454" y="2034"/>
                      <a:pt x="1062" y="2257"/>
                    </a:cubicBezTo>
                    <a:cubicBezTo>
                      <a:pt x="669" y="2471"/>
                      <a:pt x="277" y="2730"/>
                      <a:pt x="0" y="3078"/>
                    </a:cubicBezTo>
                    <a:cubicBezTo>
                      <a:pt x="312" y="2757"/>
                      <a:pt x="705" y="2534"/>
                      <a:pt x="1106" y="2337"/>
                    </a:cubicBezTo>
                    <a:cubicBezTo>
                      <a:pt x="1508" y="2141"/>
                      <a:pt x="1927" y="1981"/>
                      <a:pt x="2346" y="1838"/>
                    </a:cubicBezTo>
                    <a:cubicBezTo>
                      <a:pt x="3194" y="1543"/>
                      <a:pt x="4050" y="1303"/>
                      <a:pt x="4925" y="1097"/>
                    </a:cubicBezTo>
                    <a:cubicBezTo>
                      <a:pt x="5790" y="874"/>
                      <a:pt x="6673" y="687"/>
                      <a:pt x="7547" y="509"/>
                    </a:cubicBezTo>
                    <a:cubicBezTo>
                      <a:pt x="7984" y="419"/>
                      <a:pt x="8431" y="330"/>
                      <a:pt x="8868" y="250"/>
                    </a:cubicBezTo>
                    <a:cubicBezTo>
                      <a:pt x="9305" y="161"/>
                      <a:pt x="9751" y="80"/>
                      <a:pt x="10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0270;p45">
                <a:extLst>
                  <a:ext uri="{FF2B5EF4-FFF2-40B4-BE49-F238E27FC236}">
                    <a16:creationId xmlns:a16="http://schemas.microsoft.com/office/drawing/2014/main" id="{BB0CC463-6AB3-093E-D2FA-D7FE85A77222}"/>
                  </a:ext>
                </a:extLst>
              </p:cNvPr>
              <p:cNvSpPr/>
              <p:nvPr/>
            </p:nvSpPr>
            <p:spPr>
              <a:xfrm>
                <a:off x="6909950" y="1644550"/>
                <a:ext cx="461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53" extrusionOk="0">
                    <a:moveTo>
                      <a:pt x="919" y="1"/>
                    </a:moveTo>
                    <a:cubicBezTo>
                      <a:pt x="616" y="10"/>
                      <a:pt x="303" y="27"/>
                      <a:pt x="0" y="99"/>
                    </a:cubicBezTo>
                    <a:cubicBezTo>
                      <a:pt x="312" y="152"/>
                      <a:pt x="616" y="152"/>
                      <a:pt x="928" y="152"/>
                    </a:cubicBezTo>
                    <a:cubicBezTo>
                      <a:pt x="1231" y="143"/>
                      <a:pt x="1543" y="126"/>
                      <a:pt x="1847" y="63"/>
                    </a:cubicBezTo>
                    <a:cubicBezTo>
                      <a:pt x="1535" y="10"/>
                      <a:pt x="1231" y="1"/>
                      <a:pt x="9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0271;p45">
                <a:extLst>
                  <a:ext uri="{FF2B5EF4-FFF2-40B4-BE49-F238E27FC236}">
                    <a16:creationId xmlns:a16="http://schemas.microsoft.com/office/drawing/2014/main" id="{6ED09F12-111D-C12F-50F6-46EF81A8140A}"/>
                  </a:ext>
                </a:extLst>
              </p:cNvPr>
              <p:cNvSpPr/>
              <p:nvPr/>
            </p:nvSpPr>
            <p:spPr>
              <a:xfrm>
                <a:off x="6653225" y="1749050"/>
                <a:ext cx="17310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6924" h="1366" extrusionOk="0">
                    <a:moveTo>
                      <a:pt x="4247" y="0"/>
                    </a:moveTo>
                    <a:cubicBezTo>
                      <a:pt x="2969" y="0"/>
                      <a:pt x="1650" y="173"/>
                      <a:pt x="563" y="486"/>
                    </a:cubicBezTo>
                    <a:cubicBezTo>
                      <a:pt x="304" y="558"/>
                      <a:pt x="1" y="718"/>
                      <a:pt x="10" y="977"/>
                    </a:cubicBezTo>
                    <a:cubicBezTo>
                      <a:pt x="19" y="1129"/>
                      <a:pt x="144" y="1262"/>
                      <a:pt x="295" y="1316"/>
                    </a:cubicBezTo>
                    <a:cubicBezTo>
                      <a:pt x="403" y="1354"/>
                      <a:pt x="520" y="1365"/>
                      <a:pt x="636" y="1365"/>
                    </a:cubicBezTo>
                    <a:cubicBezTo>
                      <a:pt x="683" y="1365"/>
                      <a:pt x="731" y="1363"/>
                      <a:pt x="777" y="1361"/>
                    </a:cubicBezTo>
                    <a:cubicBezTo>
                      <a:pt x="2659" y="1307"/>
                      <a:pt x="4533" y="1129"/>
                      <a:pt x="6388" y="816"/>
                    </a:cubicBezTo>
                    <a:cubicBezTo>
                      <a:pt x="6522" y="799"/>
                      <a:pt x="6665" y="772"/>
                      <a:pt x="6763" y="683"/>
                    </a:cubicBezTo>
                    <a:cubicBezTo>
                      <a:pt x="6870" y="602"/>
                      <a:pt x="6924" y="442"/>
                      <a:pt x="6843" y="335"/>
                    </a:cubicBezTo>
                    <a:cubicBezTo>
                      <a:pt x="6790" y="272"/>
                      <a:pt x="6692" y="245"/>
                      <a:pt x="6611" y="228"/>
                    </a:cubicBezTo>
                    <a:cubicBezTo>
                      <a:pt x="5891" y="73"/>
                      <a:pt x="5078" y="0"/>
                      <a:pt x="4247" y="0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0272;p45">
                <a:extLst>
                  <a:ext uri="{FF2B5EF4-FFF2-40B4-BE49-F238E27FC236}">
                    <a16:creationId xmlns:a16="http://schemas.microsoft.com/office/drawing/2014/main" id="{6756547F-988C-4E01-AD29-E612B27A1C3C}"/>
                  </a:ext>
                </a:extLst>
              </p:cNvPr>
              <p:cNvSpPr/>
              <p:nvPr/>
            </p:nvSpPr>
            <p:spPr>
              <a:xfrm>
                <a:off x="6653225" y="1744925"/>
                <a:ext cx="17310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6924" h="1535" fill="none" extrusionOk="0">
                    <a:moveTo>
                      <a:pt x="563" y="651"/>
                    </a:moveTo>
                    <a:cubicBezTo>
                      <a:pt x="304" y="723"/>
                      <a:pt x="1" y="883"/>
                      <a:pt x="10" y="1142"/>
                    </a:cubicBezTo>
                    <a:cubicBezTo>
                      <a:pt x="19" y="1294"/>
                      <a:pt x="144" y="1427"/>
                      <a:pt x="295" y="1481"/>
                    </a:cubicBezTo>
                    <a:cubicBezTo>
                      <a:pt x="447" y="1535"/>
                      <a:pt x="617" y="1535"/>
                      <a:pt x="777" y="1526"/>
                    </a:cubicBezTo>
                    <a:cubicBezTo>
                      <a:pt x="2659" y="1472"/>
                      <a:pt x="4533" y="1294"/>
                      <a:pt x="6388" y="981"/>
                    </a:cubicBezTo>
                    <a:cubicBezTo>
                      <a:pt x="6522" y="964"/>
                      <a:pt x="6665" y="937"/>
                      <a:pt x="6763" y="848"/>
                    </a:cubicBezTo>
                    <a:cubicBezTo>
                      <a:pt x="6870" y="767"/>
                      <a:pt x="6924" y="607"/>
                      <a:pt x="6843" y="500"/>
                    </a:cubicBezTo>
                    <a:cubicBezTo>
                      <a:pt x="6790" y="437"/>
                      <a:pt x="6692" y="410"/>
                      <a:pt x="6611" y="393"/>
                    </a:cubicBezTo>
                    <a:cubicBezTo>
                      <a:pt x="4783" y="0"/>
                      <a:pt x="2356" y="134"/>
                      <a:pt x="563" y="651"/>
                    </a:cubicBezTo>
                    <a:close/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0273;p45">
                <a:extLst>
                  <a:ext uri="{FF2B5EF4-FFF2-40B4-BE49-F238E27FC236}">
                    <a16:creationId xmlns:a16="http://schemas.microsoft.com/office/drawing/2014/main" id="{33C1C3C3-6A66-1EC1-B9A4-85C29F05E165}"/>
                  </a:ext>
                </a:extLst>
              </p:cNvPr>
              <p:cNvSpPr/>
              <p:nvPr/>
            </p:nvSpPr>
            <p:spPr>
              <a:xfrm>
                <a:off x="6663500" y="1744400"/>
                <a:ext cx="12725" cy="772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09" extrusionOk="0">
                    <a:moveTo>
                      <a:pt x="283" y="0"/>
                    </a:moveTo>
                    <a:cubicBezTo>
                      <a:pt x="250" y="0"/>
                      <a:pt x="217" y="5"/>
                      <a:pt x="188" y="12"/>
                    </a:cubicBezTo>
                    <a:lnTo>
                      <a:pt x="223" y="21"/>
                    </a:lnTo>
                    <a:cubicBezTo>
                      <a:pt x="152" y="48"/>
                      <a:pt x="81" y="92"/>
                      <a:pt x="36" y="155"/>
                    </a:cubicBezTo>
                    <a:cubicBezTo>
                      <a:pt x="18" y="173"/>
                      <a:pt x="0" y="200"/>
                      <a:pt x="0" y="226"/>
                    </a:cubicBezTo>
                    <a:cubicBezTo>
                      <a:pt x="8" y="281"/>
                      <a:pt x="77" y="308"/>
                      <a:pt x="136" y="308"/>
                    </a:cubicBezTo>
                    <a:cubicBezTo>
                      <a:pt x="145" y="308"/>
                      <a:pt x="153" y="308"/>
                      <a:pt x="161" y="307"/>
                    </a:cubicBezTo>
                    <a:cubicBezTo>
                      <a:pt x="268" y="307"/>
                      <a:pt x="375" y="298"/>
                      <a:pt x="455" y="226"/>
                    </a:cubicBezTo>
                    <a:cubicBezTo>
                      <a:pt x="482" y="200"/>
                      <a:pt x="509" y="164"/>
                      <a:pt x="509" y="128"/>
                    </a:cubicBezTo>
                    <a:cubicBezTo>
                      <a:pt x="500" y="84"/>
                      <a:pt x="455" y="48"/>
                      <a:pt x="420" y="30"/>
                    </a:cubicBezTo>
                    <a:cubicBezTo>
                      <a:pt x="378" y="9"/>
                      <a:pt x="33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0274;p45">
                <a:extLst>
                  <a:ext uri="{FF2B5EF4-FFF2-40B4-BE49-F238E27FC236}">
                    <a16:creationId xmlns:a16="http://schemas.microsoft.com/office/drawing/2014/main" id="{8E74F73B-AF55-DFC5-DDC7-8F234E48D5D1}"/>
                  </a:ext>
                </a:extLst>
              </p:cNvPr>
              <p:cNvSpPr/>
              <p:nvPr/>
            </p:nvSpPr>
            <p:spPr>
              <a:xfrm>
                <a:off x="6663500" y="1744250"/>
                <a:ext cx="127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22" fill="none" extrusionOk="0">
                    <a:moveTo>
                      <a:pt x="223" y="27"/>
                    </a:moveTo>
                    <a:cubicBezTo>
                      <a:pt x="152" y="54"/>
                      <a:pt x="81" y="98"/>
                      <a:pt x="36" y="161"/>
                    </a:cubicBezTo>
                    <a:cubicBezTo>
                      <a:pt x="18" y="179"/>
                      <a:pt x="0" y="206"/>
                      <a:pt x="0" y="232"/>
                    </a:cubicBezTo>
                    <a:cubicBezTo>
                      <a:pt x="9" y="295"/>
                      <a:pt x="98" y="322"/>
                      <a:pt x="161" y="313"/>
                    </a:cubicBezTo>
                    <a:cubicBezTo>
                      <a:pt x="268" y="313"/>
                      <a:pt x="375" y="304"/>
                      <a:pt x="455" y="232"/>
                    </a:cubicBezTo>
                    <a:cubicBezTo>
                      <a:pt x="482" y="206"/>
                      <a:pt x="509" y="170"/>
                      <a:pt x="509" y="134"/>
                    </a:cubicBezTo>
                    <a:cubicBezTo>
                      <a:pt x="500" y="90"/>
                      <a:pt x="455" y="54"/>
                      <a:pt x="420" y="36"/>
                    </a:cubicBezTo>
                    <a:cubicBezTo>
                      <a:pt x="348" y="0"/>
                      <a:pt x="259" y="0"/>
                      <a:pt x="188" y="18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0275;p45">
                <a:extLst>
                  <a:ext uri="{FF2B5EF4-FFF2-40B4-BE49-F238E27FC236}">
                    <a16:creationId xmlns:a16="http://schemas.microsoft.com/office/drawing/2014/main" id="{9AD2CA6D-9C26-ACE9-3D7D-90510317D144}"/>
                  </a:ext>
                </a:extLst>
              </p:cNvPr>
              <p:cNvSpPr/>
              <p:nvPr/>
            </p:nvSpPr>
            <p:spPr>
              <a:xfrm>
                <a:off x="6938050" y="1824525"/>
                <a:ext cx="81200" cy="4517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8068" extrusionOk="0">
                    <a:moveTo>
                      <a:pt x="1503" y="1"/>
                    </a:moveTo>
                    <a:cubicBezTo>
                      <a:pt x="1295" y="1"/>
                      <a:pt x="1060" y="80"/>
                      <a:pt x="794" y="260"/>
                    </a:cubicBezTo>
                    <a:cubicBezTo>
                      <a:pt x="0" y="795"/>
                      <a:pt x="98" y="2097"/>
                      <a:pt x="89" y="2936"/>
                    </a:cubicBezTo>
                    <a:cubicBezTo>
                      <a:pt x="89" y="4149"/>
                      <a:pt x="161" y="5354"/>
                      <a:pt x="241" y="6567"/>
                    </a:cubicBezTo>
                    <a:cubicBezTo>
                      <a:pt x="446" y="9823"/>
                      <a:pt x="660" y="13079"/>
                      <a:pt x="865" y="16335"/>
                    </a:cubicBezTo>
                    <a:cubicBezTo>
                      <a:pt x="883" y="16683"/>
                      <a:pt x="910" y="17049"/>
                      <a:pt x="1053" y="17379"/>
                    </a:cubicBezTo>
                    <a:cubicBezTo>
                      <a:pt x="1187" y="17700"/>
                      <a:pt x="1463" y="17995"/>
                      <a:pt x="1811" y="18057"/>
                    </a:cubicBezTo>
                    <a:cubicBezTo>
                      <a:pt x="1853" y="18064"/>
                      <a:pt x="1895" y="18067"/>
                      <a:pt x="1937" y="18067"/>
                    </a:cubicBezTo>
                    <a:cubicBezTo>
                      <a:pt x="2329" y="18067"/>
                      <a:pt x="2696" y="17777"/>
                      <a:pt x="2882" y="17415"/>
                    </a:cubicBezTo>
                    <a:cubicBezTo>
                      <a:pt x="3087" y="17022"/>
                      <a:pt x="3114" y="16558"/>
                      <a:pt x="3123" y="16112"/>
                    </a:cubicBezTo>
                    <a:cubicBezTo>
                      <a:pt x="3247" y="12142"/>
                      <a:pt x="2882" y="8173"/>
                      <a:pt x="3024" y="4203"/>
                    </a:cubicBezTo>
                    <a:cubicBezTo>
                      <a:pt x="3055" y="3299"/>
                      <a:pt x="2845" y="1"/>
                      <a:pt x="1503" y="1"/>
                    </a:cubicBezTo>
                    <a:close/>
                  </a:path>
                </a:pathLst>
              </a:custGeom>
              <a:solidFill>
                <a:srgbClr val="FFFFFF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0276;p45">
                <a:extLst>
                  <a:ext uri="{FF2B5EF4-FFF2-40B4-BE49-F238E27FC236}">
                    <a16:creationId xmlns:a16="http://schemas.microsoft.com/office/drawing/2014/main" id="{C3440474-4BF6-D55A-D156-86A0BD4D601C}"/>
                  </a:ext>
                </a:extLst>
              </p:cNvPr>
              <p:cNvSpPr/>
              <p:nvPr/>
            </p:nvSpPr>
            <p:spPr>
              <a:xfrm>
                <a:off x="6938050" y="1797550"/>
                <a:ext cx="81200" cy="4802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208" fill="none" extrusionOk="0">
                    <a:moveTo>
                      <a:pt x="241" y="7646"/>
                    </a:moveTo>
                    <a:cubicBezTo>
                      <a:pt x="446" y="10902"/>
                      <a:pt x="660" y="14158"/>
                      <a:pt x="865" y="17414"/>
                    </a:cubicBezTo>
                    <a:cubicBezTo>
                      <a:pt x="883" y="17762"/>
                      <a:pt x="910" y="18128"/>
                      <a:pt x="1053" y="18458"/>
                    </a:cubicBezTo>
                    <a:cubicBezTo>
                      <a:pt x="1187" y="18779"/>
                      <a:pt x="1463" y="19074"/>
                      <a:pt x="1811" y="19136"/>
                    </a:cubicBezTo>
                    <a:cubicBezTo>
                      <a:pt x="2248" y="19207"/>
                      <a:pt x="2676" y="18895"/>
                      <a:pt x="2882" y="18494"/>
                    </a:cubicBezTo>
                    <a:cubicBezTo>
                      <a:pt x="3087" y="18101"/>
                      <a:pt x="3114" y="17637"/>
                      <a:pt x="3123" y="17191"/>
                    </a:cubicBezTo>
                    <a:cubicBezTo>
                      <a:pt x="3247" y="13221"/>
                      <a:pt x="2882" y="9252"/>
                      <a:pt x="3024" y="5282"/>
                    </a:cubicBezTo>
                    <a:cubicBezTo>
                      <a:pt x="3060" y="4238"/>
                      <a:pt x="2775" y="0"/>
                      <a:pt x="794" y="1339"/>
                    </a:cubicBezTo>
                    <a:cubicBezTo>
                      <a:pt x="0" y="1874"/>
                      <a:pt x="98" y="3176"/>
                      <a:pt x="89" y="4015"/>
                    </a:cubicBezTo>
                    <a:cubicBezTo>
                      <a:pt x="89" y="5228"/>
                      <a:pt x="161" y="6433"/>
                      <a:pt x="241" y="76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0277;p45">
                <a:extLst>
                  <a:ext uri="{FF2B5EF4-FFF2-40B4-BE49-F238E27FC236}">
                    <a16:creationId xmlns:a16="http://schemas.microsoft.com/office/drawing/2014/main" id="{06DB1502-16AE-061B-3CED-613FDFC5DD2B}"/>
                  </a:ext>
                </a:extLst>
              </p:cNvPr>
              <p:cNvSpPr/>
              <p:nvPr/>
            </p:nvSpPr>
            <p:spPr>
              <a:xfrm>
                <a:off x="6861325" y="1787725"/>
                <a:ext cx="2032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2615" fill="none" extrusionOk="0">
                    <a:moveTo>
                      <a:pt x="375" y="37"/>
                    </a:moveTo>
                    <a:cubicBezTo>
                      <a:pt x="250" y="1"/>
                      <a:pt x="125" y="81"/>
                      <a:pt x="63" y="188"/>
                    </a:cubicBezTo>
                    <a:cubicBezTo>
                      <a:pt x="9" y="304"/>
                      <a:pt x="0" y="429"/>
                      <a:pt x="0" y="554"/>
                    </a:cubicBezTo>
                    <a:cubicBezTo>
                      <a:pt x="9" y="1143"/>
                      <a:pt x="90" y="1723"/>
                      <a:pt x="250" y="2285"/>
                    </a:cubicBezTo>
                    <a:cubicBezTo>
                      <a:pt x="286" y="2436"/>
                      <a:pt x="384" y="2615"/>
                      <a:pt x="536" y="2588"/>
                    </a:cubicBezTo>
                    <a:cubicBezTo>
                      <a:pt x="616" y="2570"/>
                      <a:pt x="678" y="2499"/>
                      <a:pt x="714" y="2427"/>
                    </a:cubicBezTo>
                    <a:cubicBezTo>
                      <a:pt x="812" y="2222"/>
                      <a:pt x="812" y="1981"/>
                      <a:pt x="803" y="1749"/>
                    </a:cubicBezTo>
                    <a:cubicBezTo>
                      <a:pt x="794" y="1428"/>
                      <a:pt x="785" y="1116"/>
                      <a:pt x="776" y="795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0278;p45">
                <a:extLst>
                  <a:ext uri="{FF2B5EF4-FFF2-40B4-BE49-F238E27FC236}">
                    <a16:creationId xmlns:a16="http://schemas.microsoft.com/office/drawing/2014/main" id="{E3322956-6B70-DE2B-18C6-AF2B1E93502C}"/>
                  </a:ext>
                </a:extLst>
              </p:cNvPr>
              <p:cNvSpPr/>
              <p:nvPr/>
            </p:nvSpPr>
            <p:spPr>
              <a:xfrm>
                <a:off x="6752475" y="1672875"/>
                <a:ext cx="61800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69" fill="none" extrusionOk="0">
                    <a:moveTo>
                      <a:pt x="1" y="1"/>
                    </a:moveTo>
                    <a:cubicBezTo>
                      <a:pt x="45" y="375"/>
                      <a:pt x="322" y="688"/>
                      <a:pt x="643" y="893"/>
                    </a:cubicBezTo>
                    <a:cubicBezTo>
                      <a:pt x="964" y="1098"/>
                      <a:pt x="1330" y="1223"/>
                      <a:pt x="1669" y="1392"/>
                    </a:cubicBezTo>
                    <a:cubicBezTo>
                      <a:pt x="2008" y="1571"/>
                      <a:pt x="2329" y="1812"/>
                      <a:pt x="2472" y="2168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0279;p45">
                <a:extLst>
                  <a:ext uri="{FF2B5EF4-FFF2-40B4-BE49-F238E27FC236}">
                    <a16:creationId xmlns:a16="http://schemas.microsoft.com/office/drawing/2014/main" id="{7D31F58F-584A-E128-152A-4D39012EEB63}"/>
                  </a:ext>
                </a:extLst>
              </p:cNvPr>
              <p:cNvSpPr/>
              <p:nvPr/>
            </p:nvSpPr>
            <p:spPr>
              <a:xfrm>
                <a:off x="6759400" y="1663950"/>
                <a:ext cx="114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44" fill="none" extrusionOk="0">
                    <a:moveTo>
                      <a:pt x="0" y="643"/>
                    </a:moveTo>
                    <a:cubicBezTo>
                      <a:pt x="134" y="411"/>
                      <a:pt x="286" y="197"/>
                      <a:pt x="45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0280;p45">
                <a:extLst>
                  <a:ext uri="{FF2B5EF4-FFF2-40B4-BE49-F238E27FC236}">
                    <a16:creationId xmlns:a16="http://schemas.microsoft.com/office/drawing/2014/main" id="{15958376-C2BF-72EE-7B99-54BC85832038}"/>
                  </a:ext>
                </a:extLst>
              </p:cNvPr>
              <p:cNvSpPr/>
              <p:nvPr/>
            </p:nvSpPr>
            <p:spPr>
              <a:xfrm>
                <a:off x="6767875" y="1662175"/>
                <a:ext cx="2055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125" fill="none" extrusionOk="0">
                    <a:moveTo>
                      <a:pt x="0" y="1124"/>
                    </a:moveTo>
                    <a:cubicBezTo>
                      <a:pt x="232" y="803"/>
                      <a:pt x="589" y="322"/>
                      <a:pt x="82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0281;p45">
                <a:extLst>
                  <a:ext uri="{FF2B5EF4-FFF2-40B4-BE49-F238E27FC236}">
                    <a16:creationId xmlns:a16="http://schemas.microsoft.com/office/drawing/2014/main" id="{10AF5D72-4C61-2B6C-F297-9744B3A55305}"/>
                  </a:ext>
                </a:extLst>
              </p:cNvPr>
              <p:cNvSpPr/>
              <p:nvPr/>
            </p:nvSpPr>
            <p:spPr>
              <a:xfrm>
                <a:off x="6780150" y="1657925"/>
                <a:ext cx="24550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723" fill="none" extrusionOk="0">
                    <a:moveTo>
                      <a:pt x="0" y="1723"/>
                    </a:moveTo>
                    <a:cubicBezTo>
                      <a:pt x="286" y="1232"/>
                      <a:pt x="732" y="554"/>
                      <a:pt x="981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0282;p45">
                <a:extLst>
                  <a:ext uri="{FF2B5EF4-FFF2-40B4-BE49-F238E27FC236}">
                    <a16:creationId xmlns:a16="http://schemas.microsoft.com/office/drawing/2014/main" id="{315A6C0C-C255-F9F8-F3F1-7C152B5707B4}"/>
                  </a:ext>
                </a:extLst>
              </p:cNvPr>
              <p:cNvSpPr/>
              <p:nvPr/>
            </p:nvSpPr>
            <p:spPr>
              <a:xfrm>
                <a:off x="6797100" y="1654825"/>
                <a:ext cx="2900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999" fill="none" extrusionOk="0">
                    <a:moveTo>
                      <a:pt x="0" y="1998"/>
                    </a:moveTo>
                    <a:cubicBezTo>
                      <a:pt x="259" y="1392"/>
                      <a:pt x="785" y="544"/>
                      <a:pt x="1160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0283;p45">
                <a:extLst>
                  <a:ext uri="{FF2B5EF4-FFF2-40B4-BE49-F238E27FC236}">
                    <a16:creationId xmlns:a16="http://schemas.microsoft.com/office/drawing/2014/main" id="{658E3A85-0342-75D0-6E76-3B7ADBCAAE78}"/>
                  </a:ext>
                </a:extLst>
              </p:cNvPr>
              <p:cNvSpPr/>
              <p:nvPr/>
            </p:nvSpPr>
            <p:spPr>
              <a:xfrm>
                <a:off x="6808900" y="1656375"/>
                <a:ext cx="3460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2320" fill="none" extrusionOk="0">
                    <a:moveTo>
                      <a:pt x="1" y="2320"/>
                    </a:moveTo>
                    <a:cubicBezTo>
                      <a:pt x="367" y="1490"/>
                      <a:pt x="839" y="714"/>
                      <a:pt x="1384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0284;p45">
                <a:extLst>
                  <a:ext uri="{FF2B5EF4-FFF2-40B4-BE49-F238E27FC236}">
                    <a16:creationId xmlns:a16="http://schemas.microsoft.com/office/drawing/2014/main" id="{C1DB42FB-9B21-7E12-99E2-8B89F9C2A74C}"/>
                  </a:ext>
                </a:extLst>
              </p:cNvPr>
              <p:cNvSpPr/>
              <p:nvPr/>
            </p:nvSpPr>
            <p:spPr>
              <a:xfrm>
                <a:off x="6822525" y="1655475"/>
                <a:ext cx="40375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2776" fill="none" extrusionOk="0">
                    <a:moveTo>
                      <a:pt x="0" y="2775"/>
                    </a:moveTo>
                    <a:cubicBezTo>
                      <a:pt x="500" y="1830"/>
                      <a:pt x="1035" y="902"/>
                      <a:pt x="161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0285;p45">
                <a:extLst>
                  <a:ext uri="{FF2B5EF4-FFF2-40B4-BE49-F238E27FC236}">
                    <a16:creationId xmlns:a16="http://schemas.microsoft.com/office/drawing/2014/main" id="{C29DAC69-7A4A-2B34-D352-D9114BF3E84F}"/>
                  </a:ext>
                </a:extLst>
              </p:cNvPr>
              <p:cNvSpPr/>
              <p:nvPr/>
            </p:nvSpPr>
            <p:spPr>
              <a:xfrm>
                <a:off x="6837225" y="1651025"/>
                <a:ext cx="46200" cy="7585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3034" fill="none" extrusionOk="0">
                    <a:moveTo>
                      <a:pt x="1" y="3034"/>
                    </a:moveTo>
                    <a:cubicBezTo>
                      <a:pt x="616" y="2025"/>
                      <a:pt x="1232" y="1008"/>
                      <a:pt x="184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0286;p45">
                <a:extLst>
                  <a:ext uri="{FF2B5EF4-FFF2-40B4-BE49-F238E27FC236}">
                    <a16:creationId xmlns:a16="http://schemas.microsoft.com/office/drawing/2014/main" id="{FE875326-8049-9A83-BEC6-44B4C1E8BC68}"/>
                  </a:ext>
                </a:extLst>
              </p:cNvPr>
              <p:cNvSpPr/>
              <p:nvPr/>
            </p:nvSpPr>
            <p:spPr>
              <a:xfrm>
                <a:off x="6857075" y="1655025"/>
                <a:ext cx="45975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963" fill="none" extrusionOk="0">
                    <a:moveTo>
                      <a:pt x="1" y="2963"/>
                    </a:moveTo>
                    <a:cubicBezTo>
                      <a:pt x="518" y="1928"/>
                      <a:pt x="1134" y="929"/>
                      <a:pt x="1839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0287;p45">
                <a:extLst>
                  <a:ext uri="{FF2B5EF4-FFF2-40B4-BE49-F238E27FC236}">
                    <a16:creationId xmlns:a16="http://schemas.microsoft.com/office/drawing/2014/main" id="{19DC611D-437A-1190-CB58-F57575321701}"/>
                  </a:ext>
                </a:extLst>
              </p:cNvPr>
              <p:cNvSpPr/>
              <p:nvPr/>
            </p:nvSpPr>
            <p:spPr>
              <a:xfrm>
                <a:off x="6874250" y="1652800"/>
                <a:ext cx="464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25" fill="none" extrusionOk="0">
                    <a:moveTo>
                      <a:pt x="1" y="3025"/>
                    </a:moveTo>
                    <a:cubicBezTo>
                      <a:pt x="581" y="1999"/>
                      <a:pt x="1205" y="991"/>
                      <a:pt x="185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0288;p45">
                <a:extLst>
                  <a:ext uri="{FF2B5EF4-FFF2-40B4-BE49-F238E27FC236}">
                    <a16:creationId xmlns:a16="http://schemas.microsoft.com/office/drawing/2014/main" id="{80AC29C3-F1FE-3D1B-4640-9E6AB90F9393}"/>
                  </a:ext>
                </a:extLst>
              </p:cNvPr>
              <p:cNvSpPr/>
              <p:nvPr/>
            </p:nvSpPr>
            <p:spPr>
              <a:xfrm>
                <a:off x="6892325" y="1655700"/>
                <a:ext cx="46175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865" fill="none" extrusionOk="0">
                    <a:moveTo>
                      <a:pt x="0" y="2864"/>
                    </a:moveTo>
                    <a:cubicBezTo>
                      <a:pt x="562" y="1874"/>
                      <a:pt x="1178" y="920"/>
                      <a:pt x="1847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0289;p45">
                <a:extLst>
                  <a:ext uri="{FF2B5EF4-FFF2-40B4-BE49-F238E27FC236}">
                    <a16:creationId xmlns:a16="http://schemas.microsoft.com/office/drawing/2014/main" id="{5133BEF5-1D06-53D2-E58F-9CA27D7A96E2}"/>
                  </a:ext>
                </a:extLst>
              </p:cNvPr>
              <p:cNvSpPr/>
              <p:nvPr/>
            </p:nvSpPr>
            <p:spPr>
              <a:xfrm>
                <a:off x="6912400" y="1653250"/>
                <a:ext cx="42175" cy="7362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945" fill="none" extrusionOk="0">
                    <a:moveTo>
                      <a:pt x="0" y="2945"/>
                    </a:moveTo>
                    <a:cubicBezTo>
                      <a:pt x="527" y="1990"/>
                      <a:pt x="1080" y="911"/>
                      <a:pt x="168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0290;p45">
                <a:extLst>
                  <a:ext uri="{FF2B5EF4-FFF2-40B4-BE49-F238E27FC236}">
                    <a16:creationId xmlns:a16="http://schemas.microsoft.com/office/drawing/2014/main" id="{E41D4BAB-4DA7-D007-7722-ECC0F2285838}"/>
                  </a:ext>
                </a:extLst>
              </p:cNvPr>
              <p:cNvSpPr/>
              <p:nvPr/>
            </p:nvSpPr>
            <p:spPr>
              <a:xfrm>
                <a:off x="6929125" y="1652125"/>
                <a:ext cx="42175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963" fill="none" extrusionOk="0">
                    <a:moveTo>
                      <a:pt x="0" y="2963"/>
                    </a:moveTo>
                    <a:cubicBezTo>
                      <a:pt x="544" y="2071"/>
                      <a:pt x="1151" y="893"/>
                      <a:pt x="168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0291;p45">
                <a:extLst>
                  <a:ext uri="{FF2B5EF4-FFF2-40B4-BE49-F238E27FC236}">
                    <a16:creationId xmlns:a16="http://schemas.microsoft.com/office/drawing/2014/main" id="{4DF519F7-9F87-55E0-7C73-A11684DBEDA6}"/>
                  </a:ext>
                </a:extLst>
              </p:cNvPr>
              <p:cNvSpPr/>
              <p:nvPr/>
            </p:nvSpPr>
            <p:spPr>
              <a:xfrm>
                <a:off x="6951650" y="1654375"/>
                <a:ext cx="36375" cy="635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2543" fill="none" extrusionOk="0">
                    <a:moveTo>
                      <a:pt x="0" y="2543"/>
                    </a:moveTo>
                    <a:cubicBezTo>
                      <a:pt x="464" y="1784"/>
                      <a:pt x="991" y="758"/>
                      <a:pt x="1454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0292;p45">
                <a:extLst>
                  <a:ext uri="{FF2B5EF4-FFF2-40B4-BE49-F238E27FC236}">
                    <a16:creationId xmlns:a16="http://schemas.microsoft.com/office/drawing/2014/main" id="{AE006A70-7BC6-3892-12F7-FECACD6266F5}"/>
                  </a:ext>
                </a:extLst>
              </p:cNvPr>
              <p:cNvSpPr/>
              <p:nvPr/>
            </p:nvSpPr>
            <p:spPr>
              <a:xfrm>
                <a:off x="6969050" y="1655700"/>
                <a:ext cx="35250" cy="58475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2339" fill="none" extrusionOk="0">
                    <a:moveTo>
                      <a:pt x="0" y="2338"/>
                    </a:moveTo>
                    <a:cubicBezTo>
                      <a:pt x="455" y="1696"/>
                      <a:pt x="1008" y="661"/>
                      <a:pt x="1410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0293;p45">
                <a:extLst>
                  <a:ext uri="{FF2B5EF4-FFF2-40B4-BE49-F238E27FC236}">
                    <a16:creationId xmlns:a16="http://schemas.microsoft.com/office/drawing/2014/main" id="{EF571A03-0252-A4D4-8DD9-5CAC92ABA11A}"/>
                  </a:ext>
                </a:extLst>
              </p:cNvPr>
              <p:cNvSpPr/>
              <p:nvPr/>
            </p:nvSpPr>
            <p:spPr>
              <a:xfrm>
                <a:off x="6988675" y="1659725"/>
                <a:ext cx="31675" cy="5132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053" fill="none" extrusionOk="0">
                    <a:moveTo>
                      <a:pt x="0" y="2052"/>
                    </a:moveTo>
                    <a:cubicBezTo>
                      <a:pt x="393" y="1472"/>
                      <a:pt x="874" y="580"/>
                      <a:pt x="126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0294;p45">
                <a:extLst>
                  <a:ext uri="{FF2B5EF4-FFF2-40B4-BE49-F238E27FC236}">
                    <a16:creationId xmlns:a16="http://schemas.microsoft.com/office/drawing/2014/main" id="{3C817A4C-15C8-5B60-69F6-E827BD1F0717}"/>
                  </a:ext>
                </a:extLst>
              </p:cNvPr>
              <p:cNvSpPr/>
              <p:nvPr/>
            </p:nvSpPr>
            <p:spPr>
              <a:xfrm>
                <a:off x="7008525" y="1669750"/>
                <a:ext cx="25675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375" fill="none" extrusionOk="0">
                    <a:moveTo>
                      <a:pt x="0" y="1375"/>
                    </a:moveTo>
                    <a:cubicBezTo>
                      <a:pt x="321" y="902"/>
                      <a:pt x="660" y="438"/>
                      <a:pt x="102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0295;p45">
                <a:extLst>
                  <a:ext uri="{FF2B5EF4-FFF2-40B4-BE49-F238E27FC236}">
                    <a16:creationId xmlns:a16="http://schemas.microsoft.com/office/drawing/2014/main" id="{EE158A02-D8E3-1134-9ABC-740A5576C363}"/>
                  </a:ext>
                </a:extLst>
              </p:cNvPr>
              <p:cNvSpPr/>
              <p:nvPr/>
            </p:nvSpPr>
            <p:spPr>
              <a:xfrm>
                <a:off x="7026800" y="1675550"/>
                <a:ext cx="1497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599" h="884" fill="none" extrusionOk="0">
                    <a:moveTo>
                      <a:pt x="1" y="884"/>
                    </a:moveTo>
                    <a:cubicBezTo>
                      <a:pt x="179" y="581"/>
                      <a:pt x="375" y="277"/>
                      <a:pt x="598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0296;p45">
                <a:extLst>
                  <a:ext uri="{FF2B5EF4-FFF2-40B4-BE49-F238E27FC236}">
                    <a16:creationId xmlns:a16="http://schemas.microsoft.com/office/drawing/2014/main" id="{878A4D32-2FB7-C0C9-9AE5-450ACB55F7B7}"/>
                  </a:ext>
                </a:extLst>
              </p:cNvPr>
              <p:cNvSpPr/>
              <p:nvPr/>
            </p:nvSpPr>
            <p:spPr>
              <a:xfrm>
                <a:off x="6665950" y="1797550"/>
                <a:ext cx="184475" cy="590375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23615" fill="none" extrusionOk="0">
                    <a:moveTo>
                      <a:pt x="0" y="0"/>
                    </a:moveTo>
                    <a:cubicBezTo>
                      <a:pt x="411" y="2240"/>
                      <a:pt x="1062" y="3819"/>
                      <a:pt x="1892" y="5460"/>
                    </a:cubicBezTo>
                    <a:cubicBezTo>
                      <a:pt x="2373" y="6415"/>
                      <a:pt x="3132" y="7771"/>
                      <a:pt x="3596" y="8734"/>
                    </a:cubicBezTo>
                    <a:cubicBezTo>
                      <a:pt x="4060" y="9671"/>
                      <a:pt x="4416" y="10670"/>
                      <a:pt x="4738" y="11669"/>
                    </a:cubicBezTo>
                    <a:cubicBezTo>
                      <a:pt x="6031" y="15630"/>
                      <a:pt x="6950" y="19145"/>
                      <a:pt x="7378" y="23614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0297;p45">
                <a:extLst>
                  <a:ext uri="{FF2B5EF4-FFF2-40B4-BE49-F238E27FC236}">
                    <a16:creationId xmlns:a16="http://schemas.microsoft.com/office/drawing/2014/main" id="{8402AFF5-97F0-03C2-75D4-9E0792CF5584}"/>
                  </a:ext>
                </a:extLst>
              </p:cNvPr>
              <p:cNvSpPr/>
              <p:nvPr/>
            </p:nvSpPr>
            <p:spPr>
              <a:xfrm>
                <a:off x="6541725" y="1780600"/>
                <a:ext cx="36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49" fill="none" extrusionOk="0">
                    <a:moveTo>
                      <a:pt x="0" y="348"/>
                    </a:moveTo>
                    <a:cubicBezTo>
                      <a:pt x="27" y="224"/>
                      <a:pt x="72" y="108"/>
                      <a:pt x="14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0298;p45">
                <a:extLst>
                  <a:ext uri="{FF2B5EF4-FFF2-40B4-BE49-F238E27FC236}">
                    <a16:creationId xmlns:a16="http://schemas.microsoft.com/office/drawing/2014/main" id="{7CFC7CB6-6EA3-8D79-4CCE-533CDC93F1EE}"/>
                  </a:ext>
                </a:extLst>
              </p:cNvPr>
              <p:cNvSpPr/>
              <p:nvPr/>
            </p:nvSpPr>
            <p:spPr>
              <a:xfrm>
                <a:off x="6545750" y="1782150"/>
                <a:ext cx="1050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51" fill="none" extrusionOk="0">
                    <a:moveTo>
                      <a:pt x="0" y="750"/>
                    </a:moveTo>
                    <a:cubicBezTo>
                      <a:pt x="143" y="500"/>
                      <a:pt x="285" y="251"/>
                      <a:pt x="419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0299;p45">
                <a:extLst>
                  <a:ext uri="{FF2B5EF4-FFF2-40B4-BE49-F238E27FC236}">
                    <a16:creationId xmlns:a16="http://schemas.microsoft.com/office/drawing/2014/main" id="{9BEBBDC9-4B48-F384-637C-A6F9A5EFAD8B}"/>
                  </a:ext>
                </a:extLst>
              </p:cNvPr>
              <p:cNvSpPr/>
              <p:nvPr/>
            </p:nvSpPr>
            <p:spPr>
              <a:xfrm>
                <a:off x="6553550" y="1792200"/>
                <a:ext cx="127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036" fill="none" extrusionOk="0">
                    <a:moveTo>
                      <a:pt x="0" y="1035"/>
                    </a:moveTo>
                    <a:cubicBezTo>
                      <a:pt x="197" y="705"/>
                      <a:pt x="357" y="357"/>
                      <a:pt x="50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0300;p45">
                <a:extLst>
                  <a:ext uri="{FF2B5EF4-FFF2-40B4-BE49-F238E27FC236}">
                    <a16:creationId xmlns:a16="http://schemas.microsoft.com/office/drawing/2014/main" id="{1EACC294-C904-581C-7981-D5DD9F955E00}"/>
                  </a:ext>
                </a:extLst>
              </p:cNvPr>
              <p:cNvSpPr/>
              <p:nvPr/>
            </p:nvSpPr>
            <p:spPr>
              <a:xfrm>
                <a:off x="6558675" y="1792425"/>
                <a:ext cx="23225" cy="4730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892" fill="none" extrusionOk="0">
                    <a:moveTo>
                      <a:pt x="0" y="1892"/>
                    </a:moveTo>
                    <a:cubicBezTo>
                      <a:pt x="250" y="1383"/>
                      <a:pt x="678" y="518"/>
                      <a:pt x="92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0301;p45">
                <a:extLst>
                  <a:ext uri="{FF2B5EF4-FFF2-40B4-BE49-F238E27FC236}">
                    <a16:creationId xmlns:a16="http://schemas.microsoft.com/office/drawing/2014/main" id="{DE5C830A-21D0-9572-C086-EB22AF478CBF}"/>
                  </a:ext>
                </a:extLst>
              </p:cNvPr>
              <p:cNvSpPr/>
              <p:nvPr/>
            </p:nvSpPr>
            <p:spPr>
              <a:xfrm>
                <a:off x="6568925" y="1795775"/>
                <a:ext cx="285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2293" fill="none" extrusionOk="0">
                    <a:moveTo>
                      <a:pt x="1" y="2293"/>
                    </a:moveTo>
                    <a:cubicBezTo>
                      <a:pt x="260" y="1659"/>
                      <a:pt x="839" y="616"/>
                      <a:pt x="114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0302;p45">
                <a:extLst>
                  <a:ext uri="{FF2B5EF4-FFF2-40B4-BE49-F238E27FC236}">
                    <a16:creationId xmlns:a16="http://schemas.microsoft.com/office/drawing/2014/main" id="{BAEABB07-248A-9D7A-348D-1352863090DB}"/>
                  </a:ext>
                </a:extLst>
              </p:cNvPr>
              <p:cNvSpPr/>
              <p:nvPr/>
            </p:nvSpPr>
            <p:spPr>
              <a:xfrm>
                <a:off x="6570950" y="1802900"/>
                <a:ext cx="38150" cy="736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2945" fill="none" extrusionOk="0">
                    <a:moveTo>
                      <a:pt x="0" y="2945"/>
                    </a:moveTo>
                    <a:cubicBezTo>
                      <a:pt x="410" y="1990"/>
                      <a:pt x="1017" y="911"/>
                      <a:pt x="152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0303;p45">
                <a:extLst>
                  <a:ext uri="{FF2B5EF4-FFF2-40B4-BE49-F238E27FC236}">
                    <a16:creationId xmlns:a16="http://schemas.microsoft.com/office/drawing/2014/main" id="{BB8992C1-D4D6-2108-95CD-4DA14EA31E57}"/>
                  </a:ext>
                </a:extLst>
              </p:cNvPr>
              <p:cNvSpPr/>
              <p:nvPr/>
            </p:nvSpPr>
            <p:spPr>
              <a:xfrm>
                <a:off x="6580075" y="1800675"/>
                <a:ext cx="4552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3721" fill="none" extrusionOk="0">
                    <a:moveTo>
                      <a:pt x="1" y="3720"/>
                    </a:moveTo>
                    <a:cubicBezTo>
                      <a:pt x="500" y="2498"/>
                      <a:pt x="1232" y="1178"/>
                      <a:pt x="182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0304;p45">
                <a:extLst>
                  <a:ext uri="{FF2B5EF4-FFF2-40B4-BE49-F238E27FC236}">
                    <a16:creationId xmlns:a16="http://schemas.microsoft.com/office/drawing/2014/main" id="{0C178E0C-66C3-A927-2AB7-3350EC6675B5}"/>
                  </a:ext>
                </a:extLst>
              </p:cNvPr>
              <p:cNvSpPr/>
              <p:nvPr/>
            </p:nvSpPr>
            <p:spPr>
              <a:xfrm>
                <a:off x="6588125" y="1798225"/>
                <a:ext cx="5310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57" fill="none" extrusionOk="0">
                    <a:moveTo>
                      <a:pt x="0" y="4657"/>
                    </a:moveTo>
                    <a:cubicBezTo>
                      <a:pt x="580" y="3167"/>
                      <a:pt x="1374" y="1419"/>
                      <a:pt x="212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0305;p45">
                <a:extLst>
                  <a:ext uri="{FF2B5EF4-FFF2-40B4-BE49-F238E27FC236}">
                    <a16:creationId xmlns:a16="http://schemas.microsoft.com/office/drawing/2014/main" id="{D376200A-2A16-BD9E-9946-185106866046}"/>
                  </a:ext>
                </a:extLst>
              </p:cNvPr>
              <p:cNvSpPr/>
              <p:nvPr/>
            </p:nvSpPr>
            <p:spPr>
              <a:xfrm>
                <a:off x="6595475" y="1812950"/>
                <a:ext cx="54675" cy="1197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4791" fill="none" extrusionOk="0">
                    <a:moveTo>
                      <a:pt x="0" y="4791"/>
                    </a:moveTo>
                    <a:cubicBezTo>
                      <a:pt x="607" y="3185"/>
                      <a:pt x="1365" y="1517"/>
                      <a:pt x="218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0306;p45">
                <a:extLst>
                  <a:ext uri="{FF2B5EF4-FFF2-40B4-BE49-F238E27FC236}">
                    <a16:creationId xmlns:a16="http://schemas.microsoft.com/office/drawing/2014/main" id="{8795B03F-AF3D-0C2C-5B98-7FC344E82066}"/>
                  </a:ext>
                </a:extLst>
              </p:cNvPr>
              <p:cNvSpPr/>
              <p:nvPr/>
            </p:nvSpPr>
            <p:spPr>
              <a:xfrm>
                <a:off x="6598375" y="1818075"/>
                <a:ext cx="64475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5416" fill="none" extrusionOk="0">
                    <a:moveTo>
                      <a:pt x="0" y="5415"/>
                    </a:moveTo>
                    <a:cubicBezTo>
                      <a:pt x="678" y="3818"/>
                      <a:pt x="1901" y="1606"/>
                      <a:pt x="257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0307;p45">
                <a:extLst>
                  <a:ext uri="{FF2B5EF4-FFF2-40B4-BE49-F238E27FC236}">
                    <a16:creationId xmlns:a16="http://schemas.microsoft.com/office/drawing/2014/main" id="{2E19F16E-E4AD-978B-C2E6-B4C954EEC472}"/>
                  </a:ext>
                </a:extLst>
              </p:cNvPr>
              <p:cNvSpPr/>
              <p:nvPr/>
            </p:nvSpPr>
            <p:spPr>
              <a:xfrm>
                <a:off x="6606850" y="1835900"/>
                <a:ext cx="64925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5586" fill="none" extrusionOk="0">
                    <a:moveTo>
                      <a:pt x="0" y="5585"/>
                    </a:moveTo>
                    <a:cubicBezTo>
                      <a:pt x="598" y="3971"/>
                      <a:pt x="1829" y="1544"/>
                      <a:pt x="259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0308;p45">
                <a:extLst>
                  <a:ext uri="{FF2B5EF4-FFF2-40B4-BE49-F238E27FC236}">
                    <a16:creationId xmlns:a16="http://schemas.microsoft.com/office/drawing/2014/main" id="{30ED320F-70F2-6D9E-8B4E-9E9F4F8C2B84}"/>
                  </a:ext>
                </a:extLst>
              </p:cNvPr>
              <p:cNvSpPr/>
              <p:nvPr/>
            </p:nvSpPr>
            <p:spPr>
              <a:xfrm>
                <a:off x="6614200" y="1855325"/>
                <a:ext cx="64050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5692" fill="none" extrusionOk="0">
                    <a:moveTo>
                      <a:pt x="1" y="5692"/>
                    </a:moveTo>
                    <a:cubicBezTo>
                      <a:pt x="625" y="4068"/>
                      <a:pt x="1821" y="1579"/>
                      <a:pt x="256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0309;p45">
                <a:extLst>
                  <a:ext uri="{FF2B5EF4-FFF2-40B4-BE49-F238E27FC236}">
                    <a16:creationId xmlns:a16="http://schemas.microsoft.com/office/drawing/2014/main" id="{4110FD30-D7DC-CFC0-2070-B5CFFB953364}"/>
                  </a:ext>
                </a:extLst>
              </p:cNvPr>
              <p:cNvSpPr/>
              <p:nvPr/>
            </p:nvSpPr>
            <p:spPr>
              <a:xfrm>
                <a:off x="6623350" y="1878950"/>
                <a:ext cx="6180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5514" fill="none" extrusionOk="0">
                    <a:moveTo>
                      <a:pt x="1" y="5514"/>
                    </a:moveTo>
                    <a:cubicBezTo>
                      <a:pt x="687" y="3846"/>
                      <a:pt x="1687" y="1615"/>
                      <a:pt x="2472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0310;p45">
                <a:extLst>
                  <a:ext uri="{FF2B5EF4-FFF2-40B4-BE49-F238E27FC236}">
                    <a16:creationId xmlns:a16="http://schemas.microsoft.com/office/drawing/2014/main" id="{758037E1-BA90-EC98-2BAE-9E547F3C5DFF}"/>
                  </a:ext>
                </a:extLst>
              </p:cNvPr>
              <p:cNvSpPr/>
              <p:nvPr/>
            </p:nvSpPr>
            <p:spPr>
              <a:xfrm>
                <a:off x="6626700" y="1898350"/>
                <a:ext cx="68275" cy="14075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5630" fill="none" extrusionOk="0">
                    <a:moveTo>
                      <a:pt x="0" y="5630"/>
                    </a:moveTo>
                    <a:cubicBezTo>
                      <a:pt x="705" y="3980"/>
                      <a:pt x="1972" y="1624"/>
                      <a:pt x="2730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0311;p45">
                <a:extLst>
                  <a:ext uri="{FF2B5EF4-FFF2-40B4-BE49-F238E27FC236}">
                    <a16:creationId xmlns:a16="http://schemas.microsoft.com/office/drawing/2014/main" id="{41FA2E34-5A5F-AD9E-DE88-388F554CC88D}"/>
                  </a:ext>
                </a:extLst>
              </p:cNvPr>
              <p:cNvSpPr/>
              <p:nvPr/>
            </p:nvSpPr>
            <p:spPr>
              <a:xfrm>
                <a:off x="6634275" y="1917975"/>
                <a:ext cx="69175" cy="1467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871" fill="none" extrusionOk="0">
                    <a:moveTo>
                      <a:pt x="1" y="5871"/>
                    </a:moveTo>
                    <a:cubicBezTo>
                      <a:pt x="768" y="4104"/>
                      <a:pt x="1892" y="1714"/>
                      <a:pt x="276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0312;p45">
                <a:extLst>
                  <a:ext uri="{FF2B5EF4-FFF2-40B4-BE49-F238E27FC236}">
                    <a16:creationId xmlns:a16="http://schemas.microsoft.com/office/drawing/2014/main" id="{F31E4E63-C3BA-CE46-0577-5D9BF488A9A3}"/>
                  </a:ext>
                </a:extLst>
              </p:cNvPr>
              <p:cNvSpPr/>
              <p:nvPr/>
            </p:nvSpPr>
            <p:spPr>
              <a:xfrm>
                <a:off x="6641425" y="1937600"/>
                <a:ext cx="71375" cy="145450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5818" fill="none" extrusionOk="0">
                    <a:moveTo>
                      <a:pt x="0" y="5817"/>
                    </a:moveTo>
                    <a:cubicBezTo>
                      <a:pt x="857" y="4024"/>
                      <a:pt x="2007" y="1794"/>
                      <a:pt x="285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0313;p45">
                <a:extLst>
                  <a:ext uri="{FF2B5EF4-FFF2-40B4-BE49-F238E27FC236}">
                    <a16:creationId xmlns:a16="http://schemas.microsoft.com/office/drawing/2014/main" id="{31EE1FDC-6C0C-91E5-9E9C-20C41E45CF63}"/>
                  </a:ext>
                </a:extLst>
              </p:cNvPr>
              <p:cNvSpPr/>
              <p:nvPr/>
            </p:nvSpPr>
            <p:spPr>
              <a:xfrm>
                <a:off x="6647450" y="1952100"/>
                <a:ext cx="76725" cy="149900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5996" fill="none" extrusionOk="0">
                    <a:moveTo>
                      <a:pt x="0" y="5996"/>
                    </a:moveTo>
                    <a:cubicBezTo>
                      <a:pt x="1169" y="3988"/>
                      <a:pt x="1954" y="1963"/>
                      <a:pt x="3069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0314;p45">
                <a:extLst>
                  <a:ext uri="{FF2B5EF4-FFF2-40B4-BE49-F238E27FC236}">
                    <a16:creationId xmlns:a16="http://schemas.microsoft.com/office/drawing/2014/main" id="{8FD4F24D-A0F1-B853-6201-E94C34613921}"/>
                  </a:ext>
                </a:extLst>
              </p:cNvPr>
              <p:cNvSpPr/>
              <p:nvPr/>
            </p:nvSpPr>
            <p:spPr>
              <a:xfrm>
                <a:off x="6655925" y="1973300"/>
                <a:ext cx="7607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6013" fill="none" extrusionOk="0">
                    <a:moveTo>
                      <a:pt x="0" y="6013"/>
                    </a:moveTo>
                    <a:cubicBezTo>
                      <a:pt x="848" y="4113"/>
                      <a:pt x="2079" y="1847"/>
                      <a:pt x="304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0315;p45">
                <a:extLst>
                  <a:ext uri="{FF2B5EF4-FFF2-40B4-BE49-F238E27FC236}">
                    <a16:creationId xmlns:a16="http://schemas.microsoft.com/office/drawing/2014/main" id="{69A22E76-7995-053A-C66B-BC40B493CFDE}"/>
                  </a:ext>
                </a:extLst>
              </p:cNvPr>
              <p:cNvSpPr/>
              <p:nvPr/>
            </p:nvSpPr>
            <p:spPr>
              <a:xfrm>
                <a:off x="6662600" y="1992250"/>
                <a:ext cx="76525" cy="14945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5978" fill="none" extrusionOk="0">
                    <a:moveTo>
                      <a:pt x="1" y="5978"/>
                    </a:moveTo>
                    <a:cubicBezTo>
                      <a:pt x="893" y="4077"/>
                      <a:pt x="2035" y="1838"/>
                      <a:pt x="3061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0316;p45">
                <a:extLst>
                  <a:ext uri="{FF2B5EF4-FFF2-40B4-BE49-F238E27FC236}">
                    <a16:creationId xmlns:a16="http://schemas.microsoft.com/office/drawing/2014/main" id="{98762A8F-ABBC-170F-E43C-48F32E1D2228}"/>
                  </a:ext>
                </a:extLst>
              </p:cNvPr>
              <p:cNvSpPr/>
              <p:nvPr/>
            </p:nvSpPr>
            <p:spPr>
              <a:xfrm>
                <a:off x="6667725" y="2004300"/>
                <a:ext cx="80775" cy="155700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6228" fill="none" extrusionOk="0">
                    <a:moveTo>
                      <a:pt x="1" y="6227"/>
                    </a:moveTo>
                    <a:cubicBezTo>
                      <a:pt x="911" y="4425"/>
                      <a:pt x="2320" y="1802"/>
                      <a:pt x="3230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0317;p45">
                <a:extLst>
                  <a:ext uri="{FF2B5EF4-FFF2-40B4-BE49-F238E27FC236}">
                    <a16:creationId xmlns:a16="http://schemas.microsoft.com/office/drawing/2014/main" id="{CD23A54F-2FF6-C2A7-6E09-A451B68C78CF}"/>
                  </a:ext>
                </a:extLst>
              </p:cNvPr>
              <p:cNvSpPr/>
              <p:nvPr/>
            </p:nvSpPr>
            <p:spPr>
              <a:xfrm>
                <a:off x="6672875" y="2019450"/>
                <a:ext cx="82300" cy="16307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6523" fill="none" extrusionOk="0">
                    <a:moveTo>
                      <a:pt x="0" y="6522"/>
                    </a:moveTo>
                    <a:cubicBezTo>
                      <a:pt x="928" y="4417"/>
                      <a:pt x="2248" y="2044"/>
                      <a:pt x="3292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0318;p45">
                <a:extLst>
                  <a:ext uri="{FF2B5EF4-FFF2-40B4-BE49-F238E27FC236}">
                    <a16:creationId xmlns:a16="http://schemas.microsoft.com/office/drawing/2014/main" id="{EE08A233-5531-EB09-91FB-4DE142B7FBD5}"/>
                  </a:ext>
                </a:extLst>
              </p:cNvPr>
              <p:cNvSpPr/>
              <p:nvPr/>
            </p:nvSpPr>
            <p:spPr>
              <a:xfrm>
                <a:off x="6683350" y="2035525"/>
                <a:ext cx="81425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6486" fill="none" extrusionOk="0">
                    <a:moveTo>
                      <a:pt x="0" y="6486"/>
                    </a:moveTo>
                    <a:cubicBezTo>
                      <a:pt x="866" y="4514"/>
                      <a:pt x="2266" y="1900"/>
                      <a:pt x="325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0319;p45">
                <a:extLst>
                  <a:ext uri="{FF2B5EF4-FFF2-40B4-BE49-F238E27FC236}">
                    <a16:creationId xmlns:a16="http://schemas.microsoft.com/office/drawing/2014/main" id="{C40378EE-006A-6535-27A6-7EFD51B15B92}"/>
                  </a:ext>
                </a:extLst>
              </p:cNvPr>
              <p:cNvSpPr/>
              <p:nvPr/>
            </p:nvSpPr>
            <p:spPr>
              <a:xfrm>
                <a:off x="6691375" y="2057825"/>
                <a:ext cx="81425" cy="155700"/>
              </a:xfrm>
              <a:custGeom>
                <a:avLst/>
                <a:gdLst/>
                <a:ahLst/>
                <a:cxnLst/>
                <a:rect l="l" t="t" r="r" b="b"/>
                <a:pathLst>
                  <a:path w="3257" h="6228" fill="none" extrusionOk="0">
                    <a:moveTo>
                      <a:pt x="0" y="6227"/>
                    </a:moveTo>
                    <a:cubicBezTo>
                      <a:pt x="919" y="4247"/>
                      <a:pt x="2195" y="1909"/>
                      <a:pt x="325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0320;p45">
                <a:extLst>
                  <a:ext uri="{FF2B5EF4-FFF2-40B4-BE49-F238E27FC236}">
                    <a16:creationId xmlns:a16="http://schemas.microsoft.com/office/drawing/2014/main" id="{E52C07D7-ECC3-DCBC-FD72-8DAFA2F18A84}"/>
                  </a:ext>
                </a:extLst>
              </p:cNvPr>
              <p:cNvSpPr/>
              <p:nvPr/>
            </p:nvSpPr>
            <p:spPr>
              <a:xfrm>
                <a:off x="6696275" y="2082125"/>
                <a:ext cx="8010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041" fill="none" extrusionOk="0">
                    <a:moveTo>
                      <a:pt x="1" y="6040"/>
                    </a:moveTo>
                    <a:cubicBezTo>
                      <a:pt x="830" y="4265"/>
                      <a:pt x="2249" y="1713"/>
                      <a:pt x="3203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0321;p45">
                <a:extLst>
                  <a:ext uri="{FF2B5EF4-FFF2-40B4-BE49-F238E27FC236}">
                    <a16:creationId xmlns:a16="http://schemas.microsoft.com/office/drawing/2014/main" id="{DC452386-9F8A-F7D2-6F31-C87F546EA818}"/>
                  </a:ext>
                </a:extLst>
              </p:cNvPr>
              <p:cNvSpPr/>
              <p:nvPr/>
            </p:nvSpPr>
            <p:spPr>
              <a:xfrm>
                <a:off x="6702300" y="2103100"/>
                <a:ext cx="818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5951" fill="none" extrusionOk="0">
                    <a:moveTo>
                      <a:pt x="1" y="5951"/>
                    </a:moveTo>
                    <a:cubicBezTo>
                      <a:pt x="1053" y="3952"/>
                      <a:pt x="2151" y="1963"/>
                      <a:pt x="327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0322;p45">
                <a:extLst>
                  <a:ext uri="{FF2B5EF4-FFF2-40B4-BE49-F238E27FC236}">
                    <a16:creationId xmlns:a16="http://schemas.microsoft.com/office/drawing/2014/main" id="{A673F9F3-B431-DCF4-71D9-1DE142765965}"/>
                  </a:ext>
                </a:extLst>
              </p:cNvPr>
              <p:cNvSpPr/>
              <p:nvPr/>
            </p:nvSpPr>
            <p:spPr>
              <a:xfrm>
                <a:off x="6706325" y="2118700"/>
                <a:ext cx="85650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6183" fill="none" extrusionOk="0">
                    <a:moveTo>
                      <a:pt x="0" y="6183"/>
                    </a:moveTo>
                    <a:cubicBezTo>
                      <a:pt x="1017" y="4211"/>
                      <a:pt x="2293" y="1901"/>
                      <a:pt x="342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0323;p45">
                <a:extLst>
                  <a:ext uri="{FF2B5EF4-FFF2-40B4-BE49-F238E27FC236}">
                    <a16:creationId xmlns:a16="http://schemas.microsoft.com/office/drawing/2014/main" id="{0245A9AE-C36E-E4E3-6B3F-261544E9D9E6}"/>
                  </a:ext>
                </a:extLst>
              </p:cNvPr>
              <p:cNvSpPr/>
              <p:nvPr/>
            </p:nvSpPr>
            <p:spPr>
              <a:xfrm>
                <a:off x="6710100" y="2142125"/>
                <a:ext cx="88575" cy="156150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6246" fill="none" extrusionOk="0">
                    <a:moveTo>
                      <a:pt x="1" y="6245"/>
                    </a:moveTo>
                    <a:cubicBezTo>
                      <a:pt x="1009" y="4202"/>
                      <a:pt x="2347" y="1936"/>
                      <a:pt x="354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0324;p45">
                <a:extLst>
                  <a:ext uri="{FF2B5EF4-FFF2-40B4-BE49-F238E27FC236}">
                    <a16:creationId xmlns:a16="http://schemas.microsoft.com/office/drawing/2014/main" id="{659B41E6-2B62-98ED-53F1-1D12372A74AD}"/>
                  </a:ext>
                </a:extLst>
              </p:cNvPr>
              <p:cNvSpPr/>
              <p:nvPr/>
            </p:nvSpPr>
            <p:spPr>
              <a:xfrm>
                <a:off x="6710775" y="2161300"/>
                <a:ext cx="97275" cy="1619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6478" fill="none" extrusionOk="0">
                    <a:moveTo>
                      <a:pt x="1" y="6477"/>
                    </a:moveTo>
                    <a:cubicBezTo>
                      <a:pt x="1151" y="4417"/>
                      <a:pt x="2632" y="1990"/>
                      <a:pt x="3890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0325;p45">
                <a:extLst>
                  <a:ext uri="{FF2B5EF4-FFF2-40B4-BE49-F238E27FC236}">
                    <a16:creationId xmlns:a16="http://schemas.microsoft.com/office/drawing/2014/main" id="{CBB1A030-23F1-5067-5AE5-2E23237EE76C}"/>
                  </a:ext>
                </a:extLst>
              </p:cNvPr>
              <p:cNvSpPr/>
              <p:nvPr/>
            </p:nvSpPr>
            <p:spPr>
              <a:xfrm>
                <a:off x="6717025" y="2185175"/>
                <a:ext cx="9480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6263" fill="none" extrusionOk="0">
                    <a:moveTo>
                      <a:pt x="0" y="6263"/>
                    </a:moveTo>
                    <a:cubicBezTo>
                      <a:pt x="1133" y="4247"/>
                      <a:pt x="2489" y="1918"/>
                      <a:pt x="379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0326;p45">
                <a:extLst>
                  <a:ext uri="{FF2B5EF4-FFF2-40B4-BE49-F238E27FC236}">
                    <a16:creationId xmlns:a16="http://schemas.microsoft.com/office/drawing/2014/main" id="{5E76D061-1FD4-37E7-570F-3692657038BD}"/>
                  </a:ext>
                </a:extLst>
              </p:cNvPr>
              <p:cNvSpPr/>
              <p:nvPr/>
            </p:nvSpPr>
            <p:spPr>
              <a:xfrm>
                <a:off x="6723050" y="2204125"/>
                <a:ext cx="95025" cy="1588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6353" fill="none" extrusionOk="0">
                    <a:moveTo>
                      <a:pt x="0" y="6352"/>
                    </a:moveTo>
                    <a:cubicBezTo>
                      <a:pt x="1196" y="4274"/>
                      <a:pt x="2534" y="2034"/>
                      <a:pt x="380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0327;p45">
                <a:extLst>
                  <a:ext uri="{FF2B5EF4-FFF2-40B4-BE49-F238E27FC236}">
                    <a16:creationId xmlns:a16="http://schemas.microsoft.com/office/drawing/2014/main" id="{7ECF376B-04A9-DDC7-1185-4955339F9945}"/>
                  </a:ext>
                </a:extLst>
              </p:cNvPr>
              <p:cNvSpPr/>
              <p:nvPr/>
            </p:nvSpPr>
            <p:spPr>
              <a:xfrm>
                <a:off x="6735750" y="2225975"/>
                <a:ext cx="85675" cy="145225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5809" fill="none" extrusionOk="0">
                    <a:moveTo>
                      <a:pt x="1" y="5808"/>
                    </a:moveTo>
                    <a:cubicBezTo>
                      <a:pt x="1009" y="3926"/>
                      <a:pt x="2240" y="1776"/>
                      <a:pt x="342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0328;p45">
                <a:extLst>
                  <a:ext uri="{FF2B5EF4-FFF2-40B4-BE49-F238E27FC236}">
                    <a16:creationId xmlns:a16="http://schemas.microsoft.com/office/drawing/2014/main" id="{7D50928F-679E-789F-9F99-0C39D9B2EBD3}"/>
                  </a:ext>
                </a:extLst>
              </p:cNvPr>
              <p:cNvSpPr/>
              <p:nvPr/>
            </p:nvSpPr>
            <p:spPr>
              <a:xfrm>
                <a:off x="6746450" y="2245150"/>
                <a:ext cx="81675" cy="132725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5309" fill="none" extrusionOk="0">
                    <a:moveTo>
                      <a:pt x="1" y="5309"/>
                    </a:moveTo>
                    <a:cubicBezTo>
                      <a:pt x="1027" y="3641"/>
                      <a:pt x="2240" y="1669"/>
                      <a:pt x="326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0329;p45">
                <a:extLst>
                  <a:ext uri="{FF2B5EF4-FFF2-40B4-BE49-F238E27FC236}">
                    <a16:creationId xmlns:a16="http://schemas.microsoft.com/office/drawing/2014/main" id="{A6CCD03D-0136-2B00-0741-32151901E30F}"/>
                  </a:ext>
                </a:extLst>
              </p:cNvPr>
              <p:cNvSpPr/>
              <p:nvPr/>
            </p:nvSpPr>
            <p:spPr>
              <a:xfrm>
                <a:off x="6763200" y="2270150"/>
                <a:ext cx="71150" cy="109975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4399" fill="none" extrusionOk="0">
                    <a:moveTo>
                      <a:pt x="0" y="4398"/>
                    </a:moveTo>
                    <a:cubicBezTo>
                      <a:pt x="776" y="2989"/>
                      <a:pt x="1882" y="1285"/>
                      <a:pt x="2846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0330;p45">
                <a:extLst>
                  <a:ext uri="{FF2B5EF4-FFF2-40B4-BE49-F238E27FC236}">
                    <a16:creationId xmlns:a16="http://schemas.microsoft.com/office/drawing/2014/main" id="{E28835C4-C7D0-9836-72A2-16B821E455AB}"/>
                  </a:ext>
                </a:extLst>
              </p:cNvPr>
              <p:cNvSpPr/>
              <p:nvPr/>
            </p:nvSpPr>
            <p:spPr>
              <a:xfrm>
                <a:off x="6780150" y="2295575"/>
                <a:ext cx="55550" cy="8765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3506" fill="none" extrusionOk="0">
                    <a:moveTo>
                      <a:pt x="0" y="3506"/>
                    </a:moveTo>
                    <a:cubicBezTo>
                      <a:pt x="678" y="2373"/>
                      <a:pt x="1490" y="1097"/>
                      <a:pt x="222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0331;p45">
                <a:extLst>
                  <a:ext uri="{FF2B5EF4-FFF2-40B4-BE49-F238E27FC236}">
                    <a16:creationId xmlns:a16="http://schemas.microsoft.com/office/drawing/2014/main" id="{B9527C26-D8B2-29BA-C4A8-C078CB82D8E9}"/>
                  </a:ext>
                </a:extLst>
              </p:cNvPr>
              <p:cNvSpPr/>
              <p:nvPr/>
            </p:nvSpPr>
            <p:spPr>
              <a:xfrm>
                <a:off x="6793525" y="2322775"/>
                <a:ext cx="430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2838" fill="none" extrusionOk="0">
                    <a:moveTo>
                      <a:pt x="0" y="2837"/>
                    </a:moveTo>
                    <a:cubicBezTo>
                      <a:pt x="482" y="1838"/>
                      <a:pt x="1062" y="884"/>
                      <a:pt x="172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0332;p45">
                <a:extLst>
                  <a:ext uri="{FF2B5EF4-FFF2-40B4-BE49-F238E27FC236}">
                    <a16:creationId xmlns:a16="http://schemas.microsoft.com/office/drawing/2014/main" id="{500E0E3B-F812-B52E-59FA-AF654B71F061}"/>
                  </a:ext>
                </a:extLst>
              </p:cNvPr>
              <p:cNvSpPr/>
              <p:nvPr/>
            </p:nvSpPr>
            <p:spPr>
              <a:xfrm>
                <a:off x="6815600" y="2340850"/>
                <a:ext cx="28125" cy="4817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927" fill="none" extrusionOk="0">
                    <a:moveTo>
                      <a:pt x="0" y="1927"/>
                    </a:moveTo>
                    <a:cubicBezTo>
                      <a:pt x="348" y="1276"/>
                      <a:pt x="723" y="633"/>
                      <a:pt x="112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0333;p45">
                <a:extLst>
                  <a:ext uri="{FF2B5EF4-FFF2-40B4-BE49-F238E27FC236}">
                    <a16:creationId xmlns:a16="http://schemas.microsoft.com/office/drawing/2014/main" id="{BF906FCD-96F9-0809-6256-4CC8069B08FF}"/>
                  </a:ext>
                </a:extLst>
              </p:cNvPr>
              <p:cNvSpPr/>
              <p:nvPr/>
            </p:nvSpPr>
            <p:spPr>
              <a:xfrm>
                <a:off x="6829650" y="2369150"/>
                <a:ext cx="136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10" fill="none" extrusionOk="0">
                    <a:moveTo>
                      <a:pt x="1" y="1009"/>
                    </a:moveTo>
                    <a:lnTo>
                      <a:pt x="545" y="1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0334;p45">
                <a:extLst>
                  <a:ext uri="{FF2B5EF4-FFF2-40B4-BE49-F238E27FC236}">
                    <a16:creationId xmlns:a16="http://schemas.microsoft.com/office/drawing/2014/main" id="{AAF921AD-74F3-829E-DBA1-8C3B55519D50}"/>
                  </a:ext>
                </a:extLst>
              </p:cNvPr>
              <p:cNvSpPr/>
              <p:nvPr/>
            </p:nvSpPr>
            <p:spPr>
              <a:xfrm>
                <a:off x="6787050" y="1731100"/>
                <a:ext cx="66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1009" fill="none" extrusionOk="0">
                    <a:moveTo>
                      <a:pt x="1" y="0"/>
                    </a:moveTo>
                    <a:cubicBezTo>
                      <a:pt x="18" y="107"/>
                      <a:pt x="108" y="196"/>
                      <a:pt x="206" y="250"/>
                    </a:cubicBezTo>
                    <a:cubicBezTo>
                      <a:pt x="304" y="294"/>
                      <a:pt x="420" y="312"/>
                      <a:pt x="527" y="330"/>
                    </a:cubicBezTo>
                    <a:cubicBezTo>
                      <a:pt x="964" y="393"/>
                      <a:pt x="1401" y="482"/>
                      <a:pt x="1829" y="580"/>
                    </a:cubicBezTo>
                    <a:cubicBezTo>
                      <a:pt x="2151" y="651"/>
                      <a:pt x="2490" y="749"/>
                      <a:pt x="2677" y="1008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0335;p45">
                <a:extLst>
                  <a:ext uri="{FF2B5EF4-FFF2-40B4-BE49-F238E27FC236}">
                    <a16:creationId xmlns:a16="http://schemas.microsoft.com/office/drawing/2014/main" id="{0FC737FC-0F86-FDEA-E989-D163A2D284C6}"/>
                  </a:ext>
                </a:extLst>
              </p:cNvPr>
              <p:cNvSpPr/>
              <p:nvPr/>
            </p:nvSpPr>
            <p:spPr>
              <a:xfrm>
                <a:off x="6794200" y="1732200"/>
                <a:ext cx="47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33" fill="none" extrusionOk="0">
                    <a:moveTo>
                      <a:pt x="0" y="233"/>
                    </a:moveTo>
                    <a:cubicBezTo>
                      <a:pt x="63" y="152"/>
                      <a:pt x="125" y="81"/>
                      <a:pt x="187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0336;p45">
                <a:extLst>
                  <a:ext uri="{FF2B5EF4-FFF2-40B4-BE49-F238E27FC236}">
                    <a16:creationId xmlns:a16="http://schemas.microsoft.com/office/drawing/2014/main" id="{237ECE82-6881-0130-87A9-8070CBEC7F07}"/>
                  </a:ext>
                </a:extLst>
              </p:cNvPr>
              <p:cNvSpPr/>
              <p:nvPr/>
            </p:nvSpPr>
            <p:spPr>
              <a:xfrm>
                <a:off x="6799775" y="1732875"/>
                <a:ext cx="5150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04" fill="none" extrusionOk="0">
                    <a:moveTo>
                      <a:pt x="0" y="304"/>
                    </a:moveTo>
                    <a:cubicBezTo>
                      <a:pt x="63" y="197"/>
                      <a:pt x="134" y="99"/>
                      <a:pt x="20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0337;p45">
                <a:extLst>
                  <a:ext uri="{FF2B5EF4-FFF2-40B4-BE49-F238E27FC236}">
                    <a16:creationId xmlns:a16="http://schemas.microsoft.com/office/drawing/2014/main" id="{917FEEA4-3E8F-B867-B52C-473920D2AEFE}"/>
                  </a:ext>
                </a:extLst>
              </p:cNvPr>
              <p:cNvSpPr/>
              <p:nvPr/>
            </p:nvSpPr>
            <p:spPr>
              <a:xfrm>
                <a:off x="6806675" y="1731750"/>
                <a:ext cx="60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67" fill="none" extrusionOk="0">
                    <a:moveTo>
                      <a:pt x="1" y="367"/>
                    </a:moveTo>
                    <a:cubicBezTo>
                      <a:pt x="72" y="233"/>
                      <a:pt x="152" y="117"/>
                      <a:pt x="242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0338;p45">
                <a:extLst>
                  <a:ext uri="{FF2B5EF4-FFF2-40B4-BE49-F238E27FC236}">
                    <a16:creationId xmlns:a16="http://schemas.microsoft.com/office/drawing/2014/main" id="{627998D9-FCEC-BDA6-52E9-3ACA36F27DF1}"/>
                  </a:ext>
                </a:extLst>
              </p:cNvPr>
              <p:cNvSpPr/>
              <p:nvPr/>
            </p:nvSpPr>
            <p:spPr>
              <a:xfrm>
                <a:off x="6813150" y="1733100"/>
                <a:ext cx="650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58" fill="none" extrusionOk="0">
                    <a:moveTo>
                      <a:pt x="0" y="357"/>
                    </a:moveTo>
                    <a:cubicBezTo>
                      <a:pt x="90" y="241"/>
                      <a:pt x="170" y="125"/>
                      <a:pt x="25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0339;p45">
                <a:extLst>
                  <a:ext uri="{FF2B5EF4-FFF2-40B4-BE49-F238E27FC236}">
                    <a16:creationId xmlns:a16="http://schemas.microsoft.com/office/drawing/2014/main" id="{F0EF8004-0FA5-F4D9-DFBB-A9E001D1425B}"/>
                  </a:ext>
                </a:extLst>
              </p:cNvPr>
              <p:cNvSpPr/>
              <p:nvPr/>
            </p:nvSpPr>
            <p:spPr>
              <a:xfrm>
                <a:off x="6820725" y="1732650"/>
                <a:ext cx="78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11" fill="none" extrusionOk="0">
                    <a:moveTo>
                      <a:pt x="1" y="411"/>
                    </a:moveTo>
                    <a:cubicBezTo>
                      <a:pt x="108" y="277"/>
                      <a:pt x="215" y="134"/>
                      <a:pt x="31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0340;p45">
                <a:extLst>
                  <a:ext uri="{FF2B5EF4-FFF2-40B4-BE49-F238E27FC236}">
                    <a16:creationId xmlns:a16="http://schemas.microsoft.com/office/drawing/2014/main" id="{8A4FAE5D-28A4-AE72-EB78-45DBC1BEA4C8}"/>
                  </a:ext>
                </a:extLst>
              </p:cNvPr>
              <p:cNvSpPr/>
              <p:nvPr/>
            </p:nvSpPr>
            <p:spPr>
              <a:xfrm>
                <a:off x="6829200" y="1732200"/>
                <a:ext cx="71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11" fill="none" extrusionOk="0">
                    <a:moveTo>
                      <a:pt x="1" y="411"/>
                    </a:moveTo>
                    <a:cubicBezTo>
                      <a:pt x="99" y="277"/>
                      <a:pt x="197" y="134"/>
                      <a:pt x="286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0341;p45">
                <a:extLst>
                  <a:ext uri="{FF2B5EF4-FFF2-40B4-BE49-F238E27FC236}">
                    <a16:creationId xmlns:a16="http://schemas.microsoft.com/office/drawing/2014/main" id="{2806225C-923A-7238-6D37-99FEB77A2349}"/>
                  </a:ext>
                </a:extLst>
              </p:cNvPr>
              <p:cNvSpPr/>
              <p:nvPr/>
            </p:nvSpPr>
            <p:spPr>
              <a:xfrm>
                <a:off x="6835000" y="1734650"/>
                <a:ext cx="76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421" fill="none" extrusionOk="0">
                    <a:moveTo>
                      <a:pt x="1" y="420"/>
                    </a:moveTo>
                    <a:cubicBezTo>
                      <a:pt x="108" y="286"/>
                      <a:pt x="206" y="143"/>
                      <a:pt x="30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0342;p45">
                <a:extLst>
                  <a:ext uri="{FF2B5EF4-FFF2-40B4-BE49-F238E27FC236}">
                    <a16:creationId xmlns:a16="http://schemas.microsoft.com/office/drawing/2014/main" id="{D0EDE2DF-CA1C-D7AC-BB13-65569FFF9197}"/>
                  </a:ext>
                </a:extLst>
              </p:cNvPr>
              <p:cNvSpPr/>
              <p:nvPr/>
            </p:nvSpPr>
            <p:spPr>
              <a:xfrm>
                <a:off x="6841250" y="1734875"/>
                <a:ext cx="850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01" fill="none" extrusionOk="0">
                    <a:moveTo>
                      <a:pt x="0" y="500"/>
                    </a:moveTo>
                    <a:cubicBezTo>
                      <a:pt x="116" y="331"/>
                      <a:pt x="232" y="170"/>
                      <a:pt x="339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0343;p45">
                <a:extLst>
                  <a:ext uri="{FF2B5EF4-FFF2-40B4-BE49-F238E27FC236}">
                    <a16:creationId xmlns:a16="http://schemas.microsoft.com/office/drawing/2014/main" id="{5BDB8D4A-758C-53B0-5884-11865915DA81}"/>
                  </a:ext>
                </a:extLst>
              </p:cNvPr>
              <p:cNvSpPr/>
              <p:nvPr/>
            </p:nvSpPr>
            <p:spPr>
              <a:xfrm>
                <a:off x="6847050" y="1736225"/>
                <a:ext cx="98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54" fill="none" extrusionOk="0">
                    <a:moveTo>
                      <a:pt x="0" y="553"/>
                    </a:moveTo>
                    <a:cubicBezTo>
                      <a:pt x="134" y="366"/>
                      <a:pt x="268" y="188"/>
                      <a:pt x="393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0344;p45">
                <a:extLst>
                  <a:ext uri="{FF2B5EF4-FFF2-40B4-BE49-F238E27FC236}">
                    <a16:creationId xmlns:a16="http://schemas.microsoft.com/office/drawing/2014/main" id="{32720E5D-AF43-EF71-5E44-55B3278757E1}"/>
                  </a:ext>
                </a:extLst>
              </p:cNvPr>
              <p:cNvSpPr/>
              <p:nvPr/>
            </p:nvSpPr>
            <p:spPr>
              <a:xfrm>
                <a:off x="6852850" y="1731975"/>
                <a:ext cx="151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840" fill="none" extrusionOk="0">
                    <a:moveTo>
                      <a:pt x="0" y="839"/>
                    </a:moveTo>
                    <a:cubicBezTo>
                      <a:pt x="205" y="563"/>
                      <a:pt x="402" y="286"/>
                      <a:pt x="607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0345;p45">
                <a:extLst>
                  <a:ext uri="{FF2B5EF4-FFF2-40B4-BE49-F238E27FC236}">
                    <a16:creationId xmlns:a16="http://schemas.microsoft.com/office/drawing/2014/main" id="{0EA7B25C-40B1-5406-65AF-66F29025ECD0}"/>
                  </a:ext>
                </a:extLst>
              </p:cNvPr>
              <p:cNvSpPr/>
              <p:nvPr/>
            </p:nvSpPr>
            <p:spPr>
              <a:xfrm>
                <a:off x="6857975" y="1734650"/>
                <a:ext cx="163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11" fill="none" extrusionOk="0">
                    <a:moveTo>
                      <a:pt x="0" y="911"/>
                    </a:moveTo>
                    <a:cubicBezTo>
                      <a:pt x="197" y="598"/>
                      <a:pt x="420" y="286"/>
                      <a:pt x="652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0346;p45">
                <a:extLst>
                  <a:ext uri="{FF2B5EF4-FFF2-40B4-BE49-F238E27FC236}">
                    <a16:creationId xmlns:a16="http://schemas.microsoft.com/office/drawing/2014/main" id="{B2813165-3251-B1EB-9016-F7911B79AF85}"/>
                  </a:ext>
                </a:extLst>
              </p:cNvPr>
              <p:cNvSpPr/>
              <p:nvPr/>
            </p:nvSpPr>
            <p:spPr>
              <a:xfrm>
                <a:off x="6865100" y="1734200"/>
                <a:ext cx="183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938" fill="none" extrusionOk="0">
                    <a:moveTo>
                      <a:pt x="1" y="938"/>
                    </a:moveTo>
                    <a:cubicBezTo>
                      <a:pt x="260" y="634"/>
                      <a:pt x="509" y="322"/>
                      <a:pt x="732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0347;p45">
                <a:extLst>
                  <a:ext uri="{FF2B5EF4-FFF2-40B4-BE49-F238E27FC236}">
                    <a16:creationId xmlns:a16="http://schemas.microsoft.com/office/drawing/2014/main" id="{4CFE179E-BFAC-F10E-1BF4-03949D1BC498}"/>
                  </a:ext>
                </a:extLst>
              </p:cNvPr>
              <p:cNvSpPr/>
              <p:nvPr/>
            </p:nvSpPr>
            <p:spPr>
              <a:xfrm>
                <a:off x="6877150" y="1729750"/>
                <a:ext cx="1765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982" fill="none" extrusionOk="0">
                    <a:moveTo>
                      <a:pt x="1" y="982"/>
                    </a:moveTo>
                    <a:cubicBezTo>
                      <a:pt x="215" y="643"/>
                      <a:pt x="447" y="313"/>
                      <a:pt x="70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0348;p45">
                <a:extLst>
                  <a:ext uri="{FF2B5EF4-FFF2-40B4-BE49-F238E27FC236}">
                    <a16:creationId xmlns:a16="http://schemas.microsoft.com/office/drawing/2014/main" id="{5612F67C-B114-7BA5-2AAD-5760140C91E3}"/>
                  </a:ext>
                </a:extLst>
              </p:cNvPr>
              <p:cNvSpPr/>
              <p:nvPr/>
            </p:nvSpPr>
            <p:spPr>
              <a:xfrm>
                <a:off x="6886750" y="1729075"/>
                <a:ext cx="178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938" fill="none" extrusionOk="0">
                    <a:moveTo>
                      <a:pt x="0" y="937"/>
                    </a:moveTo>
                    <a:cubicBezTo>
                      <a:pt x="259" y="643"/>
                      <a:pt x="500" y="331"/>
                      <a:pt x="71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0349;p45">
                <a:extLst>
                  <a:ext uri="{FF2B5EF4-FFF2-40B4-BE49-F238E27FC236}">
                    <a16:creationId xmlns:a16="http://schemas.microsoft.com/office/drawing/2014/main" id="{2C399982-B754-803B-7201-76158EF525A8}"/>
                  </a:ext>
                </a:extLst>
              </p:cNvPr>
              <p:cNvSpPr/>
              <p:nvPr/>
            </p:nvSpPr>
            <p:spPr>
              <a:xfrm>
                <a:off x="6898575" y="1728400"/>
                <a:ext cx="17175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31" fill="none" extrusionOk="0">
                    <a:moveTo>
                      <a:pt x="0" y="831"/>
                    </a:moveTo>
                    <a:cubicBezTo>
                      <a:pt x="223" y="545"/>
                      <a:pt x="446" y="269"/>
                      <a:pt x="687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0350;p45">
                <a:extLst>
                  <a:ext uri="{FF2B5EF4-FFF2-40B4-BE49-F238E27FC236}">
                    <a16:creationId xmlns:a16="http://schemas.microsoft.com/office/drawing/2014/main" id="{B99528A6-88D9-246A-98D7-DA808BB1A54B}"/>
                  </a:ext>
                </a:extLst>
              </p:cNvPr>
              <p:cNvSpPr/>
              <p:nvPr/>
            </p:nvSpPr>
            <p:spPr>
              <a:xfrm>
                <a:off x="6907700" y="1725725"/>
                <a:ext cx="16975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94" fill="none" extrusionOk="0">
                    <a:moveTo>
                      <a:pt x="1" y="893"/>
                    </a:moveTo>
                    <a:cubicBezTo>
                      <a:pt x="224" y="590"/>
                      <a:pt x="456" y="295"/>
                      <a:pt x="679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0351;p45">
                <a:extLst>
                  <a:ext uri="{FF2B5EF4-FFF2-40B4-BE49-F238E27FC236}">
                    <a16:creationId xmlns:a16="http://schemas.microsoft.com/office/drawing/2014/main" id="{EF0F7F95-AA2D-F904-73D3-9FBD07C49402}"/>
                  </a:ext>
                </a:extLst>
              </p:cNvPr>
              <p:cNvSpPr/>
              <p:nvPr/>
            </p:nvSpPr>
            <p:spPr>
              <a:xfrm>
                <a:off x="6918425" y="1726850"/>
                <a:ext cx="129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06" fill="none" extrusionOk="0">
                    <a:moveTo>
                      <a:pt x="0" y="705"/>
                    </a:moveTo>
                    <a:cubicBezTo>
                      <a:pt x="179" y="473"/>
                      <a:pt x="348" y="241"/>
                      <a:pt x="518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0352;p45">
                <a:extLst>
                  <a:ext uri="{FF2B5EF4-FFF2-40B4-BE49-F238E27FC236}">
                    <a16:creationId xmlns:a16="http://schemas.microsoft.com/office/drawing/2014/main" id="{65425F04-BBDC-D6ED-C05E-6727A258FACB}"/>
                  </a:ext>
                </a:extLst>
              </p:cNvPr>
              <p:cNvSpPr/>
              <p:nvPr/>
            </p:nvSpPr>
            <p:spPr>
              <a:xfrm>
                <a:off x="6929125" y="1724175"/>
                <a:ext cx="125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732" fill="none" extrusionOk="0">
                    <a:moveTo>
                      <a:pt x="0" y="732"/>
                    </a:moveTo>
                    <a:cubicBezTo>
                      <a:pt x="134" y="473"/>
                      <a:pt x="304" y="223"/>
                      <a:pt x="500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0353;p45">
                <a:extLst>
                  <a:ext uri="{FF2B5EF4-FFF2-40B4-BE49-F238E27FC236}">
                    <a16:creationId xmlns:a16="http://schemas.microsoft.com/office/drawing/2014/main" id="{2B253FE9-01DC-1A6F-B97F-A8084D502997}"/>
                  </a:ext>
                </a:extLst>
              </p:cNvPr>
              <p:cNvSpPr/>
              <p:nvPr/>
            </p:nvSpPr>
            <p:spPr>
              <a:xfrm>
                <a:off x="6942050" y="1719500"/>
                <a:ext cx="1072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607" fill="none" extrusionOk="0">
                    <a:moveTo>
                      <a:pt x="1" y="607"/>
                    </a:moveTo>
                    <a:cubicBezTo>
                      <a:pt x="126" y="393"/>
                      <a:pt x="277" y="187"/>
                      <a:pt x="42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0354;p45">
                <a:extLst>
                  <a:ext uri="{FF2B5EF4-FFF2-40B4-BE49-F238E27FC236}">
                    <a16:creationId xmlns:a16="http://schemas.microsoft.com/office/drawing/2014/main" id="{661E83C7-4BA6-0F49-C29C-D7E1C22BED89}"/>
                  </a:ext>
                </a:extLst>
              </p:cNvPr>
              <p:cNvSpPr/>
              <p:nvPr/>
            </p:nvSpPr>
            <p:spPr>
              <a:xfrm>
                <a:off x="6948975" y="1719500"/>
                <a:ext cx="109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2" fill="none" extrusionOk="0">
                    <a:moveTo>
                      <a:pt x="0" y="571"/>
                    </a:moveTo>
                    <a:cubicBezTo>
                      <a:pt x="134" y="375"/>
                      <a:pt x="277" y="187"/>
                      <a:pt x="43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0355;p45">
                <a:extLst>
                  <a:ext uri="{FF2B5EF4-FFF2-40B4-BE49-F238E27FC236}">
                    <a16:creationId xmlns:a16="http://schemas.microsoft.com/office/drawing/2014/main" id="{2929A31C-9E85-E19C-9CCF-8A2626A0D7CC}"/>
                  </a:ext>
                </a:extLst>
              </p:cNvPr>
              <p:cNvSpPr/>
              <p:nvPr/>
            </p:nvSpPr>
            <p:spPr>
              <a:xfrm>
                <a:off x="6958775" y="1719050"/>
                <a:ext cx="105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474" fill="none" extrusionOk="0">
                    <a:moveTo>
                      <a:pt x="1" y="473"/>
                    </a:moveTo>
                    <a:cubicBezTo>
                      <a:pt x="144" y="313"/>
                      <a:pt x="277" y="152"/>
                      <a:pt x="420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0356;p45">
                <a:extLst>
                  <a:ext uri="{FF2B5EF4-FFF2-40B4-BE49-F238E27FC236}">
                    <a16:creationId xmlns:a16="http://schemas.microsoft.com/office/drawing/2014/main" id="{814CBABB-EE97-FF22-FED5-658780224798}"/>
                  </a:ext>
                </a:extLst>
              </p:cNvPr>
              <p:cNvSpPr/>
              <p:nvPr/>
            </p:nvSpPr>
            <p:spPr>
              <a:xfrm>
                <a:off x="6969925" y="1714575"/>
                <a:ext cx="917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510" fill="none" extrusionOk="0">
                    <a:moveTo>
                      <a:pt x="1" y="509"/>
                    </a:moveTo>
                    <a:cubicBezTo>
                      <a:pt x="117" y="340"/>
                      <a:pt x="242" y="170"/>
                      <a:pt x="367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0357;p45">
                <a:extLst>
                  <a:ext uri="{FF2B5EF4-FFF2-40B4-BE49-F238E27FC236}">
                    <a16:creationId xmlns:a16="http://schemas.microsoft.com/office/drawing/2014/main" id="{552848CE-7E11-A7DC-91D5-111CA2B902B0}"/>
                  </a:ext>
                </a:extLst>
              </p:cNvPr>
              <p:cNvSpPr/>
              <p:nvPr/>
            </p:nvSpPr>
            <p:spPr>
              <a:xfrm>
                <a:off x="6979075" y="1711900"/>
                <a:ext cx="895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56" fill="none" extrusionOk="0">
                    <a:moveTo>
                      <a:pt x="1" y="456"/>
                    </a:moveTo>
                    <a:cubicBezTo>
                      <a:pt x="117" y="304"/>
                      <a:pt x="241" y="152"/>
                      <a:pt x="357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0358;p45">
                <a:extLst>
                  <a:ext uri="{FF2B5EF4-FFF2-40B4-BE49-F238E27FC236}">
                    <a16:creationId xmlns:a16="http://schemas.microsoft.com/office/drawing/2014/main" id="{85989187-641C-87CB-077D-5AD184C60827}"/>
                  </a:ext>
                </a:extLst>
              </p:cNvPr>
              <p:cNvSpPr/>
              <p:nvPr/>
            </p:nvSpPr>
            <p:spPr>
              <a:xfrm>
                <a:off x="6991125" y="1710575"/>
                <a:ext cx="6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322" fill="none" extrusionOk="0">
                    <a:moveTo>
                      <a:pt x="0" y="321"/>
                    </a:moveTo>
                    <a:cubicBezTo>
                      <a:pt x="81" y="214"/>
                      <a:pt x="161" y="107"/>
                      <a:pt x="24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3427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0359;p45">
                <a:extLst>
                  <a:ext uri="{FF2B5EF4-FFF2-40B4-BE49-F238E27FC236}">
                    <a16:creationId xmlns:a16="http://schemas.microsoft.com/office/drawing/2014/main" id="{B31A1220-839C-A0C7-B0FD-BCACAC7307F1}"/>
                  </a:ext>
                </a:extLst>
              </p:cNvPr>
              <p:cNvSpPr/>
              <p:nvPr/>
            </p:nvSpPr>
            <p:spPr>
              <a:xfrm>
                <a:off x="6818725" y="1605925"/>
                <a:ext cx="33700" cy="1115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4463" extrusionOk="0">
                    <a:moveTo>
                      <a:pt x="514" y="1"/>
                    </a:moveTo>
                    <a:cubicBezTo>
                      <a:pt x="450" y="1"/>
                      <a:pt x="387" y="13"/>
                      <a:pt x="330" y="38"/>
                    </a:cubicBezTo>
                    <a:cubicBezTo>
                      <a:pt x="72" y="154"/>
                      <a:pt x="0" y="493"/>
                      <a:pt x="63" y="770"/>
                    </a:cubicBezTo>
                    <a:cubicBezTo>
                      <a:pt x="134" y="1037"/>
                      <a:pt x="295" y="1278"/>
                      <a:pt x="402" y="1537"/>
                    </a:cubicBezTo>
                    <a:cubicBezTo>
                      <a:pt x="500" y="1795"/>
                      <a:pt x="545" y="2081"/>
                      <a:pt x="518" y="2357"/>
                    </a:cubicBezTo>
                    <a:cubicBezTo>
                      <a:pt x="491" y="2696"/>
                      <a:pt x="375" y="3018"/>
                      <a:pt x="304" y="3357"/>
                    </a:cubicBezTo>
                    <a:cubicBezTo>
                      <a:pt x="232" y="3687"/>
                      <a:pt x="232" y="4061"/>
                      <a:pt x="411" y="4347"/>
                    </a:cubicBezTo>
                    <a:cubicBezTo>
                      <a:pt x="448" y="4399"/>
                      <a:pt x="515" y="4463"/>
                      <a:pt x="563" y="4463"/>
                    </a:cubicBezTo>
                    <a:cubicBezTo>
                      <a:pt x="573" y="4463"/>
                      <a:pt x="582" y="4460"/>
                      <a:pt x="589" y="4454"/>
                    </a:cubicBezTo>
                    <a:cubicBezTo>
                      <a:pt x="591" y="4454"/>
                      <a:pt x="592" y="4454"/>
                      <a:pt x="594" y="4454"/>
                    </a:cubicBezTo>
                    <a:cubicBezTo>
                      <a:pt x="669" y="4454"/>
                      <a:pt x="430" y="4016"/>
                      <a:pt x="509" y="3499"/>
                    </a:cubicBezTo>
                    <a:cubicBezTo>
                      <a:pt x="562" y="3151"/>
                      <a:pt x="687" y="2812"/>
                      <a:pt x="812" y="2491"/>
                    </a:cubicBezTo>
                    <a:cubicBezTo>
                      <a:pt x="1071" y="1876"/>
                      <a:pt x="1347" y="1198"/>
                      <a:pt x="1142" y="564"/>
                    </a:cubicBezTo>
                    <a:cubicBezTo>
                      <a:pt x="1089" y="386"/>
                      <a:pt x="991" y="216"/>
                      <a:pt x="848" y="109"/>
                    </a:cubicBezTo>
                    <a:cubicBezTo>
                      <a:pt x="750" y="40"/>
                      <a:pt x="630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0360;p45">
                <a:extLst>
                  <a:ext uri="{FF2B5EF4-FFF2-40B4-BE49-F238E27FC236}">
                    <a16:creationId xmlns:a16="http://schemas.microsoft.com/office/drawing/2014/main" id="{8D611CC9-A45F-F9E7-A31A-B2D77A8C1C38}"/>
                  </a:ext>
                </a:extLst>
              </p:cNvPr>
              <p:cNvSpPr/>
              <p:nvPr/>
            </p:nvSpPr>
            <p:spPr>
              <a:xfrm>
                <a:off x="6708550" y="1369450"/>
                <a:ext cx="140525" cy="396575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15863" extrusionOk="0">
                    <a:moveTo>
                      <a:pt x="2800" y="1"/>
                    </a:moveTo>
                    <a:cubicBezTo>
                      <a:pt x="1696" y="1"/>
                      <a:pt x="596" y="651"/>
                      <a:pt x="152" y="1682"/>
                    </a:cubicBezTo>
                    <a:cubicBezTo>
                      <a:pt x="45" y="1923"/>
                      <a:pt x="0" y="2191"/>
                      <a:pt x="45" y="2449"/>
                    </a:cubicBezTo>
                    <a:cubicBezTo>
                      <a:pt x="179" y="3315"/>
                      <a:pt x="1071" y="3493"/>
                      <a:pt x="1704" y="3912"/>
                    </a:cubicBezTo>
                    <a:cubicBezTo>
                      <a:pt x="1874" y="4028"/>
                      <a:pt x="2043" y="4171"/>
                      <a:pt x="2115" y="4367"/>
                    </a:cubicBezTo>
                    <a:cubicBezTo>
                      <a:pt x="2177" y="4501"/>
                      <a:pt x="2186" y="4644"/>
                      <a:pt x="2168" y="4796"/>
                    </a:cubicBezTo>
                    <a:cubicBezTo>
                      <a:pt x="2115" y="5572"/>
                      <a:pt x="1526" y="6205"/>
                      <a:pt x="1285" y="6946"/>
                    </a:cubicBezTo>
                    <a:cubicBezTo>
                      <a:pt x="1071" y="7588"/>
                      <a:pt x="1142" y="8302"/>
                      <a:pt x="1455" y="8890"/>
                    </a:cubicBezTo>
                    <a:cubicBezTo>
                      <a:pt x="1856" y="9649"/>
                      <a:pt x="2623" y="10148"/>
                      <a:pt x="3051" y="10889"/>
                    </a:cubicBezTo>
                    <a:cubicBezTo>
                      <a:pt x="3515" y="11692"/>
                      <a:pt x="3515" y="12744"/>
                      <a:pt x="3060" y="13547"/>
                    </a:cubicBezTo>
                    <a:cubicBezTo>
                      <a:pt x="2828" y="13958"/>
                      <a:pt x="2489" y="14305"/>
                      <a:pt x="2356" y="14778"/>
                    </a:cubicBezTo>
                    <a:cubicBezTo>
                      <a:pt x="2257" y="15117"/>
                      <a:pt x="2347" y="15483"/>
                      <a:pt x="2587" y="15751"/>
                    </a:cubicBezTo>
                    <a:cubicBezTo>
                      <a:pt x="2623" y="15786"/>
                      <a:pt x="2650" y="15822"/>
                      <a:pt x="2686" y="15849"/>
                    </a:cubicBezTo>
                    <a:cubicBezTo>
                      <a:pt x="2699" y="15858"/>
                      <a:pt x="2714" y="15863"/>
                      <a:pt x="2727" y="15863"/>
                    </a:cubicBezTo>
                    <a:cubicBezTo>
                      <a:pt x="2777" y="15863"/>
                      <a:pt x="2819" y="15808"/>
                      <a:pt x="2784" y="15760"/>
                    </a:cubicBezTo>
                    <a:cubicBezTo>
                      <a:pt x="2507" y="15340"/>
                      <a:pt x="2525" y="15064"/>
                      <a:pt x="2650" y="14778"/>
                    </a:cubicBezTo>
                    <a:cubicBezTo>
                      <a:pt x="2766" y="14520"/>
                      <a:pt x="2980" y="14216"/>
                      <a:pt x="3167" y="13993"/>
                    </a:cubicBezTo>
                    <a:cubicBezTo>
                      <a:pt x="3685" y="13404"/>
                      <a:pt x="3935" y="12619"/>
                      <a:pt x="3828" y="11834"/>
                    </a:cubicBezTo>
                    <a:cubicBezTo>
                      <a:pt x="3694" y="10817"/>
                      <a:pt x="3051" y="10148"/>
                      <a:pt x="2793" y="9212"/>
                    </a:cubicBezTo>
                    <a:cubicBezTo>
                      <a:pt x="2614" y="8560"/>
                      <a:pt x="2721" y="7864"/>
                      <a:pt x="3025" y="7258"/>
                    </a:cubicBezTo>
                    <a:cubicBezTo>
                      <a:pt x="3444" y="6437"/>
                      <a:pt x="4104" y="5813"/>
                      <a:pt x="4630" y="5081"/>
                    </a:cubicBezTo>
                    <a:cubicBezTo>
                      <a:pt x="5059" y="4483"/>
                      <a:pt x="5389" y="3814"/>
                      <a:pt x="5505" y="3092"/>
                    </a:cubicBezTo>
                    <a:cubicBezTo>
                      <a:pt x="5621" y="2369"/>
                      <a:pt x="5496" y="1602"/>
                      <a:pt x="5076" y="995"/>
                    </a:cubicBezTo>
                    <a:cubicBezTo>
                      <a:pt x="4666" y="398"/>
                      <a:pt x="3935" y="148"/>
                      <a:pt x="3212" y="32"/>
                    </a:cubicBezTo>
                    <a:cubicBezTo>
                      <a:pt x="3075" y="11"/>
                      <a:pt x="2937" y="1"/>
                      <a:pt x="28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0361;p45">
                <a:extLst>
                  <a:ext uri="{FF2B5EF4-FFF2-40B4-BE49-F238E27FC236}">
                    <a16:creationId xmlns:a16="http://schemas.microsoft.com/office/drawing/2014/main" id="{50ACCF07-42C5-D6BE-5A4C-1E8DF48BF1A4}"/>
                  </a:ext>
                </a:extLst>
              </p:cNvPr>
              <p:cNvSpPr/>
              <p:nvPr/>
            </p:nvSpPr>
            <p:spPr>
              <a:xfrm>
                <a:off x="6832475" y="1347200"/>
                <a:ext cx="2685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073" extrusionOk="0">
                    <a:moveTo>
                      <a:pt x="453" y="0"/>
                    </a:moveTo>
                    <a:cubicBezTo>
                      <a:pt x="338" y="0"/>
                      <a:pt x="230" y="61"/>
                      <a:pt x="155" y="217"/>
                    </a:cubicBezTo>
                    <a:cubicBezTo>
                      <a:pt x="1" y="534"/>
                      <a:pt x="371" y="1072"/>
                      <a:pt x="735" y="1072"/>
                    </a:cubicBezTo>
                    <a:cubicBezTo>
                      <a:pt x="771" y="1072"/>
                      <a:pt x="807" y="1067"/>
                      <a:pt x="842" y="1056"/>
                    </a:cubicBezTo>
                    <a:cubicBezTo>
                      <a:pt x="958" y="1011"/>
                      <a:pt x="1029" y="895"/>
                      <a:pt x="1047" y="779"/>
                    </a:cubicBezTo>
                    <a:cubicBezTo>
                      <a:pt x="1074" y="654"/>
                      <a:pt x="1038" y="538"/>
                      <a:pt x="994" y="422"/>
                    </a:cubicBezTo>
                    <a:cubicBezTo>
                      <a:pt x="907" y="213"/>
                      <a:pt x="668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0362;p45">
                <a:extLst>
                  <a:ext uri="{FF2B5EF4-FFF2-40B4-BE49-F238E27FC236}">
                    <a16:creationId xmlns:a16="http://schemas.microsoft.com/office/drawing/2014/main" id="{32DC7317-2B87-1544-363A-2B74B814A9DF}"/>
                  </a:ext>
                </a:extLst>
              </p:cNvPr>
              <p:cNvSpPr/>
              <p:nvPr/>
            </p:nvSpPr>
            <p:spPr>
              <a:xfrm>
                <a:off x="6582525" y="2016550"/>
                <a:ext cx="303125" cy="49775"/>
              </a:xfrm>
              <a:custGeom>
                <a:avLst/>
                <a:gdLst/>
                <a:ahLst/>
                <a:cxnLst/>
                <a:rect l="l" t="t" r="r" b="b"/>
                <a:pathLst>
                  <a:path w="12125" h="1991" fill="none" extrusionOk="0">
                    <a:moveTo>
                      <a:pt x="224" y="563"/>
                    </a:moveTo>
                    <a:cubicBezTo>
                      <a:pt x="19" y="688"/>
                      <a:pt x="1" y="1009"/>
                      <a:pt x="135" y="1214"/>
                    </a:cubicBezTo>
                    <a:cubicBezTo>
                      <a:pt x="260" y="1428"/>
                      <a:pt x="492" y="1544"/>
                      <a:pt x="724" y="1633"/>
                    </a:cubicBezTo>
                    <a:cubicBezTo>
                      <a:pt x="1509" y="1937"/>
                      <a:pt x="2365" y="1990"/>
                      <a:pt x="3213" y="1990"/>
                    </a:cubicBezTo>
                    <a:cubicBezTo>
                      <a:pt x="6281" y="1990"/>
                      <a:pt x="9350" y="1303"/>
                      <a:pt x="1212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0363;p45">
                <a:extLst>
                  <a:ext uri="{FF2B5EF4-FFF2-40B4-BE49-F238E27FC236}">
                    <a16:creationId xmlns:a16="http://schemas.microsoft.com/office/drawing/2014/main" id="{B9C900BC-91F4-A95D-79EF-B5059C390D82}"/>
                  </a:ext>
                </a:extLst>
              </p:cNvPr>
              <p:cNvSpPr/>
              <p:nvPr/>
            </p:nvSpPr>
            <p:spPr>
              <a:xfrm>
                <a:off x="6597925" y="2074550"/>
                <a:ext cx="787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509" fill="none" extrusionOk="0">
                    <a:moveTo>
                      <a:pt x="1" y="0"/>
                    </a:moveTo>
                    <a:cubicBezTo>
                      <a:pt x="1009" y="366"/>
                      <a:pt x="2088" y="509"/>
                      <a:pt x="3150" y="42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0364;p45">
                <a:extLst>
                  <a:ext uri="{FF2B5EF4-FFF2-40B4-BE49-F238E27FC236}">
                    <a16:creationId xmlns:a16="http://schemas.microsoft.com/office/drawing/2014/main" id="{93ECA443-B459-DD46-C925-7B185302AA98}"/>
                  </a:ext>
                </a:extLst>
              </p:cNvPr>
              <p:cNvSpPr/>
              <p:nvPr/>
            </p:nvSpPr>
            <p:spPr>
              <a:xfrm>
                <a:off x="6972375" y="2305375"/>
                <a:ext cx="115125" cy="88575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3543" fill="none" extrusionOk="0">
                    <a:moveTo>
                      <a:pt x="1" y="3542"/>
                    </a:moveTo>
                    <a:cubicBezTo>
                      <a:pt x="1464" y="3060"/>
                      <a:pt x="2811" y="2249"/>
                      <a:pt x="3926" y="1178"/>
                    </a:cubicBezTo>
                    <a:cubicBezTo>
                      <a:pt x="4256" y="857"/>
                      <a:pt x="4586" y="464"/>
                      <a:pt x="460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0365;p45">
                <a:extLst>
                  <a:ext uri="{FF2B5EF4-FFF2-40B4-BE49-F238E27FC236}">
                    <a16:creationId xmlns:a16="http://schemas.microsoft.com/office/drawing/2014/main" id="{04CFED2A-2A23-1646-C68B-57D2F7627DB6}"/>
                  </a:ext>
                </a:extLst>
              </p:cNvPr>
              <p:cNvSpPr/>
              <p:nvPr/>
            </p:nvSpPr>
            <p:spPr>
              <a:xfrm>
                <a:off x="6344125" y="1903275"/>
                <a:ext cx="15175" cy="83875"/>
              </a:xfrm>
              <a:custGeom>
                <a:avLst/>
                <a:gdLst/>
                <a:ahLst/>
                <a:cxnLst/>
                <a:rect l="l" t="t" r="r" b="b"/>
                <a:pathLst>
                  <a:path w="607" h="3355" fill="none" extrusionOk="0">
                    <a:moveTo>
                      <a:pt x="607" y="0"/>
                    </a:moveTo>
                    <a:cubicBezTo>
                      <a:pt x="18" y="1008"/>
                      <a:pt x="0" y="2328"/>
                      <a:pt x="571" y="3354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0366;p45">
                <a:extLst>
                  <a:ext uri="{FF2B5EF4-FFF2-40B4-BE49-F238E27FC236}">
                    <a16:creationId xmlns:a16="http://schemas.microsoft.com/office/drawing/2014/main" id="{B6949311-545E-903C-6CB0-3BD8E391B1A1}"/>
                  </a:ext>
                </a:extLst>
              </p:cNvPr>
              <p:cNvSpPr/>
              <p:nvPr/>
            </p:nvSpPr>
            <p:spPr>
              <a:xfrm>
                <a:off x="6331625" y="1918200"/>
                <a:ext cx="74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429" fill="none" extrusionOk="0">
                    <a:moveTo>
                      <a:pt x="295" y="1"/>
                    </a:moveTo>
                    <a:cubicBezTo>
                      <a:pt x="72" y="438"/>
                      <a:pt x="1" y="946"/>
                      <a:pt x="90" y="1428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0367;p45">
                <a:extLst>
                  <a:ext uri="{FF2B5EF4-FFF2-40B4-BE49-F238E27FC236}">
                    <a16:creationId xmlns:a16="http://schemas.microsoft.com/office/drawing/2014/main" id="{589B97E5-E689-9498-A29C-33E2BACB6D27}"/>
                  </a:ext>
                </a:extLst>
              </p:cNvPr>
              <p:cNvSpPr/>
              <p:nvPr/>
            </p:nvSpPr>
            <p:spPr>
              <a:xfrm>
                <a:off x="6533700" y="1562475"/>
                <a:ext cx="11977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4791" h="2303" extrusionOk="0">
                    <a:moveTo>
                      <a:pt x="4737" y="1"/>
                    </a:moveTo>
                    <a:lnTo>
                      <a:pt x="4737" y="1"/>
                    </a:lnTo>
                    <a:cubicBezTo>
                      <a:pt x="4675" y="188"/>
                      <a:pt x="4505" y="393"/>
                      <a:pt x="4363" y="509"/>
                    </a:cubicBezTo>
                    <a:cubicBezTo>
                      <a:pt x="3952" y="848"/>
                      <a:pt x="3462" y="1116"/>
                      <a:pt x="2944" y="1241"/>
                    </a:cubicBezTo>
                    <a:cubicBezTo>
                      <a:pt x="2427" y="1366"/>
                      <a:pt x="1927" y="1437"/>
                      <a:pt x="1401" y="1437"/>
                    </a:cubicBezTo>
                    <a:cubicBezTo>
                      <a:pt x="1124" y="1428"/>
                      <a:pt x="803" y="1375"/>
                      <a:pt x="544" y="1285"/>
                    </a:cubicBezTo>
                    <a:cubicBezTo>
                      <a:pt x="330" y="1205"/>
                      <a:pt x="134" y="1080"/>
                      <a:pt x="0" y="893"/>
                    </a:cubicBezTo>
                    <a:lnTo>
                      <a:pt x="0" y="893"/>
                    </a:lnTo>
                    <a:cubicBezTo>
                      <a:pt x="0" y="946"/>
                      <a:pt x="0" y="991"/>
                      <a:pt x="9" y="1044"/>
                    </a:cubicBezTo>
                    <a:cubicBezTo>
                      <a:pt x="45" y="1375"/>
                      <a:pt x="268" y="1696"/>
                      <a:pt x="544" y="1874"/>
                    </a:cubicBezTo>
                    <a:cubicBezTo>
                      <a:pt x="830" y="2061"/>
                      <a:pt x="1133" y="2169"/>
                      <a:pt x="1463" y="2240"/>
                    </a:cubicBezTo>
                    <a:cubicBezTo>
                      <a:pt x="1695" y="2293"/>
                      <a:pt x="1963" y="2302"/>
                      <a:pt x="2195" y="2302"/>
                    </a:cubicBezTo>
                    <a:cubicBezTo>
                      <a:pt x="2864" y="2302"/>
                      <a:pt x="3471" y="2044"/>
                      <a:pt x="3979" y="1615"/>
                    </a:cubicBezTo>
                    <a:cubicBezTo>
                      <a:pt x="4247" y="1392"/>
                      <a:pt x="4541" y="1018"/>
                      <a:pt x="4675" y="688"/>
                    </a:cubicBezTo>
                    <a:cubicBezTo>
                      <a:pt x="4764" y="474"/>
                      <a:pt x="4791" y="224"/>
                      <a:pt x="4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0368;p45">
                <a:extLst>
                  <a:ext uri="{FF2B5EF4-FFF2-40B4-BE49-F238E27FC236}">
                    <a16:creationId xmlns:a16="http://schemas.microsoft.com/office/drawing/2014/main" id="{D2357B68-40B4-58D7-AB7F-B846EC9A2D05}"/>
                  </a:ext>
                </a:extLst>
              </p:cNvPr>
              <p:cNvSpPr/>
              <p:nvPr/>
            </p:nvSpPr>
            <p:spPr>
              <a:xfrm>
                <a:off x="6530575" y="1562475"/>
                <a:ext cx="1235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402" extrusionOk="0">
                    <a:moveTo>
                      <a:pt x="4862" y="1"/>
                    </a:moveTo>
                    <a:cubicBezTo>
                      <a:pt x="4862" y="1"/>
                      <a:pt x="4862" y="1"/>
                      <a:pt x="4862" y="1"/>
                    </a:cubicBezTo>
                    <a:lnTo>
                      <a:pt x="4862" y="1"/>
                    </a:lnTo>
                    <a:cubicBezTo>
                      <a:pt x="4862" y="1"/>
                      <a:pt x="4862" y="1"/>
                      <a:pt x="4862" y="1"/>
                    </a:cubicBezTo>
                    <a:close/>
                    <a:moveTo>
                      <a:pt x="4862" y="1"/>
                    </a:moveTo>
                    <a:lnTo>
                      <a:pt x="4862" y="1"/>
                    </a:lnTo>
                    <a:cubicBezTo>
                      <a:pt x="4916" y="277"/>
                      <a:pt x="4853" y="563"/>
                      <a:pt x="4720" y="795"/>
                    </a:cubicBezTo>
                    <a:cubicBezTo>
                      <a:pt x="4586" y="1036"/>
                      <a:pt x="4407" y="1259"/>
                      <a:pt x="4211" y="1446"/>
                    </a:cubicBezTo>
                    <a:cubicBezTo>
                      <a:pt x="3801" y="1821"/>
                      <a:pt x="3301" y="2088"/>
                      <a:pt x="2766" y="2169"/>
                    </a:cubicBezTo>
                    <a:cubicBezTo>
                      <a:pt x="2615" y="2194"/>
                      <a:pt x="2461" y="2205"/>
                      <a:pt x="2308" y="2205"/>
                    </a:cubicBezTo>
                    <a:cubicBezTo>
                      <a:pt x="2189" y="2205"/>
                      <a:pt x="2071" y="2198"/>
                      <a:pt x="1954" y="2186"/>
                    </a:cubicBezTo>
                    <a:cubicBezTo>
                      <a:pt x="1678" y="2169"/>
                      <a:pt x="1419" y="2097"/>
                      <a:pt x="1160" y="2008"/>
                    </a:cubicBezTo>
                    <a:cubicBezTo>
                      <a:pt x="1035" y="1954"/>
                      <a:pt x="919" y="1901"/>
                      <a:pt x="803" y="1830"/>
                    </a:cubicBezTo>
                    <a:cubicBezTo>
                      <a:pt x="687" y="1758"/>
                      <a:pt x="589" y="1687"/>
                      <a:pt x="500" y="1589"/>
                    </a:cubicBezTo>
                    <a:cubicBezTo>
                      <a:pt x="405" y="1472"/>
                      <a:pt x="325" y="1340"/>
                      <a:pt x="278" y="1197"/>
                    </a:cubicBezTo>
                    <a:lnTo>
                      <a:pt x="278" y="1197"/>
                    </a:lnTo>
                    <a:cubicBezTo>
                      <a:pt x="385" y="1278"/>
                      <a:pt x="504" y="1340"/>
                      <a:pt x="625" y="1383"/>
                    </a:cubicBezTo>
                    <a:cubicBezTo>
                      <a:pt x="848" y="1455"/>
                      <a:pt x="1080" y="1499"/>
                      <a:pt x="1303" y="1517"/>
                    </a:cubicBezTo>
                    <a:cubicBezTo>
                      <a:pt x="1402" y="1525"/>
                      <a:pt x="1501" y="1528"/>
                      <a:pt x="1599" y="1528"/>
                    </a:cubicBezTo>
                    <a:cubicBezTo>
                      <a:pt x="1961" y="1528"/>
                      <a:pt x="2317" y="1480"/>
                      <a:pt x="2668" y="1410"/>
                    </a:cubicBezTo>
                    <a:cubicBezTo>
                      <a:pt x="2882" y="1366"/>
                      <a:pt x="3105" y="1312"/>
                      <a:pt x="3319" y="1241"/>
                    </a:cubicBezTo>
                    <a:cubicBezTo>
                      <a:pt x="3533" y="1160"/>
                      <a:pt x="3747" y="1062"/>
                      <a:pt x="3935" y="946"/>
                    </a:cubicBezTo>
                    <a:cubicBezTo>
                      <a:pt x="4131" y="830"/>
                      <a:pt x="4309" y="697"/>
                      <a:pt x="4479" y="545"/>
                    </a:cubicBezTo>
                    <a:cubicBezTo>
                      <a:pt x="4657" y="402"/>
                      <a:pt x="4791" y="215"/>
                      <a:pt x="4862" y="1"/>
                    </a:cubicBezTo>
                    <a:lnTo>
                      <a:pt x="4862" y="1"/>
                    </a:lnTo>
                    <a:cubicBezTo>
                      <a:pt x="4773" y="206"/>
                      <a:pt x="4621" y="375"/>
                      <a:pt x="4452" y="509"/>
                    </a:cubicBezTo>
                    <a:cubicBezTo>
                      <a:pt x="4274" y="643"/>
                      <a:pt x="4086" y="759"/>
                      <a:pt x="3890" y="866"/>
                    </a:cubicBezTo>
                    <a:cubicBezTo>
                      <a:pt x="3694" y="964"/>
                      <a:pt x="3489" y="1053"/>
                      <a:pt x="3283" y="1116"/>
                    </a:cubicBezTo>
                    <a:cubicBezTo>
                      <a:pt x="3069" y="1178"/>
                      <a:pt x="2855" y="1214"/>
                      <a:pt x="2632" y="1259"/>
                    </a:cubicBezTo>
                    <a:cubicBezTo>
                      <a:pt x="2321" y="1304"/>
                      <a:pt x="2000" y="1335"/>
                      <a:pt x="1684" y="1335"/>
                    </a:cubicBezTo>
                    <a:cubicBezTo>
                      <a:pt x="1565" y="1335"/>
                      <a:pt x="1447" y="1331"/>
                      <a:pt x="1330" y="1321"/>
                    </a:cubicBezTo>
                    <a:cubicBezTo>
                      <a:pt x="901" y="1268"/>
                      <a:pt x="446" y="1160"/>
                      <a:pt x="214" y="830"/>
                    </a:cubicBezTo>
                    <a:lnTo>
                      <a:pt x="36" y="563"/>
                    </a:lnTo>
                    <a:lnTo>
                      <a:pt x="18" y="893"/>
                    </a:lnTo>
                    <a:cubicBezTo>
                      <a:pt x="0" y="1205"/>
                      <a:pt x="134" y="1508"/>
                      <a:pt x="339" y="1731"/>
                    </a:cubicBezTo>
                    <a:cubicBezTo>
                      <a:pt x="438" y="1847"/>
                      <a:pt x="562" y="1946"/>
                      <a:pt x="687" y="2017"/>
                    </a:cubicBezTo>
                    <a:cubicBezTo>
                      <a:pt x="821" y="2088"/>
                      <a:pt x="946" y="2151"/>
                      <a:pt x="1089" y="2204"/>
                    </a:cubicBezTo>
                    <a:cubicBezTo>
                      <a:pt x="1356" y="2311"/>
                      <a:pt x="1642" y="2374"/>
                      <a:pt x="1936" y="2392"/>
                    </a:cubicBezTo>
                    <a:cubicBezTo>
                      <a:pt x="2036" y="2398"/>
                      <a:pt x="2135" y="2402"/>
                      <a:pt x="2235" y="2402"/>
                    </a:cubicBezTo>
                    <a:cubicBezTo>
                      <a:pt x="2422" y="2402"/>
                      <a:pt x="2610" y="2388"/>
                      <a:pt x="2802" y="2347"/>
                    </a:cubicBezTo>
                    <a:cubicBezTo>
                      <a:pt x="3373" y="2240"/>
                      <a:pt x="3881" y="1937"/>
                      <a:pt x="4291" y="1526"/>
                    </a:cubicBezTo>
                    <a:cubicBezTo>
                      <a:pt x="4488" y="1321"/>
                      <a:pt x="4648" y="1089"/>
                      <a:pt x="4773" y="830"/>
                    </a:cubicBezTo>
                    <a:cubicBezTo>
                      <a:pt x="4898" y="572"/>
                      <a:pt x="4943" y="268"/>
                      <a:pt x="4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0369;p45">
                <a:extLst>
                  <a:ext uri="{FF2B5EF4-FFF2-40B4-BE49-F238E27FC236}">
                    <a16:creationId xmlns:a16="http://schemas.microsoft.com/office/drawing/2014/main" id="{D1AB29FB-9413-46EE-7623-B4A64696DAA2}"/>
                  </a:ext>
                </a:extLst>
              </p:cNvPr>
              <p:cNvSpPr/>
              <p:nvPr/>
            </p:nvSpPr>
            <p:spPr>
              <a:xfrm>
                <a:off x="6529225" y="1526700"/>
                <a:ext cx="1229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2869" extrusionOk="0">
                    <a:moveTo>
                      <a:pt x="2748" y="0"/>
                    </a:moveTo>
                    <a:cubicBezTo>
                      <a:pt x="2028" y="0"/>
                      <a:pt x="1312" y="191"/>
                      <a:pt x="688" y="557"/>
                    </a:cubicBezTo>
                    <a:cubicBezTo>
                      <a:pt x="518" y="656"/>
                      <a:pt x="358" y="772"/>
                      <a:pt x="233" y="923"/>
                    </a:cubicBezTo>
                    <a:cubicBezTo>
                      <a:pt x="81" y="1120"/>
                      <a:pt x="1" y="1387"/>
                      <a:pt x="63" y="1628"/>
                    </a:cubicBezTo>
                    <a:cubicBezTo>
                      <a:pt x="108" y="1771"/>
                      <a:pt x="170" y="1887"/>
                      <a:pt x="188" y="2038"/>
                    </a:cubicBezTo>
                    <a:cubicBezTo>
                      <a:pt x="188" y="2136"/>
                      <a:pt x="179" y="2226"/>
                      <a:pt x="179" y="2324"/>
                    </a:cubicBezTo>
                    <a:cubicBezTo>
                      <a:pt x="313" y="2511"/>
                      <a:pt x="509" y="2636"/>
                      <a:pt x="723" y="2716"/>
                    </a:cubicBezTo>
                    <a:cubicBezTo>
                      <a:pt x="982" y="2806"/>
                      <a:pt x="1303" y="2859"/>
                      <a:pt x="1580" y="2868"/>
                    </a:cubicBezTo>
                    <a:cubicBezTo>
                      <a:pt x="2106" y="2868"/>
                      <a:pt x="2606" y="2797"/>
                      <a:pt x="3123" y="2672"/>
                    </a:cubicBezTo>
                    <a:cubicBezTo>
                      <a:pt x="3641" y="2547"/>
                      <a:pt x="4131" y="2279"/>
                      <a:pt x="4542" y="1940"/>
                    </a:cubicBezTo>
                    <a:cubicBezTo>
                      <a:pt x="4684" y="1824"/>
                      <a:pt x="4854" y="1619"/>
                      <a:pt x="4916" y="1432"/>
                    </a:cubicBezTo>
                    <a:cubicBezTo>
                      <a:pt x="4890" y="1316"/>
                      <a:pt x="4845" y="1209"/>
                      <a:pt x="4774" y="1111"/>
                    </a:cubicBezTo>
                    <a:cubicBezTo>
                      <a:pt x="4720" y="1039"/>
                      <a:pt x="4658" y="977"/>
                      <a:pt x="4613" y="905"/>
                    </a:cubicBezTo>
                    <a:cubicBezTo>
                      <a:pt x="4560" y="825"/>
                      <a:pt x="4524" y="745"/>
                      <a:pt x="4488" y="665"/>
                    </a:cubicBezTo>
                    <a:cubicBezTo>
                      <a:pt x="4274" y="299"/>
                      <a:pt x="3837" y="129"/>
                      <a:pt x="3427" y="58"/>
                    </a:cubicBezTo>
                    <a:cubicBezTo>
                      <a:pt x="3202" y="19"/>
                      <a:pt x="2975" y="0"/>
                      <a:pt x="27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0370;p45">
                <a:extLst>
                  <a:ext uri="{FF2B5EF4-FFF2-40B4-BE49-F238E27FC236}">
                    <a16:creationId xmlns:a16="http://schemas.microsoft.com/office/drawing/2014/main" id="{048BD1FD-BB37-063F-2B98-8A27BD230D8D}"/>
                  </a:ext>
                </a:extLst>
              </p:cNvPr>
              <p:cNvSpPr/>
              <p:nvPr/>
            </p:nvSpPr>
            <p:spPr>
              <a:xfrm>
                <a:off x="6527675" y="1526025"/>
                <a:ext cx="126250" cy="75025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3001" extrusionOk="0">
                    <a:moveTo>
                      <a:pt x="2678" y="1"/>
                    </a:moveTo>
                    <a:cubicBezTo>
                      <a:pt x="2129" y="1"/>
                      <a:pt x="1578" y="114"/>
                      <a:pt x="1071" y="335"/>
                    </a:cubicBezTo>
                    <a:cubicBezTo>
                      <a:pt x="884" y="424"/>
                      <a:pt x="696" y="513"/>
                      <a:pt x="518" y="638"/>
                    </a:cubicBezTo>
                    <a:cubicBezTo>
                      <a:pt x="348" y="754"/>
                      <a:pt x="179" y="915"/>
                      <a:pt x="90" y="1120"/>
                    </a:cubicBezTo>
                    <a:cubicBezTo>
                      <a:pt x="36" y="1227"/>
                      <a:pt x="9" y="1334"/>
                      <a:pt x="9" y="1450"/>
                    </a:cubicBezTo>
                    <a:cubicBezTo>
                      <a:pt x="0" y="1566"/>
                      <a:pt x="27" y="1691"/>
                      <a:pt x="63" y="1789"/>
                    </a:cubicBezTo>
                    <a:cubicBezTo>
                      <a:pt x="99" y="1887"/>
                      <a:pt x="134" y="1967"/>
                      <a:pt x="143" y="2056"/>
                    </a:cubicBezTo>
                    <a:cubicBezTo>
                      <a:pt x="143" y="2146"/>
                      <a:pt x="134" y="2253"/>
                      <a:pt x="134" y="2351"/>
                    </a:cubicBezTo>
                    <a:lnTo>
                      <a:pt x="134" y="2387"/>
                    </a:lnTo>
                    <a:lnTo>
                      <a:pt x="152" y="2413"/>
                    </a:lnTo>
                    <a:cubicBezTo>
                      <a:pt x="304" y="2618"/>
                      <a:pt x="518" y="2761"/>
                      <a:pt x="741" y="2841"/>
                    </a:cubicBezTo>
                    <a:cubicBezTo>
                      <a:pt x="964" y="2913"/>
                      <a:pt x="1187" y="2966"/>
                      <a:pt x="1419" y="2993"/>
                    </a:cubicBezTo>
                    <a:cubicBezTo>
                      <a:pt x="1510" y="2998"/>
                      <a:pt x="1601" y="3001"/>
                      <a:pt x="1692" y="3001"/>
                    </a:cubicBezTo>
                    <a:cubicBezTo>
                      <a:pt x="2062" y="3001"/>
                      <a:pt x="2426" y="2959"/>
                      <a:pt x="2784" y="2895"/>
                    </a:cubicBezTo>
                    <a:cubicBezTo>
                      <a:pt x="3007" y="2850"/>
                      <a:pt x="3230" y="2806"/>
                      <a:pt x="3453" y="2734"/>
                    </a:cubicBezTo>
                    <a:cubicBezTo>
                      <a:pt x="3667" y="2654"/>
                      <a:pt x="3881" y="2556"/>
                      <a:pt x="4077" y="2440"/>
                    </a:cubicBezTo>
                    <a:cubicBezTo>
                      <a:pt x="4274" y="2324"/>
                      <a:pt x="4461" y="2199"/>
                      <a:pt x="4630" y="2048"/>
                    </a:cubicBezTo>
                    <a:cubicBezTo>
                      <a:pt x="4809" y="1896"/>
                      <a:pt x="4961" y="1709"/>
                      <a:pt x="5041" y="1477"/>
                    </a:cubicBezTo>
                    <a:lnTo>
                      <a:pt x="5050" y="1459"/>
                    </a:lnTo>
                    <a:lnTo>
                      <a:pt x="5050" y="1441"/>
                    </a:lnTo>
                    <a:cubicBezTo>
                      <a:pt x="5023" y="1352"/>
                      <a:pt x="4987" y="1254"/>
                      <a:pt x="4934" y="1173"/>
                    </a:cubicBezTo>
                    <a:cubicBezTo>
                      <a:pt x="4889" y="1093"/>
                      <a:pt x="4818" y="1022"/>
                      <a:pt x="4764" y="959"/>
                    </a:cubicBezTo>
                    <a:cubicBezTo>
                      <a:pt x="4702" y="897"/>
                      <a:pt x="4666" y="825"/>
                      <a:pt x="4630" y="745"/>
                    </a:cubicBezTo>
                    <a:cubicBezTo>
                      <a:pt x="4586" y="665"/>
                      <a:pt x="4532" y="584"/>
                      <a:pt x="4470" y="513"/>
                    </a:cubicBezTo>
                    <a:cubicBezTo>
                      <a:pt x="4336" y="379"/>
                      <a:pt x="4175" y="281"/>
                      <a:pt x="4006" y="210"/>
                    </a:cubicBezTo>
                    <a:cubicBezTo>
                      <a:pt x="3836" y="147"/>
                      <a:pt x="3658" y="112"/>
                      <a:pt x="3489" y="85"/>
                    </a:cubicBezTo>
                    <a:lnTo>
                      <a:pt x="3489" y="85"/>
                    </a:lnTo>
                    <a:cubicBezTo>
                      <a:pt x="3658" y="121"/>
                      <a:pt x="3828" y="183"/>
                      <a:pt x="3988" y="254"/>
                    </a:cubicBezTo>
                    <a:cubicBezTo>
                      <a:pt x="4149" y="326"/>
                      <a:pt x="4300" y="433"/>
                      <a:pt x="4407" y="567"/>
                    </a:cubicBezTo>
                    <a:cubicBezTo>
                      <a:pt x="4461" y="629"/>
                      <a:pt x="4506" y="700"/>
                      <a:pt x="4541" y="781"/>
                    </a:cubicBezTo>
                    <a:cubicBezTo>
                      <a:pt x="4577" y="861"/>
                      <a:pt x="4613" y="959"/>
                      <a:pt x="4675" y="1031"/>
                    </a:cubicBezTo>
                    <a:cubicBezTo>
                      <a:pt x="4737" y="1102"/>
                      <a:pt x="4791" y="1164"/>
                      <a:pt x="4827" y="1236"/>
                    </a:cubicBezTo>
                    <a:cubicBezTo>
                      <a:pt x="4867" y="1300"/>
                      <a:pt x="4893" y="1372"/>
                      <a:pt x="4911" y="1445"/>
                    </a:cubicBezTo>
                    <a:lnTo>
                      <a:pt x="4911" y="1445"/>
                    </a:lnTo>
                    <a:cubicBezTo>
                      <a:pt x="4747" y="1830"/>
                      <a:pt x="4350" y="2068"/>
                      <a:pt x="3979" y="2279"/>
                    </a:cubicBezTo>
                    <a:cubicBezTo>
                      <a:pt x="3792" y="2387"/>
                      <a:pt x="3596" y="2476"/>
                      <a:pt x="3390" y="2538"/>
                    </a:cubicBezTo>
                    <a:cubicBezTo>
                      <a:pt x="3185" y="2601"/>
                      <a:pt x="2962" y="2645"/>
                      <a:pt x="2748" y="2681"/>
                    </a:cubicBezTo>
                    <a:cubicBezTo>
                      <a:pt x="2422" y="2742"/>
                      <a:pt x="2085" y="2783"/>
                      <a:pt x="1754" y="2783"/>
                    </a:cubicBezTo>
                    <a:cubicBezTo>
                      <a:pt x="1650" y="2783"/>
                      <a:pt x="1548" y="2779"/>
                      <a:pt x="1446" y="2770"/>
                    </a:cubicBezTo>
                    <a:cubicBezTo>
                      <a:pt x="1028" y="2718"/>
                      <a:pt x="586" y="2623"/>
                      <a:pt x="349" y="2313"/>
                    </a:cubicBezTo>
                    <a:lnTo>
                      <a:pt x="349" y="2313"/>
                    </a:lnTo>
                    <a:cubicBezTo>
                      <a:pt x="350" y="2220"/>
                      <a:pt x="356" y="2133"/>
                      <a:pt x="348" y="2039"/>
                    </a:cubicBezTo>
                    <a:cubicBezTo>
                      <a:pt x="339" y="1914"/>
                      <a:pt x="295" y="1807"/>
                      <a:pt x="259" y="1717"/>
                    </a:cubicBezTo>
                    <a:cubicBezTo>
                      <a:pt x="223" y="1619"/>
                      <a:pt x="197" y="1548"/>
                      <a:pt x="206" y="1459"/>
                    </a:cubicBezTo>
                    <a:cubicBezTo>
                      <a:pt x="206" y="1370"/>
                      <a:pt x="223" y="1280"/>
                      <a:pt x="259" y="1200"/>
                    </a:cubicBezTo>
                    <a:cubicBezTo>
                      <a:pt x="402" y="852"/>
                      <a:pt x="785" y="647"/>
                      <a:pt x="1133" y="469"/>
                    </a:cubicBezTo>
                    <a:cubicBezTo>
                      <a:pt x="1490" y="290"/>
                      <a:pt x="1874" y="183"/>
                      <a:pt x="2275" y="112"/>
                    </a:cubicBezTo>
                    <a:cubicBezTo>
                      <a:pt x="2494" y="72"/>
                      <a:pt x="2719" y="54"/>
                      <a:pt x="2947" y="54"/>
                    </a:cubicBezTo>
                    <a:cubicBezTo>
                      <a:pt x="3126" y="54"/>
                      <a:pt x="3307" y="65"/>
                      <a:pt x="3489" y="85"/>
                    </a:cubicBezTo>
                    <a:cubicBezTo>
                      <a:pt x="3222" y="29"/>
                      <a:pt x="2951" y="1"/>
                      <a:pt x="2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0371;p45">
                <a:extLst>
                  <a:ext uri="{FF2B5EF4-FFF2-40B4-BE49-F238E27FC236}">
                    <a16:creationId xmlns:a16="http://schemas.microsoft.com/office/drawing/2014/main" id="{84D287E6-9518-1095-E153-5C7179B8F86C}"/>
                  </a:ext>
                </a:extLst>
              </p:cNvPr>
              <p:cNvSpPr/>
              <p:nvPr/>
            </p:nvSpPr>
            <p:spPr>
              <a:xfrm>
                <a:off x="6537475" y="1547825"/>
                <a:ext cx="1071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4284" h="1030" extrusionOk="0">
                    <a:moveTo>
                      <a:pt x="4182" y="1"/>
                    </a:moveTo>
                    <a:cubicBezTo>
                      <a:pt x="4099" y="1"/>
                      <a:pt x="4017" y="20"/>
                      <a:pt x="3935" y="34"/>
                    </a:cubicBezTo>
                    <a:cubicBezTo>
                      <a:pt x="3749" y="67"/>
                      <a:pt x="3559" y="77"/>
                      <a:pt x="3369" y="77"/>
                    </a:cubicBezTo>
                    <a:cubicBezTo>
                      <a:pt x="3158" y="77"/>
                      <a:pt x="2946" y="65"/>
                      <a:pt x="2740" y="60"/>
                    </a:cubicBezTo>
                    <a:cubicBezTo>
                      <a:pt x="2714" y="60"/>
                      <a:pt x="2688" y="60"/>
                      <a:pt x="2662" y="60"/>
                    </a:cubicBezTo>
                    <a:cubicBezTo>
                      <a:pt x="1739" y="60"/>
                      <a:pt x="768" y="218"/>
                      <a:pt x="108" y="747"/>
                    </a:cubicBezTo>
                    <a:cubicBezTo>
                      <a:pt x="37" y="810"/>
                      <a:pt x="1" y="917"/>
                      <a:pt x="63" y="988"/>
                    </a:cubicBezTo>
                    <a:cubicBezTo>
                      <a:pt x="86" y="1018"/>
                      <a:pt x="118" y="1029"/>
                      <a:pt x="152" y="1029"/>
                    </a:cubicBezTo>
                    <a:cubicBezTo>
                      <a:pt x="212" y="1029"/>
                      <a:pt x="280" y="995"/>
                      <a:pt x="331" y="961"/>
                    </a:cubicBezTo>
                    <a:cubicBezTo>
                      <a:pt x="951" y="558"/>
                      <a:pt x="1680" y="330"/>
                      <a:pt x="2410" y="330"/>
                    </a:cubicBezTo>
                    <a:cubicBezTo>
                      <a:pt x="2520" y="330"/>
                      <a:pt x="2630" y="335"/>
                      <a:pt x="2740" y="346"/>
                    </a:cubicBezTo>
                    <a:cubicBezTo>
                      <a:pt x="2847" y="355"/>
                      <a:pt x="2945" y="364"/>
                      <a:pt x="3043" y="373"/>
                    </a:cubicBezTo>
                    <a:cubicBezTo>
                      <a:pt x="3230" y="373"/>
                      <a:pt x="3462" y="328"/>
                      <a:pt x="3650" y="283"/>
                    </a:cubicBezTo>
                    <a:cubicBezTo>
                      <a:pt x="3837" y="230"/>
                      <a:pt x="3980" y="194"/>
                      <a:pt x="4158" y="141"/>
                    </a:cubicBezTo>
                    <a:cubicBezTo>
                      <a:pt x="4212" y="123"/>
                      <a:pt x="4283" y="51"/>
                      <a:pt x="4256" y="7"/>
                    </a:cubicBezTo>
                    <a:cubicBezTo>
                      <a:pt x="4231" y="3"/>
                      <a:pt x="4207" y="1"/>
                      <a:pt x="4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0372;p45">
                <a:extLst>
                  <a:ext uri="{FF2B5EF4-FFF2-40B4-BE49-F238E27FC236}">
                    <a16:creationId xmlns:a16="http://schemas.microsoft.com/office/drawing/2014/main" id="{08B26B75-21BB-E66E-9E6B-3FF770D7FEA6}"/>
                  </a:ext>
                </a:extLst>
              </p:cNvPr>
              <p:cNvSpPr/>
              <p:nvPr/>
            </p:nvSpPr>
            <p:spPr>
              <a:xfrm>
                <a:off x="6593475" y="1578975"/>
                <a:ext cx="47075" cy="401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607" fill="none" extrusionOk="0">
                    <a:moveTo>
                      <a:pt x="0" y="1607"/>
                    </a:moveTo>
                    <a:cubicBezTo>
                      <a:pt x="179" y="1357"/>
                      <a:pt x="491" y="1259"/>
                      <a:pt x="785" y="1152"/>
                    </a:cubicBezTo>
                    <a:cubicBezTo>
                      <a:pt x="1044" y="1054"/>
                      <a:pt x="1312" y="938"/>
                      <a:pt x="1526" y="750"/>
                    </a:cubicBezTo>
                    <a:cubicBezTo>
                      <a:pt x="1740" y="563"/>
                      <a:pt x="1882" y="286"/>
                      <a:pt x="186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0373;p45">
                <a:extLst>
                  <a:ext uri="{FF2B5EF4-FFF2-40B4-BE49-F238E27FC236}">
                    <a16:creationId xmlns:a16="http://schemas.microsoft.com/office/drawing/2014/main" id="{F7326B33-151D-AFF8-AFFD-F037103AD6E1}"/>
                  </a:ext>
                </a:extLst>
              </p:cNvPr>
              <p:cNvSpPr/>
              <p:nvPr/>
            </p:nvSpPr>
            <p:spPr>
              <a:xfrm>
                <a:off x="6541275" y="1594600"/>
                <a:ext cx="605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6" fill="none" extrusionOk="0">
                    <a:moveTo>
                      <a:pt x="1" y="206"/>
                    </a:moveTo>
                    <a:lnTo>
                      <a:pt x="241" y="0"/>
                    </a:ln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0374;p45">
                <a:extLst>
                  <a:ext uri="{FF2B5EF4-FFF2-40B4-BE49-F238E27FC236}">
                    <a16:creationId xmlns:a16="http://schemas.microsoft.com/office/drawing/2014/main" id="{7C654130-7D9A-77A2-9697-D078D8B08134}"/>
                  </a:ext>
                </a:extLst>
              </p:cNvPr>
              <p:cNvSpPr/>
              <p:nvPr/>
            </p:nvSpPr>
            <p:spPr>
              <a:xfrm>
                <a:off x="6546625" y="1598825"/>
                <a:ext cx="760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7" fill="none" extrusionOk="0">
                    <a:moveTo>
                      <a:pt x="1" y="286"/>
                    </a:moveTo>
                    <a:cubicBezTo>
                      <a:pt x="99" y="188"/>
                      <a:pt x="197" y="90"/>
                      <a:pt x="30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0375;p45">
                <a:extLst>
                  <a:ext uri="{FF2B5EF4-FFF2-40B4-BE49-F238E27FC236}">
                    <a16:creationId xmlns:a16="http://schemas.microsoft.com/office/drawing/2014/main" id="{7D31787E-47BC-E633-9B9B-836B6AB307B5}"/>
                  </a:ext>
                </a:extLst>
              </p:cNvPr>
              <p:cNvSpPr/>
              <p:nvPr/>
            </p:nvSpPr>
            <p:spPr>
              <a:xfrm>
                <a:off x="6555550" y="1600400"/>
                <a:ext cx="1005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3" fill="none" extrusionOk="0">
                    <a:moveTo>
                      <a:pt x="1" y="393"/>
                    </a:moveTo>
                    <a:cubicBezTo>
                      <a:pt x="134" y="259"/>
                      <a:pt x="268" y="134"/>
                      <a:pt x="40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0376;p45">
                <a:extLst>
                  <a:ext uri="{FF2B5EF4-FFF2-40B4-BE49-F238E27FC236}">
                    <a16:creationId xmlns:a16="http://schemas.microsoft.com/office/drawing/2014/main" id="{7014A07F-F527-CD38-2A72-E619AB10A5C2}"/>
                  </a:ext>
                </a:extLst>
              </p:cNvPr>
              <p:cNvSpPr/>
              <p:nvPr/>
            </p:nvSpPr>
            <p:spPr>
              <a:xfrm>
                <a:off x="6563575" y="1601075"/>
                <a:ext cx="158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527" fill="none" extrusionOk="0">
                    <a:moveTo>
                      <a:pt x="1" y="526"/>
                    </a:moveTo>
                    <a:cubicBezTo>
                      <a:pt x="197" y="339"/>
                      <a:pt x="411" y="161"/>
                      <a:pt x="634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0377;p45">
                <a:extLst>
                  <a:ext uri="{FF2B5EF4-FFF2-40B4-BE49-F238E27FC236}">
                    <a16:creationId xmlns:a16="http://schemas.microsoft.com/office/drawing/2014/main" id="{17F7A917-EA6F-11C0-63DF-2164EDA93EE8}"/>
                  </a:ext>
                </a:extLst>
              </p:cNvPr>
              <p:cNvSpPr/>
              <p:nvPr/>
            </p:nvSpPr>
            <p:spPr>
              <a:xfrm>
                <a:off x="6575625" y="1598175"/>
                <a:ext cx="2097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05" fill="none" extrusionOk="0">
                    <a:moveTo>
                      <a:pt x="0" y="705"/>
                    </a:moveTo>
                    <a:cubicBezTo>
                      <a:pt x="259" y="437"/>
                      <a:pt x="545" y="205"/>
                      <a:pt x="83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0378;p45">
                <a:extLst>
                  <a:ext uri="{FF2B5EF4-FFF2-40B4-BE49-F238E27FC236}">
                    <a16:creationId xmlns:a16="http://schemas.microsoft.com/office/drawing/2014/main" id="{51E8FC78-A8B4-4E47-28B7-9048FD87D82B}"/>
                  </a:ext>
                </a:extLst>
              </p:cNvPr>
              <p:cNvSpPr/>
              <p:nvPr/>
            </p:nvSpPr>
            <p:spPr>
              <a:xfrm>
                <a:off x="6588125" y="1592800"/>
                <a:ext cx="279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992" fill="none" extrusionOk="0">
                    <a:moveTo>
                      <a:pt x="0" y="991"/>
                    </a:moveTo>
                    <a:cubicBezTo>
                      <a:pt x="348" y="634"/>
                      <a:pt x="723" y="304"/>
                      <a:pt x="1115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0379;p45">
                <a:extLst>
                  <a:ext uri="{FF2B5EF4-FFF2-40B4-BE49-F238E27FC236}">
                    <a16:creationId xmlns:a16="http://schemas.microsoft.com/office/drawing/2014/main" id="{E4482716-E374-6FC8-72EF-88C924EA3F2F}"/>
                  </a:ext>
                </a:extLst>
              </p:cNvPr>
              <p:cNvSpPr/>
              <p:nvPr/>
            </p:nvSpPr>
            <p:spPr>
              <a:xfrm>
                <a:off x="6613550" y="1586350"/>
                <a:ext cx="20975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86" fill="none" extrusionOk="0">
                    <a:moveTo>
                      <a:pt x="0" y="785"/>
                    </a:moveTo>
                    <a:cubicBezTo>
                      <a:pt x="250" y="500"/>
                      <a:pt x="535" y="241"/>
                      <a:pt x="839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0380;p45">
                <a:extLst>
                  <a:ext uri="{FF2B5EF4-FFF2-40B4-BE49-F238E27FC236}">
                    <a16:creationId xmlns:a16="http://schemas.microsoft.com/office/drawing/2014/main" id="{EA67F6B1-8233-CD09-143D-1C9413658251}"/>
                  </a:ext>
                </a:extLst>
              </p:cNvPr>
              <p:cNvSpPr/>
              <p:nvPr/>
            </p:nvSpPr>
            <p:spPr>
              <a:xfrm>
                <a:off x="6604175" y="1528125"/>
                <a:ext cx="174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867" fill="none" extrusionOk="0">
                    <a:moveTo>
                      <a:pt x="0" y="1"/>
                    </a:moveTo>
                    <a:cubicBezTo>
                      <a:pt x="232" y="54"/>
                      <a:pt x="455" y="161"/>
                      <a:pt x="580" y="358"/>
                    </a:cubicBezTo>
                    <a:cubicBezTo>
                      <a:pt x="678" y="509"/>
                      <a:pt x="696" y="706"/>
                      <a:pt x="643" y="866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0381;p45">
                <a:extLst>
                  <a:ext uri="{FF2B5EF4-FFF2-40B4-BE49-F238E27FC236}">
                    <a16:creationId xmlns:a16="http://schemas.microsoft.com/office/drawing/2014/main" id="{42DC8D05-131D-8E5C-1E54-C714D22631E3}"/>
                  </a:ext>
                </a:extLst>
              </p:cNvPr>
              <p:cNvSpPr/>
              <p:nvPr/>
            </p:nvSpPr>
            <p:spPr>
              <a:xfrm>
                <a:off x="6611075" y="1528125"/>
                <a:ext cx="36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73" fill="none" extrusionOk="0">
                    <a:moveTo>
                      <a:pt x="1" y="72"/>
                    </a:moveTo>
                    <a:cubicBezTo>
                      <a:pt x="45" y="46"/>
                      <a:pt x="99" y="28"/>
                      <a:pt x="14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0382;p45">
                <a:extLst>
                  <a:ext uri="{FF2B5EF4-FFF2-40B4-BE49-F238E27FC236}">
                    <a16:creationId xmlns:a16="http://schemas.microsoft.com/office/drawing/2014/main" id="{F5E179F9-50F7-7C29-AB46-1894AC7B5F8C}"/>
                  </a:ext>
                </a:extLst>
              </p:cNvPr>
              <p:cNvSpPr/>
              <p:nvPr/>
            </p:nvSpPr>
            <p:spPr>
              <a:xfrm>
                <a:off x="6615100" y="1529250"/>
                <a:ext cx="38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26" fill="none" extrusionOk="0">
                    <a:moveTo>
                      <a:pt x="0" y="125"/>
                    </a:moveTo>
                    <a:cubicBezTo>
                      <a:pt x="54" y="81"/>
                      <a:pt x="99" y="45"/>
                      <a:pt x="152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0383;p45">
                <a:extLst>
                  <a:ext uri="{FF2B5EF4-FFF2-40B4-BE49-F238E27FC236}">
                    <a16:creationId xmlns:a16="http://schemas.microsoft.com/office/drawing/2014/main" id="{00B519F1-BDD1-F8E3-9E24-5A2044C2272D}"/>
                  </a:ext>
                </a:extLst>
              </p:cNvPr>
              <p:cNvSpPr/>
              <p:nvPr/>
            </p:nvSpPr>
            <p:spPr>
              <a:xfrm>
                <a:off x="6619550" y="1530800"/>
                <a:ext cx="605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98" fill="none" extrusionOk="0">
                    <a:moveTo>
                      <a:pt x="1" y="197"/>
                    </a:moveTo>
                    <a:cubicBezTo>
                      <a:pt x="81" y="135"/>
                      <a:pt x="161" y="63"/>
                      <a:pt x="242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0384;p45">
                <a:extLst>
                  <a:ext uri="{FF2B5EF4-FFF2-40B4-BE49-F238E27FC236}">
                    <a16:creationId xmlns:a16="http://schemas.microsoft.com/office/drawing/2014/main" id="{D970E81C-8D96-52E1-BA9B-161B7D1B33A7}"/>
                  </a:ext>
                </a:extLst>
              </p:cNvPr>
              <p:cNvSpPr/>
              <p:nvPr/>
            </p:nvSpPr>
            <p:spPr>
              <a:xfrm>
                <a:off x="6620900" y="1535500"/>
                <a:ext cx="89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33" fill="none" extrusionOk="0">
                    <a:moveTo>
                      <a:pt x="0" y="232"/>
                    </a:moveTo>
                    <a:cubicBezTo>
                      <a:pt x="107" y="134"/>
                      <a:pt x="223" y="54"/>
                      <a:pt x="35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0385;p45">
                <a:extLst>
                  <a:ext uri="{FF2B5EF4-FFF2-40B4-BE49-F238E27FC236}">
                    <a16:creationId xmlns:a16="http://schemas.microsoft.com/office/drawing/2014/main" id="{44650A66-466A-679E-8A27-4741FDCC4339}"/>
                  </a:ext>
                </a:extLst>
              </p:cNvPr>
              <p:cNvSpPr/>
              <p:nvPr/>
            </p:nvSpPr>
            <p:spPr>
              <a:xfrm>
                <a:off x="6621350" y="1536825"/>
                <a:ext cx="13625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85" fill="none" extrusionOk="0">
                    <a:moveTo>
                      <a:pt x="0" y="384"/>
                    </a:moveTo>
                    <a:cubicBezTo>
                      <a:pt x="179" y="260"/>
                      <a:pt x="366" y="126"/>
                      <a:pt x="54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0386;p45">
                <a:extLst>
                  <a:ext uri="{FF2B5EF4-FFF2-40B4-BE49-F238E27FC236}">
                    <a16:creationId xmlns:a16="http://schemas.microsoft.com/office/drawing/2014/main" id="{BEEFE519-AFDA-0E9C-9412-BB7CF4395FBF}"/>
                  </a:ext>
                </a:extLst>
              </p:cNvPr>
              <p:cNvSpPr/>
              <p:nvPr/>
            </p:nvSpPr>
            <p:spPr>
              <a:xfrm>
                <a:off x="6624475" y="1540400"/>
                <a:ext cx="1205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49" fill="none" extrusionOk="0">
                    <a:moveTo>
                      <a:pt x="0" y="348"/>
                    </a:moveTo>
                    <a:cubicBezTo>
                      <a:pt x="170" y="241"/>
                      <a:pt x="330" y="125"/>
                      <a:pt x="482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0387;p45">
                <a:extLst>
                  <a:ext uri="{FF2B5EF4-FFF2-40B4-BE49-F238E27FC236}">
                    <a16:creationId xmlns:a16="http://schemas.microsoft.com/office/drawing/2014/main" id="{66BE4809-ACE0-6F42-0C13-4C029CB1BFC7}"/>
                  </a:ext>
                </a:extLst>
              </p:cNvPr>
              <p:cNvSpPr/>
              <p:nvPr/>
            </p:nvSpPr>
            <p:spPr>
              <a:xfrm>
                <a:off x="6632050" y="1544425"/>
                <a:ext cx="537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61" fill="none" extrusionOk="0">
                    <a:moveTo>
                      <a:pt x="0" y="161"/>
                    </a:moveTo>
                    <a:cubicBezTo>
                      <a:pt x="81" y="116"/>
                      <a:pt x="152" y="63"/>
                      <a:pt x="215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0388;p45">
                <a:extLst>
                  <a:ext uri="{FF2B5EF4-FFF2-40B4-BE49-F238E27FC236}">
                    <a16:creationId xmlns:a16="http://schemas.microsoft.com/office/drawing/2014/main" id="{43FD7BE6-671A-3CC7-2D2A-798A97201A96}"/>
                  </a:ext>
                </a:extLst>
              </p:cNvPr>
              <p:cNvSpPr/>
              <p:nvPr/>
            </p:nvSpPr>
            <p:spPr>
              <a:xfrm>
                <a:off x="6590800" y="1563150"/>
                <a:ext cx="33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5" fill="none" extrusionOk="0">
                    <a:moveTo>
                      <a:pt x="0" y="134"/>
                    </a:moveTo>
                    <a:cubicBezTo>
                      <a:pt x="45" y="90"/>
                      <a:pt x="89" y="45"/>
                      <a:pt x="134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0389;p45">
                <a:extLst>
                  <a:ext uri="{FF2B5EF4-FFF2-40B4-BE49-F238E27FC236}">
                    <a16:creationId xmlns:a16="http://schemas.microsoft.com/office/drawing/2014/main" id="{CA315C5E-8862-FEDB-3373-B8F7B90D4FC4}"/>
                  </a:ext>
                </a:extLst>
              </p:cNvPr>
              <p:cNvSpPr/>
              <p:nvPr/>
            </p:nvSpPr>
            <p:spPr>
              <a:xfrm>
                <a:off x="6595250" y="1563600"/>
                <a:ext cx="40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0" fill="none" extrusionOk="0">
                    <a:moveTo>
                      <a:pt x="0" y="170"/>
                    </a:moveTo>
                    <a:cubicBezTo>
                      <a:pt x="54" y="116"/>
                      <a:pt x="108" y="63"/>
                      <a:pt x="161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0390;p45">
                <a:extLst>
                  <a:ext uri="{FF2B5EF4-FFF2-40B4-BE49-F238E27FC236}">
                    <a16:creationId xmlns:a16="http://schemas.microsoft.com/office/drawing/2014/main" id="{69601F0A-617E-3122-D751-93BB9F8E1F35}"/>
                  </a:ext>
                </a:extLst>
              </p:cNvPr>
              <p:cNvSpPr/>
              <p:nvPr/>
            </p:nvSpPr>
            <p:spPr>
              <a:xfrm>
                <a:off x="6601050" y="1564050"/>
                <a:ext cx="38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79" fill="none" extrusionOk="0">
                    <a:moveTo>
                      <a:pt x="0" y="179"/>
                    </a:moveTo>
                    <a:cubicBezTo>
                      <a:pt x="63" y="134"/>
                      <a:pt x="116" y="72"/>
                      <a:pt x="152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0391;p45">
                <a:extLst>
                  <a:ext uri="{FF2B5EF4-FFF2-40B4-BE49-F238E27FC236}">
                    <a16:creationId xmlns:a16="http://schemas.microsoft.com/office/drawing/2014/main" id="{97E25D2D-5A3A-BA2E-11D8-C0D775AB1C6E}"/>
                  </a:ext>
                </a:extLst>
              </p:cNvPr>
              <p:cNvSpPr/>
              <p:nvPr/>
            </p:nvSpPr>
            <p:spPr>
              <a:xfrm>
                <a:off x="6607950" y="1563825"/>
                <a:ext cx="27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61" fill="none" extrusionOk="0">
                    <a:moveTo>
                      <a:pt x="1" y="161"/>
                    </a:moveTo>
                    <a:cubicBezTo>
                      <a:pt x="46" y="116"/>
                      <a:pt x="90" y="63"/>
                      <a:pt x="108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0392;p45">
                <a:extLst>
                  <a:ext uri="{FF2B5EF4-FFF2-40B4-BE49-F238E27FC236}">
                    <a16:creationId xmlns:a16="http://schemas.microsoft.com/office/drawing/2014/main" id="{92786D91-25A2-5CAB-8B42-7725B49A57B3}"/>
                  </a:ext>
                </a:extLst>
              </p:cNvPr>
              <p:cNvSpPr/>
              <p:nvPr/>
            </p:nvSpPr>
            <p:spPr>
              <a:xfrm>
                <a:off x="6542175" y="1554450"/>
                <a:ext cx="40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51" fill="none" extrusionOk="0">
                    <a:moveTo>
                      <a:pt x="161" y="1"/>
                    </a:moveTo>
                    <a:cubicBezTo>
                      <a:pt x="89" y="72"/>
                      <a:pt x="36" y="161"/>
                      <a:pt x="0" y="25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0393;p45">
                <a:extLst>
                  <a:ext uri="{FF2B5EF4-FFF2-40B4-BE49-F238E27FC236}">
                    <a16:creationId xmlns:a16="http://schemas.microsoft.com/office/drawing/2014/main" id="{12692EB1-3E27-8246-FA48-E6476F0C9D46}"/>
                  </a:ext>
                </a:extLst>
              </p:cNvPr>
              <p:cNvSpPr/>
              <p:nvPr/>
            </p:nvSpPr>
            <p:spPr>
              <a:xfrm>
                <a:off x="6546850" y="1552900"/>
                <a:ext cx="4925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277" fill="none" extrusionOk="0">
                    <a:moveTo>
                      <a:pt x="197" y="0"/>
                    </a:moveTo>
                    <a:cubicBezTo>
                      <a:pt x="126" y="89"/>
                      <a:pt x="63" y="187"/>
                      <a:pt x="1" y="277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0394;p45">
                <a:extLst>
                  <a:ext uri="{FF2B5EF4-FFF2-40B4-BE49-F238E27FC236}">
                    <a16:creationId xmlns:a16="http://schemas.microsoft.com/office/drawing/2014/main" id="{9F46DF95-8E4E-816F-DC23-8F65DA428B29}"/>
                  </a:ext>
                </a:extLst>
              </p:cNvPr>
              <p:cNvSpPr/>
              <p:nvPr/>
            </p:nvSpPr>
            <p:spPr>
              <a:xfrm>
                <a:off x="6553100" y="1551775"/>
                <a:ext cx="42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33" fill="none" extrusionOk="0">
                    <a:moveTo>
                      <a:pt x="170" y="1"/>
                    </a:moveTo>
                    <a:cubicBezTo>
                      <a:pt x="116" y="81"/>
                      <a:pt x="63" y="152"/>
                      <a:pt x="0" y="232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0395;p45">
                <a:extLst>
                  <a:ext uri="{FF2B5EF4-FFF2-40B4-BE49-F238E27FC236}">
                    <a16:creationId xmlns:a16="http://schemas.microsoft.com/office/drawing/2014/main" id="{C67223A3-EBA8-4B14-C178-FE402A7A4741}"/>
                  </a:ext>
                </a:extLst>
              </p:cNvPr>
              <p:cNvSpPr/>
              <p:nvPr/>
            </p:nvSpPr>
            <p:spPr>
              <a:xfrm>
                <a:off x="6559350" y="1549775"/>
                <a:ext cx="42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33" fill="none" extrusionOk="0">
                    <a:moveTo>
                      <a:pt x="170" y="0"/>
                    </a:moveTo>
                    <a:cubicBezTo>
                      <a:pt x="116" y="81"/>
                      <a:pt x="63" y="152"/>
                      <a:pt x="0" y="232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0396;p45">
                <a:extLst>
                  <a:ext uri="{FF2B5EF4-FFF2-40B4-BE49-F238E27FC236}">
                    <a16:creationId xmlns:a16="http://schemas.microsoft.com/office/drawing/2014/main" id="{B9857292-0F7D-055E-4490-E737DF1FDC3F}"/>
                  </a:ext>
                </a:extLst>
              </p:cNvPr>
              <p:cNvSpPr/>
              <p:nvPr/>
            </p:nvSpPr>
            <p:spPr>
              <a:xfrm>
                <a:off x="6566475" y="1548875"/>
                <a:ext cx="29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35" fill="none" extrusionOk="0">
                    <a:moveTo>
                      <a:pt x="117" y="1"/>
                    </a:moveTo>
                    <a:cubicBezTo>
                      <a:pt x="81" y="45"/>
                      <a:pt x="36" y="90"/>
                      <a:pt x="1" y="134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0397;p45">
                <a:extLst>
                  <a:ext uri="{FF2B5EF4-FFF2-40B4-BE49-F238E27FC236}">
                    <a16:creationId xmlns:a16="http://schemas.microsoft.com/office/drawing/2014/main" id="{B4776630-CD63-7736-57BE-601CA0BC8F57}"/>
                  </a:ext>
                </a:extLst>
              </p:cNvPr>
              <p:cNvSpPr/>
              <p:nvPr/>
            </p:nvSpPr>
            <p:spPr>
              <a:xfrm>
                <a:off x="6487750" y="1583675"/>
                <a:ext cx="85450" cy="3125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250" fill="none" extrusionOk="0">
                    <a:moveTo>
                      <a:pt x="1" y="1160"/>
                    </a:moveTo>
                    <a:cubicBezTo>
                      <a:pt x="1232" y="1249"/>
                      <a:pt x="2490" y="821"/>
                      <a:pt x="3417" y="0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0398;p45">
                <a:extLst>
                  <a:ext uri="{FF2B5EF4-FFF2-40B4-BE49-F238E27FC236}">
                    <a16:creationId xmlns:a16="http://schemas.microsoft.com/office/drawing/2014/main" id="{6AECF13B-0328-0132-0699-99CA308857D3}"/>
                  </a:ext>
                </a:extLst>
              </p:cNvPr>
              <p:cNvSpPr/>
              <p:nvPr/>
            </p:nvSpPr>
            <p:spPr>
              <a:xfrm>
                <a:off x="6510725" y="1607525"/>
                <a:ext cx="5377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822" fill="none" extrusionOk="0">
                    <a:moveTo>
                      <a:pt x="0" y="822"/>
                    </a:moveTo>
                    <a:cubicBezTo>
                      <a:pt x="768" y="723"/>
                      <a:pt x="1508" y="447"/>
                      <a:pt x="2150" y="1"/>
                    </a:cubicBezTo>
                  </a:path>
                </a:pathLst>
              </a:custGeom>
              <a:solidFill>
                <a:schemeClr val="dk1"/>
              </a:solidFill>
              <a:ln w="900" cap="rnd" cmpd="sng">
                <a:solidFill>
                  <a:srgbClr val="4836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0" name="Google Shape;10399;p45">
                <a:extLst>
                  <a:ext uri="{FF2B5EF4-FFF2-40B4-BE49-F238E27FC236}">
                    <a16:creationId xmlns:a16="http://schemas.microsoft.com/office/drawing/2014/main" id="{23216540-C29A-DAD7-3A99-04BDCD0D54F5}"/>
                  </a:ext>
                </a:extLst>
              </p:cNvPr>
              <p:cNvGrpSpPr/>
              <p:nvPr/>
            </p:nvGrpSpPr>
            <p:grpSpPr>
              <a:xfrm>
                <a:off x="6623575" y="1134725"/>
                <a:ext cx="175775" cy="247800"/>
                <a:chOff x="6623575" y="1134725"/>
                <a:chExt cx="175775" cy="247800"/>
              </a:xfrm>
            </p:grpSpPr>
            <p:sp>
              <p:nvSpPr>
                <p:cNvPr id="411" name="Google Shape;10400;p45">
                  <a:extLst>
                    <a:ext uri="{FF2B5EF4-FFF2-40B4-BE49-F238E27FC236}">
                      <a16:creationId xmlns:a16="http://schemas.microsoft.com/office/drawing/2014/main" id="{54CB8170-A06C-2B49-C423-0B0BE0AF4196}"/>
                    </a:ext>
                  </a:extLst>
                </p:cNvPr>
                <p:cNvSpPr/>
                <p:nvPr/>
              </p:nvSpPr>
              <p:spPr>
                <a:xfrm>
                  <a:off x="6678450" y="1153375"/>
                  <a:ext cx="120675" cy="6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7" h="2610" extrusionOk="0">
                      <a:moveTo>
                        <a:pt x="1728" y="1"/>
                      </a:moveTo>
                      <a:cubicBezTo>
                        <a:pt x="1197" y="1"/>
                        <a:pt x="655" y="157"/>
                        <a:pt x="259" y="512"/>
                      </a:cubicBezTo>
                      <a:cubicBezTo>
                        <a:pt x="89" y="655"/>
                        <a:pt x="62" y="807"/>
                        <a:pt x="0" y="994"/>
                      </a:cubicBezTo>
                      <a:cubicBezTo>
                        <a:pt x="187" y="1261"/>
                        <a:pt x="375" y="1592"/>
                        <a:pt x="616" y="1797"/>
                      </a:cubicBezTo>
                      <a:cubicBezTo>
                        <a:pt x="723" y="1886"/>
                        <a:pt x="839" y="1957"/>
                        <a:pt x="955" y="2020"/>
                      </a:cubicBezTo>
                      <a:cubicBezTo>
                        <a:pt x="1656" y="2406"/>
                        <a:pt x="2457" y="2609"/>
                        <a:pt x="3258" y="2609"/>
                      </a:cubicBezTo>
                      <a:cubicBezTo>
                        <a:pt x="3475" y="2609"/>
                        <a:pt x="3692" y="2594"/>
                        <a:pt x="3907" y="2564"/>
                      </a:cubicBezTo>
                      <a:cubicBezTo>
                        <a:pt x="4184" y="2519"/>
                        <a:pt x="4469" y="2448"/>
                        <a:pt x="4693" y="2278"/>
                      </a:cubicBezTo>
                      <a:cubicBezTo>
                        <a:pt x="4693" y="2270"/>
                        <a:pt x="4693" y="2261"/>
                        <a:pt x="4693" y="2252"/>
                      </a:cubicBezTo>
                      <a:cubicBezTo>
                        <a:pt x="4693" y="2171"/>
                        <a:pt x="4719" y="2100"/>
                        <a:pt x="4737" y="2029"/>
                      </a:cubicBezTo>
                      <a:cubicBezTo>
                        <a:pt x="4826" y="1681"/>
                        <a:pt x="4675" y="1297"/>
                        <a:pt x="4425" y="1038"/>
                      </a:cubicBezTo>
                      <a:cubicBezTo>
                        <a:pt x="4175" y="771"/>
                        <a:pt x="3845" y="601"/>
                        <a:pt x="3515" y="459"/>
                      </a:cubicBezTo>
                      <a:cubicBezTo>
                        <a:pt x="2989" y="227"/>
                        <a:pt x="2435" y="30"/>
                        <a:pt x="1856" y="4"/>
                      </a:cubicBezTo>
                      <a:cubicBezTo>
                        <a:pt x="1813" y="2"/>
                        <a:pt x="1771" y="1"/>
                        <a:pt x="17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10401;p45">
                  <a:extLst>
                    <a:ext uri="{FF2B5EF4-FFF2-40B4-BE49-F238E27FC236}">
                      <a16:creationId xmlns:a16="http://schemas.microsoft.com/office/drawing/2014/main" id="{9EB57113-31F5-32FE-53E6-A1F6DFECE496}"/>
                    </a:ext>
                  </a:extLst>
                </p:cNvPr>
                <p:cNvSpPr/>
                <p:nvPr/>
              </p:nvSpPr>
              <p:spPr>
                <a:xfrm>
                  <a:off x="6675750" y="1151825"/>
                  <a:ext cx="123600" cy="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2768" extrusionOk="0">
                      <a:moveTo>
                        <a:pt x="1806" y="0"/>
                      </a:moveTo>
                      <a:cubicBezTo>
                        <a:pt x="1767" y="0"/>
                        <a:pt x="1727" y="1"/>
                        <a:pt x="1687" y="3"/>
                      </a:cubicBezTo>
                      <a:cubicBezTo>
                        <a:pt x="1348" y="12"/>
                        <a:pt x="1000" y="83"/>
                        <a:pt x="688" y="244"/>
                      </a:cubicBezTo>
                      <a:cubicBezTo>
                        <a:pt x="536" y="315"/>
                        <a:pt x="394" y="414"/>
                        <a:pt x="260" y="538"/>
                      </a:cubicBezTo>
                      <a:cubicBezTo>
                        <a:pt x="188" y="610"/>
                        <a:pt x="135" y="699"/>
                        <a:pt x="99" y="779"/>
                      </a:cubicBezTo>
                      <a:cubicBezTo>
                        <a:pt x="63" y="869"/>
                        <a:pt x="37" y="949"/>
                        <a:pt x="10" y="1020"/>
                      </a:cubicBezTo>
                      <a:lnTo>
                        <a:pt x="1" y="1065"/>
                      </a:lnTo>
                      <a:lnTo>
                        <a:pt x="28" y="1109"/>
                      </a:lnTo>
                      <a:cubicBezTo>
                        <a:pt x="153" y="1288"/>
                        <a:pt x="260" y="1484"/>
                        <a:pt x="402" y="1662"/>
                      </a:cubicBezTo>
                      <a:cubicBezTo>
                        <a:pt x="474" y="1761"/>
                        <a:pt x="545" y="1850"/>
                        <a:pt x="634" y="1930"/>
                      </a:cubicBezTo>
                      <a:cubicBezTo>
                        <a:pt x="724" y="2010"/>
                        <a:pt x="831" y="2073"/>
                        <a:pt x="929" y="2135"/>
                      </a:cubicBezTo>
                      <a:cubicBezTo>
                        <a:pt x="1321" y="2358"/>
                        <a:pt x="1750" y="2528"/>
                        <a:pt x="2187" y="2635"/>
                      </a:cubicBezTo>
                      <a:cubicBezTo>
                        <a:pt x="2541" y="2722"/>
                        <a:pt x="2907" y="2767"/>
                        <a:pt x="3275" y="2767"/>
                      </a:cubicBezTo>
                      <a:cubicBezTo>
                        <a:pt x="3361" y="2767"/>
                        <a:pt x="3447" y="2765"/>
                        <a:pt x="3534" y="2760"/>
                      </a:cubicBezTo>
                      <a:cubicBezTo>
                        <a:pt x="3757" y="2751"/>
                        <a:pt x="3980" y="2733"/>
                        <a:pt x="4212" y="2679"/>
                      </a:cubicBezTo>
                      <a:cubicBezTo>
                        <a:pt x="4426" y="2626"/>
                        <a:pt x="4658" y="2546"/>
                        <a:pt x="4845" y="2394"/>
                      </a:cubicBezTo>
                      <a:lnTo>
                        <a:pt x="4881" y="2367"/>
                      </a:lnTo>
                      <a:lnTo>
                        <a:pt x="4872" y="2332"/>
                      </a:lnTo>
                      <a:cubicBezTo>
                        <a:pt x="4863" y="2260"/>
                        <a:pt x="4908" y="2171"/>
                        <a:pt x="4925" y="2055"/>
                      </a:cubicBezTo>
                      <a:cubicBezTo>
                        <a:pt x="4943" y="1948"/>
                        <a:pt x="4943" y="1841"/>
                        <a:pt x="4916" y="1734"/>
                      </a:cubicBezTo>
                      <a:cubicBezTo>
                        <a:pt x="4881" y="1520"/>
                        <a:pt x="4783" y="1323"/>
                        <a:pt x="4649" y="1163"/>
                      </a:cubicBezTo>
                      <a:cubicBezTo>
                        <a:pt x="4381" y="842"/>
                        <a:pt x="3998" y="663"/>
                        <a:pt x="3623" y="521"/>
                      </a:cubicBezTo>
                      <a:lnTo>
                        <a:pt x="3623" y="521"/>
                      </a:lnTo>
                      <a:cubicBezTo>
                        <a:pt x="3801" y="610"/>
                        <a:pt x="3980" y="708"/>
                        <a:pt x="4149" y="815"/>
                      </a:cubicBezTo>
                      <a:cubicBezTo>
                        <a:pt x="4310" y="931"/>
                        <a:pt x="4462" y="1065"/>
                        <a:pt x="4577" y="1225"/>
                      </a:cubicBezTo>
                      <a:cubicBezTo>
                        <a:pt x="4693" y="1377"/>
                        <a:pt x="4774" y="1564"/>
                        <a:pt x="4801" y="1752"/>
                      </a:cubicBezTo>
                      <a:cubicBezTo>
                        <a:pt x="4809" y="1841"/>
                        <a:pt x="4809" y="1939"/>
                        <a:pt x="4792" y="2028"/>
                      </a:cubicBezTo>
                      <a:cubicBezTo>
                        <a:pt x="4776" y="2107"/>
                        <a:pt x="4733" y="2192"/>
                        <a:pt x="4722" y="2296"/>
                      </a:cubicBezTo>
                      <a:lnTo>
                        <a:pt x="4722" y="2296"/>
                      </a:lnTo>
                      <a:cubicBezTo>
                        <a:pt x="4566" y="2409"/>
                        <a:pt x="4371" y="2467"/>
                        <a:pt x="4176" y="2501"/>
                      </a:cubicBezTo>
                      <a:cubicBezTo>
                        <a:pt x="3962" y="2537"/>
                        <a:pt x="3739" y="2564"/>
                        <a:pt x="3525" y="2564"/>
                      </a:cubicBezTo>
                      <a:cubicBezTo>
                        <a:pt x="3489" y="2564"/>
                        <a:pt x="3454" y="2565"/>
                        <a:pt x="3418" y="2565"/>
                      </a:cubicBezTo>
                      <a:cubicBezTo>
                        <a:pt x="3024" y="2565"/>
                        <a:pt x="2625" y="2519"/>
                        <a:pt x="2240" y="2421"/>
                      </a:cubicBezTo>
                      <a:cubicBezTo>
                        <a:pt x="1821" y="2323"/>
                        <a:pt x="1411" y="2153"/>
                        <a:pt x="1036" y="1939"/>
                      </a:cubicBezTo>
                      <a:cubicBezTo>
                        <a:pt x="676" y="1759"/>
                        <a:pt x="473" y="1391"/>
                        <a:pt x="221" y="1038"/>
                      </a:cubicBezTo>
                      <a:lnTo>
                        <a:pt x="221" y="1038"/>
                      </a:lnTo>
                      <a:cubicBezTo>
                        <a:pt x="267" y="896"/>
                        <a:pt x="305" y="769"/>
                        <a:pt x="394" y="672"/>
                      </a:cubicBezTo>
                      <a:cubicBezTo>
                        <a:pt x="501" y="574"/>
                        <a:pt x="634" y="467"/>
                        <a:pt x="768" y="396"/>
                      </a:cubicBezTo>
                      <a:cubicBezTo>
                        <a:pt x="1054" y="244"/>
                        <a:pt x="1375" y="155"/>
                        <a:pt x="1696" y="128"/>
                      </a:cubicBezTo>
                      <a:cubicBezTo>
                        <a:pt x="1751" y="125"/>
                        <a:pt x="1806" y="124"/>
                        <a:pt x="1862" y="124"/>
                      </a:cubicBezTo>
                      <a:cubicBezTo>
                        <a:pt x="2130" y="124"/>
                        <a:pt x="2402" y="158"/>
                        <a:pt x="2668" y="217"/>
                      </a:cubicBezTo>
                      <a:cubicBezTo>
                        <a:pt x="2998" y="289"/>
                        <a:pt x="3311" y="405"/>
                        <a:pt x="3623" y="521"/>
                      </a:cubicBezTo>
                      <a:cubicBezTo>
                        <a:pt x="3320" y="369"/>
                        <a:pt x="3016" y="235"/>
                        <a:pt x="2695" y="146"/>
                      </a:cubicBezTo>
                      <a:cubicBezTo>
                        <a:pt x="2411" y="59"/>
                        <a:pt x="2113" y="0"/>
                        <a:pt x="18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10402;p45">
                  <a:extLst>
                    <a:ext uri="{FF2B5EF4-FFF2-40B4-BE49-F238E27FC236}">
                      <a16:creationId xmlns:a16="http://schemas.microsoft.com/office/drawing/2014/main" id="{A6FE4CB3-E744-4F7E-D765-017C6A3529A1}"/>
                    </a:ext>
                  </a:extLst>
                </p:cNvPr>
                <p:cNvSpPr/>
                <p:nvPr/>
              </p:nvSpPr>
              <p:spPr>
                <a:xfrm>
                  <a:off x="6674200" y="1178200"/>
                  <a:ext cx="121800" cy="7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2" h="2830" extrusionOk="0">
                      <a:moveTo>
                        <a:pt x="170" y="1"/>
                      </a:moveTo>
                      <a:cubicBezTo>
                        <a:pt x="161" y="19"/>
                        <a:pt x="152" y="45"/>
                        <a:pt x="143" y="72"/>
                      </a:cubicBezTo>
                      <a:cubicBezTo>
                        <a:pt x="81" y="242"/>
                        <a:pt x="36" y="393"/>
                        <a:pt x="27" y="581"/>
                      </a:cubicBezTo>
                      <a:cubicBezTo>
                        <a:pt x="1" y="964"/>
                        <a:pt x="125" y="1321"/>
                        <a:pt x="322" y="1660"/>
                      </a:cubicBezTo>
                      <a:cubicBezTo>
                        <a:pt x="438" y="1848"/>
                        <a:pt x="580" y="2017"/>
                        <a:pt x="750" y="2160"/>
                      </a:cubicBezTo>
                      <a:cubicBezTo>
                        <a:pt x="1009" y="2365"/>
                        <a:pt x="1285" y="2499"/>
                        <a:pt x="1597" y="2615"/>
                      </a:cubicBezTo>
                      <a:cubicBezTo>
                        <a:pt x="1946" y="2742"/>
                        <a:pt x="2320" y="2829"/>
                        <a:pt x="2686" y="2829"/>
                      </a:cubicBezTo>
                      <a:cubicBezTo>
                        <a:pt x="2704" y="2829"/>
                        <a:pt x="2722" y="2829"/>
                        <a:pt x="2739" y="2829"/>
                      </a:cubicBezTo>
                      <a:cubicBezTo>
                        <a:pt x="3533" y="2811"/>
                        <a:pt x="4265" y="2499"/>
                        <a:pt x="4738" y="1740"/>
                      </a:cubicBezTo>
                      <a:cubicBezTo>
                        <a:pt x="4800" y="1651"/>
                        <a:pt x="4871" y="1553"/>
                        <a:pt x="4871" y="1437"/>
                      </a:cubicBezTo>
                      <a:cubicBezTo>
                        <a:pt x="4871" y="1393"/>
                        <a:pt x="4863" y="1339"/>
                        <a:pt x="4863" y="1285"/>
                      </a:cubicBezTo>
                      <a:cubicBezTo>
                        <a:pt x="4639" y="1455"/>
                        <a:pt x="4354" y="1526"/>
                        <a:pt x="4077" y="1571"/>
                      </a:cubicBezTo>
                      <a:cubicBezTo>
                        <a:pt x="3862" y="1601"/>
                        <a:pt x="3645" y="1616"/>
                        <a:pt x="3428" y="1616"/>
                      </a:cubicBezTo>
                      <a:cubicBezTo>
                        <a:pt x="2627" y="1616"/>
                        <a:pt x="1826" y="1413"/>
                        <a:pt x="1125" y="1027"/>
                      </a:cubicBezTo>
                      <a:cubicBezTo>
                        <a:pt x="1009" y="964"/>
                        <a:pt x="893" y="893"/>
                        <a:pt x="786" y="804"/>
                      </a:cubicBezTo>
                      <a:cubicBezTo>
                        <a:pt x="545" y="599"/>
                        <a:pt x="357" y="268"/>
                        <a:pt x="1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10403;p45">
                  <a:extLst>
                    <a:ext uri="{FF2B5EF4-FFF2-40B4-BE49-F238E27FC236}">
                      <a16:creationId xmlns:a16="http://schemas.microsoft.com/office/drawing/2014/main" id="{D95E120A-F230-2B1B-5015-EA0B4C22D992}"/>
                    </a:ext>
                  </a:extLst>
                </p:cNvPr>
                <p:cNvSpPr/>
                <p:nvPr/>
              </p:nvSpPr>
              <p:spPr>
                <a:xfrm>
                  <a:off x="6671750" y="1172400"/>
                  <a:ext cx="124025" cy="7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1" h="3109" extrusionOk="0">
                      <a:moveTo>
                        <a:pt x="4898" y="1883"/>
                      </a:moveTo>
                      <a:lnTo>
                        <a:pt x="4898" y="1883"/>
                      </a:lnTo>
                      <a:cubicBezTo>
                        <a:pt x="4853" y="1946"/>
                        <a:pt x="4809" y="2008"/>
                        <a:pt x="4773" y="2071"/>
                      </a:cubicBezTo>
                      <a:cubicBezTo>
                        <a:pt x="4818" y="2008"/>
                        <a:pt x="4853" y="1946"/>
                        <a:pt x="4898" y="1883"/>
                      </a:cubicBezTo>
                      <a:close/>
                      <a:moveTo>
                        <a:pt x="241" y="1"/>
                      </a:moveTo>
                      <a:lnTo>
                        <a:pt x="170" y="197"/>
                      </a:lnTo>
                      <a:cubicBezTo>
                        <a:pt x="116" y="331"/>
                        <a:pt x="54" y="483"/>
                        <a:pt x="27" y="643"/>
                      </a:cubicBezTo>
                      <a:cubicBezTo>
                        <a:pt x="0" y="804"/>
                        <a:pt x="0" y="973"/>
                        <a:pt x="27" y="1134"/>
                      </a:cubicBezTo>
                      <a:cubicBezTo>
                        <a:pt x="72" y="1455"/>
                        <a:pt x="206" y="1749"/>
                        <a:pt x="375" y="2008"/>
                      </a:cubicBezTo>
                      <a:cubicBezTo>
                        <a:pt x="545" y="2276"/>
                        <a:pt x="794" y="2499"/>
                        <a:pt x="1062" y="2650"/>
                      </a:cubicBezTo>
                      <a:cubicBezTo>
                        <a:pt x="1330" y="2811"/>
                        <a:pt x="1624" y="2909"/>
                        <a:pt x="1918" y="2989"/>
                      </a:cubicBezTo>
                      <a:cubicBezTo>
                        <a:pt x="2174" y="3059"/>
                        <a:pt x="2444" y="3109"/>
                        <a:pt x="2715" y="3109"/>
                      </a:cubicBezTo>
                      <a:cubicBezTo>
                        <a:pt x="2756" y="3109"/>
                        <a:pt x="2797" y="3108"/>
                        <a:pt x="2837" y="3105"/>
                      </a:cubicBezTo>
                      <a:cubicBezTo>
                        <a:pt x="3141" y="3088"/>
                        <a:pt x="3444" y="3034"/>
                        <a:pt x="3729" y="2918"/>
                      </a:cubicBezTo>
                      <a:cubicBezTo>
                        <a:pt x="4006" y="2802"/>
                        <a:pt x="4265" y="2633"/>
                        <a:pt x="4479" y="2419"/>
                      </a:cubicBezTo>
                      <a:cubicBezTo>
                        <a:pt x="4595" y="2320"/>
                        <a:pt x="4684" y="2196"/>
                        <a:pt x="4773" y="2071"/>
                      </a:cubicBezTo>
                      <a:lnTo>
                        <a:pt x="4773" y="2071"/>
                      </a:lnTo>
                      <a:cubicBezTo>
                        <a:pt x="4684" y="2196"/>
                        <a:pt x="4586" y="2312"/>
                        <a:pt x="4479" y="2410"/>
                      </a:cubicBezTo>
                      <a:cubicBezTo>
                        <a:pt x="4256" y="2624"/>
                        <a:pt x="3997" y="2784"/>
                        <a:pt x="3712" y="2882"/>
                      </a:cubicBezTo>
                      <a:cubicBezTo>
                        <a:pt x="3426" y="2981"/>
                        <a:pt x="3132" y="3016"/>
                        <a:pt x="2828" y="3016"/>
                      </a:cubicBezTo>
                      <a:cubicBezTo>
                        <a:pt x="2534" y="3016"/>
                        <a:pt x="2240" y="2954"/>
                        <a:pt x="1963" y="2865"/>
                      </a:cubicBezTo>
                      <a:cubicBezTo>
                        <a:pt x="1678" y="2766"/>
                        <a:pt x="1401" y="2650"/>
                        <a:pt x="1160" y="2499"/>
                      </a:cubicBezTo>
                      <a:cubicBezTo>
                        <a:pt x="910" y="2338"/>
                        <a:pt x="696" y="2142"/>
                        <a:pt x="554" y="1892"/>
                      </a:cubicBezTo>
                      <a:cubicBezTo>
                        <a:pt x="402" y="1651"/>
                        <a:pt x="286" y="1375"/>
                        <a:pt x="250" y="1098"/>
                      </a:cubicBezTo>
                      <a:cubicBezTo>
                        <a:pt x="223" y="964"/>
                        <a:pt x="223" y="822"/>
                        <a:pt x="250" y="679"/>
                      </a:cubicBezTo>
                      <a:cubicBezTo>
                        <a:pt x="260" y="606"/>
                        <a:pt x="278" y="535"/>
                        <a:pt x="301" y="461"/>
                      </a:cubicBezTo>
                      <a:lnTo>
                        <a:pt x="301" y="461"/>
                      </a:lnTo>
                      <a:cubicBezTo>
                        <a:pt x="388" y="586"/>
                        <a:pt x="473" y="717"/>
                        <a:pt x="571" y="839"/>
                      </a:cubicBezTo>
                      <a:cubicBezTo>
                        <a:pt x="705" y="1018"/>
                        <a:pt x="901" y="1178"/>
                        <a:pt x="1098" y="1286"/>
                      </a:cubicBezTo>
                      <a:cubicBezTo>
                        <a:pt x="1499" y="1500"/>
                        <a:pt x="1927" y="1660"/>
                        <a:pt x="2364" y="1749"/>
                      </a:cubicBezTo>
                      <a:cubicBezTo>
                        <a:pt x="2719" y="1829"/>
                        <a:pt x="3079" y="1862"/>
                        <a:pt x="3441" y="1862"/>
                      </a:cubicBezTo>
                      <a:cubicBezTo>
                        <a:pt x="3525" y="1862"/>
                        <a:pt x="3609" y="1860"/>
                        <a:pt x="3694" y="1856"/>
                      </a:cubicBezTo>
                      <a:cubicBezTo>
                        <a:pt x="3917" y="1839"/>
                        <a:pt x="4131" y="1821"/>
                        <a:pt x="4354" y="1776"/>
                      </a:cubicBezTo>
                      <a:cubicBezTo>
                        <a:pt x="4568" y="1732"/>
                        <a:pt x="4782" y="1651"/>
                        <a:pt x="4960" y="1518"/>
                      </a:cubicBezTo>
                      <a:lnTo>
                        <a:pt x="4960" y="1518"/>
                      </a:lnTo>
                      <a:cubicBezTo>
                        <a:pt x="4782" y="1651"/>
                        <a:pt x="4568" y="1723"/>
                        <a:pt x="4345" y="1767"/>
                      </a:cubicBezTo>
                      <a:cubicBezTo>
                        <a:pt x="4131" y="1803"/>
                        <a:pt x="3908" y="1821"/>
                        <a:pt x="3694" y="1830"/>
                      </a:cubicBezTo>
                      <a:cubicBezTo>
                        <a:pt x="3666" y="1830"/>
                        <a:pt x="3638" y="1831"/>
                        <a:pt x="3610" y="1831"/>
                      </a:cubicBezTo>
                      <a:cubicBezTo>
                        <a:pt x="3193" y="1831"/>
                        <a:pt x="2784" y="1769"/>
                        <a:pt x="2382" y="1660"/>
                      </a:cubicBezTo>
                      <a:cubicBezTo>
                        <a:pt x="1963" y="1544"/>
                        <a:pt x="1553" y="1375"/>
                        <a:pt x="1178" y="1143"/>
                      </a:cubicBezTo>
                      <a:cubicBezTo>
                        <a:pt x="812" y="938"/>
                        <a:pt x="607" y="545"/>
                        <a:pt x="357" y="170"/>
                      </a:cubicBezTo>
                      <a:lnTo>
                        <a:pt x="2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10404;p45">
                  <a:extLst>
                    <a:ext uri="{FF2B5EF4-FFF2-40B4-BE49-F238E27FC236}">
                      <a16:creationId xmlns:a16="http://schemas.microsoft.com/office/drawing/2014/main" id="{98709F28-B1D6-4C8F-6603-8E7DAB34FF5A}"/>
                    </a:ext>
                  </a:extLst>
                </p:cNvPr>
                <p:cNvSpPr/>
                <p:nvPr/>
              </p:nvSpPr>
              <p:spPr>
                <a:xfrm>
                  <a:off x="6691600" y="1177525"/>
                  <a:ext cx="96600" cy="2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4" h="844" extrusionOk="0">
                      <a:moveTo>
                        <a:pt x="726" y="1"/>
                      </a:moveTo>
                      <a:cubicBezTo>
                        <a:pt x="485" y="1"/>
                        <a:pt x="37" y="12"/>
                        <a:pt x="0" y="144"/>
                      </a:cubicBezTo>
                      <a:cubicBezTo>
                        <a:pt x="90" y="188"/>
                        <a:pt x="241" y="171"/>
                        <a:pt x="348" y="180"/>
                      </a:cubicBezTo>
                      <a:cubicBezTo>
                        <a:pt x="1392" y="251"/>
                        <a:pt x="2436" y="447"/>
                        <a:pt x="3444" y="768"/>
                      </a:cubicBezTo>
                      <a:cubicBezTo>
                        <a:pt x="3557" y="806"/>
                        <a:pt x="3670" y="844"/>
                        <a:pt x="3789" y="844"/>
                      </a:cubicBezTo>
                      <a:cubicBezTo>
                        <a:pt x="3810" y="844"/>
                        <a:pt x="3832" y="842"/>
                        <a:pt x="3854" y="840"/>
                      </a:cubicBezTo>
                      <a:cubicBezTo>
                        <a:pt x="3863" y="804"/>
                        <a:pt x="3828" y="768"/>
                        <a:pt x="3792" y="750"/>
                      </a:cubicBezTo>
                      <a:cubicBezTo>
                        <a:pt x="3176" y="349"/>
                        <a:pt x="2498" y="197"/>
                        <a:pt x="1794" y="81"/>
                      </a:cubicBezTo>
                      <a:cubicBezTo>
                        <a:pt x="1490" y="28"/>
                        <a:pt x="1151" y="10"/>
                        <a:pt x="848" y="1"/>
                      </a:cubicBezTo>
                      <a:cubicBezTo>
                        <a:pt x="822" y="1"/>
                        <a:pt x="779" y="1"/>
                        <a:pt x="7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10405;p45">
                  <a:extLst>
                    <a:ext uri="{FF2B5EF4-FFF2-40B4-BE49-F238E27FC236}">
                      <a16:creationId xmlns:a16="http://schemas.microsoft.com/office/drawing/2014/main" id="{C91E6E05-7F46-EFD5-9C4C-CCF5F170D15F}"/>
                    </a:ext>
                  </a:extLst>
                </p:cNvPr>
                <p:cNvSpPr/>
                <p:nvPr/>
              </p:nvSpPr>
              <p:spPr>
                <a:xfrm>
                  <a:off x="6743350" y="1217900"/>
                  <a:ext cx="33925" cy="3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206" fill="none" extrusionOk="0">
                      <a:moveTo>
                        <a:pt x="1356" y="1"/>
                      </a:moveTo>
                      <a:cubicBezTo>
                        <a:pt x="1106" y="572"/>
                        <a:pt x="598" y="1027"/>
                        <a:pt x="0" y="1205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10406;p45">
                  <a:extLst>
                    <a:ext uri="{FF2B5EF4-FFF2-40B4-BE49-F238E27FC236}">
                      <a16:creationId xmlns:a16="http://schemas.microsoft.com/office/drawing/2014/main" id="{1C0BA800-43A5-8752-9AA6-582004844158}"/>
                    </a:ext>
                  </a:extLst>
                </p:cNvPr>
                <p:cNvSpPr/>
                <p:nvPr/>
              </p:nvSpPr>
              <p:spPr>
                <a:xfrm>
                  <a:off x="6676650" y="1190250"/>
                  <a:ext cx="6725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322" fill="none" extrusionOk="0">
                      <a:moveTo>
                        <a:pt x="1" y="322"/>
                      </a:moveTo>
                      <a:cubicBezTo>
                        <a:pt x="72" y="206"/>
                        <a:pt x="170" y="99"/>
                        <a:pt x="268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10407;p45">
                  <a:extLst>
                    <a:ext uri="{FF2B5EF4-FFF2-40B4-BE49-F238E27FC236}">
                      <a16:creationId xmlns:a16="http://schemas.microsoft.com/office/drawing/2014/main" id="{3463078A-FE29-B6C1-3526-23A7B7EE1EEE}"/>
                    </a:ext>
                  </a:extLst>
                </p:cNvPr>
                <p:cNvSpPr/>
                <p:nvPr/>
              </p:nvSpPr>
              <p:spPr>
                <a:xfrm>
                  <a:off x="6681775" y="1199400"/>
                  <a:ext cx="98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74" fill="none" extrusionOk="0">
                      <a:moveTo>
                        <a:pt x="1" y="473"/>
                      </a:moveTo>
                      <a:cubicBezTo>
                        <a:pt x="117" y="304"/>
                        <a:pt x="242" y="143"/>
                        <a:pt x="393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10408;p45">
                  <a:extLst>
                    <a:ext uri="{FF2B5EF4-FFF2-40B4-BE49-F238E27FC236}">
                      <a16:creationId xmlns:a16="http://schemas.microsoft.com/office/drawing/2014/main" id="{7C667228-401A-B6AC-6D01-3F4A72A6C50D}"/>
                    </a:ext>
                  </a:extLst>
                </p:cNvPr>
                <p:cNvSpPr/>
                <p:nvPr/>
              </p:nvSpPr>
              <p:spPr>
                <a:xfrm>
                  <a:off x="6687350" y="1207650"/>
                  <a:ext cx="12300" cy="1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563" fill="none" extrusionOk="0">
                      <a:moveTo>
                        <a:pt x="1" y="562"/>
                      </a:moveTo>
                      <a:cubicBezTo>
                        <a:pt x="153" y="366"/>
                        <a:pt x="313" y="179"/>
                        <a:pt x="492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10409;p45">
                  <a:extLst>
                    <a:ext uri="{FF2B5EF4-FFF2-40B4-BE49-F238E27FC236}">
                      <a16:creationId xmlns:a16="http://schemas.microsoft.com/office/drawing/2014/main" id="{092E9120-4814-FAA1-6072-5F36AFFBFC85}"/>
                    </a:ext>
                  </a:extLst>
                </p:cNvPr>
                <p:cNvSpPr/>
                <p:nvPr/>
              </p:nvSpPr>
              <p:spPr>
                <a:xfrm>
                  <a:off x="6695600" y="1211675"/>
                  <a:ext cx="15650" cy="1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786" fill="none" extrusionOk="0">
                      <a:moveTo>
                        <a:pt x="1" y="785"/>
                      </a:moveTo>
                      <a:cubicBezTo>
                        <a:pt x="197" y="509"/>
                        <a:pt x="402" y="250"/>
                        <a:pt x="625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10410;p45">
                  <a:extLst>
                    <a:ext uri="{FF2B5EF4-FFF2-40B4-BE49-F238E27FC236}">
                      <a16:creationId xmlns:a16="http://schemas.microsoft.com/office/drawing/2014/main" id="{38182A3D-1F94-C3D6-EAE0-C8F2269B32CF}"/>
                    </a:ext>
                  </a:extLst>
                </p:cNvPr>
                <p:cNvSpPr/>
                <p:nvPr/>
              </p:nvSpPr>
              <p:spPr>
                <a:xfrm>
                  <a:off x="6704750" y="1214350"/>
                  <a:ext cx="19200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866" fill="none" extrusionOk="0">
                      <a:moveTo>
                        <a:pt x="1" y="865"/>
                      </a:moveTo>
                      <a:cubicBezTo>
                        <a:pt x="224" y="553"/>
                        <a:pt x="482" y="259"/>
                        <a:pt x="768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10411;p45">
                  <a:extLst>
                    <a:ext uri="{FF2B5EF4-FFF2-40B4-BE49-F238E27FC236}">
                      <a16:creationId xmlns:a16="http://schemas.microsoft.com/office/drawing/2014/main" id="{156D1FF7-EDD2-15EB-1D2F-FB0402A91C9E}"/>
                    </a:ext>
                  </a:extLst>
                </p:cNvPr>
                <p:cNvSpPr/>
                <p:nvPr/>
              </p:nvSpPr>
              <p:spPr>
                <a:xfrm>
                  <a:off x="6716350" y="1217025"/>
                  <a:ext cx="21450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973" fill="none" extrusionOk="0">
                      <a:moveTo>
                        <a:pt x="1" y="973"/>
                      </a:moveTo>
                      <a:cubicBezTo>
                        <a:pt x="241" y="607"/>
                        <a:pt x="527" y="286"/>
                        <a:pt x="857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10412;p45">
                  <a:extLst>
                    <a:ext uri="{FF2B5EF4-FFF2-40B4-BE49-F238E27FC236}">
                      <a16:creationId xmlns:a16="http://schemas.microsoft.com/office/drawing/2014/main" id="{D41DD209-43C5-6FB4-AC7A-5D1EA8104ED6}"/>
                    </a:ext>
                  </a:extLst>
                </p:cNvPr>
                <p:cNvSpPr/>
                <p:nvPr/>
              </p:nvSpPr>
              <p:spPr>
                <a:xfrm>
                  <a:off x="6729300" y="1220575"/>
                  <a:ext cx="21425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9" fill="none" extrusionOk="0">
                      <a:moveTo>
                        <a:pt x="0" y="929"/>
                      </a:moveTo>
                      <a:lnTo>
                        <a:pt x="856" y="1"/>
                      </a:ln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10413;p45">
                  <a:extLst>
                    <a:ext uri="{FF2B5EF4-FFF2-40B4-BE49-F238E27FC236}">
                      <a16:creationId xmlns:a16="http://schemas.microsoft.com/office/drawing/2014/main" id="{97B67A9C-A76F-CD1D-665A-6C25184303FC}"/>
                    </a:ext>
                  </a:extLst>
                </p:cNvPr>
                <p:cNvSpPr/>
                <p:nvPr/>
              </p:nvSpPr>
              <p:spPr>
                <a:xfrm>
                  <a:off x="6742675" y="1221925"/>
                  <a:ext cx="19200" cy="2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929" fill="none" extrusionOk="0">
                      <a:moveTo>
                        <a:pt x="0" y="928"/>
                      </a:moveTo>
                      <a:lnTo>
                        <a:pt x="768" y="0"/>
                      </a:ln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10414;p45">
                  <a:extLst>
                    <a:ext uri="{FF2B5EF4-FFF2-40B4-BE49-F238E27FC236}">
                      <a16:creationId xmlns:a16="http://schemas.microsoft.com/office/drawing/2014/main" id="{182B4CEA-AACE-D7A6-3AE2-963494BFA06E}"/>
                    </a:ext>
                  </a:extLst>
                </p:cNvPr>
                <p:cNvSpPr/>
                <p:nvPr/>
              </p:nvSpPr>
              <p:spPr>
                <a:xfrm>
                  <a:off x="6707425" y="1156575"/>
                  <a:ext cx="888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2" h="1669" fill="none" extrusionOk="0">
                      <a:moveTo>
                        <a:pt x="1" y="1"/>
                      </a:moveTo>
                      <a:cubicBezTo>
                        <a:pt x="99" y="188"/>
                        <a:pt x="295" y="286"/>
                        <a:pt x="491" y="357"/>
                      </a:cubicBezTo>
                      <a:cubicBezTo>
                        <a:pt x="661" y="429"/>
                        <a:pt x="830" y="482"/>
                        <a:pt x="1000" y="518"/>
                      </a:cubicBezTo>
                      <a:cubicBezTo>
                        <a:pt x="1401" y="616"/>
                        <a:pt x="1803" y="643"/>
                        <a:pt x="2195" y="741"/>
                      </a:cubicBezTo>
                      <a:cubicBezTo>
                        <a:pt x="2597" y="848"/>
                        <a:pt x="2980" y="1035"/>
                        <a:pt x="3221" y="1357"/>
                      </a:cubicBezTo>
                      <a:cubicBezTo>
                        <a:pt x="3310" y="1481"/>
                        <a:pt x="3400" y="1642"/>
                        <a:pt x="3551" y="1669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10415;p45">
                  <a:extLst>
                    <a:ext uri="{FF2B5EF4-FFF2-40B4-BE49-F238E27FC236}">
                      <a16:creationId xmlns:a16="http://schemas.microsoft.com/office/drawing/2014/main" id="{B3EADF98-C8FD-C32C-D354-A32C5C2FC845}"/>
                    </a:ext>
                  </a:extLst>
                </p:cNvPr>
                <p:cNvSpPr/>
                <p:nvPr/>
              </p:nvSpPr>
              <p:spPr>
                <a:xfrm>
                  <a:off x="6713450" y="1153000"/>
                  <a:ext cx="7175" cy="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269" fill="none" extrusionOk="0">
                      <a:moveTo>
                        <a:pt x="1" y="268"/>
                      </a:moveTo>
                      <a:cubicBezTo>
                        <a:pt x="90" y="170"/>
                        <a:pt x="179" y="81"/>
                        <a:pt x="286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10416;p45">
                  <a:extLst>
                    <a:ext uri="{FF2B5EF4-FFF2-40B4-BE49-F238E27FC236}">
                      <a16:creationId xmlns:a16="http://schemas.microsoft.com/office/drawing/2014/main" id="{38FF8AFB-C114-67A0-84E0-69FF2214C505}"/>
                    </a:ext>
                  </a:extLst>
                </p:cNvPr>
                <p:cNvSpPr/>
                <p:nvPr/>
              </p:nvSpPr>
              <p:spPr>
                <a:xfrm>
                  <a:off x="6718800" y="1153900"/>
                  <a:ext cx="8275" cy="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22" fill="none" extrusionOk="0">
                      <a:moveTo>
                        <a:pt x="1" y="322"/>
                      </a:moveTo>
                      <a:cubicBezTo>
                        <a:pt x="117" y="215"/>
                        <a:pt x="224" y="108"/>
                        <a:pt x="331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10417;p45">
                  <a:extLst>
                    <a:ext uri="{FF2B5EF4-FFF2-40B4-BE49-F238E27FC236}">
                      <a16:creationId xmlns:a16="http://schemas.microsoft.com/office/drawing/2014/main" id="{29C1503B-0492-A26A-7394-DA86FB7FC328}"/>
                    </a:ext>
                  </a:extLst>
                </p:cNvPr>
                <p:cNvSpPr/>
                <p:nvPr/>
              </p:nvSpPr>
              <p:spPr>
                <a:xfrm>
                  <a:off x="6723050" y="1156125"/>
                  <a:ext cx="915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385" fill="none" extrusionOk="0">
                      <a:moveTo>
                        <a:pt x="0" y="384"/>
                      </a:moveTo>
                      <a:cubicBezTo>
                        <a:pt x="107" y="242"/>
                        <a:pt x="232" y="117"/>
                        <a:pt x="366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10418;p45">
                  <a:extLst>
                    <a:ext uri="{FF2B5EF4-FFF2-40B4-BE49-F238E27FC236}">
                      <a16:creationId xmlns:a16="http://schemas.microsoft.com/office/drawing/2014/main" id="{F490B399-A1EC-D292-77B1-99DC42A5E26A}"/>
                    </a:ext>
                  </a:extLst>
                </p:cNvPr>
                <p:cNvSpPr/>
                <p:nvPr/>
              </p:nvSpPr>
              <p:spPr>
                <a:xfrm>
                  <a:off x="6729725" y="1158350"/>
                  <a:ext cx="8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40" fill="none" extrusionOk="0">
                      <a:moveTo>
                        <a:pt x="1" y="340"/>
                      </a:moveTo>
                      <a:cubicBezTo>
                        <a:pt x="99" y="215"/>
                        <a:pt x="215" y="108"/>
                        <a:pt x="331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10419;p45">
                  <a:extLst>
                    <a:ext uri="{FF2B5EF4-FFF2-40B4-BE49-F238E27FC236}">
                      <a16:creationId xmlns:a16="http://schemas.microsoft.com/office/drawing/2014/main" id="{CE90B53E-092A-E5EE-C00F-E4E9449A78B5}"/>
                    </a:ext>
                  </a:extLst>
                </p:cNvPr>
                <p:cNvSpPr/>
                <p:nvPr/>
              </p:nvSpPr>
              <p:spPr>
                <a:xfrm>
                  <a:off x="6735300" y="1160150"/>
                  <a:ext cx="8950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31" fill="none" extrusionOk="0">
                      <a:moveTo>
                        <a:pt x="1" y="330"/>
                      </a:moveTo>
                      <a:cubicBezTo>
                        <a:pt x="99" y="205"/>
                        <a:pt x="224" y="89"/>
                        <a:pt x="358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10420;p45">
                  <a:extLst>
                    <a:ext uri="{FF2B5EF4-FFF2-40B4-BE49-F238E27FC236}">
                      <a16:creationId xmlns:a16="http://schemas.microsoft.com/office/drawing/2014/main" id="{F95F09A9-6F82-84ED-3DAD-71F1E9F32656}"/>
                    </a:ext>
                  </a:extLst>
                </p:cNvPr>
                <p:cNvSpPr/>
                <p:nvPr/>
              </p:nvSpPr>
              <p:spPr>
                <a:xfrm>
                  <a:off x="6742225" y="1160600"/>
                  <a:ext cx="8725" cy="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57" fill="none" extrusionOk="0">
                      <a:moveTo>
                        <a:pt x="0" y="357"/>
                      </a:moveTo>
                      <a:cubicBezTo>
                        <a:pt x="116" y="241"/>
                        <a:pt x="232" y="116"/>
                        <a:pt x="348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10421;p45">
                  <a:extLst>
                    <a:ext uri="{FF2B5EF4-FFF2-40B4-BE49-F238E27FC236}">
                      <a16:creationId xmlns:a16="http://schemas.microsoft.com/office/drawing/2014/main" id="{17AD7A6B-0159-7C33-C504-711BFC73CF2F}"/>
                    </a:ext>
                  </a:extLst>
                </p:cNvPr>
                <p:cNvSpPr/>
                <p:nvPr/>
              </p:nvSpPr>
              <p:spPr>
                <a:xfrm>
                  <a:off x="6748250" y="1163275"/>
                  <a:ext cx="8500" cy="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57" fill="none" extrusionOk="0">
                      <a:moveTo>
                        <a:pt x="0" y="357"/>
                      </a:moveTo>
                      <a:cubicBezTo>
                        <a:pt x="90" y="223"/>
                        <a:pt x="206" y="98"/>
                        <a:pt x="339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10422;p45">
                  <a:extLst>
                    <a:ext uri="{FF2B5EF4-FFF2-40B4-BE49-F238E27FC236}">
                      <a16:creationId xmlns:a16="http://schemas.microsoft.com/office/drawing/2014/main" id="{793C9850-CD38-143D-81D7-8FDEAD5F845E}"/>
                    </a:ext>
                  </a:extLst>
                </p:cNvPr>
                <p:cNvSpPr/>
                <p:nvPr/>
              </p:nvSpPr>
              <p:spPr>
                <a:xfrm>
                  <a:off x="6754050" y="1165050"/>
                  <a:ext cx="8275" cy="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04" fill="none" extrusionOk="0">
                      <a:moveTo>
                        <a:pt x="0" y="304"/>
                      </a:moveTo>
                      <a:cubicBezTo>
                        <a:pt x="98" y="197"/>
                        <a:pt x="205" y="90"/>
                        <a:pt x="330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10423;p45">
                  <a:extLst>
                    <a:ext uri="{FF2B5EF4-FFF2-40B4-BE49-F238E27FC236}">
                      <a16:creationId xmlns:a16="http://schemas.microsoft.com/office/drawing/2014/main" id="{E8911C82-5AFC-D1D7-224E-F0100E083544}"/>
                    </a:ext>
                  </a:extLst>
                </p:cNvPr>
                <p:cNvSpPr/>
                <p:nvPr/>
              </p:nvSpPr>
              <p:spPr>
                <a:xfrm>
                  <a:off x="6761625" y="1166600"/>
                  <a:ext cx="7600" cy="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96" fill="none" extrusionOk="0">
                      <a:moveTo>
                        <a:pt x="1" y="295"/>
                      </a:moveTo>
                      <a:cubicBezTo>
                        <a:pt x="90" y="188"/>
                        <a:pt x="197" y="90"/>
                        <a:pt x="304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10424;p45">
                  <a:extLst>
                    <a:ext uri="{FF2B5EF4-FFF2-40B4-BE49-F238E27FC236}">
                      <a16:creationId xmlns:a16="http://schemas.microsoft.com/office/drawing/2014/main" id="{99FDF7C2-B0B3-1384-C89C-0F0BFB951656}"/>
                    </a:ext>
                  </a:extLst>
                </p:cNvPr>
                <p:cNvSpPr/>
                <p:nvPr/>
              </p:nvSpPr>
              <p:spPr>
                <a:xfrm>
                  <a:off x="6767875" y="1169950"/>
                  <a:ext cx="5600" cy="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33" fill="none" extrusionOk="0">
                      <a:moveTo>
                        <a:pt x="0" y="233"/>
                      </a:moveTo>
                      <a:cubicBezTo>
                        <a:pt x="72" y="152"/>
                        <a:pt x="143" y="72"/>
                        <a:pt x="223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10425;p45">
                  <a:extLst>
                    <a:ext uri="{FF2B5EF4-FFF2-40B4-BE49-F238E27FC236}">
                      <a16:creationId xmlns:a16="http://schemas.microsoft.com/office/drawing/2014/main" id="{F76DB0C8-9A68-0D9A-8EBC-056F0D29AA13}"/>
                    </a:ext>
                  </a:extLst>
                </p:cNvPr>
                <p:cNvSpPr/>
                <p:nvPr/>
              </p:nvSpPr>
              <p:spPr>
                <a:xfrm>
                  <a:off x="6772775" y="1173750"/>
                  <a:ext cx="4925" cy="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88" fill="none" extrusionOk="0">
                      <a:moveTo>
                        <a:pt x="1" y="188"/>
                      </a:moveTo>
                      <a:cubicBezTo>
                        <a:pt x="63" y="125"/>
                        <a:pt x="134" y="63"/>
                        <a:pt x="197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10426;p45">
                  <a:extLst>
                    <a:ext uri="{FF2B5EF4-FFF2-40B4-BE49-F238E27FC236}">
                      <a16:creationId xmlns:a16="http://schemas.microsoft.com/office/drawing/2014/main" id="{78A01B26-52DE-31AE-1D73-BA377CE0F693}"/>
                    </a:ext>
                  </a:extLst>
                </p:cNvPr>
                <p:cNvSpPr/>
                <p:nvPr/>
              </p:nvSpPr>
              <p:spPr>
                <a:xfrm>
                  <a:off x="6777900" y="1175750"/>
                  <a:ext cx="56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15" fill="none" extrusionOk="0">
                      <a:moveTo>
                        <a:pt x="1" y="215"/>
                      </a:moveTo>
                      <a:cubicBezTo>
                        <a:pt x="72" y="143"/>
                        <a:pt x="152" y="72"/>
                        <a:pt x="224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10427;p45">
                  <a:extLst>
                    <a:ext uri="{FF2B5EF4-FFF2-40B4-BE49-F238E27FC236}">
                      <a16:creationId xmlns:a16="http://schemas.microsoft.com/office/drawing/2014/main" id="{8829C9C7-9E4C-3A50-24D6-C8874E5476E7}"/>
                    </a:ext>
                  </a:extLst>
                </p:cNvPr>
                <p:cNvSpPr/>
                <p:nvPr/>
              </p:nvSpPr>
              <p:spPr>
                <a:xfrm>
                  <a:off x="6781925" y="1178650"/>
                  <a:ext cx="5375" cy="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33" fill="none" extrusionOk="0">
                      <a:moveTo>
                        <a:pt x="0" y="233"/>
                      </a:moveTo>
                      <a:cubicBezTo>
                        <a:pt x="72" y="152"/>
                        <a:pt x="143" y="81"/>
                        <a:pt x="215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10428;p45">
                  <a:extLst>
                    <a:ext uri="{FF2B5EF4-FFF2-40B4-BE49-F238E27FC236}">
                      <a16:creationId xmlns:a16="http://schemas.microsoft.com/office/drawing/2014/main" id="{1C55E967-0836-F726-71DD-24033CFCF300}"/>
                    </a:ext>
                  </a:extLst>
                </p:cNvPr>
                <p:cNvSpPr/>
                <p:nvPr/>
              </p:nvSpPr>
              <p:spPr>
                <a:xfrm>
                  <a:off x="6786375" y="1184675"/>
                  <a:ext cx="4050" cy="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88" fill="none" extrusionOk="0">
                      <a:moveTo>
                        <a:pt x="1" y="188"/>
                      </a:moveTo>
                      <a:cubicBezTo>
                        <a:pt x="54" y="125"/>
                        <a:pt x="108" y="63"/>
                        <a:pt x="161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10429;p45">
                  <a:extLst>
                    <a:ext uri="{FF2B5EF4-FFF2-40B4-BE49-F238E27FC236}">
                      <a16:creationId xmlns:a16="http://schemas.microsoft.com/office/drawing/2014/main" id="{F77DB9A6-C280-5373-3AAC-08C299BE5381}"/>
                    </a:ext>
                  </a:extLst>
                </p:cNvPr>
                <p:cNvSpPr/>
                <p:nvPr/>
              </p:nvSpPr>
              <p:spPr>
                <a:xfrm>
                  <a:off x="6789275" y="1188475"/>
                  <a:ext cx="4050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70" fill="none" extrusionOk="0">
                      <a:moveTo>
                        <a:pt x="1" y="170"/>
                      </a:moveTo>
                      <a:cubicBezTo>
                        <a:pt x="54" y="116"/>
                        <a:pt x="108" y="54"/>
                        <a:pt x="161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10430;p45">
                  <a:extLst>
                    <a:ext uri="{FF2B5EF4-FFF2-40B4-BE49-F238E27FC236}">
                      <a16:creationId xmlns:a16="http://schemas.microsoft.com/office/drawing/2014/main" id="{AE72803E-EE20-CEC4-1FD2-AED8EC8DA9F0}"/>
                    </a:ext>
                  </a:extLst>
                </p:cNvPr>
                <p:cNvSpPr/>
                <p:nvPr/>
              </p:nvSpPr>
              <p:spPr>
                <a:xfrm>
                  <a:off x="6748700" y="1192700"/>
                  <a:ext cx="4925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97" fill="none" extrusionOk="0">
                      <a:moveTo>
                        <a:pt x="0" y="197"/>
                      </a:moveTo>
                      <a:cubicBezTo>
                        <a:pt x="63" y="135"/>
                        <a:pt x="134" y="63"/>
                        <a:pt x="196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10431;p45">
                  <a:extLst>
                    <a:ext uri="{FF2B5EF4-FFF2-40B4-BE49-F238E27FC236}">
                      <a16:creationId xmlns:a16="http://schemas.microsoft.com/office/drawing/2014/main" id="{76D56EFB-DFBE-25FC-70DA-BEDF29372D69}"/>
                    </a:ext>
                  </a:extLst>
                </p:cNvPr>
                <p:cNvSpPr/>
                <p:nvPr/>
              </p:nvSpPr>
              <p:spPr>
                <a:xfrm>
                  <a:off x="6753825" y="1193825"/>
                  <a:ext cx="4700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97" fill="none" extrusionOk="0">
                      <a:moveTo>
                        <a:pt x="0" y="197"/>
                      </a:moveTo>
                      <a:cubicBezTo>
                        <a:pt x="54" y="116"/>
                        <a:pt x="116" y="54"/>
                        <a:pt x="188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10432;p45">
                  <a:extLst>
                    <a:ext uri="{FF2B5EF4-FFF2-40B4-BE49-F238E27FC236}">
                      <a16:creationId xmlns:a16="http://schemas.microsoft.com/office/drawing/2014/main" id="{1C3EEF78-0B63-922C-8976-FA3F59E949B2}"/>
                    </a:ext>
                  </a:extLst>
                </p:cNvPr>
                <p:cNvSpPr/>
                <p:nvPr/>
              </p:nvSpPr>
              <p:spPr>
                <a:xfrm>
                  <a:off x="6758950" y="1195375"/>
                  <a:ext cx="3375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80" fill="none" extrusionOk="0">
                      <a:moveTo>
                        <a:pt x="1" y="179"/>
                      </a:moveTo>
                      <a:cubicBezTo>
                        <a:pt x="54" y="126"/>
                        <a:pt x="99" y="63"/>
                        <a:pt x="134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10433;p45">
                  <a:extLst>
                    <a:ext uri="{FF2B5EF4-FFF2-40B4-BE49-F238E27FC236}">
                      <a16:creationId xmlns:a16="http://schemas.microsoft.com/office/drawing/2014/main" id="{693B7D5B-FDBE-626A-F435-19578D80CE7F}"/>
                    </a:ext>
                  </a:extLst>
                </p:cNvPr>
                <p:cNvSpPr/>
                <p:nvPr/>
              </p:nvSpPr>
              <p:spPr>
                <a:xfrm>
                  <a:off x="6763400" y="1197600"/>
                  <a:ext cx="31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189" fill="none" extrusionOk="0">
                      <a:moveTo>
                        <a:pt x="1" y="188"/>
                      </a:moveTo>
                      <a:cubicBezTo>
                        <a:pt x="46" y="126"/>
                        <a:pt x="81" y="63"/>
                        <a:pt x="126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10434;p45">
                  <a:extLst>
                    <a:ext uri="{FF2B5EF4-FFF2-40B4-BE49-F238E27FC236}">
                      <a16:creationId xmlns:a16="http://schemas.microsoft.com/office/drawing/2014/main" id="{893F2A3C-E170-AE45-E568-422236E7D372}"/>
                    </a:ext>
                  </a:extLst>
                </p:cNvPr>
                <p:cNvSpPr/>
                <p:nvPr/>
              </p:nvSpPr>
              <p:spPr>
                <a:xfrm>
                  <a:off x="6769200" y="1199625"/>
                  <a:ext cx="1825" cy="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126" fill="none" extrusionOk="0">
                      <a:moveTo>
                        <a:pt x="1" y="125"/>
                      </a:moveTo>
                      <a:cubicBezTo>
                        <a:pt x="19" y="89"/>
                        <a:pt x="46" y="45"/>
                        <a:pt x="72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10435;p45">
                  <a:extLst>
                    <a:ext uri="{FF2B5EF4-FFF2-40B4-BE49-F238E27FC236}">
                      <a16:creationId xmlns:a16="http://schemas.microsoft.com/office/drawing/2014/main" id="{E1BB253F-499B-7662-F858-9BF450815C78}"/>
                    </a:ext>
                  </a:extLst>
                </p:cNvPr>
                <p:cNvSpPr/>
                <p:nvPr/>
              </p:nvSpPr>
              <p:spPr>
                <a:xfrm>
                  <a:off x="6636950" y="1262725"/>
                  <a:ext cx="115775" cy="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1" h="3242" extrusionOk="0">
                      <a:moveTo>
                        <a:pt x="4452" y="1"/>
                      </a:moveTo>
                      <a:cubicBezTo>
                        <a:pt x="4443" y="215"/>
                        <a:pt x="4345" y="465"/>
                        <a:pt x="4238" y="625"/>
                      </a:cubicBezTo>
                      <a:cubicBezTo>
                        <a:pt x="3926" y="1089"/>
                        <a:pt x="3516" y="1509"/>
                        <a:pt x="3043" y="1785"/>
                      </a:cubicBezTo>
                      <a:cubicBezTo>
                        <a:pt x="2561" y="2071"/>
                        <a:pt x="2088" y="2294"/>
                        <a:pt x="1562" y="2445"/>
                      </a:cubicBezTo>
                      <a:cubicBezTo>
                        <a:pt x="1313" y="2518"/>
                        <a:pt x="1014" y="2554"/>
                        <a:pt x="748" y="2554"/>
                      </a:cubicBezTo>
                      <a:cubicBezTo>
                        <a:pt x="719" y="2554"/>
                        <a:pt x="689" y="2553"/>
                        <a:pt x="661" y="2552"/>
                      </a:cubicBezTo>
                      <a:cubicBezTo>
                        <a:pt x="429" y="2543"/>
                        <a:pt x="188" y="2472"/>
                        <a:pt x="1" y="2329"/>
                      </a:cubicBezTo>
                      <a:lnTo>
                        <a:pt x="1" y="2329"/>
                      </a:lnTo>
                      <a:cubicBezTo>
                        <a:pt x="19" y="2374"/>
                        <a:pt x="36" y="2427"/>
                        <a:pt x="54" y="2472"/>
                      </a:cubicBezTo>
                      <a:cubicBezTo>
                        <a:pt x="188" y="2793"/>
                        <a:pt x="509" y="3043"/>
                        <a:pt x="839" y="3141"/>
                      </a:cubicBezTo>
                      <a:cubicBezTo>
                        <a:pt x="1087" y="3213"/>
                        <a:pt x="1334" y="3242"/>
                        <a:pt x="1584" y="3242"/>
                      </a:cubicBezTo>
                      <a:cubicBezTo>
                        <a:pt x="1678" y="3242"/>
                        <a:pt x="1771" y="3238"/>
                        <a:pt x="1865" y="3230"/>
                      </a:cubicBezTo>
                      <a:cubicBezTo>
                        <a:pt x="2115" y="3204"/>
                        <a:pt x="2383" y="3141"/>
                        <a:pt x="2615" y="3070"/>
                      </a:cubicBezTo>
                      <a:cubicBezTo>
                        <a:pt x="3284" y="2865"/>
                        <a:pt x="3801" y="2436"/>
                        <a:pt x="4185" y="1848"/>
                      </a:cubicBezTo>
                      <a:cubicBezTo>
                        <a:pt x="4390" y="1544"/>
                        <a:pt x="4568" y="1080"/>
                        <a:pt x="4604" y="715"/>
                      </a:cubicBezTo>
                      <a:cubicBezTo>
                        <a:pt x="4631" y="474"/>
                        <a:pt x="4577" y="215"/>
                        <a:pt x="445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10436;p45">
                  <a:extLst>
                    <a:ext uri="{FF2B5EF4-FFF2-40B4-BE49-F238E27FC236}">
                      <a16:creationId xmlns:a16="http://schemas.microsoft.com/office/drawing/2014/main" id="{C227BE90-4A62-5EEB-21E6-09E0BDFE7C5F}"/>
                    </a:ext>
                  </a:extLst>
                </p:cNvPr>
                <p:cNvSpPr/>
                <p:nvPr/>
              </p:nvSpPr>
              <p:spPr>
                <a:xfrm>
                  <a:off x="6632500" y="1262725"/>
                  <a:ext cx="121125" cy="8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5" h="3348" extrusionOk="0">
                      <a:moveTo>
                        <a:pt x="4630" y="1"/>
                      </a:moveTo>
                      <a:cubicBezTo>
                        <a:pt x="4773" y="269"/>
                        <a:pt x="4791" y="572"/>
                        <a:pt x="4728" y="848"/>
                      </a:cubicBezTo>
                      <a:cubicBezTo>
                        <a:pt x="4666" y="1125"/>
                        <a:pt x="4559" y="1402"/>
                        <a:pt x="4416" y="1651"/>
                      </a:cubicBezTo>
                      <a:cubicBezTo>
                        <a:pt x="4131" y="2142"/>
                        <a:pt x="3703" y="2561"/>
                        <a:pt x="3194" y="2802"/>
                      </a:cubicBezTo>
                      <a:cubicBezTo>
                        <a:pt x="2944" y="2936"/>
                        <a:pt x="2668" y="3007"/>
                        <a:pt x="2391" y="3070"/>
                      </a:cubicBezTo>
                      <a:cubicBezTo>
                        <a:pt x="2198" y="3113"/>
                        <a:pt x="2000" y="3135"/>
                        <a:pt x="1803" y="3135"/>
                      </a:cubicBezTo>
                      <a:cubicBezTo>
                        <a:pt x="1719" y="3135"/>
                        <a:pt x="1636" y="3131"/>
                        <a:pt x="1553" y="3123"/>
                      </a:cubicBezTo>
                      <a:cubicBezTo>
                        <a:pt x="1410" y="3114"/>
                        <a:pt x="1267" y="3097"/>
                        <a:pt x="1133" y="3061"/>
                      </a:cubicBezTo>
                      <a:cubicBezTo>
                        <a:pt x="999" y="3025"/>
                        <a:pt x="875" y="2981"/>
                        <a:pt x="759" y="2909"/>
                      </a:cubicBezTo>
                      <a:cubicBezTo>
                        <a:pt x="622" y="2821"/>
                        <a:pt x="498" y="2707"/>
                        <a:pt x="409" y="2571"/>
                      </a:cubicBezTo>
                      <a:lnTo>
                        <a:pt x="409" y="2571"/>
                      </a:lnTo>
                      <a:cubicBezTo>
                        <a:pt x="543" y="2622"/>
                        <a:pt x="685" y="2649"/>
                        <a:pt x="821" y="2659"/>
                      </a:cubicBezTo>
                      <a:cubicBezTo>
                        <a:pt x="1071" y="2659"/>
                        <a:pt x="1312" y="2642"/>
                        <a:pt x="1544" y="2588"/>
                      </a:cubicBezTo>
                      <a:cubicBezTo>
                        <a:pt x="2016" y="2481"/>
                        <a:pt x="2445" y="2294"/>
                        <a:pt x="2864" y="2071"/>
                      </a:cubicBezTo>
                      <a:cubicBezTo>
                        <a:pt x="3069" y="1955"/>
                        <a:pt x="3274" y="1848"/>
                        <a:pt x="3471" y="1705"/>
                      </a:cubicBezTo>
                      <a:cubicBezTo>
                        <a:pt x="3658" y="1562"/>
                        <a:pt x="3836" y="1402"/>
                        <a:pt x="3997" y="1232"/>
                      </a:cubicBezTo>
                      <a:cubicBezTo>
                        <a:pt x="4149" y="1054"/>
                        <a:pt x="4291" y="866"/>
                        <a:pt x="4416" y="670"/>
                      </a:cubicBezTo>
                      <a:cubicBezTo>
                        <a:pt x="4541" y="465"/>
                        <a:pt x="4630" y="242"/>
                        <a:pt x="4630" y="1"/>
                      </a:cubicBezTo>
                      <a:lnTo>
                        <a:pt x="4630" y="1"/>
                      </a:lnTo>
                      <a:cubicBezTo>
                        <a:pt x="4612" y="233"/>
                        <a:pt x="4505" y="456"/>
                        <a:pt x="4372" y="634"/>
                      </a:cubicBezTo>
                      <a:cubicBezTo>
                        <a:pt x="4238" y="822"/>
                        <a:pt x="4086" y="1000"/>
                        <a:pt x="3926" y="1161"/>
                      </a:cubicBezTo>
                      <a:cubicBezTo>
                        <a:pt x="3756" y="1321"/>
                        <a:pt x="3587" y="1473"/>
                        <a:pt x="3390" y="1598"/>
                      </a:cubicBezTo>
                      <a:cubicBezTo>
                        <a:pt x="3203" y="1723"/>
                        <a:pt x="2998" y="1830"/>
                        <a:pt x="2793" y="1937"/>
                      </a:cubicBezTo>
                      <a:cubicBezTo>
                        <a:pt x="2382" y="2133"/>
                        <a:pt x="1945" y="2303"/>
                        <a:pt x="1508" y="2392"/>
                      </a:cubicBezTo>
                      <a:cubicBezTo>
                        <a:pt x="1331" y="2421"/>
                        <a:pt x="1145" y="2444"/>
                        <a:pt x="965" y="2444"/>
                      </a:cubicBezTo>
                      <a:cubicBezTo>
                        <a:pt x="700" y="2444"/>
                        <a:pt x="446" y="2394"/>
                        <a:pt x="250" y="2240"/>
                      </a:cubicBezTo>
                      <a:lnTo>
                        <a:pt x="0" y="2035"/>
                      </a:lnTo>
                      <a:lnTo>
                        <a:pt x="72" y="2356"/>
                      </a:lnTo>
                      <a:cubicBezTo>
                        <a:pt x="152" y="2668"/>
                        <a:pt x="375" y="2936"/>
                        <a:pt x="643" y="3097"/>
                      </a:cubicBezTo>
                      <a:cubicBezTo>
                        <a:pt x="776" y="3177"/>
                        <a:pt x="937" y="3239"/>
                        <a:pt x="1080" y="3275"/>
                      </a:cubicBezTo>
                      <a:cubicBezTo>
                        <a:pt x="1231" y="3311"/>
                        <a:pt x="1383" y="3328"/>
                        <a:pt x="1535" y="3337"/>
                      </a:cubicBezTo>
                      <a:cubicBezTo>
                        <a:pt x="1614" y="3344"/>
                        <a:pt x="1693" y="3348"/>
                        <a:pt x="1772" y="3348"/>
                      </a:cubicBezTo>
                      <a:cubicBezTo>
                        <a:pt x="1996" y="3348"/>
                        <a:pt x="2218" y="3321"/>
                        <a:pt x="2436" y="3275"/>
                      </a:cubicBezTo>
                      <a:cubicBezTo>
                        <a:pt x="2721" y="3204"/>
                        <a:pt x="3016" y="3114"/>
                        <a:pt x="3283" y="2972"/>
                      </a:cubicBezTo>
                      <a:cubicBezTo>
                        <a:pt x="3819" y="2686"/>
                        <a:pt x="4238" y="2231"/>
                        <a:pt x="4523" y="1705"/>
                      </a:cubicBezTo>
                      <a:cubicBezTo>
                        <a:pt x="4657" y="1437"/>
                        <a:pt x="4746" y="1152"/>
                        <a:pt x="4791" y="857"/>
                      </a:cubicBezTo>
                      <a:cubicBezTo>
                        <a:pt x="4844" y="563"/>
                        <a:pt x="4791" y="251"/>
                        <a:pt x="4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10437;p45">
                  <a:extLst>
                    <a:ext uri="{FF2B5EF4-FFF2-40B4-BE49-F238E27FC236}">
                      <a16:creationId xmlns:a16="http://schemas.microsoft.com/office/drawing/2014/main" id="{3084F4E1-1415-42BD-D877-4BD1CE5BF34D}"/>
                    </a:ext>
                  </a:extLst>
                </p:cNvPr>
                <p:cNvSpPr/>
                <p:nvPr/>
              </p:nvSpPr>
              <p:spPr>
                <a:xfrm>
                  <a:off x="6625350" y="1239450"/>
                  <a:ext cx="123150" cy="8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" h="3485" extrusionOk="0">
                      <a:moveTo>
                        <a:pt x="3353" y="0"/>
                      </a:moveTo>
                      <a:cubicBezTo>
                        <a:pt x="3240" y="0"/>
                        <a:pt x="3126" y="8"/>
                        <a:pt x="3016" y="22"/>
                      </a:cubicBezTo>
                      <a:cubicBezTo>
                        <a:pt x="2035" y="147"/>
                        <a:pt x="1107" y="620"/>
                        <a:pt x="438" y="1342"/>
                      </a:cubicBezTo>
                      <a:cubicBezTo>
                        <a:pt x="304" y="1494"/>
                        <a:pt x="170" y="1655"/>
                        <a:pt x="99" y="1851"/>
                      </a:cubicBezTo>
                      <a:cubicBezTo>
                        <a:pt x="1" y="2083"/>
                        <a:pt x="1" y="2377"/>
                        <a:pt x="144" y="2600"/>
                      </a:cubicBezTo>
                      <a:cubicBezTo>
                        <a:pt x="233" y="2725"/>
                        <a:pt x="331" y="2823"/>
                        <a:pt x="384" y="2975"/>
                      </a:cubicBezTo>
                      <a:cubicBezTo>
                        <a:pt x="420" y="3064"/>
                        <a:pt x="438" y="3162"/>
                        <a:pt x="465" y="3260"/>
                      </a:cubicBezTo>
                      <a:cubicBezTo>
                        <a:pt x="652" y="3403"/>
                        <a:pt x="893" y="3474"/>
                        <a:pt x="1125" y="3483"/>
                      </a:cubicBezTo>
                      <a:cubicBezTo>
                        <a:pt x="1153" y="3484"/>
                        <a:pt x="1183" y="3485"/>
                        <a:pt x="1212" y="3485"/>
                      </a:cubicBezTo>
                      <a:cubicBezTo>
                        <a:pt x="1478" y="3485"/>
                        <a:pt x="1777" y="3449"/>
                        <a:pt x="2026" y="3376"/>
                      </a:cubicBezTo>
                      <a:cubicBezTo>
                        <a:pt x="2552" y="3225"/>
                        <a:pt x="3025" y="3002"/>
                        <a:pt x="3507" y="2716"/>
                      </a:cubicBezTo>
                      <a:cubicBezTo>
                        <a:pt x="3980" y="2440"/>
                        <a:pt x="4390" y="2020"/>
                        <a:pt x="4702" y="1556"/>
                      </a:cubicBezTo>
                      <a:cubicBezTo>
                        <a:pt x="4809" y="1396"/>
                        <a:pt x="4907" y="1146"/>
                        <a:pt x="4925" y="932"/>
                      </a:cubicBezTo>
                      <a:cubicBezTo>
                        <a:pt x="4863" y="834"/>
                        <a:pt x="4783" y="736"/>
                        <a:pt x="4684" y="664"/>
                      </a:cubicBezTo>
                      <a:cubicBezTo>
                        <a:pt x="4604" y="611"/>
                        <a:pt x="4524" y="566"/>
                        <a:pt x="4452" y="504"/>
                      </a:cubicBezTo>
                      <a:cubicBezTo>
                        <a:pt x="4381" y="441"/>
                        <a:pt x="4328" y="370"/>
                        <a:pt x="4256" y="307"/>
                      </a:cubicBezTo>
                      <a:cubicBezTo>
                        <a:pt x="4023" y="74"/>
                        <a:pt x="3689" y="0"/>
                        <a:pt x="33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10438;p45">
                  <a:extLst>
                    <a:ext uri="{FF2B5EF4-FFF2-40B4-BE49-F238E27FC236}">
                      <a16:creationId xmlns:a16="http://schemas.microsoft.com/office/drawing/2014/main" id="{6BA676D3-AECD-BC33-0FF4-0A0F3D8D989F}"/>
                    </a:ext>
                  </a:extLst>
                </p:cNvPr>
                <p:cNvSpPr/>
                <p:nvPr/>
              </p:nvSpPr>
              <p:spPr>
                <a:xfrm>
                  <a:off x="6623575" y="1239150"/>
                  <a:ext cx="126475" cy="9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" h="3605" extrusionOk="0">
                      <a:moveTo>
                        <a:pt x="3492" y="0"/>
                      </a:moveTo>
                      <a:cubicBezTo>
                        <a:pt x="3357" y="0"/>
                        <a:pt x="3222" y="15"/>
                        <a:pt x="3087" y="34"/>
                      </a:cubicBezTo>
                      <a:cubicBezTo>
                        <a:pt x="3171" y="26"/>
                        <a:pt x="3256" y="22"/>
                        <a:pt x="3339" y="22"/>
                      </a:cubicBezTo>
                      <a:cubicBezTo>
                        <a:pt x="3441" y="22"/>
                        <a:pt x="3542" y="28"/>
                        <a:pt x="3640" y="43"/>
                      </a:cubicBezTo>
                      <a:cubicBezTo>
                        <a:pt x="3828" y="70"/>
                        <a:pt x="4006" y="132"/>
                        <a:pt x="4149" y="230"/>
                      </a:cubicBezTo>
                      <a:cubicBezTo>
                        <a:pt x="4229" y="284"/>
                        <a:pt x="4291" y="337"/>
                        <a:pt x="4354" y="409"/>
                      </a:cubicBezTo>
                      <a:cubicBezTo>
                        <a:pt x="4407" y="480"/>
                        <a:pt x="4479" y="560"/>
                        <a:pt x="4559" y="614"/>
                      </a:cubicBezTo>
                      <a:cubicBezTo>
                        <a:pt x="4639" y="667"/>
                        <a:pt x="4720" y="712"/>
                        <a:pt x="4773" y="774"/>
                      </a:cubicBezTo>
                      <a:cubicBezTo>
                        <a:pt x="4831" y="832"/>
                        <a:pt x="4881" y="897"/>
                        <a:pt x="4923" y="962"/>
                      </a:cubicBezTo>
                      <a:lnTo>
                        <a:pt x="4923" y="962"/>
                      </a:lnTo>
                      <a:cubicBezTo>
                        <a:pt x="4871" y="1391"/>
                        <a:pt x="4555" y="1751"/>
                        <a:pt x="4247" y="2077"/>
                      </a:cubicBezTo>
                      <a:cubicBezTo>
                        <a:pt x="4086" y="2237"/>
                        <a:pt x="3917" y="2389"/>
                        <a:pt x="3729" y="2514"/>
                      </a:cubicBezTo>
                      <a:cubicBezTo>
                        <a:pt x="3542" y="2639"/>
                        <a:pt x="3337" y="2746"/>
                        <a:pt x="3141" y="2853"/>
                      </a:cubicBezTo>
                      <a:cubicBezTo>
                        <a:pt x="2730" y="3058"/>
                        <a:pt x="2293" y="3237"/>
                        <a:pt x="1856" y="3326"/>
                      </a:cubicBezTo>
                      <a:cubicBezTo>
                        <a:pt x="1678" y="3359"/>
                        <a:pt x="1489" y="3385"/>
                        <a:pt x="1305" y="3385"/>
                      </a:cubicBezTo>
                      <a:cubicBezTo>
                        <a:pt x="1058" y="3385"/>
                        <a:pt x="820" y="3338"/>
                        <a:pt x="631" y="3201"/>
                      </a:cubicBezTo>
                      <a:lnTo>
                        <a:pt x="631" y="3201"/>
                      </a:lnTo>
                      <a:cubicBezTo>
                        <a:pt x="601" y="3108"/>
                        <a:pt x="576" y="3020"/>
                        <a:pt x="545" y="2924"/>
                      </a:cubicBezTo>
                      <a:cubicBezTo>
                        <a:pt x="491" y="2808"/>
                        <a:pt x="420" y="2719"/>
                        <a:pt x="357" y="2639"/>
                      </a:cubicBezTo>
                      <a:cubicBezTo>
                        <a:pt x="295" y="2550"/>
                        <a:pt x="250" y="2478"/>
                        <a:pt x="223" y="2389"/>
                      </a:cubicBezTo>
                      <a:cubicBezTo>
                        <a:pt x="197" y="2300"/>
                        <a:pt x="197" y="2211"/>
                        <a:pt x="206" y="2113"/>
                      </a:cubicBezTo>
                      <a:cubicBezTo>
                        <a:pt x="241" y="1729"/>
                        <a:pt x="562" y="1408"/>
                        <a:pt x="848" y="1122"/>
                      </a:cubicBezTo>
                      <a:cubicBezTo>
                        <a:pt x="1160" y="837"/>
                        <a:pt x="1508" y="605"/>
                        <a:pt x="1883" y="418"/>
                      </a:cubicBezTo>
                      <a:cubicBezTo>
                        <a:pt x="2266" y="230"/>
                        <a:pt x="2668" y="105"/>
                        <a:pt x="3087" y="34"/>
                      </a:cubicBezTo>
                      <a:lnTo>
                        <a:pt x="3087" y="34"/>
                      </a:lnTo>
                      <a:cubicBezTo>
                        <a:pt x="2240" y="105"/>
                        <a:pt x="1410" y="453"/>
                        <a:pt x="759" y="1015"/>
                      </a:cubicBezTo>
                      <a:cubicBezTo>
                        <a:pt x="589" y="1158"/>
                        <a:pt x="438" y="1310"/>
                        <a:pt x="295" y="1479"/>
                      </a:cubicBezTo>
                      <a:cubicBezTo>
                        <a:pt x="161" y="1649"/>
                        <a:pt x="36" y="1854"/>
                        <a:pt x="9" y="2095"/>
                      </a:cubicBezTo>
                      <a:cubicBezTo>
                        <a:pt x="0" y="2211"/>
                        <a:pt x="0" y="2327"/>
                        <a:pt x="36" y="2443"/>
                      </a:cubicBezTo>
                      <a:cubicBezTo>
                        <a:pt x="63" y="2559"/>
                        <a:pt x="125" y="2675"/>
                        <a:pt x="197" y="2755"/>
                      </a:cubicBezTo>
                      <a:cubicBezTo>
                        <a:pt x="259" y="2844"/>
                        <a:pt x="313" y="2924"/>
                        <a:pt x="348" y="3005"/>
                      </a:cubicBezTo>
                      <a:cubicBezTo>
                        <a:pt x="375" y="3094"/>
                        <a:pt x="402" y="3201"/>
                        <a:pt x="438" y="3299"/>
                      </a:cubicBezTo>
                      <a:lnTo>
                        <a:pt x="447" y="3335"/>
                      </a:lnTo>
                      <a:lnTo>
                        <a:pt x="473" y="3353"/>
                      </a:lnTo>
                      <a:cubicBezTo>
                        <a:pt x="678" y="3513"/>
                        <a:pt x="928" y="3593"/>
                        <a:pt x="1178" y="3602"/>
                      </a:cubicBezTo>
                      <a:cubicBezTo>
                        <a:pt x="1220" y="3604"/>
                        <a:pt x="1261" y="3605"/>
                        <a:pt x="1302" y="3605"/>
                      </a:cubicBezTo>
                      <a:cubicBezTo>
                        <a:pt x="1508" y="3605"/>
                        <a:pt x="1707" y="3586"/>
                        <a:pt x="1901" y="3549"/>
                      </a:cubicBezTo>
                      <a:cubicBezTo>
                        <a:pt x="2373" y="3442"/>
                        <a:pt x="2811" y="3254"/>
                        <a:pt x="3230" y="3040"/>
                      </a:cubicBezTo>
                      <a:cubicBezTo>
                        <a:pt x="3444" y="2933"/>
                        <a:pt x="3649" y="2817"/>
                        <a:pt x="3845" y="2675"/>
                      </a:cubicBezTo>
                      <a:cubicBezTo>
                        <a:pt x="4042" y="2541"/>
                        <a:pt x="4220" y="2380"/>
                        <a:pt x="4381" y="2202"/>
                      </a:cubicBezTo>
                      <a:cubicBezTo>
                        <a:pt x="4541" y="2032"/>
                        <a:pt x="4693" y="1836"/>
                        <a:pt x="4818" y="1640"/>
                      </a:cubicBezTo>
                      <a:cubicBezTo>
                        <a:pt x="4952" y="1435"/>
                        <a:pt x="5041" y="1203"/>
                        <a:pt x="5059" y="953"/>
                      </a:cubicBezTo>
                      <a:lnTo>
                        <a:pt x="5059" y="935"/>
                      </a:lnTo>
                      <a:lnTo>
                        <a:pt x="5050" y="917"/>
                      </a:lnTo>
                      <a:cubicBezTo>
                        <a:pt x="4996" y="828"/>
                        <a:pt x="4934" y="748"/>
                        <a:pt x="4862" y="685"/>
                      </a:cubicBezTo>
                      <a:cubicBezTo>
                        <a:pt x="4782" y="614"/>
                        <a:pt x="4693" y="569"/>
                        <a:pt x="4622" y="525"/>
                      </a:cubicBezTo>
                      <a:cubicBezTo>
                        <a:pt x="4550" y="471"/>
                        <a:pt x="4488" y="418"/>
                        <a:pt x="4425" y="346"/>
                      </a:cubicBezTo>
                      <a:cubicBezTo>
                        <a:pt x="4354" y="275"/>
                        <a:pt x="4274" y="212"/>
                        <a:pt x="4193" y="168"/>
                      </a:cubicBezTo>
                      <a:cubicBezTo>
                        <a:pt x="4024" y="61"/>
                        <a:pt x="3837" y="16"/>
                        <a:pt x="3649" y="7"/>
                      </a:cubicBezTo>
                      <a:cubicBezTo>
                        <a:pt x="3597" y="2"/>
                        <a:pt x="3545" y="0"/>
                        <a:pt x="3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10439;p45">
                  <a:extLst>
                    <a:ext uri="{FF2B5EF4-FFF2-40B4-BE49-F238E27FC236}">
                      <a16:creationId xmlns:a16="http://schemas.microsoft.com/office/drawing/2014/main" id="{45349512-F527-E45E-F74C-8AD029094E5D}"/>
                    </a:ext>
                  </a:extLst>
                </p:cNvPr>
                <p:cNvSpPr/>
                <p:nvPr/>
              </p:nvSpPr>
              <p:spPr>
                <a:xfrm>
                  <a:off x="6636500" y="1251150"/>
                  <a:ext cx="100400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6" h="2256" extrusionOk="0">
                      <a:moveTo>
                        <a:pt x="3971" y="0"/>
                      </a:moveTo>
                      <a:cubicBezTo>
                        <a:pt x="3855" y="9"/>
                        <a:pt x="3757" y="71"/>
                        <a:pt x="3650" y="116"/>
                      </a:cubicBezTo>
                      <a:cubicBezTo>
                        <a:pt x="3284" y="303"/>
                        <a:pt x="2873" y="393"/>
                        <a:pt x="2472" y="509"/>
                      </a:cubicBezTo>
                      <a:cubicBezTo>
                        <a:pt x="1526" y="785"/>
                        <a:pt x="563" y="1231"/>
                        <a:pt x="54" y="1989"/>
                      </a:cubicBezTo>
                      <a:cubicBezTo>
                        <a:pt x="1" y="2061"/>
                        <a:pt x="1" y="2186"/>
                        <a:pt x="81" y="2239"/>
                      </a:cubicBezTo>
                      <a:cubicBezTo>
                        <a:pt x="100" y="2251"/>
                        <a:pt x="120" y="2255"/>
                        <a:pt x="139" y="2255"/>
                      </a:cubicBezTo>
                      <a:cubicBezTo>
                        <a:pt x="214" y="2255"/>
                        <a:pt x="291" y="2187"/>
                        <a:pt x="340" y="2123"/>
                      </a:cubicBezTo>
                      <a:cubicBezTo>
                        <a:pt x="911" y="1454"/>
                        <a:pt x="1696" y="955"/>
                        <a:pt x="2561" y="785"/>
                      </a:cubicBezTo>
                      <a:cubicBezTo>
                        <a:pt x="2659" y="767"/>
                        <a:pt x="2766" y="749"/>
                        <a:pt x="2865" y="723"/>
                      </a:cubicBezTo>
                      <a:cubicBezTo>
                        <a:pt x="3052" y="669"/>
                        <a:pt x="3275" y="553"/>
                        <a:pt x="3444" y="446"/>
                      </a:cubicBezTo>
                      <a:cubicBezTo>
                        <a:pt x="3614" y="348"/>
                        <a:pt x="3748" y="268"/>
                        <a:pt x="3917" y="152"/>
                      </a:cubicBezTo>
                      <a:cubicBezTo>
                        <a:pt x="3962" y="116"/>
                        <a:pt x="4015" y="27"/>
                        <a:pt x="39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10440;p45">
                  <a:extLst>
                    <a:ext uri="{FF2B5EF4-FFF2-40B4-BE49-F238E27FC236}">
                      <a16:creationId xmlns:a16="http://schemas.microsoft.com/office/drawing/2014/main" id="{8F95BCCE-D481-AFBD-0C80-8AC9BED40321}"/>
                    </a:ext>
                  </a:extLst>
                </p:cNvPr>
                <p:cNvSpPr/>
                <p:nvPr/>
              </p:nvSpPr>
              <p:spPr>
                <a:xfrm>
                  <a:off x="6706775" y="1283025"/>
                  <a:ext cx="37250" cy="5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0" h="2160" fill="none" extrusionOk="0">
                      <a:moveTo>
                        <a:pt x="0" y="2160"/>
                      </a:moveTo>
                      <a:cubicBezTo>
                        <a:pt x="107" y="1865"/>
                        <a:pt x="393" y="1669"/>
                        <a:pt x="651" y="1473"/>
                      </a:cubicBezTo>
                      <a:cubicBezTo>
                        <a:pt x="883" y="1294"/>
                        <a:pt x="1115" y="1098"/>
                        <a:pt x="1267" y="848"/>
                      </a:cubicBezTo>
                      <a:cubicBezTo>
                        <a:pt x="1418" y="598"/>
                        <a:pt x="1490" y="277"/>
                        <a:pt x="1383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10441;p45">
                  <a:extLst>
                    <a:ext uri="{FF2B5EF4-FFF2-40B4-BE49-F238E27FC236}">
                      <a16:creationId xmlns:a16="http://schemas.microsoft.com/office/drawing/2014/main" id="{59DE4D87-C6F3-0416-FA0E-F672D26A2857}"/>
                    </a:ext>
                  </a:extLst>
                </p:cNvPr>
                <p:cNvSpPr/>
                <p:nvPr/>
              </p:nvSpPr>
              <p:spPr>
                <a:xfrm>
                  <a:off x="6649000" y="1326750"/>
                  <a:ext cx="4475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268" fill="none" extrusionOk="0">
                      <a:moveTo>
                        <a:pt x="0" y="268"/>
                      </a:moveTo>
                      <a:cubicBezTo>
                        <a:pt x="63" y="179"/>
                        <a:pt x="125" y="89"/>
                        <a:pt x="179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10442;p45">
                  <a:extLst>
                    <a:ext uri="{FF2B5EF4-FFF2-40B4-BE49-F238E27FC236}">
                      <a16:creationId xmlns:a16="http://schemas.microsoft.com/office/drawing/2014/main" id="{693A662D-FA58-D93C-6568-F7C93718B00A}"/>
                    </a:ext>
                  </a:extLst>
                </p:cNvPr>
                <p:cNvSpPr/>
                <p:nvPr/>
              </p:nvSpPr>
              <p:spPr>
                <a:xfrm>
                  <a:off x="6656125" y="1328750"/>
                  <a:ext cx="5400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76" fill="none" extrusionOk="0">
                      <a:moveTo>
                        <a:pt x="1" y="375"/>
                      </a:moveTo>
                      <a:lnTo>
                        <a:pt x="215" y="1"/>
                      </a:ln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10443;p45">
                  <a:extLst>
                    <a:ext uri="{FF2B5EF4-FFF2-40B4-BE49-F238E27FC236}">
                      <a16:creationId xmlns:a16="http://schemas.microsoft.com/office/drawing/2014/main" id="{D6A2D3E4-EC60-474D-FAFF-184A884FE65E}"/>
                    </a:ext>
                  </a:extLst>
                </p:cNvPr>
                <p:cNvSpPr/>
                <p:nvPr/>
              </p:nvSpPr>
              <p:spPr>
                <a:xfrm>
                  <a:off x="6666400" y="1326975"/>
                  <a:ext cx="6925" cy="1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509" fill="none" extrusionOk="0">
                      <a:moveTo>
                        <a:pt x="0" y="509"/>
                      </a:moveTo>
                      <a:lnTo>
                        <a:pt x="277" y="0"/>
                      </a:ln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10444;p45">
                  <a:extLst>
                    <a:ext uri="{FF2B5EF4-FFF2-40B4-BE49-F238E27FC236}">
                      <a16:creationId xmlns:a16="http://schemas.microsoft.com/office/drawing/2014/main" id="{1F9B3E60-4CCD-F6CB-DD3F-A05D17697345}"/>
                    </a:ext>
                  </a:extLst>
                </p:cNvPr>
                <p:cNvSpPr/>
                <p:nvPr/>
              </p:nvSpPr>
              <p:spPr>
                <a:xfrm>
                  <a:off x="6675750" y="1323400"/>
                  <a:ext cx="11625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715" fill="none" extrusionOk="0">
                      <a:moveTo>
                        <a:pt x="1" y="714"/>
                      </a:moveTo>
                      <a:cubicBezTo>
                        <a:pt x="135" y="464"/>
                        <a:pt x="286" y="223"/>
                        <a:pt x="465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10445;p45">
                  <a:extLst>
                    <a:ext uri="{FF2B5EF4-FFF2-40B4-BE49-F238E27FC236}">
                      <a16:creationId xmlns:a16="http://schemas.microsoft.com/office/drawing/2014/main" id="{E3C6100D-D6F4-4926-B46C-4E22EF8C3F9F}"/>
                    </a:ext>
                  </a:extLst>
                </p:cNvPr>
                <p:cNvSpPr/>
                <p:nvPr/>
              </p:nvSpPr>
              <p:spPr>
                <a:xfrm>
                  <a:off x="6688025" y="1315150"/>
                  <a:ext cx="1565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955" fill="none" extrusionOk="0">
                      <a:moveTo>
                        <a:pt x="1" y="955"/>
                      </a:moveTo>
                      <a:cubicBezTo>
                        <a:pt x="179" y="616"/>
                        <a:pt x="393" y="295"/>
                        <a:pt x="625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10446;p45">
                  <a:extLst>
                    <a:ext uri="{FF2B5EF4-FFF2-40B4-BE49-F238E27FC236}">
                      <a16:creationId xmlns:a16="http://schemas.microsoft.com/office/drawing/2014/main" id="{A0972F41-91E4-5A8A-2562-A6AF9DCB5305}"/>
                    </a:ext>
                  </a:extLst>
                </p:cNvPr>
                <p:cNvSpPr/>
                <p:nvPr/>
              </p:nvSpPr>
              <p:spPr>
                <a:xfrm>
                  <a:off x="6701175" y="1304000"/>
                  <a:ext cx="203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1330" fill="none" extrusionOk="0">
                      <a:moveTo>
                        <a:pt x="1" y="1330"/>
                      </a:moveTo>
                      <a:cubicBezTo>
                        <a:pt x="233" y="866"/>
                        <a:pt x="509" y="420"/>
                        <a:pt x="813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10447;p45">
                  <a:extLst>
                    <a:ext uri="{FF2B5EF4-FFF2-40B4-BE49-F238E27FC236}">
                      <a16:creationId xmlns:a16="http://schemas.microsoft.com/office/drawing/2014/main" id="{46493474-8F86-C258-044C-E4D7F95A1D21}"/>
                    </a:ext>
                  </a:extLst>
                </p:cNvPr>
                <p:cNvSpPr/>
                <p:nvPr/>
              </p:nvSpPr>
              <p:spPr>
                <a:xfrm>
                  <a:off x="6722825" y="1292175"/>
                  <a:ext cx="15175" cy="2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1036" fill="none" extrusionOk="0">
                      <a:moveTo>
                        <a:pt x="0" y="1035"/>
                      </a:moveTo>
                      <a:cubicBezTo>
                        <a:pt x="170" y="670"/>
                        <a:pt x="375" y="322"/>
                        <a:pt x="607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10448;p45">
                  <a:extLst>
                    <a:ext uri="{FF2B5EF4-FFF2-40B4-BE49-F238E27FC236}">
                      <a16:creationId xmlns:a16="http://schemas.microsoft.com/office/drawing/2014/main" id="{3269EDC8-D2B2-1818-D1C2-A34553CBB26D}"/>
                    </a:ext>
                  </a:extLst>
                </p:cNvPr>
                <p:cNvSpPr/>
                <p:nvPr/>
              </p:nvSpPr>
              <p:spPr>
                <a:xfrm>
                  <a:off x="6690250" y="1242675"/>
                  <a:ext cx="22550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696" fill="none" extrusionOk="0">
                      <a:moveTo>
                        <a:pt x="1" y="18"/>
                      </a:moveTo>
                      <a:cubicBezTo>
                        <a:pt x="242" y="0"/>
                        <a:pt x="500" y="36"/>
                        <a:pt x="688" y="196"/>
                      </a:cubicBezTo>
                      <a:cubicBezTo>
                        <a:pt x="822" y="321"/>
                        <a:pt x="902" y="509"/>
                        <a:pt x="893" y="696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10449;p45">
                  <a:extLst>
                    <a:ext uri="{FF2B5EF4-FFF2-40B4-BE49-F238E27FC236}">
                      <a16:creationId xmlns:a16="http://schemas.microsoft.com/office/drawing/2014/main" id="{CF267AE2-5BFA-9123-9D19-5982CA2272A3}"/>
                    </a:ext>
                  </a:extLst>
                </p:cNvPr>
                <p:cNvSpPr/>
                <p:nvPr/>
              </p:nvSpPr>
              <p:spPr>
                <a:xfrm>
                  <a:off x="6697625" y="1239975"/>
                  <a:ext cx="2925" cy="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117" fill="none" extrusionOk="0">
                      <a:moveTo>
                        <a:pt x="0" y="117"/>
                      </a:moveTo>
                      <a:lnTo>
                        <a:pt x="116" y="1"/>
                      </a:ln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10450;p45">
                  <a:extLst>
                    <a:ext uri="{FF2B5EF4-FFF2-40B4-BE49-F238E27FC236}">
                      <a16:creationId xmlns:a16="http://schemas.microsoft.com/office/drawing/2014/main" id="{B24CFBE9-64BB-B981-EFAF-E61EA7820E77}"/>
                    </a:ext>
                  </a:extLst>
                </p:cNvPr>
                <p:cNvSpPr/>
                <p:nvPr/>
              </p:nvSpPr>
              <p:spPr>
                <a:xfrm>
                  <a:off x="6702300" y="1239775"/>
                  <a:ext cx="2925" cy="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170" fill="none" extrusionOk="0">
                      <a:moveTo>
                        <a:pt x="1" y="170"/>
                      </a:moveTo>
                      <a:cubicBezTo>
                        <a:pt x="36" y="116"/>
                        <a:pt x="81" y="63"/>
                        <a:pt x="117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10451;p45">
                  <a:extLst>
                    <a:ext uri="{FF2B5EF4-FFF2-40B4-BE49-F238E27FC236}">
                      <a16:creationId xmlns:a16="http://schemas.microsoft.com/office/drawing/2014/main" id="{75E18141-1E7C-1746-7DBC-8F345288F84A}"/>
                    </a:ext>
                  </a:extLst>
                </p:cNvPr>
                <p:cNvSpPr/>
                <p:nvPr/>
              </p:nvSpPr>
              <p:spPr>
                <a:xfrm>
                  <a:off x="6707875" y="1239325"/>
                  <a:ext cx="4500" cy="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277" fill="none" extrusionOk="0">
                      <a:moveTo>
                        <a:pt x="1" y="277"/>
                      </a:moveTo>
                      <a:cubicBezTo>
                        <a:pt x="54" y="179"/>
                        <a:pt x="117" y="89"/>
                        <a:pt x="179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10452;p45">
                  <a:extLst>
                    <a:ext uri="{FF2B5EF4-FFF2-40B4-BE49-F238E27FC236}">
                      <a16:creationId xmlns:a16="http://schemas.microsoft.com/office/drawing/2014/main" id="{84E00B00-4D09-BB72-FBD8-4E3BE32E1E90}"/>
                    </a:ext>
                  </a:extLst>
                </p:cNvPr>
                <p:cNvSpPr/>
                <p:nvPr/>
              </p:nvSpPr>
              <p:spPr>
                <a:xfrm>
                  <a:off x="6710775" y="1242675"/>
                  <a:ext cx="71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340" fill="none" extrusionOk="0">
                      <a:moveTo>
                        <a:pt x="1" y="339"/>
                      </a:moveTo>
                      <a:cubicBezTo>
                        <a:pt x="72" y="214"/>
                        <a:pt x="170" y="89"/>
                        <a:pt x="286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10453;p45">
                  <a:extLst>
                    <a:ext uri="{FF2B5EF4-FFF2-40B4-BE49-F238E27FC236}">
                      <a16:creationId xmlns:a16="http://schemas.microsoft.com/office/drawing/2014/main" id="{946A1598-AEEC-A8BF-D49D-04493F1829B3}"/>
                    </a:ext>
                  </a:extLst>
                </p:cNvPr>
                <p:cNvSpPr/>
                <p:nvPr/>
              </p:nvSpPr>
              <p:spPr>
                <a:xfrm>
                  <a:off x="6712775" y="1242675"/>
                  <a:ext cx="107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545" fill="none" extrusionOk="0">
                      <a:moveTo>
                        <a:pt x="1" y="544"/>
                      </a:moveTo>
                      <a:cubicBezTo>
                        <a:pt x="144" y="357"/>
                        <a:pt x="286" y="178"/>
                        <a:pt x="429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10454;p45">
                  <a:extLst>
                    <a:ext uri="{FF2B5EF4-FFF2-40B4-BE49-F238E27FC236}">
                      <a16:creationId xmlns:a16="http://schemas.microsoft.com/office/drawing/2014/main" id="{A3A0D646-86C5-B0A8-5A40-0C37270EDABB}"/>
                    </a:ext>
                  </a:extLst>
                </p:cNvPr>
                <p:cNvSpPr/>
                <p:nvPr/>
              </p:nvSpPr>
              <p:spPr>
                <a:xfrm>
                  <a:off x="6716800" y="1245575"/>
                  <a:ext cx="91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491" fill="none" extrusionOk="0">
                      <a:moveTo>
                        <a:pt x="0" y="491"/>
                      </a:moveTo>
                      <a:cubicBezTo>
                        <a:pt x="134" y="339"/>
                        <a:pt x="250" y="170"/>
                        <a:pt x="366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10455;p45">
                  <a:extLst>
                    <a:ext uri="{FF2B5EF4-FFF2-40B4-BE49-F238E27FC236}">
                      <a16:creationId xmlns:a16="http://schemas.microsoft.com/office/drawing/2014/main" id="{D011F82D-1C5C-C192-9A2D-767AF5021677}"/>
                    </a:ext>
                  </a:extLst>
                </p:cNvPr>
                <p:cNvSpPr/>
                <p:nvPr/>
              </p:nvSpPr>
              <p:spPr>
                <a:xfrm>
                  <a:off x="6723925" y="1249350"/>
                  <a:ext cx="42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224" fill="none" extrusionOk="0">
                      <a:moveTo>
                        <a:pt x="1" y="224"/>
                      </a:moveTo>
                      <a:cubicBezTo>
                        <a:pt x="72" y="161"/>
                        <a:pt x="126" y="81"/>
                        <a:pt x="170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10456;p45">
                  <a:extLst>
                    <a:ext uri="{FF2B5EF4-FFF2-40B4-BE49-F238E27FC236}">
                      <a16:creationId xmlns:a16="http://schemas.microsoft.com/office/drawing/2014/main" id="{50C63FBE-0175-55E2-13BC-4156077AFF1C}"/>
                    </a:ext>
                  </a:extLst>
                </p:cNvPr>
                <p:cNvSpPr/>
                <p:nvPr/>
              </p:nvSpPr>
              <p:spPr>
                <a:xfrm>
                  <a:off x="6688475" y="1281025"/>
                  <a:ext cx="2250" cy="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79" fill="none" extrusionOk="0">
                      <a:moveTo>
                        <a:pt x="0" y="179"/>
                      </a:moveTo>
                      <a:cubicBezTo>
                        <a:pt x="27" y="125"/>
                        <a:pt x="63" y="63"/>
                        <a:pt x="90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10457;p45">
                  <a:extLst>
                    <a:ext uri="{FF2B5EF4-FFF2-40B4-BE49-F238E27FC236}">
                      <a16:creationId xmlns:a16="http://schemas.microsoft.com/office/drawing/2014/main" id="{AA37761E-FE8E-C154-3E9F-850AF7608D2A}"/>
                    </a:ext>
                  </a:extLst>
                </p:cNvPr>
                <p:cNvSpPr/>
                <p:nvPr/>
              </p:nvSpPr>
              <p:spPr>
                <a:xfrm>
                  <a:off x="6693150" y="1280125"/>
                  <a:ext cx="29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215" fill="none" extrusionOk="0">
                      <a:moveTo>
                        <a:pt x="1" y="215"/>
                      </a:moveTo>
                      <a:cubicBezTo>
                        <a:pt x="37" y="143"/>
                        <a:pt x="81" y="72"/>
                        <a:pt x="117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10458;p45">
                  <a:extLst>
                    <a:ext uri="{FF2B5EF4-FFF2-40B4-BE49-F238E27FC236}">
                      <a16:creationId xmlns:a16="http://schemas.microsoft.com/office/drawing/2014/main" id="{0BC8FFE6-961B-1721-87F5-A324C48DE935}"/>
                    </a:ext>
                  </a:extLst>
                </p:cNvPr>
                <p:cNvSpPr/>
                <p:nvPr/>
              </p:nvSpPr>
              <p:spPr>
                <a:xfrm>
                  <a:off x="6699175" y="1278800"/>
                  <a:ext cx="24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224" fill="none" extrusionOk="0">
                      <a:moveTo>
                        <a:pt x="1" y="223"/>
                      </a:moveTo>
                      <a:cubicBezTo>
                        <a:pt x="54" y="161"/>
                        <a:pt x="81" y="81"/>
                        <a:pt x="99" y="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10459;p45">
                  <a:extLst>
                    <a:ext uri="{FF2B5EF4-FFF2-40B4-BE49-F238E27FC236}">
                      <a16:creationId xmlns:a16="http://schemas.microsoft.com/office/drawing/2014/main" id="{BE1170D9-7134-FB33-9FB8-19DD621BD786}"/>
                    </a:ext>
                  </a:extLst>
                </p:cNvPr>
                <p:cNvSpPr/>
                <p:nvPr/>
              </p:nvSpPr>
              <p:spPr>
                <a:xfrm>
                  <a:off x="6705875" y="1276775"/>
                  <a:ext cx="1575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189" fill="none" extrusionOk="0">
                      <a:moveTo>
                        <a:pt x="0" y="188"/>
                      </a:moveTo>
                      <a:cubicBezTo>
                        <a:pt x="36" y="135"/>
                        <a:pt x="54" y="63"/>
                        <a:pt x="63" y="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10460;p45">
                  <a:extLst>
                    <a:ext uri="{FF2B5EF4-FFF2-40B4-BE49-F238E27FC236}">
                      <a16:creationId xmlns:a16="http://schemas.microsoft.com/office/drawing/2014/main" id="{3B8A6730-5604-3C1E-F888-37796CBCB47A}"/>
                    </a:ext>
                  </a:extLst>
                </p:cNvPr>
                <p:cNvSpPr/>
                <p:nvPr/>
              </p:nvSpPr>
              <p:spPr>
                <a:xfrm>
                  <a:off x="6638075" y="1286825"/>
                  <a:ext cx="2250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95" fill="none" extrusionOk="0">
                      <a:moveTo>
                        <a:pt x="90" y="0"/>
                      </a:moveTo>
                      <a:cubicBezTo>
                        <a:pt x="45" y="99"/>
                        <a:pt x="9" y="197"/>
                        <a:pt x="0" y="295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10461;p45">
                  <a:extLst>
                    <a:ext uri="{FF2B5EF4-FFF2-40B4-BE49-F238E27FC236}">
                      <a16:creationId xmlns:a16="http://schemas.microsoft.com/office/drawing/2014/main" id="{A72404AB-78DA-EEE2-A5DA-0F366B187D2D}"/>
                    </a:ext>
                  </a:extLst>
                </p:cNvPr>
                <p:cNvSpPr/>
                <p:nvPr/>
              </p:nvSpPr>
              <p:spPr>
                <a:xfrm>
                  <a:off x="6642525" y="1283700"/>
                  <a:ext cx="2700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331" fill="none" extrusionOk="0">
                      <a:moveTo>
                        <a:pt x="108" y="0"/>
                      </a:moveTo>
                      <a:cubicBezTo>
                        <a:pt x="72" y="108"/>
                        <a:pt x="36" y="224"/>
                        <a:pt x="1" y="331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10462;p45">
                  <a:extLst>
                    <a:ext uri="{FF2B5EF4-FFF2-40B4-BE49-F238E27FC236}">
                      <a16:creationId xmlns:a16="http://schemas.microsoft.com/office/drawing/2014/main" id="{1D602FA0-01B8-CBDD-8E4D-EF216E78EC90}"/>
                    </a:ext>
                  </a:extLst>
                </p:cNvPr>
                <p:cNvSpPr/>
                <p:nvPr/>
              </p:nvSpPr>
              <p:spPr>
                <a:xfrm>
                  <a:off x="6648100" y="1280800"/>
                  <a:ext cx="247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278" fill="none" extrusionOk="0">
                      <a:moveTo>
                        <a:pt x="99" y="1"/>
                      </a:moveTo>
                      <a:cubicBezTo>
                        <a:pt x="72" y="90"/>
                        <a:pt x="36" y="188"/>
                        <a:pt x="1" y="277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10463;p45">
                  <a:extLst>
                    <a:ext uri="{FF2B5EF4-FFF2-40B4-BE49-F238E27FC236}">
                      <a16:creationId xmlns:a16="http://schemas.microsoft.com/office/drawing/2014/main" id="{82A6BFEA-B947-53A6-CA2B-1D620C12E929}"/>
                    </a:ext>
                  </a:extLst>
                </p:cNvPr>
                <p:cNvSpPr/>
                <p:nvPr/>
              </p:nvSpPr>
              <p:spPr>
                <a:xfrm>
                  <a:off x="6653900" y="1277000"/>
                  <a:ext cx="247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278" fill="none" extrusionOk="0">
                      <a:moveTo>
                        <a:pt x="99" y="1"/>
                      </a:moveTo>
                      <a:cubicBezTo>
                        <a:pt x="63" y="90"/>
                        <a:pt x="27" y="179"/>
                        <a:pt x="1" y="277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10464;p45">
                  <a:extLst>
                    <a:ext uri="{FF2B5EF4-FFF2-40B4-BE49-F238E27FC236}">
                      <a16:creationId xmlns:a16="http://schemas.microsoft.com/office/drawing/2014/main" id="{C1787D49-BD5D-AEAA-6044-0BF4DAB1243C}"/>
                    </a:ext>
                  </a:extLst>
                </p:cNvPr>
                <p:cNvSpPr/>
                <p:nvPr/>
              </p:nvSpPr>
              <p:spPr>
                <a:xfrm>
                  <a:off x="6659925" y="1274325"/>
                  <a:ext cx="180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171" fill="none" extrusionOk="0">
                      <a:moveTo>
                        <a:pt x="72" y="1"/>
                      </a:moveTo>
                      <a:cubicBezTo>
                        <a:pt x="45" y="54"/>
                        <a:pt x="18" y="108"/>
                        <a:pt x="1" y="17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10465;p45">
                  <a:extLst>
                    <a:ext uri="{FF2B5EF4-FFF2-40B4-BE49-F238E27FC236}">
                      <a16:creationId xmlns:a16="http://schemas.microsoft.com/office/drawing/2014/main" id="{768F3742-2706-2347-12A2-3B4BC512AAE3}"/>
                    </a:ext>
                  </a:extLst>
                </p:cNvPr>
                <p:cNvSpPr/>
                <p:nvPr/>
              </p:nvSpPr>
              <p:spPr>
                <a:xfrm>
                  <a:off x="6623800" y="1345475"/>
                  <a:ext cx="86775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1" h="804" fill="none" extrusionOk="0">
                      <a:moveTo>
                        <a:pt x="0" y="1"/>
                      </a:moveTo>
                      <a:cubicBezTo>
                        <a:pt x="411" y="465"/>
                        <a:pt x="1026" y="696"/>
                        <a:pt x="1642" y="750"/>
                      </a:cubicBezTo>
                      <a:cubicBezTo>
                        <a:pt x="2248" y="804"/>
                        <a:pt x="2864" y="688"/>
                        <a:pt x="3471" y="572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10466;p45">
                  <a:extLst>
                    <a:ext uri="{FF2B5EF4-FFF2-40B4-BE49-F238E27FC236}">
                      <a16:creationId xmlns:a16="http://schemas.microsoft.com/office/drawing/2014/main" id="{4E8715CC-E4A4-F7D5-CEA2-622A39624C5B}"/>
                    </a:ext>
                  </a:extLst>
                </p:cNvPr>
                <p:cNvSpPr/>
                <p:nvPr/>
              </p:nvSpPr>
              <p:spPr>
                <a:xfrm>
                  <a:off x="6635400" y="1371800"/>
                  <a:ext cx="42400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429" fill="none" extrusionOk="0">
                      <a:moveTo>
                        <a:pt x="0" y="0"/>
                      </a:moveTo>
                      <a:cubicBezTo>
                        <a:pt x="491" y="339"/>
                        <a:pt x="1133" y="428"/>
                        <a:pt x="1695" y="250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10467;p45">
                  <a:extLst>
                    <a:ext uri="{FF2B5EF4-FFF2-40B4-BE49-F238E27FC236}">
                      <a16:creationId xmlns:a16="http://schemas.microsoft.com/office/drawing/2014/main" id="{0B1458E9-EE4A-F186-F28A-1FACDB0BCC45}"/>
                    </a:ext>
                  </a:extLst>
                </p:cNvPr>
                <p:cNvSpPr/>
                <p:nvPr/>
              </p:nvSpPr>
              <p:spPr>
                <a:xfrm>
                  <a:off x="6675750" y="1134725"/>
                  <a:ext cx="39725" cy="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527" fill="none" extrusionOk="0">
                      <a:moveTo>
                        <a:pt x="1" y="527"/>
                      </a:moveTo>
                      <a:cubicBezTo>
                        <a:pt x="429" y="161"/>
                        <a:pt x="1036" y="0"/>
                        <a:pt x="1589" y="116"/>
                      </a:cubicBezTo>
                    </a:path>
                  </a:pathLst>
                </a:custGeom>
                <a:solidFill>
                  <a:schemeClr val="dk1"/>
                </a:solidFill>
                <a:ln w="900" cap="rnd" cmpd="sng">
                  <a:solidFill>
                    <a:srgbClr val="48363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10468;p45">
              <a:extLst>
                <a:ext uri="{FF2B5EF4-FFF2-40B4-BE49-F238E27FC236}">
                  <a16:creationId xmlns:a16="http://schemas.microsoft.com/office/drawing/2014/main" id="{E7DB1D4E-C2D8-9091-F023-E5468F7463D7}"/>
                </a:ext>
              </a:extLst>
            </p:cNvPr>
            <p:cNvGrpSpPr/>
            <p:nvPr/>
          </p:nvGrpSpPr>
          <p:grpSpPr>
            <a:xfrm rot="535007">
              <a:off x="1142789" y="1354599"/>
              <a:ext cx="1925217" cy="2653987"/>
              <a:chOff x="1005010" y="1447775"/>
              <a:chExt cx="1946106" cy="2682784"/>
            </a:xfrm>
          </p:grpSpPr>
          <p:grpSp>
            <p:nvGrpSpPr>
              <p:cNvPr id="114" name="Google Shape;10469;p45">
                <a:extLst>
                  <a:ext uri="{FF2B5EF4-FFF2-40B4-BE49-F238E27FC236}">
                    <a16:creationId xmlns:a16="http://schemas.microsoft.com/office/drawing/2014/main" id="{18E9E1F0-67AB-1A58-E20B-FAE7EE2718EB}"/>
                  </a:ext>
                </a:extLst>
              </p:cNvPr>
              <p:cNvGrpSpPr/>
              <p:nvPr/>
            </p:nvGrpSpPr>
            <p:grpSpPr>
              <a:xfrm>
                <a:off x="1545305" y="1447775"/>
                <a:ext cx="557446" cy="1483805"/>
                <a:chOff x="7141444" y="3102405"/>
                <a:chExt cx="482972" cy="1285570"/>
              </a:xfrm>
            </p:grpSpPr>
            <p:sp>
              <p:nvSpPr>
                <p:cNvPr id="175" name="Google Shape;10470;p45">
                  <a:extLst>
                    <a:ext uri="{FF2B5EF4-FFF2-40B4-BE49-F238E27FC236}">
                      <a16:creationId xmlns:a16="http://schemas.microsoft.com/office/drawing/2014/main" id="{000EA578-73C0-9621-9FA1-7E75FB4FDD47}"/>
                    </a:ext>
                  </a:extLst>
                </p:cNvPr>
                <p:cNvSpPr/>
                <p:nvPr/>
              </p:nvSpPr>
              <p:spPr>
                <a:xfrm>
                  <a:off x="7513762" y="3864466"/>
                  <a:ext cx="110654" cy="361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6043" extrusionOk="0">
                      <a:moveTo>
                        <a:pt x="700" y="1"/>
                      </a:moveTo>
                      <a:cubicBezTo>
                        <a:pt x="609" y="1"/>
                        <a:pt x="519" y="20"/>
                        <a:pt x="438" y="60"/>
                      </a:cubicBezTo>
                      <a:cubicBezTo>
                        <a:pt x="90" y="230"/>
                        <a:pt x="1" y="693"/>
                        <a:pt x="99" y="1059"/>
                      </a:cubicBezTo>
                      <a:cubicBezTo>
                        <a:pt x="197" y="1425"/>
                        <a:pt x="429" y="1737"/>
                        <a:pt x="580" y="2085"/>
                      </a:cubicBezTo>
                      <a:cubicBezTo>
                        <a:pt x="723" y="2433"/>
                        <a:pt x="795" y="2817"/>
                        <a:pt x="777" y="3191"/>
                      </a:cubicBezTo>
                      <a:cubicBezTo>
                        <a:pt x="750" y="3655"/>
                        <a:pt x="589" y="4092"/>
                        <a:pt x="509" y="4547"/>
                      </a:cubicBezTo>
                      <a:cubicBezTo>
                        <a:pt x="429" y="5002"/>
                        <a:pt x="438" y="5502"/>
                        <a:pt x="696" y="5885"/>
                      </a:cubicBezTo>
                      <a:cubicBezTo>
                        <a:pt x="740" y="5958"/>
                        <a:pt x="831" y="6043"/>
                        <a:pt x="897" y="6043"/>
                      </a:cubicBezTo>
                      <a:cubicBezTo>
                        <a:pt x="912" y="6043"/>
                        <a:pt x="926" y="6038"/>
                        <a:pt x="937" y="6028"/>
                      </a:cubicBezTo>
                      <a:cubicBezTo>
                        <a:pt x="939" y="6028"/>
                        <a:pt x="941" y="6029"/>
                        <a:pt x="942" y="6029"/>
                      </a:cubicBezTo>
                      <a:cubicBezTo>
                        <a:pt x="1043" y="6029"/>
                        <a:pt x="707" y="5447"/>
                        <a:pt x="803" y="4735"/>
                      </a:cubicBezTo>
                      <a:cubicBezTo>
                        <a:pt x="857" y="4262"/>
                        <a:pt x="1009" y="3807"/>
                        <a:pt x="1178" y="3370"/>
                      </a:cubicBezTo>
                      <a:cubicBezTo>
                        <a:pt x="1499" y="2522"/>
                        <a:pt x="1847" y="1594"/>
                        <a:pt x="1553" y="738"/>
                      </a:cubicBezTo>
                      <a:cubicBezTo>
                        <a:pt x="1473" y="506"/>
                        <a:pt x="1339" y="283"/>
                        <a:pt x="1134" y="140"/>
                      </a:cubicBezTo>
                      <a:cubicBezTo>
                        <a:pt x="1006" y="52"/>
                        <a:pt x="851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0471;p45">
                  <a:extLst>
                    <a:ext uri="{FF2B5EF4-FFF2-40B4-BE49-F238E27FC236}">
                      <a16:creationId xmlns:a16="http://schemas.microsoft.com/office/drawing/2014/main" id="{93E1DC76-E0F9-185F-C8F2-8D6E5A0E1F0C}"/>
                    </a:ext>
                  </a:extLst>
                </p:cNvPr>
                <p:cNvSpPr/>
                <p:nvPr/>
              </p:nvSpPr>
              <p:spPr>
                <a:xfrm>
                  <a:off x="7141444" y="3102405"/>
                  <a:ext cx="455189" cy="128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" h="21470" extrusionOk="0">
                      <a:moveTo>
                        <a:pt x="3798" y="0"/>
                      </a:moveTo>
                      <a:cubicBezTo>
                        <a:pt x="2276" y="0"/>
                        <a:pt x="762" y="927"/>
                        <a:pt x="188" y="2367"/>
                      </a:cubicBezTo>
                      <a:cubicBezTo>
                        <a:pt x="54" y="2697"/>
                        <a:pt x="1" y="3054"/>
                        <a:pt x="63" y="3402"/>
                      </a:cubicBezTo>
                      <a:cubicBezTo>
                        <a:pt x="277" y="4580"/>
                        <a:pt x="1481" y="4785"/>
                        <a:pt x="2365" y="5338"/>
                      </a:cubicBezTo>
                      <a:cubicBezTo>
                        <a:pt x="2597" y="5490"/>
                        <a:pt x="2820" y="5677"/>
                        <a:pt x="2936" y="5927"/>
                      </a:cubicBezTo>
                      <a:cubicBezTo>
                        <a:pt x="3016" y="6114"/>
                        <a:pt x="3034" y="6310"/>
                        <a:pt x="3025" y="6507"/>
                      </a:cubicBezTo>
                      <a:cubicBezTo>
                        <a:pt x="2971" y="7568"/>
                        <a:pt x="2195" y="8443"/>
                        <a:pt x="1892" y="9451"/>
                      </a:cubicBezTo>
                      <a:cubicBezTo>
                        <a:pt x="1633" y="10325"/>
                        <a:pt x="1740" y="11297"/>
                        <a:pt x="2186" y="12082"/>
                      </a:cubicBezTo>
                      <a:cubicBezTo>
                        <a:pt x="2757" y="13090"/>
                        <a:pt x="3810" y="13742"/>
                        <a:pt x="4416" y="14732"/>
                      </a:cubicBezTo>
                      <a:cubicBezTo>
                        <a:pt x="5068" y="15802"/>
                        <a:pt x="5112" y="17221"/>
                        <a:pt x="4524" y="18327"/>
                      </a:cubicBezTo>
                      <a:cubicBezTo>
                        <a:pt x="4220" y="18889"/>
                        <a:pt x="3765" y="19371"/>
                        <a:pt x="3605" y="20013"/>
                      </a:cubicBezTo>
                      <a:cubicBezTo>
                        <a:pt x="3489" y="20477"/>
                        <a:pt x="3623" y="20968"/>
                        <a:pt x="3953" y="21324"/>
                      </a:cubicBezTo>
                      <a:cubicBezTo>
                        <a:pt x="3997" y="21369"/>
                        <a:pt x="4051" y="21414"/>
                        <a:pt x="4095" y="21449"/>
                      </a:cubicBezTo>
                      <a:cubicBezTo>
                        <a:pt x="4113" y="21463"/>
                        <a:pt x="4132" y="21469"/>
                        <a:pt x="4151" y="21469"/>
                      </a:cubicBezTo>
                      <a:cubicBezTo>
                        <a:pt x="4215" y="21469"/>
                        <a:pt x="4269" y="21396"/>
                        <a:pt x="4220" y="21333"/>
                      </a:cubicBezTo>
                      <a:cubicBezTo>
                        <a:pt x="3828" y="20771"/>
                        <a:pt x="3846" y="20388"/>
                        <a:pt x="4015" y="20004"/>
                      </a:cubicBezTo>
                      <a:cubicBezTo>
                        <a:pt x="4158" y="19647"/>
                        <a:pt x="4425" y="19237"/>
                        <a:pt x="4684" y="18925"/>
                      </a:cubicBezTo>
                      <a:cubicBezTo>
                        <a:pt x="5353" y="18104"/>
                        <a:pt x="5674" y="17033"/>
                        <a:pt x="5505" y="15981"/>
                      </a:cubicBezTo>
                      <a:cubicBezTo>
                        <a:pt x="5282" y="14607"/>
                        <a:pt x="4399" y="13724"/>
                        <a:pt x="4015" y="12466"/>
                      </a:cubicBezTo>
                      <a:cubicBezTo>
                        <a:pt x="3756" y="11583"/>
                        <a:pt x="3863" y="10637"/>
                        <a:pt x="4265" y="9816"/>
                      </a:cubicBezTo>
                      <a:cubicBezTo>
                        <a:pt x="4791" y="8692"/>
                        <a:pt x="5674" y="7827"/>
                        <a:pt x="6361" y="6810"/>
                      </a:cubicBezTo>
                      <a:cubicBezTo>
                        <a:pt x="6914" y="5998"/>
                        <a:pt x="7343" y="5070"/>
                        <a:pt x="7467" y="4098"/>
                      </a:cubicBezTo>
                      <a:cubicBezTo>
                        <a:pt x="7601" y="3117"/>
                        <a:pt x="7414" y="2073"/>
                        <a:pt x="6834" y="1279"/>
                      </a:cubicBezTo>
                      <a:cubicBezTo>
                        <a:pt x="6245" y="476"/>
                        <a:pt x="5246" y="164"/>
                        <a:pt x="4265" y="30"/>
                      </a:cubicBezTo>
                      <a:cubicBezTo>
                        <a:pt x="4110" y="10"/>
                        <a:pt x="3954" y="0"/>
                        <a:pt x="37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" name="Google Shape;10472;p45">
                <a:extLst>
                  <a:ext uri="{FF2B5EF4-FFF2-40B4-BE49-F238E27FC236}">
                    <a16:creationId xmlns:a16="http://schemas.microsoft.com/office/drawing/2014/main" id="{3F55C52E-1658-0008-1B28-6A7A9B2DB1CF}"/>
                  </a:ext>
                </a:extLst>
              </p:cNvPr>
              <p:cNvGrpSpPr/>
              <p:nvPr/>
            </p:nvGrpSpPr>
            <p:grpSpPr>
              <a:xfrm>
                <a:off x="1005010" y="2932619"/>
                <a:ext cx="1946106" cy="1197939"/>
                <a:chOff x="1183395" y="2889764"/>
                <a:chExt cx="1176748" cy="724356"/>
              </a:xfrm>
            </p:grpSpPr>
            <p:sp>
              <p:nvSpPr>
                <p:cNvPr id="116" name="Google Shape;10473;p45">
                  <a:extLst>
                    <a:ext uri="{FF2B5EF4-FFF2-40B4-BE49-F238E27FC236}">
                      <a16:creationId xmlns:a16="http://schemas.microsoft.com/office/drawing/2014/main" id="{A4A4FA13-9AA8-FD97-121E-951BB831FA58}"/>
                    </a:ext>
                  </a:extLst>
                </p:cNvPr>
                <p:cNvSpPr/>
                <p:nvPr/>
              </p:nvSpPr>
              <p:spPr>
                <a:xfrm>
                  <a:off x="1734478" y="2889764"/>
                  <a:ext cx="311514" cy="3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" h="509" extrusionOk="0">
                      <a:moveTo>
                        <a:pt x="19" y="0"/>
                      </a:moveTo>
                      <a:cubicBezTo>
                        <a:pt x="10" y="0"/>
                        <a:pt x="1" y="9"/>
                        <a:pt x="1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839" y="80"/>
                        <a:pt x="3400" y="232"/>
                        <a:pt x="4943" y="509"/>
                      </a:cubicBezTo>
                      <a:cubicBezTo>
                        <a:pt x="4952" y="509"/>
                        <a:pt x="4961" y="500"/>
                        <a:pt x="4961" y="491"/>
                      </a:cubicBezTo>
                      <a:cubicBezTo>
                        <a:pt x="4961" y="482"/>
                        <a:pt x="4952" y="473"/>
                        <a:pt x="4943" y="473"/>
                      </a:cubicBezTo>
                      <a:cubicBezTo>
                        <a:pt x="3409" y="187"/>
                        <a:pt x="1839" y="45"/>
                        <a:pt x="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0474;p45">
                  <a:extLst>
                    <a:ext uri="{FF2B5EF4-FFF2-40B4-BE49-F238E27FC236}">
                      <a16:creationId xmlns:a16="http://schemas.microsoft.com/office/drawing/2014/main" id="{8D851835-A497-6E31-7562-8DE4FF7D2081}"/>
                    </a:ext>
                  </a:extLst>
                </p:cNvPr>
                <p:cNvSpPr/>
                <p:nvPr/>
              </p:nvSpPr>
              <p:spPr>
                <a:xfrm>
                  <a:off x="2273256" y="3220740"/>
                  <a:ext cx="79605" cy="12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2017" extrusionOk="0">
                      <a:moveTo>
                        <a:pt x="1250" y="0"/>
                      </a:moveTo>
                      <a:cubicBezTo>
                        <a:pt x="1241" y="0"/>
                        <a:pt x="1232" y="9"/>
                        <a:pt x="1232" y="18"/>
                      </a:cubicBezTo>
                      <a:cubicBezTo>
                        <a:pt x="1125" y="803"/>
                        <a:pt x="670" y="1544"/>
                        <a:pt x="10" y="1981"/>
                      </a:cubicBezTo>
                      <a:cubicBezTo>
                        <a:pt x="10" y="1990"/>
                        <a:pt x="1" y="1999"/>
                        <a:pt x="10" y="2008"/>
                      </a:cubicBezTo>
                      <a:cubicBezTo>
                        <a:pt x="10" y="2017"/>
                        <a:pt x="19" y="2017"/>
                        <a:pt x="28" y="2017"/>
                      </a:cubicBezTo>
                      <a:lnTo>
                        <a:pt x="37" y="2017"/>
                      </a:lnTo>
                      <a:cubicBezTo>
                        <a:pt x="697" y="1562"/>
                        <a:pt x="1161" y="821"/>
                        <a:pt x="1268" y="27"/>
                      </a:cubicBezTo>
                      <a:cubicBezTo>
                        <a:pt x="1268" y="18"/>
                        <a:pt x="1259" y="0"/>
                        <a:pt x="12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0475;p45">
                  <a:extLst>
                    <a:ext uri="{FF2B5EF4-FFF2-40B4-BE49-F238E27FC236}">
                      <a16:creationId xmlns:a16="http://schemas.microsoft.com/office/drawing/2014/main" id="{AB41E699-B88C-2AFD-18E3-337215BAB7A7}"/>
                    </a:ext>
                  </a:extLst>
                </p:cNvPr>
                <p:cNvSpPr/>
                <p:nvPr/>
              </p:nvSpPr>
              <p:spPr>
                <a:xfrm>
                  <a:off x="2327058" y="3284023"/>
                  <a:ext cx="33085" cy="44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715" extrusionOk="0">
                      <a:moveTo>
                        <a:pt x="509" y="0"/>
                      </a:moveTo>
                      <a:cubicBezTo>
                        <a:pt x="500" y="0"/>
                        <a:pt x="491" y="9"/>
                        <a:pt x="482" y="18"/>
                      </a:cubicBezTo>
                      <a:cubicBezTo>
                        <a:pt x="384" y="277"/>
                        <a:pt x="223" y="509"/>
                        <a:pt x="9" y="678"/>
                      </a:cubicBezTo>
                      <a:cubicBezTo>
                        <a:pt x="0" y="687"/>
                        <a:pt x="0" y="705"/>
                        <a:pt x="9" y="705"/>
                      </a:cubicBezTo>
                      <a:cubicBezTo>
                        <a:pt x="9" y="714"/>
                        <a:pt x="18" y="714"/>
                        <a:pt x="27" y="714"/>
                      </a:cubicBezTo>
                      <a:lnTo>
                        <a:pt x="36" y="714"/>
                      </a:lnTo>
                      <a:cubicBezTo>
                        <a:pt x="250" y="527"/>
                        <a:pt x="420" y="295"/>
                        <a:pt x="518" y="27"/>
                      </a:cubicBezTo>
                      <a:cubicBezTo>
                        <a:pt x="527" y="18"/>
                        <a:pt x="518" y="9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0476;p45">
                  <a:extLst>
                    <a:ext uri="{FF2B5EF4-FFF2-40B4-BE49-F238E27FC236}">
                      <a16:creationId xmlns:a16="http://schemas.microsoft.com/office/drawing/2014/main" id="{68FD8E2C-A12D-E5BD-1C0F-BB825BF397EB}"/>
                    </a:ext>
                  </a:extLst>
                </p:cNvPr>
                <p:cNvSpPr/>
                <p:nvPr/>
              </p:nvSpPr>
              <p:spPr>
                <a:xfrm>
                  <a:off x="2039149" y="2989710"/>
                  <a:ext cx="268950" cy="378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4" h="6035" extrusionOk="0">
                      <a:moveTo>
                        <a:pt x="878" y="1"/>
                      </a:moveTo>
                      <a:cubicBezTo>
                        <a:pt x="831" y="1"/>
                        <a:pt x="788" y="12"/>
                        <a:pt x="750" y="50"/>
                      </a:cubicBezTo>
                      <a:cubicBezTo>
                        <a:pt x="697" y="103"/>
                        <a:pt x="652" y="166"/>
                        <a:pt x="634" y="237"/>
                      </a:cubicBezTo>
                      <a:cubicBezTo>
                        <a:pt x="563" y="424"/>
                        <a:pt x="563" y="620"/>
                        <a:pt x="581" y="817"/>
                      </a:cubicBezTo>
                      <a:cubicBezTo>
                        <a:pt x="581" y="879"/>
                        <a:pt x="590" y="951"/>
                        <a:pt x="634" y="1013"/>
                      </a:cubicBezTo>
                      <a:cubicBezTo>
                        <a:pt x="670" y="1067"/>
                        <a:pt x="768" y="1075"/>
                        <a:pt x="831" y="1075"/>
                      </a:cubicBezTo>
                      <a:cubicBezTo>
                        <a:pt x="893" y="1075"/>
                        <a:pt x="956" y="1075"/>
                        <a:pt x="1018" y="1075"/>
                      </a:cubicBezTo>
                      <a:cubicBezTo>
                        <a:pt x="1205" y="1075"/>
                        <a:pt x="1393" y="1080"/>
                        <a:pt x="1580" y="1120"/>
                      </a:cubicBezTo>
                      <a:cubicBezTo>
                        <a:pt x="1946" y="1200"/>
                        <a:pt x="2276" y="1397"/>
                        <a:pt x="2526" y="1655"/>
                      </a:cubicBezTo>
                      <a:cubicBezTo>
                        <a:pt x="2775" y="1923"/>
                        <a:pt x="2909" y="2217"/>
                        <a:pt x="2990" y="2565"/>
                      </a:cubicBezTo>
                      <a:cubicBezTo>
                        <a:pt x="3088" y="2985"/>
                        <a:pt x="3088" y="3341"/>
                        <a:pt x="2981" y="3707"/>
                      </a:cubicBezTo>
                      <a:cubicBezTo>
                        <a:pt x="2865" y="4064"/>
                        <a:pt x="2642" y="4394"/>
                        <a:pt x="2320" y="4608"/>
                      </a:cubicBezTo>
                      <a:cubicBezTo>
                        <a:pt x="2035" y="4804"/>
                        <a:pt x="1732" y="4903"/>
                        <a:pt x="1384" y="4938"/>
                      </a:cubicBezTo>
                      <a:cubicBezTo>
                        <a:pt x="1210" y="4961"/>
                        <a:pt x="1034" y="4967"/>
                        <a:pt x="856" y="4967"/>
                      </a:cubicBezTo>
                      <a:cubicBezTo>
                        <a:pt x="679" y="4967"/>
                        <a:pt x="501" y="4961"/>
                        <a:pt x="322" y="4956"/>
                      </a:cubicBezTo>
                      <a:cubicBezTo>
                        <a:pt x="188" y="5036"/>
                        <a:pt x="72" y="5179"/>
                        <a:pt x="37" y="5331"/>
                      </a:cubicBezTo>
                      <a:cubicBezTo>
                        <a:pt x="1" y="5482"/>
                        <a:pt x="10" y="5643"/>
                        <a:pt x="37" y="5795"/>
                      </a:cubicBezTo>
                      <a:cubicBezTo>
                        <a:pt x="55" y="5884"/>
                        <a:pt x="90" y="6009"/>
                        <a:pt x="188" y="6018"/>
                      </a:cubicBezTo>
                      <a:cubicBezTo>
                        <a:pt x="432" y="6026"/>
                        <a:pt x="678" y="6035"/>
                        <a:pt x="923" y="6035"/>
                      </a:cubicBezTo>
                      <a:cubicBezTo>
                        <a:pt x="1198" y="6035"/>
                        <a:pt x="1472" y="6024"/>
                        <a:pt x="1741" y="5991"/>
                      </a:cubicBezTo>
                      <a:cubicBezTo>
                        <a:pt x="2258" y="5928"/>
                        <a:pt x="2704" y="5777"/>
                        <a:pt x="3123" y="5474"/>
                      </a:cubicBezTo>
                      <a:cubicBezTo>
                        <a:pt x="3596" y="5135"/>
                        <a:pt x="3926" y="4626"/>
                        <a:pt x="4087" y="4073"/>
                      </a:cubicBezTo>
                      <a:cubicBezTo>
                        <a:pt x="4247" y="3511"/>
                        <a:pt x="4283" y="2958"/>
                        <a:pt x="4149" y="2324"/>
                      </a:cubicBezTo>
                      <a:cubicBezTo>
                        <a:pt x="4033" y="1780"/>
                        <a:pt x="3792" y="1307"/>
                        <a:pt x="3427" y="897"/>
                      </a:cubicBezTo>
                      <a:cubicBezTo>
                        <a:pt x="3275" y="736"/>
                        <a:pt x="3106" y="585"/>
                        <a:pt x="2927" y="460"/>
                      </a:cubicBezTo>
                      <a:cubicBezTo>
                        <a:pt x="2651" y="273"/>
                        <a:pt x="2356" y="139"/>
                        <a:pt x="2035" y="67"/>
                      </a:cubicBezTo>
                      <a:cubicBezTo>
                        <a:pt x="1771" y="15"/>
                        <a:pt x="1498" y="1"/>
                        <a:pt x="1226" y="1"/>
                      </a:cubicBezTo>
                      <a:cubicBezTo>
                        <a:pt x="1129" y="1"/>
                        <a:pt x="1033" y="3"/>
                        <a:pt x="938" y="5"/>
                      </a:cubicBezTo>
                      <a:cubicBezTo>
                        <a:pt x="917" y="2"/>
                        <a:pt x="897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0477;p45">
                  <a:extLst>
                    <a:ext uri="{FF2B5EF4-FFF2-40B4-BE49-F238E27FC236}">
                      <a16:creationId xmlns:a16="http://schemas.microsoft.com/office/drawing/2014/main" id="{04155D7F-D1FD-B05E-6A95-8BAB6C59CD45}"/>
                    </a:ext>
                  </a:extLst>
                </p:cNvPr>
                <p:cNvSpPr/>
                <p:nvPr/>
              </p:nvSpPr>
              <p:spPr>
                <a:xfrm>
                  <a:off x="2030799" y="2985755"/>
                  <a:ext cx="280627" cy="392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0" h="6245" extrusionOk="0">
                      <a:moveTo>
                        <a:pt x="1027" y="0"/>
                      </a:moveTo>
                      <a:cubicBezTo>
                        <a:pt x="991" y="0"/>
                        <a:pt x="953" y="6"/>
                        <a:pt x="919" y="23"/>
                      </a:cubicBezTo>
                      <a:cubicBezTo>
                        <a:pt x="857" y="41"/>
                        <a:pt x="821" y="86"/>
                        <a:pt x="785" y="121"/>
                      </a:cubicBezTo>
                      <a:cubicBezTo>
                        <a:pt x="723" y="202"/>
                        <a:pt x="687" y="300"/>
                        <a:pt x="660" y="389"/>
                      </a:cubicBezTo>
                      <a:cubicBezTo>
                        <a:pt x="616" y="585"/>
                        <a:pt x="616" y="773"/>
                        <a:pt x="634" y="960"/>
                      </a:cubicBezTo>
                      <a:cubicBezTo>
                        <a:pt x="642" y="1014"/>
                        <a:pt x="660" y="1067"/>
                        <a:pt x="696" y="1130"/>
                      </a:cubicBezTo>
                      <a:cubicBezTo>
                        <a:pt x="750" y="1192"/>
                        <a:pt x="821" y="1210"/>
                        <a:pt x="874" y="1219"/>
                      </a:cubicBezTo>
                      <a:cubicBezTo>
                        <a:pt x="901" y="1228"/>
                        <a:pt x="928" y="1230"/>
                        <a:pt x="954" y="1230"/>
                      </a:cubicBezTo>
                      <a:cubicBezTo>
                        <a:pt x="979" y="1230"/>
                        <a:pt x="1004" y="1228"/>
                        <a:pt x="1026" y="1228"/>
                      </a:cubicBezTo>
                      <a:lnTo>
                        <a:pt x="1160" y="1228"/>
                      </a:lnTo>
                      <a:cubicBezTo>
                        <a:pt x="1338" y="1237"/>
                        <a:pt x="1508" y="1246"/>
                        <a:pt x="1677" y="1281"/>
                      </a:cubicBezTo>
                      <a:cubicBezTo>
                        <a:pt x="2007" y="1353"/>
                        <a:pt x="2320" y="1531"/>
                        <a:pt x="2552" y="1781"/>
                      </a:cubicBezTo>
                      <a:cubicBezTo>
                        <a:pt x="2792" y="2022"/>
                        <a:pt x="2935" y="2334"/>
                        <a:pt x="3007" y="2673"/>
                      </a:cubicBezTo>
                      <a:cubicBezTo>
                        <a:pt x="3078" y="3012"/>
                        <a:pt x="3087" y="3360"/>
                        <a:pt x="2989" y="3681"/>
                      </a:cubicBezTo>
                      <a:cubicBezTo>
                        <a:pt x="2900" y="4002"/>
                        <a:pt x="2712" y="4297"/>
                        <a:pt x="2453" y="4493"/>
                      </a:cubicBezTo>
                      <a:cubicBezTo>
                        <a:pt x="2186" y="4698"/>
                        <a:pt x="1865" y="4814"/>
                        <a:pt x="1526" y="4859"/>
                      </a:cubicBezTo>
                      <a:cubicBezTo>
                        <a:pt x="1352" y="4876"/>
                        <a:pt x="1176" y="4883"/>
                        <a:pt x="998" y="4883"/>
                      </a:cubicBezTo>
                      <a:cubicBezTo>
                        <a:pt x="821" y="4883"/>
                        <a:pt x="642" y="4876"/>
                        <a:pt x="464" y="4867"/>
                      </a:cubicBezTo>
                      <a:cubicBezTo>
                        <a:pt x="437" y="4867"/>
                        <a:pt x="402" y="4876"/>
                        <a:pt x="384" y="4894"/>
                      </a:cubicBezTo>
                      <a:cubicBezTo>
                        <a:pt x="268" y="4957"/>
                        <a:pt x="179" y="5055"/>
                        <a:pt x="116" y="5162"/>
                      </a:cubicBezTo>
                      <a:cubicBezTo>
                        <a:pt x="80" y="5215"/>
                        <a:pt x="54" y="5278"/>
                        <a:pt x="36" y="5340"/>
                      </a:cubicBezTo>
                      <a:cubicBezTo>
                        <a:pt x="18" y="5412"/>
                        <a:pt x="9" y="5465"/>
                        <a:pt x="0" y="5528"/>
                      </a:cubicBezTo>
                      <a:cubicBezTo>
                        <a:pt x="0" y="5644"/>
                        <a:pt x="9" y="5760"/>
                        <a:pt x="27" y="5876"/>
                      </a:cubicBezTo>
                      <a:cubicBezTo>
                        <a:pt x="36" y="5938"/>
                        <a:pt x="54" y="6000"/>
                        <a:pt x="89" y="6072"/>
                      </a:cubicBezTo>
                      <a:cubicBezTo>
                        <a:pt x="107" y="6107"/>
                        <a:pt x="134" y="6143"/>
                        <a:pt x="188" y="6179"/>
                      </a:cubicBezTo>
                      <a:cubicBezTo>
                        <a:pt x="214" y="6197"/>
                        <a:pt x="241" y="6206"/>
                        <a:pt x="277" y="6215"/>
                      </a:cubicBezTo>
                      <a:cubicBezTo>
                        <a:pt x="286" y="6215"/>
                        <a:pt x="312" y="6223"/>
                        <a:pt x="312" y="6223"/>
                      </a:cubicBezTo>
                      <a:lnTo>
                        <a:pt x="339" y="6223"/>
                      </a:lnTo>
                      <a:cubicBezTo>
                        <a:pt x="581" y="6234"/>
                        <a:pt x="823" y="6244"/>
                        <a:pt x="1069" y="6244"/>
                      </a:cubicBezTo>
                      <a:cubicBezTo>
                        <a:pt x="1249" y="6244"/>
                        <a:pt x="1430" y="6239"/>
                        <a:pt x="1615" y="6223"/>
                      </a:cubicBezTo>
                      <a:cubicBezTo>
                        <a:pt x="2034" y="6188"/>
                        <a:pt x="2480" y="6107"/>
                        <a:pt x="2873" y="5911"/>
                      </a:cubicBezTo>
                      <a:cubicBezTo>
                        <a:pt x="3274" y="5724"/>
                        <a:pt x="3622" y="5438"/>
                        <a:pt x="3881" y="5082"/>
                      </a:cubicBezTo>
                      <a:cubicBezTo>
                        <a:pt x="4140" y="4725"/>
                        <a:pt x="4309" y="4305"/>
                        <a:pt x="4380" y="3886"/>
                      </a:cubicBezTo>
                      <a:cubicBezTo>
                        <a:pt x="4470" y="3467"/>
                        <a:pt x="4470" y="3021"/>
                        <a:pt x="4398" y="2602"/>
                      </a:cubicBezTo>
                      <a:cubicBezTo>
                        <a:pt x="4256" y="1763"/>
                        <a:pt x="3774" y="969"/>
                        <a:pt x="3060" y="523"/>
                      </a:cubicBezTo>
                      <a:lnTo>
                        <a:pt x="3060" y="523"/>
                      </a:lnTo>
                      <a:cubicBezTo>
                        <a:pt x="3390" y="773"/>
                        <a:pt x="3667" y="1094"/>
                        <a:pt x="3881" y="1451"/>
                      </a:cubicBezTo>
                      <a:cubicBezTo>
                        <a:pt x="4086" y="1816"/>
                        <a:pt x="4202" y="2218"/>
                        <a:pt x="4256" y="2628"/>
                      </a:cubicBezTo>
                      <a:cubicBezTo>
                        <a:pt x="4309" y="3030"/>
                        <a:pt x="4291" y="3449"/>
                        <a:pt x="4193" y="3842"/>
                      </a:cubicBezTo>
                      <a:cubicBezTo>
                        <a:pt x="4104" y="4243"/>
                        <a:pt x="3943" y="4627"/>
                        <a:pt x="3702" y="4939"/>
                      </a:cubicBezTo>
                      <a:cubicBezTo>
                        <a:pt x="3453" y="5260"/>
                        <a:pt x="3131" y="5510"/>
                        <a:pt x="2766" y="5679"/>
                      </a:cubicBezTo>
                      <a:cubicBezTo>
                        <a:pt x="2400" y="5849"/>
                        <a:pt x="1998" y="5920"/>
                        <a:pt x="1588" y="5947"/>
                      </a:cubicBezTo>
                      <a:cubicBezTo>
                        <a:pt x="1446" y="5953"/>
                        <a:pt x="1301" y="5956"/>
                        <a:pt x="1156" y="5956"/>
                      </a:cubicBezTo>
                      <a:cubicBezTo>
                        <a:pt x="890" y="5956"/>
                        <a:pt x="619" y="5946"/>
                        <a:pt x="348" y="5929"/>
                      </a:cubicBezTo>
                      <a:lnTo>
                        <a:pt x="339" y="5929"/>
                      </a:lnTo>
                      <a:cubicBezTo>
                        <a:pt x="330" y="5911"/>
                        <a:pt x="321" y="5867"/>
                        <a:pt x="312" y="5831"/>
                      </a:cubicBezTo>
                      <a:cubicBezTo>
                        <a:pt x="295" y="5733"/>
                        <a:pt x="286" y="5635"/>
                        <a:pt x="295" y="5545"/>
                      </a:cubicBezTo>
                      <a:cubicBezTo>
                        <a:pt x="295" y="5501"/>
                        <a:pt x="303" y="5456"/>
                        <a:pt x="312" y="5421"/>
                      </a:cubicBezTo>
                      <a:cubicBezTo>
                        <a:pt x="321" y="5385"/>
                        <a:pt x="339" y="5349"/>
                        <a:pt x="366" y="5313"/>
                      </a:cubicBezTo>
                      <a:cubicBezTo>
                        <a:pt x="396" y="5254"/>
                        <a:pt x="444" y="5201"/>
                        <a:pt x="500" y="5164"/>
                      </a:cubicBezTo>
                      <a:lnTo>
                        <a:pt x="500" y="5164"/>
                      </a:lnTo>
                      <a:cubicBezTo>
                        <a:pt x="664" y="5172"/>
                        <a:pt x="832" y="5180"/>
                        <a:pt x="1002" y="5180"/>
                      </a:cubicBezTo>
                      <a:cubicBezTo>
                        <a:pt x="1187" y="5180"/>
                        <a:pt x="1374" y="5171"/>
                        <a:pt x="1561" y="5144"/>
                      </a:cubicBezTo>
                      <a:cubicBezTo>
                        <a:pt x="1936" y="5099"/>
                        <a:pt x="2320" y="4966"/>
                        <a:pt x="2623" y="4725"/>
                      </a:cubicBezTo>
                      <a:cubicBezTo>
                        <a:pt x="2935" y="4475"/>
                        <a:pt x="3158" y="4127"/>
                        <a:pt x="3256" y="3752"/>
                      </a:cubicBezTo>
                      <a:cubicBezTo>
                        <a:pt x="3363" y="3378"/>
                        <a:pt x="3346" y="2976"/>
                        <a:pt x="3256" y="2619"/>
                      </a:cubicBezTo>
                      <a:cubicBezTo>
                        <a:pt x="3176" y="2245"/>
                        <a:pt x="2998" y="1879"/>
                        <a:pt x="2721" y="1611"/>
                      </a:cubicBezTo>
                      <a:cubicBezTo>
                        <a:pt x="2445" y="1344"/>
                        <a:pt x="2097" y="1147"/>
                        <a:pt x="1713" y="1076"/>
                      </a:cubicBezTo>
                      <a:cubicBezTo>
                        <a:pt x="1573" y="1056"/>
                        <a:pt x="1432" y="1046"/>
                        <a:pt x="1295" y="1046"/>
                      </a:cubicBezTo>
                      <a:cubicBezTo>
                        <a:pt x="1250" y="1046"/>
                        <a:pt x="1205" y="1047"/>
                        <a:pt x="1160" y="1049"/>
                      </a:cubicBezTo>
                      <a:cubicBezTo>
                        <a:pt x="1141" y="1047"/>
                        <a:pt x="1121" y="1047"/>
                        <a:pt x="1102" y="1047"/>
                      </a:cubicBezTo>
                      <a:cubicBezTo>
                        <a:pt x="1047" y="1047"/>
                        <a:pt x="992" y="1052"/>
                        <a:pt x="946" y="1052"/>
                      </a:cubicBezTo>
                      <a:cubicBezTo>
                        <a:pt x="930" y="1052"/>
                        <a:pt x="914" y="1051"/>
                        <a:pt x="901" y="1049"/>
                      </a:cubicBezTo>
                      <a:cubicBezTo>
                        <a:pt x="866" y="1040"/>
                        <a:pt x="839" y="1031"/>
                        <a:pt x="839" y="1022"/>
                      </a:cubicBezTo>
                      <a:cubicBezTo>
                        <a:pt x="821" y="1005"/>
                        <a:pt x="812" y="969"/>
                        <a:pt x="803" y="933"/>
                      </a:cubicBezTo>
                      <a:cubicBezTo>
                        <a:pt x="776" y="773"/>
                        <a:pt x="767" y="585"/>
                        <a:pt x="803" y="425"/>
                      </a:cubicBezTo>
                      <a:cubicBezTo>
                        <a:pt x="836" y="278"/>
                        <a:pt x="905" y="117"/>
                        <a:pt x="1026" y="117"/>
                      </a:cubicBezTo>
                      <a:cubicBezTo>
                        <a:pt x="1037" y="117"/>
                        <a:pt x="1049" y="118"/>
                        <a:pt x="1062" y="121"/>
                      </a:cubicBezTo>
                      <a:cubicBezTo>
                        <a:pt x="1071" y="130"/>
                        <a:pt x="1071" y="130"/>
                        <a:pt x="1071" y="130"/>
                      </a:cubicBezTo>
                      <a:lnTo>
                        <a:pt x="1080" y="130"/>
                      </a:lnTo>
                      <a:cubicBezTo>
                        <a:pt x="1249" y="121"/>
                        <a:pt x="1421" y="113"/>
                        <a:pt x="1593" y="113"/>
                      </a:cubicBezTo>
                      <a:cubicBezTo>
                        <a:pt x="1764" y="113"/>
                        <a:pt x="1936" y="121"/>
                        <a:pt x="2106" y="148"/>
                      </a:cubicBezTo>
                      <a:cubicBezTo>
                        <a:pt x="2436" y="211"/>
                        <a:pt x="2766" y="336"/>
                        <a:pt x="3060" y="523"/>
                      </a:cubicBezTo>
                      <a:cubicBezTo>
                        <a:pt x="2775" y="318"/>
                        <a:pt x="2453" y="157"/>
                        <a:pt x="2114" y="86"/>
                      </a:cubicBezTo>
                      <a:cubicBezTo>
                        <a:pt x="1767" y="14"/>
                        <a:pt x="1419" y="14"/>
                        <a:pt x="1071" y="6"/>
                      </a:cubicBezTo>
                      <a:lnTo>
                        <a:pt x="1089" y="6"/>
                      </a:lnTo>
                      <a:cubicBezTo>
                        <a:pt x="1069" y="2"/>
                        <a:pt x="1048" y="0"/>
                        <a:pt x="10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0478;p45">
                  <a:extLst>
                    <a:ext uri="{FF2B5EF4-FFF2-40B4-BE49-F238E27FC236}">
                      <a16:creationId xmlns:a16="http://schemas.microsoft.com/office/drawing/2014/main" id="{23B93461-DF36-4334-B4E6-7457DA7AECB2}"/>
                    </a:ext>
                  </a:extLst>
                </p:cNvPr>
                <p:cNvSpPr/>
                <p:nvPr/>
              </p:nvSpPr>
              <p:spPr>
                <a:xfrm>
                  <a:off x="1199090" y="2925486"/>
                  <a:ext cx="897252" cy="9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1488" extrusionOk="0">
                      <a:moveTo>
                        <a:pt x="5459" y="1"/>
                      </a:moveTo>
                      <a:cubicBezTo>
                        <a:pt x="1002" y="1"/>
                        <a:pt x="0" y="430"/>
                        <a:pt x="0" y="430"/>
                      </a:cubicBezTo>
                      <a:cubicBezTo>
                        <a:pt x="0" y="430"/>
                        <a:pt x="866" y="1340"/>
                        <a:pt x="7128" y="1474"/>
                      </a:cubicBezTo>
                      <a:cubicBezTo>
                        <a:pt x="7574" y="1484"/>
                        <a:pt x="7992" y="1488"/>
                        <a:pt x="8384" y="1488"/>
                      </a:cubicBezTo>
                      <a:cubicBezTo>
                        <a:pt x="13514" y="1488"/>
                        <a:pt x="14292" y="734"/>
                        <a:pt x="14292" y="734"/>
                      </a:cubicBezTo>
                      <a:cubicBezTo>
                        <a:pt x="14292" y="734"/>
                        <a:pt x="13070" y="145"/>
                        <a:pt x="7164" y="20"/>
                      </a:cubicBezTo>
                      <a:cubicBezTo>
                        <a:pt x="6546" y="7"/>
                        <a:pt x="5979" y="1"/>
                        <a:pt x="54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0479;p45">
                  <a:extLst>
                    <a:ext uri="{FF2B5EF4-FFF2-40B4-BE49-F238E27FC236}">
                      <a16:creationId xmlns:a16="http://schemas.microsoft.com/office/drawing/2014/main" id="{8E5E24C3-FA10-A51F-7153-5F29FBC2CBF0}"/>
                    </a:ext>
                  </a:extLst>
                </p:cNvPr>
                <p:cNvSpPr/>
                <p:nvPr/>
              </p:nvSpPr>
              <p:spPr>
                <a:xfrm>
                  <a:off x="1191242" y="2922347"/>
                  <a:ext cx="913512" cy="105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1" h="1675" extrusionOk="0">
                      <a:moveTo>
                        <a:pt x="4589" y="1"/>
                      </a:moveTo>
                      <a:cubicBezTo>
                        <a:pt x="4289" y="1"/>
                        <a:pt x="3988" y="3"/>
                        <a:pt x="3685" y="7"/>
                      </a:cubicBezTo>
                      <a:cubicBezTo>
                        <a:pt x="3087" y="16"/>
                        <a:pt x="2490" y="43"/>
                        <a:pt x="1892" y="88"/>
                      </a:cubicBezTo>
                      <a:cubicBezTo>
                        <a:pt x="1588" y="114"/>
                        <a:pt x="1285" y="141"/>
                        <a:pt x="991" y="186"/>
                      </a:cubicBezTo>
                      <a:cubicBezTo>
                        <a:pt x="839" y="204"/>
                        <a:pt x="687" y="230"/>
                        <a:pt x="536" y="257"/>
                      </a:cubicBezTo>
                      <a:cubicBezTo>
                        <a:pt x="384" y="284"/>
                        <a:pt x="250" y="311"/>
                        <a:pt x="81" y="373"/>
                      </a:cubicBezTo>
                      <a:cubicBezTo>
                        <a:pt x="63" y="373"/>
                        <a:pt x="54" y="391"/>
                        <a:pt x="36" y="400"/>
                      </a:cubicBezTo>
                      <a:cubicBezTo>
                        <a:pt x="1" y="445"/>
                        <a:pt x="1" y="516"/>
                        <a:pt x="45" y="552"/>
                      </a:cubicBezTo>
                      <a:cubicBezTo>
                        <a:pt x="90" y="596"/>
                        <a:pt x="117" y="614"/>
                        <a:pt x="161" y="641"/>
                      </a:cubicBezTo>
                      <a:cubicBezTo>
                        <a:pt x="188" y="668"/>
                        <a:pt x="224" y="685"/>
                        <a:pt x="259" y="703"/>
                      </a:cubicBezTo>
                      <a:cubicBezTo>
                        <a:pt x="331" y="739"/>
                        <a:pt x="402" y="766"/>
                        <a:pt x="482" y="801"/>
                      </a:cubicBezTo>
                      <a:lnTo>
                        <a:pt x="696" y="891"/>
                      </a:lnTo>
                      <a:lnTo>
                        <a:pt x="919" y="962"/>
                      </a:lnTo>
                      <a:cubicBezTo>
                        <a:pt x="1214" y="1051"/>
                        <a:pt x="1508" y="1123"/>
                        <a:pt x="1812" y="1185"/>
                      </a:cubicBezTo>
                      <a:cubicBezTo>
                        <a:pt x="2409" y="1301"/>
                        <a:pt x="3016" y="1381"/>
                        <a:pt x="3614" y="1453"/>
                      </a:cubicBezTo>
                      <a:cubicBezTo>
                        <a:pt x="4827" y="1578"/>
                        <a:pt x="6040" y="1640"/>
                        <a:pt x="7253" y="1667"/>
                      </a:cubicBezTo>
                      <a:cubicBezTo>
                        <a:pt x="7594" y="1672"/>
                        <a:pt x="7935" y="1675"/>
                        <a:pt x="8275" y="1675"/>
                      </a:cubicBezTo>
                      <a:cubicBezTo>
                        <a:pt x="9148" y="1675"/>
                        <a:pt x="10021" y="1656"/>
                        <a:pt x="10893" y="1604"/>
                      </a:cubicBezTo>
                      <a:cubicBezTo>
                        <a:pt x="11500" y="1560"/>
                        <a:pt x="12106" y="1515"/>
                        <a:pt x="12704" y="1417"/>
                      </a:cubicBezTo>
                      <a:cubicBezTo>
                        <a:pt x="13007" y="1363"/>
                        <a:pt x="13311" y="1310"/>
                        <a:pt x="13605" y="1230"/>
                      </a:cubicBezTo>
                      <a:lnTo>
                        <a:pt x="13828" y="1167"/>
                      </a:lnTo>
                      <a:lnTo>
                        <a:pt x="14051" y="1096"/>
                      </a:lnTo>
                      <a:cubicBezTo>
                        <a:pt x="14123" y="1060"/>
                        <a:pt x="14203" y="1042"/>
                        <a:pt x="14274" y="998"/>
                      </a:cubicBezTo>
                      <a:cubicBezTo>
                        <a:pt x="14310" y="980"/>
                        <a:pt x="14346" y="971"/>
                        <a:pt x="14381" y="944"/>
                      </a:cubicBezTo>
                      <a:cubicBezTo>
                        <a:pt x="14417" y="926"/>
                        <a:pt x="14453" y="908"/>
                        <a:pt x="14497" y="864"/>
                      </a:cubicBezTo>
                      <a:cubicBezTo>
                        <a:pt x="14515" y="855"/>
                        <a:pt x="14524" y="837"/>
                        <a:pt x="14533" y="819"/>
                      </a:cubicBezTo>
                      <a:cubicBezTo>
                        <a:pt x="14551" y="766"/>
                        <a:pt x="14524" y="703"/>
                        <a:pt x="14470" y="685"/>
                      </a:cubicBezTo>
                      <a:cubicBezTo>
                        <a:pt x="14310" y="614"/>
                        <a:pt x="14167" y="587"/>
                        <a:pt x="14015" y="543"/>
                      </a:cubicBezTo>
                      <a:cubicBezTo>
                        <a:pt x="13864" y="516"/>
                        <a:pt x="13721" y="480"/>
                        <a:pt x="13569" y="453"/>
                      </a:cubicBezTo>
                      <a:cubicBezTo>
                        <a:pt x="13275" y="400"/>
                        <a:pt x="12972" y="364"/>
                        <a:pt x="12677" y="320"/>
                      </a:cubicBezTo>
                      <a:cubicBezTo>
                        <a:pt x="12080" y="248"/>
                        <a:pt x="11482" y="204"/>
                        <a:pt x="10884" y="159"/>
                      </a:cubicBezTo>
                      <a:cubicBezTo>
                        <a:pt x="10278" y="123"/>
                        <a:pt x="9680" y="106"/>
                        <a:pt x="9082" y="88"/>
                      </a:cubicBezTo>
                      <a:cubicBezTo>
                        <a:pt x="8779" y="79"/>
                        <a:pt x="8484" y="70"/>
                        <a:pt x="8181" y="70"/>
                      </a:cubicBezTo>
                      <a:lnTo>
                        <a:pt x="7289" y="70"/>
                      </a:lnTo>
                      <a:lnTo>
                        <a:pt x="9082" y="168"/>
                      </a:lnTo>
                      <a:cubicBezTo>
                        <a:pt x="9680" y="204"/>
                        <a:pt x="10278" y="248"/>
                        <a:pt x="10866" y="302"/>
                      </a:cubicBezTo>
                      <a:cubicBezTo>
                        <a:pt x="11464" y="364"/>
                        <a:pt x="12062" y="418"/>
                        <a:pt x="12651" y="507"/>
                      </a:cubicBezTo>
                      <a:cubicBezTo>
                        <a:pt x="12945" y="552"/>
                        <a:pt x="13239" y="596"/>
                        <a:pt x="13534" y="659"/>
                      </a:cubicBezTo>
                      <a:cubicBezTo>
                        <a:pt x="13676" y="685"/>
                        <a:pt x="13819" y="721"/>
                        <a:pt x="13962" y="757"/>
                      </a:cubicBezTo>
                      <a:cubicBezTo>
                        <a:pt x="14022" y="772"/>
                        <a:pt x="14084" y="788"/>
                        <a:pt x="14144" y="806"/>
                      </a:cubicBezTo>
                      <a:lnTo>
                        <a:pt x="14144" y="806"/>
                      </a:lnTo>
                      <a:cubicBezTo>
                        <a:pt x="14090" y="828"/>
                        <a:pt x="14030" y="851"/>
                        <a:pt x="13971" y="873"/>
                      </a:cubicBezTo>
                      <a:lnTo>
                        <a:pt x="13766" y="935"/>
                      </a:lnTo>
                      <a:lnTo>
                        <a:pt x="13552" y="989"/>
                      </a:lnTo>
                      <a:cubicBezTo>
                        <a:pt x="13257" y="1060"/>
                        <a:pt x="12963" y="1114"/>
                        <a:pt x="12668" y="1158"/>
                      </a:cubicBezTo>
                      <a:cubicBezTo>
                        <a:pt x="12080" y="1256"/>
                        <a:pt x="11473" y="1301"/>
                        <a:pt x="10875" y="1337"/>
                      </a:cubicBezTo>
                      <a:cubicBezTo>
                        <a:pt x="10147" y="1374"/>
                        <a:pt x="9420" y="1389"/>
                        <a:pt x="8690" y="1389"/>
                      </a:cubicBezTo>
                      <a:cubicBezTo>
                        <a:pt x="8212" y="1389"/>
                        <a:pt x="7733" y="1383"/>
                        <a:pt x="7253" y="1372"/>
                      </a:cubicBezTo>
                      <a:cubicBezTo>
                        <a:pt x="6049" y="1346"/>
                        <a:pt x="4845" y="1301"/>
                        <a:pt x="3640" y="1176"/>
                      </a:cubicBezTo>
                      <a:cubicBezTo>
                        <a:pt x="3043" y="1114"/>
                        <a:pt x="2445" y="1042"/>
                        <a:pt x="1856" y="926"/>
                      </a:cubicBezTo>
                      <a:cubicBezTo>
                        <a:pt x="1562" y="873"/>
                        <a:pt x="1276" y="801"/>
                        <a:pt x="991" y="721"/>
                      </a:cubicBezTo>
                      <a:lnTo>
                        <a:pt x="777" y="659"/>
                      </a:lnTo>
                      <a:lnTo>
                        <a:pt x="571" y="587"/>
                      </a:lnTo>
                      <a:cubicBezTo>
                        <a:pt x="510" y="557"/>
                        <a:pt x="449" y="533"/>
                        <a:pt x="399" y="510"/>
                      </a:cubicBezTo>
                      <a:lnTo>
                        <a:pt x="399" y="510"/>
                      </a:lnTo>
                      <a:cubicBezTo>
                        <a:pt x="459" y="495"/>
                        <a:pt x="521" y="483"/>
                        <a:pt x="580" y="471"/>
                      </a:cubicBezTo>
                      <a:cubicBezTo>
                        <a:pt x="723" y="445"/>
                        <a:pt x="875" y="418"/>
                        <a:pt x="1018" y="391"/>
                      </a:cubicBezTo>
                      <a:cubicBezTo>
                        <a:pt x="1312" y="346"/>
                        <a:pt x="1606" y="311"/>
                        <a:pt x="1901" y="275"/>
                      </a:cubicBezTo>
                      <a:cubicBezTo>
                        <a:pt x="2498" y="213"/>
                        <a:pt x="3096" y="186"/>
                        <a:pt x="3694" y="150"/>
                      </a:cubicBezTo>
                      <a:cubicBezTo>
                        <a:pt x="4292" y="123"/>
                        <a:pt x="4889" y="97"/>
                        <a:pt x="5487" y="88"/>
                      </a:cubicBezTo>
                      <a:lnTo>
                        <a:pt x="7289" y="70"/>
                      </a:lnTo>
                      <a:lnTo>
                        <a:pt x="6388" y="34"/>
                      </a:lnTo>
                      <a:cubicBezTo>
                        <a:pt x="6085" y="25"/>
                        <a:pt x="5790" y="16"/>
                        <a:pt x="5487" y="7"/>
                      </a:cubicBezTo>
                      <a:cubicBezTo>
                        <a:pt x="5188" y="3"/>
                        <a:pt x="4889" y="1"/>
                        <a:pt x="4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0480;p45">
                  <a:extLst>
                    <a:ext uri="{FF2B5EF4-FFF2-40B4-BE49-F238E27FC236}">
                      <a16:creationId xmlns:a16="http://schemas.microsoft.com/office/drawing/2014/main" id="{345473BF-AA4B-D57D-9DAC-A6FAF9CEEC01}"/>
                    </a:ext>
                  </a:extLst>
                </p:cNvPr>
                <p:cNvSpPr/>
                <p:nvPr/>
              </p:nvSpPr>
              <p:spPr>
                <a:xfrm>
                  <a:off x="1183395" y="2952482"/>
                  <a:ext cx="915772" cy="65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7" h="10396" extrusionOk="0">
                      <a:moveTo>
                        <a:pt x="250" y="0"/>
                      </a:moveTo>
                      <a:lnTo>
                        <a:pt x="250" y="0"/>
                      </a:lnTo>
                      <a:cubicBezTo>
                        <a:pt x="143" y="2257"/>
                        <a:pt x="1" y="4782"/>
                        <a:pt x="964" y="6780"/>
                      </a:cubicBezTo>
                      <a:cubicBezTo>
                        <a:pt x="1972" y="8886"/>
                        <a:pt x="4229" y="10322"/>
                        <a:pt x="6558" y="10366"/>
                      </a:cubicBezTo>
                      <a:lnTo>
                        <a:pt x="7798" y="10393"/>
                      </a:lnTo>
                      <a:cubicBezTo>
                        <a:pt x="7849" y="10395"/>
                        <a:pt x="7901" y="10395"/>
                        <a:pt x="7953" y="10395"/>
                      </a:cubicBezTo>
                      <a:cubicBezTo>
                        <a:pt x="10229" y="10395"/>
                        <a:pt x="12470" y="9063"/>
                        <a:pt x="13543" y="7048"/>
                      </a:cubicBezTo>
                      <a:cubicBezTo>
                        <a:pt x="14587" y="5094"/>
                        <a:pt x="14551" y="2569"/>
                        <a:pt x="14542" y="304"/>
                      </a:cubicBezTo>
                      <a:lnTo>
                        <a:pt x="14542" y="304"/>
                      </a:lnTo>
                      <a:cubicBezTo>
                        <a:pt x="14542" y="304"/>
                        <a:pt x="13074" y="923"/>
                        <a:pt x="8532" y="923"/>
                      </a:cubicBezTo>
                      <a:cubicBezTo>
                        <a:pt x="8168" y="923"/>
                        <a:pt x="7783" y="919"/>
                        <a:pt x="7378" y="910"/>
                      </a:cubicBezTo>
                      <a:cubicBezTo>
                        <a:pt x="1928" y="794"/>
                        <a:pt x="251" y="0"/>
                        <a:pt x="2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0481;p45">
                  <a:extLst>
                    <a:ext uri="{FF2B5EF4-FFF2-40B4-BE49-F238E27FC236}">
                      <a16:creationId xmlns:a16="http://schemas.microsoft.com/office/drawing/2014/main" id="{536E7B4C-1ABE-D9F0-2DEC-B6B4A27592B5}"/>
                    </a:ext>
                  </a:extLst>
                </p:cNvPr>
                <p:cNvSpPr/>
                <p:nvPr/>
              </p:nvSpPr>
              <p:spPr>
                <a:xfrm>
                  <a:off x="1185090" y="2946894"/>
                  <a:ext cx="919099" cy="667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0" h="10628" extrusionOk="0">
                      <a:moveTo>
                        <a:pt x="232" y="0"/>
                      </a:moveTo>
                      <a:cubicBezTo>
                        <a:pt x="179" y="0"/>
                        <a:pt x="143" y="36"/>
                        <a:pt x="134" y="80"/>
                      </a:cubicBezTo>
                      <a:cubicBezTo>
                        <a:pt x="72" y="1285"/>
                        <a:pt x="0" y="2498"/>
                        <a:pt x="72" y="3711"/>
                      </a:cubicBezTo>
                      <a:cubicBezTo>
                        <a:pt x="152" y="4924"/>
                        <a:pt x="384" y="6164"/>
                        <a:pt x="991" y="7244"/>
                      </a:cubicBezTo>
                      <a:cubicBezTo>
                        <a:pt x="1588" y="8323"/>
                        <a:pt x="2507" y="9215"/>
                        <a:pt x="3596" y="9804"/>
                      </a:cubicBezTo>
                      <a:cubicBezTo>
                        <a:pt x="4131" y="10099"/>
                        <a:pt x="4720" y="10322"/>
                        <a:pt x="5317" y="10455"/>
                      </a:cubicBezTo>
                      <a:cubicBezTo>
                        <a:pt x="5621" y="10518"/>
                        <a:pt x="5924" y="10562"/>
                        <a:pt x="6236" y="10589"/>
                      </a:cubicBezTo>
                      <a:cubicBezTo>
                        <a:pt x="6548" y="10607"/>
                        <a:pt x="6843" y="10607"/>
                        <a:pt x="7146" y="10616"/>
                      </a:cubicBezTo>
                      <a:cubicBezTo>
                        <a:pt x="7389" y="10616"/>
                        <a:pt x="7626" y="10627"/>
                        <a:pt x="7871" y="10627"/>
                      </a:cubicBezTo>
                      <a:cubicBezTo>
                        <a:pt x="7932" y="10627"/>
                        <a:pt x="7994" y="10627"/>
                        <a:pt x="8056" y="10625"/>
                      </a:cubicBezTo>
                      <a:cubicBezTo>
                        <a:pt x="8368" y="10616"/>
                        <a:pt x="8681" y="10580"/>
                        <a:pt x="8984" y="10527"/>
                      </a:cubicBezTo>
                      <a:cubicBezTo>
                        <a:pt x="9591" y="10420"/>
                        <a:pt x="10179" y="10223"/>
                        <a:pt x="10732" y="9956"/>
                      </a:cubicBezTo>
                      <a:cubicBezTo>
                        <a:pt x="11839" y="9421"/>
                        <a:pt x="12802" y="8564"/>
                        <a:pt x="13444" y="7512"/>
                      </a:cubicBezTo>
                      <a:cubicBezTo>
                        <a:pt x="13774" y="6985"/>
                        <a:pt x="14006" y="6414"/>
                        <a:pt x="14176" y="5825"/>
                      </a:cubicBezTo>
                      <a:cubicBezTo>
                        <a:pt x="14345" y="5237"/>
                        <a:pt x="14444" y="4630"/>
                        <a:pt x="14506" y="4023"/>
                      </a:cubicBezTo>
                      <a:cubicBezTo>
                        <a:pt x="14640" y="2810"/>
                        <a:pt x="14613" y="1597"/>
                        <a:pt x="14604" y="393"/>
                      </a:cubicBezTo>
                      <a:cubicBezTo>
                        <a:pt x="14604" y="384"/>
                        <a:pt x="14604" y="375"/>
                        <a:pt x="14595" y="366"/>
                      </a:cubicBezTo>
                      <a:cubicBezTo>
                        <a:pt x="14588" y="331"/>
                        <a:pt x="14554" y="307"/>
                        <a:pt x="14517" y="307"/>
                      </a:cubicBezTo>
                      <a:cubicBezTo>
                        <a:pt x="14508" y="307"/>
                        <a:pt x="14498" y="308"/>
                        <a:pt x="14488" y="312"/>
                      </a:cubicBezTo>
                      <a:lnTo>
                        <a:pt x="14479" y="312"/>
                      </a:lnTo>
                      <a:cubicBezTo>
                        <a:pt x="13935" y="509"/>
                        <a:pt x="13337" y="607"/>
                        <a:pt x="12749" y="696"/>
                      </a:cubicBezTo>
                      <a:cubicBezTo>
                        <a:pt x="12151" y="785"/>
                        <a:pt x="11553" y="848"/>
                        <a:pt x="10955" y="892"/>
                      </a:cubicBezTo>
                      <a:cubicBezTo>
                        <a:pt x="10661" y="910"/>
                        <a:pt x="10358" y="928"/>
                        <a:pt x="10054" y="946"/>
                      </a:cubicBezTo>
                      <a:lnTo>
                        <a:pt x="9153" y="972"/>
                      </a:lnTo>
                      <a:lnTo>
                        <a:pt x="8252" y="990"/>
                      </a:lnTo>
                      <a:lnTo>
                        <a:pt x="7351" y="999"/>
                      </a:lnTo>
                      <a:lnTo>
                        <a:pt x="8252" y="1026"/>
                      </a:lnTo>
                      <a:lnTo>
                        <a:pt x="9162" y="1035"/>
                      </a:lnTo>
                      <a:lnTo>
                        <a:pt x="10063" y="1026"/>
                      </a:lnTo>
                      <a:cubicBezTo>
                        <a:pt x="10358" y="1008"/>
                        <a:pt x="10661" y="1008"/>
                        <a:pt x="10964" y="990"/>
                      </a:cubicBezTo>
                      <a:cubicBezTo>
                        <a:pt x="11562" y="964"/>
                        <a:pt x="12169" y="910"/>
                        <a:pt x="12766" y="839"/>
                      </a:cubicBezTo>
                      <a:cubicBezTo>
                        <a:pt x="13070" y="803"/>
                        <a:pt x="13364" y="758"/>
                        <a:pt x="13659" y="705"/>
                      </a:cubicBezTo>
                      <a:cubicBezTo>
                        <a:pt x="13923" y="650"/>
                        <a:pt x="14173" y="596"/>
                        <a:pt x="14434" y="512"/>
                      </a:cubicBezTo>
                      <a:lnTo>
                        <a:pt x="14434" y="512"/>
                      </a:lnTo>
                      <a:cubicBezTo>
                        <a:pt x="14426" y="1677"/>
                        <a:pt x="14421" y="2849"/>
                        <a:pt x="14283" y="3997"/>
                      </a:cubicBezTo>
                      <a:cubicBezTo>
                        <a:pt x="14140" y="5183"/>
                        <a:pt x="13846" y="6370"/>
                        <a:pt x="13221" y="7378"/>
                      </a:cubicBezTo>
                      <a:cubicBezTo>
                        <a:pt x="12606" y="8386"/>
                        <a:pt x="11678" y="9198"/>
                        <a:pt x="10616" y="9706"/>
                      </a:cubicBezTo>
                      <a:cubicBezTo>
                        <a:pt x="10081" y="9965"/>
                        <a:pt x="9510" y="10152"/>
                        <a:pt x="8930" y="10250"/>
                      </a:cubicBezTo>
                      <a:cubicBezTo>
                        <a:pt x="8645" y="10295"/>
                        <a:pt x="8351" y="10331"/>
                        <a:pt x="8056" y="10331"/>
                      </a:cubicBezTo>
                      <a:cubicBezTo>
                        <a:pt x="7997" y="10332"/>
                        <a:pt x="7938" y="10333"/>
                        <a:pt x="7878" y="10333"/>
                      </a:cubicBezTo>
                      <a:cubicBezTo>
                        <a:pt x="7640" y="10333"/>
                        <a:pt x="7398" y="10322"/>
                        <a:pt x="7155" y="10322"/>
                      </a:cubicBezTo>
                      <a:cubicBezTo>
                        <a:pt x="6852" y="10313"/>
                        <a:pt x="6548" y="10313"/>
                        <a:pt x="6254" y="10295"/>
                      </a:cubicBezTo>
                      <a:cubicBezTo>
                        <a:pt x="5960" y="10277"/>
                        <a:pt x="5665" y="10232"/>
                        <a:pt x="5380" y="10170"/>
                      </a:cubicBezTo>
                      <a:cubicBezTo>
                        <a:pt x="4809" y="10045"/>
                        <a:pt x="4247" y="9840"/>
                        <a:pt x="3729" y="9554"/>
                      </a:cubicBezTo>
                      <a:cubicBezTo>
                        <a:pt x="2686" y="9001"/>
                        <a:pt x="1794" y="8154"/>
                        <a:pt x="1214" y="7119"/>
                      </a:cubicBezTo>
                      <a:cubicBezTo>
                        <a:pt x="634" y="6084"/>
                        <a:pt x="402" y="4889"/>
                        <a:pt x="304" y="3702"/>
                      </a:cubicBezTo>
                      <a:cubicBezTo>
                        <a:pt x="217" y="2546"/>
                        <a:pt x="265" y="1373"/>
                        <a:pt x="308" y="207"/>
                      </a:cubicBezTo>
                      <a:lnTo>
                        <a:pt x="308" y="207"/>
                      </a:lnTo>
                      <a:cubicBezTo>
                        <a:pt x="849" y="407"/>
                        <a:pt x="1398" y="507"/>
                        <a:pt x="1954" y="607"/>
                      </a:cubicBezTo>
                      <a:cubicBezTo>
                        <a:pt x="2552" y="705"/>
                        <a:pt x="3150" y="785"/>
                        <a:pt x="3747" y="839"/>
                      </a:cubicBezTo>
                      <a:cubicBezTo>
                        <a:pt x="4051" y="865"/>
                        <a:pt x="4345" y="883"/>
                        <a:pt x="4648" y="910"/>
                      </a:cubicBezTo>
                      <a:lnTo>
                        <a:pt x="5549" y="955"/>
                      </a:lnTo>
                      <a:lnTo>
                        <a:pt x="6450" y="981"/>
                      </a:lnTo>
                      <a:lnTo>
                        <a:pt x="7351" y="999"/>
                      </a:lnTo>
                      <a:lnTo>
                        <a:pt x="6450" y="955"/>
                      </a:lnTo>
                      <a:lnTo>
                        <a:pt x="5549" y="901"/>
                      </a:lnTo>
                      <a:lnTo>
                        <a:pt x="4657" y="830"/>
                      </a:lnTo>
                      <a:cubicBezTo>
                        <a:pt x="4354" y="794"/>
                        <a:pt x="4059" y="776"/>
                        <a:pt x="3756" y="732"/>
                      </a:cubicBezTo>
                      <a:cubicBezTo>
                        <a:pt x="3158" y="669"/>
                        <a:pt x="2570" y="580"/>
                        <a:pt x="1981" y="464"/>
                      </a:cubicBezTo>
                      <a:cubicBezTo>
                        <a:pt x="1401" y="348"/>
                        <a:pt x="794" y="223"/>
                        <a:pt x="259" y="9"/>
                      </a:cubicBezTo>
                      <a:cubicBezTo>
                        <a:pt x="250" y="0"/>
                        <a:pt x="241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0482;p45">
                  <a:extLst>
                    <a:ext uri="{FF2B5EF4-FFF2-40B4-BE49-F238E27FC236}">
                      <a16:creationId xmlns:a16="http://schemas.microsoft.com/office/drawing/2014/main" id="{399F0F8C-F142-27F7-F120-19A4F01622EF}"/>
                    </a:ext>
                  </a:extLst>
                </p:cNvPr>
                <p:cNvSpPr/>
                <p:nvPr/>
              </p:nvSpPr>
              <p:spPr>
                <a:xfrm>
                  <a:off x="1800585" y="3061468"/>
                  <a:ext cx="243712" cy="394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6287" extrusionOk="0">
                      <a:moveTo>
                        <a:pt x="2757" y="1"/>
                      </a:moveTo>
                      <a:cubicBezTo>
                        <a:pt x="2638" y="1"/>
                        <a:pt x="2513" y="23"/>
                        <a:pt x="2383" y="75"/>
                      </a:cubicBezTo>
                      <a:cubicBezTo>
                        <a:pt x="1874" y="271"/>
                        <a:pt x="1589" y="1012"/>
                        <a:pt x="1482" y="1467"/>
                      </a:cubicBezTo>
                      <a:cubicBezTo>
                        <a:pt x="1187" y="2743"/>
                        <a:pt x="902" y="3670"/>
                        <a:pt x="375" y="4678"/>
                      </a:cubicBezTo>
                      <a:cubicBezTo>
                        <a:pt x="206" y="5009"/>
                        <a:pt x="1" y="5365"/>
                        <a:pt x="99" y="5722"/>
                      </a:cubicBezTo>
                      <a:cubicBezTo>
                        <a:pt x="197" y="6078"/>
                        <a:pt x="572" y="6286"/>
                        <a:pt x="946" y="6286"/>
                      </a:cubicBezTo>
                      <a:cubicBezTo>
                        <a:pt x="1012" y="6286"/>
                        <a:pt x="1078" y="6280"/>
                        <a:pt x="1143" y="6266"/>
                      </a:cubicBezTo>
                      <a:cubicBezTo>
                        <a:pt x="1571" y="6186"/>
                        <a:pt x="1910" y="5883"/>
                        <a:pt x="2204" y="5562"/>
                      </a:cubicBezTo>
                      <a:cubicBezTo>
                        <a:pt x="3069" y="4616"/>
                        <a:pt x="3631" y="3394"/>
                        <a:pt x="3792" y="2127"/>
                      </a:cubicBezTo>
                      <a:cubicBezTo>
                        <a:pt x="3855" y="1672"/>
                        <a:pt x="3881" y="1048"/>
                        <a:pt x="3685" y="628"/>
                      </a:cubicBezTo>
                      <a:cubicBezTo>
                        <a:pt x="3531" y="306"/>
                        <a:pt x="3190" y="1"/>
                        <a:pt x="275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0483;p45">
                  <a:extLst>
                    <a:ext uri="{FF2B5EF4-FFF2-40B4-BE49-F238E27FC236}">
                      <a16:creationId xmlns:a16="http://schemas.microsoft.com/office/drawing/2014/main" id="{600806E5-59A7-C0FF-D08D-4B6DE4F9DE1C}"/>
                    </a:ext>
                  </a:extLst>
                </p:cNvPr>
                <p:cNvSpPr/>
                <p:nvPr/>
              </p:nvSpPr>
              <p:spPr>
                <a:xfrm>
                  <a:off x="1800020" y="3060338"/>
                  <a:ext cx="245407" cy="39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9" h="6321" extrusionOk="0">
                      <a:moveTo>
                        <a:pt x="2754" y="39"/>
                      </a:moveTo>
                      <a:cubicBezTo>
                        <a:pt x="3164" y="39"/>
                        <a:pt x="3509" y="315"/>
                        <a:pt x="3676" y="655"/>
                      </a:cubicBezTo>
                      <a:cubicBezTo>
                        <a:pt x="3837" y="976"/>
                        <a:pt x="3872" y="1476"/>
                        <a:pt x="3783" y="2136"/>
                      </a:cubicBezTo>
                      <a:cubicBezTo>
                        <a:pt x="3623" y="3412"/>
                        <a:pt x="3061" y="4625"/>
                        <a:pt x="2204" y="5571"/>
                      </a:cubicBezTo>
                      <a:cubicBezTo>
                        <a:pt x="1963" y="5829"/>
                        <a:pt x="1598" y="6177"/>
                        <a:pt x="1152" y="6267"/>
                      </a:cubicBezTo>
                      <a:cubicBezTo>
                        <a:pt x="1092" y="6278"/>
                        <a:pt x="1031" y="6284"/>
                        <a:pt x="969" y="6284"/>
                      </a:cubicBezTo>
                      <a:cubicBezTo>
                        <a:pt x="609" y="6284"/>
                        <a:pt x="224" y="6089"/>
                        <a:pt x="126" y="5731"/>
                      </a:cubicBezTo>
                      <a:cubicBezTo>
                        <a:pt x="36" y="5410"/>
                        <a:pt x="206" y="5080"/>
                        <a:pt x="375" y="4768"/>
                      </a:cubicBezTo>
                      <a:lnTo>
                        <a:pt x="402" y="4705"/>
                      </a:lnTo>
                      <a:cubicBezTo>
                        <a:pt x="946" y="3653"/>
                        <a:pt x="1232" y="2698"/>
                        <a:pt x="1508" y="1494"/>
                      </a:cubicBezTo>
                      <a:cubicBezTo>
                        <a:pt x="1624" y="967"/>
                        <a:pt x="1937" y="289"/>
                        <a:pt x="2392" y="111"/>
                      </a:cubicBezTo>
                      <a:cubicBezTo>
                        <a:pt x="2516" y="62"/>
                        <a:pt x="2638" y="39"/>
                        <a:pt x="2754" y="39"/>
                      </a:cubicBezTo>
                      <a:close/>
                      <a:moveTo>
                        <a:pt x="2760" y="0"/>
                      </a:moveTo>
                      <a:cubicBezTo>
                        <a:pt x="2639" y="0"/>
                        <a:pt x="2512" y="24"/>
                        <a:pt x="2383" y="75"/>
                      </a:cubicBezTo>
                      <a:cubicBezTo>
                        <a:pt x="1767" y="316"/>
                        <a:pt x="1517" y="1289"/>
                        <a:pt x="1473" y="1485"/>
                      </a:cubicBezTo>
                      <a:cubicBezTo>
                        <a:pt x="1196" y="2689"/>
                        <a:pt x="920" y="3644"/>
                        <a:pt x="375" y="4688"/>
                      </a:cubicBezTo>
                      <a:lnTo>
                        <a:pt x="340" y="4750"/>
                      </a:lnTo>
                      <a:cubicBezTo>
                        <a:pt x="179" y="5053"/>
                        <a:pt x="1" y="5401"/>
                        <a:pt x="90" y="5740"/>
                      </a:cubicBezTo>
                      <a:cubicBezTo>
                        <a:pt x="188" y="6115"/>
                        <a:pt x="589" y="6320"/>
                        <a:pt x="964" y="6320"/>
                      </a:cubicBezTo>
                      <a:cubicBezTo>
                        <a:pt x="1036" y="6320"/>
                        <a:pt x="1098" y="6320"/>
                        <a:pt x="1152" y="6302"/>
                      </a:cubicBezTo>
                      <a:cubicBezTo>
                        <a:pt x="1615" y="6213"/>
                        <a:pt x="1990" y="5856"/>
                        <a:pt x="2231" y="5597"/>
                      </a:cubicBezTo>
                      <a:cubicBezTo>
                        <a:pt x="3096" y="4643"/>
                        <a:pt x="3658" y="3421"/>
                        <a:pt x="3819" y="2145"/>
                      </a:cubicBezTo>
                      <a:cubicBezTo>
                        <a:pt x="3908" y="1476"/>
                        <a:pt x="3872" y="967"/>
                        <a:pt x="3712" y="637"/>
                      </a:cubicBezTo>
                      <a:cubicBezTo>
                        <a:pt x="3539" y="284"/>
                        <a:pt x="3182" y="0"/>
                        <a:pt x="27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0484;p45">
                  <a:extLst>
                    <a:ext uri="{FF2B5EF4-FFF2-40B4-BE49-F238E27FC236}">
                      <a16:creationId xmlns:a16="http://schemas.microsoft.com/office/drawing/2014/main" id="{FE221147-4C2D-8B35-E940-3FE25274E2F9}"/>
                    </a:ext>
                  </a:extLst>
                </p:cNvPr>
                <p:cNvSpPr/>
                <p:nvPr/>
              </p:nvSpPr>
              <p:spPr>
                <a:xfrm>
                  <a:off x="2191956" y="3035728"/>
                  <a:ext cx="62906" cy="6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48" extrusionOk="0">
                      <a:moveTo>
                        <a:pt x="202" y="1"/>
                      </a:moveTo>
                      <a:cubicBezTo>
                        <a:pt x="93" y="1"/>
                        <a:pt x="0" y="43"/>
                        <a:pt x="47" y="173"/>
                      </a:cubicBezTo>
                      <a:cubicBezTo>
                        <a:pt x="83" y="289"/>
                        <a:pt x="333" y="405"/>
                        <a:pt x="466" y="565"/>
                      </a:cubicBezTo>
                      <a:cubicBezTo>
                        <a:pt x="582" y="690"/>
                        <a:pt x="645" y="851"/>
                        <a:pt x="752" y="976"/>
                      </a:cubicBezTo>
                      <a:cubicBezTo>
                        <a:pt x="787" y="1003"/>
                        <a:pt x="814" y="1038"/>
                        <a:pt x="859" y="1047"/>
                      </a:cubicBezTo>
                      <a:cubicBezTo>
                        <a:pt x="912" y="1047"/>
                        <a:pt x="966" y="1012"/>
                        <a:pt x="984" y="958"/>
                      </a:cubicBezTo>
                      <a:cubicBezTo>
                        <a:pt x="1002" y="913"/>
                        <a:pt x="1002" y="860"/>
                        <a:pt x="993" y="806"/>
                      </a:cubicBezTo>
                      <a:cubicBezTo>
                        <a:pt x="939" y="476"/>
                        <a:pt x="707" y="200"/>
                        <a:pt x="413" y="48"/>
                      </a:cubicBezTo>
                      <a:cubicBezTo>
                        <a:pt x="365" y="22"/>
                        <a:pt x="279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0485;p45">
                  <a:extLst>
                    <a:ext uri="{FF2B5EF4-FFF2-40B4-BE49-F238E27FC236}">
                      <a16:creationId xmlns:a16="http://schemas.microsoft.com/office/drawing/2014/main" id="{DADDBCF5-E997-BE1B-A1B2-7A62A44F1B43}"/>
                    </a:ext>
                  </a:extLst>
                </p:cNvPr>
                <p:cNvSpPr/>
                <p:nvPr/>
              </p:nvSpPr>
              <p:spPr>
                <a:xfrm>
                  <a:off x="2191516" y="3034786"/>
                  <a:ext cx="64475" cy="6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081" extrusionOk="0">
                      <a:moveTo>
                        <a:pt x="211" y="39"/>
                      </a:moveTo>
                      <a:cubicBezTo>
                        <a:pt x="281" y="39"/>
                        <a:pt x="360" y="56"/>
                        <a:pt x="411" y="81"/>
                      </a:cubicBezTo>
                      <a:cubicBezTo>
                        <a:pt x="714" y="233"/>
                        <a:pt x="937" y="518"/>
                        <a:pt x="982" y="821"/>
                      </a:cubicBezTo>
                      <a:cubicBezTo>
                        <a:pt x="991" y="866"/>
                        <a:pt x="991" y="919"/>
                        <a:pt x="973" y="973"/>
                      </a:cubicBezTo>
                      <a:cubicBezTo>
                        <a:pt x="955" y="1009"/>
                        <a:pt x="910" y="1044"/>
                        <a:pt x="866" y="1044"/>
                      </a:cubicBezTo>
                      <a:cubicBezTo>
                        <a:pt x="830" y="1035"/>
                        <a:pt x="803" y="1009"/>
                        <a:pt x="777" y="973"/>
                      </a:cubicBezTo>
                      <a:cubicBezTo>
                        <a:pt x="723" y="919"/>
                        <a:pt x="679" y="848"/>
                        <a:pt x="634" y="777"/>
                      </a:cubicBezTo>
                      <a:cubicBezTo>
                        <a:pt x="589" y="705"/>
                        <a:pt x="545" y="634"/>
                        <a:pt x="491" y="563"/>
                      </a:cubicBezTo>
                      <a:cubicBezTo>
                        <a:pt x="429" y="491"/>
                        <a:pt x="340" y="429"/>
                        <a:pt x="268" y="375"/>
                      </a:cubicBezTo>
                      <a:cubicBezTo>
                        <a:pt x="179" y="304"/>
                        <a:pt x="90" y="241"/>
                        <a:pt x="72" y="188"/>
                      </a:cubicBezTo>
                      <a:cubicBezTo>
                        <a:pt x="54" y="134"/>
                        <a:pt x="54" y="99"/>
                        <a:pt x="81" y="72"/>
                      </a:cubicBezTo>
                      <a:cubicBezTo>
                        <a:pt x="108" y="49"/>
                        <a:pt x="157" y="39"/>
                        <a:pt x="211" y="39"/>
                      </a:cubicBezTo>
                      <a:close/>
                      <a:moveTo>
                        <a:pt x="209" y="0"/>
                      </a:moveTo>
                      <a:cubicBezTo>
                        <a:pt x="150" y="0"/>
                        <a:pt x="96" y="12"/>
                        <a:pt x="63" y="45"/>
                      </a:cubicBezTo>
                      <a:cubicBezTo>
                        <a:pt x="27" y="63"/>
                        <a:pt x="1" y="117"/>
                        <a:pt x="36" y="197"/>
                      </a:cubicBezTo>
                      <a:cubicBezTo>
                        <a:pt x="54" y="268"/>
                        <a:pt x="143" y="331"/>
                        <a:pt x="241" y="402"/>
                      </a:cubicBezTo>
                      <a:cubicBezTo>
                        <a:pt x="322" y="465"/>
                        <a:pt x="402" y="518"/>
                        <a:pt x="464" y="589"/>
                      </a:cubicBezTo>
                      <a:cubicBezTo>
                        <a:pt x="518" y="652"/>
                        <a:pt x="563" y="723"/>
                        <a:pt x="607" y="795"/>
                      </a:cubicBezTo>
                      <a:cubicBezTo>
                        <a:pt x="652" y="866"/>
                        <a:pt x="696" y="937"/>
                        <a:pt x="750" y="1000"/>
                      </a:cubicBezTo>
                      <a:cubicBezTo>
                        <a:pt x="777" y="1035"/>
                        <a:pt x="812" y="1071"/>
                        <a:pt x="866" y="1080"/>
                      </a:cubicBezTo>
                      <a:lnTo>
                        <a:pt x="875" y="1080"/>
                      </a:lnTo>
                      <a:cubicBezTo>
                        <a:pt x="937" y="1080"/>
                        <a:pt x="991" y="1035"/>
                        <a:pt x="1009" y="982"/>
                      </a:cubicBezTo>
                      <a:cubicBezTo>
                        <a:pt x="1026" y="928"/>
                        <a:pt x="1026" y="866"/>
                        <a:pt x="1018" y="821"/>
                      </a:cubicBezTo>
                      <a:cubicBezTo>
                        <a:pt x="973" y="500"/>
                        <a:pt x="741" y="206"/>
                        <a:pt x="429" y="45"/>
                      </a:cubicBezTo>
                      <a:cubicBezTo>
                        <a:pt x="382" y="24"/>
                        <a:pt x="291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0486;p45">
                  <a:extLst>
                    <a:ext uri="{FF2B5EF4-FFF2-40B4-BE49-F238E27FC236}">
                      <a16:creationId xmlns:a16="http://schemas.microsoft.com/office/drawing/2014/main" id="{DAFFA240-EBF4-68C7-EA42-840299F38AD8}"/>
                    </a:ext>
                  </a:extLst>
                </p:cNvPr>
                <p:cNvSpPr/>
                <p:nvPr/>
              </p:nvSpPr>
              <p:spPr>
                <a:xfrm>
                  <a:off x="1547456" y="3020221"/>
                  <a:ext cx="376994" cy="14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224" extrusionOk="0">
                      <a:moveTo>
                        <a:pt x="6004" y="1"/>
                      </a:moveTo>
                      <a:cubicBezTo>
                        <a:pt x="5505" y="45"/>
                        <a:pt x="5005" y="81"/>
                        <a:pt x="4505" y="99"/>
                      </a:cubicBezTo>
                      <a:cubicBezTo>
                        <a:pt x="4152" y="105"/>
                        <a:pt x="3799" y="111"/>
                        <a:pt x="3446" y="111"/>
                      </a:cubicBezTo>
                      <a:cubicBezTo>
                        <a:pt x="3299" y="111"/>
                        <a:pt x="3153" y="110"/>
                        <a:pt x="3007" y="108"/>
                      </a:cubicBezTo>
                      <a:cubicBezTo>
                        <a:pt x="2498" y="108"/>
                        <a:pt x="1999" y="90"/>
                        <a:pt x="1499" y="81"/>
                      </a:cubicBezTo>
                      <a:cubicBezTo>
                        <a:pt x="999" y="72"/>
                        <a:pt x="500" y="54"/>
                        <a:pt x="0" y="45"/>
                      </a:cubicBezTo>
                      <a:lnTo>
                        <a:pt x="0" y="45"/>
                      </a:lnTo>
                      <a:cubicBezTo>
                        <a:pt x="500" y="99"/>
                        <a:pt x="999" y="134"/>
                        <a:pt x="1499" y="170"/>
                      </a:cubicBezTo>
                      <a:cubicBezTo>
                        <a:pt x="1999" y="197"/>
                        <a:pt x="2498" y="215"/>
                        <a:pt x="2998" y="224"/>
                      </a:cubicBezTo>
                      <a:cubicBezTo>
                        <a:pt x="3506" y="224"/>
                        <a:pt x="4006" y="215"/>
                        <a:pt x="4505" y="179"/>
                      </a:cubicBezTo>
                      <a:cubicBezTo>
                        <a:pt x="5005" y="143"/>
                        <a:pt x="5505" y="90"/>
                        <a:pt x="60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0487;p45">
                  <a:extLst>
                    <a:ext uri="{FF2B5EF4-FFF2-40B4-BE49-F238E27FC236}">
                      <a16:creationId xmlns:a16="http://schemas.microsoft.com/office/drawing/2014/main" id="{2D678D7A-1574-4BF2-EEB4-73D7F3AB21FE}"/>
                    </a:ext>
                  </a:extLst>
                </p:cNvPr>
                <p:cNvSpPr/>
                <p:nvPr/>
              </p:nvSpPr>
              <p:spPr>
                <a:xfrm>
                  <a:off x="1273547" y="2940679"/>
                  <a:ext cx="389362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403" extrusionOk="0">
                      <a:moveTo>
                        <a:pt x="4640" y="1"/>
                      </a:moveTo>
                      <a:cubicBezTo>
                        <a:pt x="4122" y="1"/>
                        <a:pt x="3596" y="10"/>
                        <a:pt x="3079" y="19"/>
                      </a:cubicBezTo>
                      <a:cubicBezTo>
                        <a:pt x="2552" y="37"/>
                        <a:pt x="2035" y="63"/>
                        <a:pt x="1518" y="99"/>
                      </a:cubicBezTo>
                      <a:cubicBezTo>
                        <a:pt x="1259" y="126"/>
                        <a:pt x="1000" y="144"/>
                        <a:pt x="741" y="170"/>
                      </a:cubicBezTo>
                      <a:cubicBezTo>
                        <a:pt x="608" y="188"/>
                        <a:pt x="483" y="197"/>
                        <a:pt x="349" y="215"/>
                      </a:cubicBezTo>
                      <a:lnTo>
                        <a:pt x="153" y="242"/>
                      </a:lnTo>
                      <a:cubicBezTo>
                        <a:pt x="126" y="251"/>
                        <a:pt x="90" y="251"/>
                        <a:pt x="54" y="269"/>
                      </a:cubicBezTo>
                      <a:cubicBezTo>
                        <a:pt x="28" y="286"/>
                        <a:pt x="1" y="313"/>
                        <a:pt x="1" y="349"/>
                      </a:cubicBezTo>
                      <a:lnTo>
                        <a:pt x="10" y="349"/>
                      </a:lnTo>
                      <a:cubicBezTo>
                        <a:pt x="19" y="286"/>
                        <a:pt x="99" y="269"/>
                        <a:pt x="162" y="269"/>
                      </a:cubicBezTo>
                      <a:lnTo>
                        <a:pt x="349" y="251"/>
                      </a:lnTo>
                      <a:lnTo>
                        <a:pt x="741" y="233"/>
                      </a:lnTo>
                      <a:cubicBezTo>
                        <a:pt x="1000" y="215"/>
                        <a:pt x="1259" y="197"/>
                        <a:pt x="1518" y="188"/>
                      </a:cubicBezTo>
                      <a:cubicBezTo>
                        <a:pt x="2044" y="161"/>
                        <a:pt x="2561" y="144"/>
                        <a:pt x="3079" y="126"/>
                      </a:cubicBezTo>
                      <a:cubicBezTo>
                        <a:pt x="3605" y="108"/>
                        <a:pt x="4122" y="99"/>
                        <a:pt x="4640" y="90"/>
                      </a:cubicBezTo>
                      <a:lnTo>
                        <a:pt x="6201" y="63"/>
                      </a:lnTo>
                      <a:cubicBezTo>
                        <a:pt x="5684" y="28"/>
                        <a:pt x="5166" y="10"/>
                        <a:pt x="4640" y="1"/>
                      </a:cubicBezTo>
                      <a:close/>
                      <a:moveTo>
                        <a:pt x="1" y="349"/>
                      </a:moveTo>
                      <a:lnTo>
                        <a:pt x="1" y="358"/>
                      </a:lnTo>
                      <a:lnTo>
                        <a:pt x="90" y="402"/>
                      </a:lnTo>
                      <a:lnTo>
                        <a:pt x="1" y="3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0488;p45">
                  <a:extLst>
                    <a:ext uri="{FF2B5EF4-FFF2-40B4-BE49-F238E27FC236}">
                      <a16:creationId xmlns:a16="http://schemas.microsoft.com/office/drawing/2014/main" id="{44580AF4-E5EA-B750-286F-18B79834CAEA}"/>
                    </a:ext>
                  </a:extLst>
                </p:cNvPr>
                <p:cNvSpPr/>
                <p:nvPr/>
              </p:nvSpPr>
              <p:spPr>
                <a:xfrm>
                  <a:off x="1674586" y="3441412"/>
                  <a:ext cx="94170" cy="81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1294" extrusionOk="0">
                      <a:moveTo>
                        <a:pt x="1124" y="0"/>
                      </a:moveTo>
                      <a:cubicBezTo>
                        <a:pt x="1116" y="0"/>
                        <a:pt x="1107" y="9"/>
                        <a:pt x="1107" y="18"/>
                      </a:cubicBezTo>
                      <a:cubicBezTo>
                        <a:pt x="1107" y="27"/>
                        <a:pt x="1116" y="36"/>
                        <a:pt x="1124" y="36"/>
                      </a:cubicBezTo>
                      <a:cubicBezTo>
                        <a:pt x="1231" y="36"/>
                        <a:pt x="1339" y="107"/>
                        <a:pt x="1392" y="205"/>
                      </a:cubicBezTo>
                      <a:cubicBezTo>
                        <a:pt x="1455" y="313"/>
                        <a:pt x="1463" y="446"/>
                        <a:pt x="1455" y="527"/>
                      </a:cubicBezTo>
                      <a:cubicBezTo>
                        <a:pt x="1428" y="767"/>
                        <a:pt x="1303" y="982"/>
                        <a:pt x="1098" y="1115"/>
                      </a:cubicBezTo>
                      <a:cubicBezTo>
                        <a:pt x="966" y="1209"/>
                        <a:pt x="800" y="1259"/>
                        <a:pt x="632" y="1259"/>
                      </a:cubicBezTo>
                      <a:cubicBezTo>
                        <a:pt x="561" y="1259"/>
                        <a:pt x="489" y="1250"/>
                        <a:pt x="420" y="1231"/>
                      </a:cubicBezTo>
                      <a:cubicBezTo>
                        <a:pt x="339" y="1205"/>
                        <a:pt x="268" y="1178"/>
                        <a:pt x="215" y="1133"/>
                      </a:cubicBezTo>
                      <a:cubicBezTo>
                        <a:pt x="45" y="973"/>
                        <a:pt x="63" y="687"/>
                        <a:pt x="179" y="500"/>
                      </a:cubicBezTo>
                      <a:cubicBezTo>
                        <a:pt x="304" y="295"/>
                        <a:pt x="518" y="161"/>
                        <a:pt x="714" y="45"/>
                      </a:cubicBezTo>
                      <a:cubicBezTo>
                        <a:pt x="723" y="36"/>
                        <a:pt x="723" y="27"/>
                        <a:pt x="723" y="18"/>
                      </a:cubicBezTo>
                      <a:cubicBezTo>
                        <a:pt x="719" y="14"/>
                        <a:pt x="714" y="11"/>
                        <a:pt x="710" y="11"/>
                      </a:cubicBezTo>
                      <a:cubicBezTo>
                        <a:pt x="705" y="11"/>
                        <a:pt x="701" y="14"/>
                        <a:pt x="696" y="18"/>
                      </a:cubicBezTo>
                      <a:cubicBezTo>
                        <a:pt x="500" y="134"/>
                        <a:pt x="277" y="268"/>
                        <a:pt x="143" y="473"/>
                      </a:cubicBezTo>
                      <a:cubicBezTo>
                        <a:pt x="18" y="678"/>
                        <a:pt x="0" y="991"/>
                        <a:pt x="188" y="1160"/>
                      </a:cubicBezTo>
                      <a:cubicBezTo>
                        <a:pt x="250" y="1205"/>
                        <a:pt x="322" y="1240"/>
                        <a:pt x="411" y="1267"/>
                      </a:cubicBezTo>
                      <a:cubicBezTo>
                        <a:pt x="482" y="1285"/>
                        <a:pt x="562" y="1294"/>
                        <a:pt x="634" y="1294"/>
                      </a:cubicBezTo>
                      <a:cubicBezTo>
                        <a:pt x="812" y="1294"/>
                        <a:pt x="982" y="1249"/>
                        <a:pt x="1124" y="1151"/>
                      </a:cubicBezTo>
                      <a:cubicBezTo>
                        <a:pt x="1330" y="1008"/>
                        <a:pt x="1463" y="776"/>
                        <a:pt x="1490" y="536"/>
                      </a:cubicBezTo>
                      <a:cubicBezTo>
                        <a:pt x="1499" y="437"/>
                        <a:pt x="1499" y="304"/>
                        <a:pt x="1428" y="188"/>
                      </a:cubicBezTo>
                      <a:cubicBezTo>
                        <a:pt x="1356" y="72"/>
                        <a:pt x="1240" y="0"/>
                        <a:pt x="1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0489;p45">
                  <a:extLst>
                    <a:ext uri="{FF2B5EF4-FFF2-40B4-BE49-F238E27FC236}">
                      <a16:creationId xmlns:a16="http://schemas.microsoft.com/office/drawing/2014/main" id="{211322B5-9612-0937-DE12-DE6702A1D3AA}"/>
                    </a:ext>
                  </a:extLst>
                </p:cNvPr>
                <p:cNvSpPr/>
                <p:nvPr/>
              </p:nvSpPr>
              <p:spPr>
                <a:xfrm>
                  <a:off x="1839823" y="3520892"/>
                  <a:ext cx="29695" cy="18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" h="292" extrusionOk="0">
                      <a:moveTo>
                        <a:pt x="269" y="0"/>
                      </a:moveTo>
                      <a:cubicBezTo>
                        <a:pt x="159" y="0"/>
                        <a:pt x="52" y="87"/>
                        <a:pt x="9" y="197"/>
                      </a:cubicBezTo>
                      <a:cubicBezTo>
                        <a:pt x="9" y="215"/>
                        <a:pt x="0" y="242"/>
                        <a:pt x="18" y="260"/>
                      </a:cubicBezTo>
                      <a:cubicBezTo>
                        <a:pt x="27" y="278"/>
                        <a:pt x="54" y="278"/>
                        <a:pt x="80" y="287"/>
                      </a:cubicBezTo>
                      <a:cubicBezTo>
                        <a:pt x="108" y="289"/>
                        <a:pt x="136" y="291"/>
                        <a:pt x="165" y="291"/>
                      </a:cubicBezTo>
                      <a:cubicBezTo>
                        <a:pt x="228" y="291"/>
                        <a:pt x="290" y="282"/>
                        <a:pt x="339" y="251"/>
                      </a:cubicBezTo>
                      <a:cubicBezTo>
                        <a:pt x="419" y="206"/>
                        <a:pt x="473" y="99"/>
                        <a:pt x="419" y="28"/>
                      </a:cubicBezTo>
                      <a:lnTo>
                        <a:pt x="286" y="1"/>
                      </a:lnTo>
                      <a:cubicBezTo>
                        <a:pt x="280" y="1"/>
                        <a:pt x="275" y="0"/>
                        <a:pt x="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0490;p45">
                  <a:extLst>
                    <a:ext uri="{FF2B5EF4-FFF2-40B4-BE49-F238E27FC236}">
                      <a16:creationId xmlns:a16="http://schemas.microsoft.com/office/drawing/2014/main" id="{DD49BEC3-2A19-E0EC-DB16-ECD60E8CED25}"/>
                    </a:ext>
                  </a:extLst>
                </p:cNvPr>
                <p:cNvSpPr/>
                <p:nvPr/>
              </p:nvSpPr>
              <p:spPr>
                <a:xfrm>
                  <a:off x="1330677" y="2999504"/>
                  <a:ext cx="477254" cy="583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2" h="9288" extrusionOk="0">
                      <a:moveTo>
                        <a:pt x="126" y="1"/>
                      </a:moveTo>
                      <a:cubicBezTo>
                        <a:pt x="63" y="1151"/>
                        <a:pt x="1" y="2347"/>
                        <a:pt x="233" y="3507"/>
                      </a:cubicBezTo>
                      <a:cubicBezTo>
                        <a:pt x="554" y="5166"/>
                        <a:pt x="1509" y="6718"/>
                        <a:pt x="2847" y="7762"/>
                      </a:cubicBezTo>
                      <a:cubicBezTo>
                        <a:pt x="4087" y="8743"/>
                        <a:pt x="5693" y="9287"/>
                        <a:pt x="7272" y="9287"/>
                      </a:cubicBezTo>
                      <a:cubicBezTo>
                        <a:pt x="7387" y="9287"/>
                        <a:pt x="7495" y="9287"/>
                        <a:pt x="7602" y="9278"/>
                      </a:cubicBezTo>
                      <a:lnTo>
                        <a:pt x="7602" y="9243"/>
                      </a:lnTo>
                      <a:cubicBezTo>
                        <a:pt x="7493" y="9248"/>
                        <a:pt x="7383" y="9251"/>
                        <a:pt x="7274" y="9251"/>
                      </a:cubicBezTo>
                      <a:cubicBezTo>
                        <a:pt x="5694" y="9251"/>
                        <a:pt x="4108" y="8711"/>
                        <a:pt x="2865" y="7735"/>
                      </a:cubicBezTo>
                      <a:cubicBezTo>
                        <a:pt x="1544" y="6700"/>
                        <a:pt x="590" y="5157"/>
                        <a:pt x="269" y="3498"/>
                      </a:cubicBezTo>
                      <a:cubicBezTo>
                        <a:pt x="37" y="2347"/>
                        <a:pt x="99" y="115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0491;p45">
                  <a:extLst>
                    <a:ext uri="{FF2B5EF4-FFF2-40B4-BE49-F238E27FC236}">
                      <a16:creationId xmlns:a16="http://schemas.microsoft.com/office/drawing/2014/main" id="{48D55250-C5D6-1634-3F21-7C387E8F1ECA}"/>
                    </a:ext>
                  </a:extLst>
                </p:cNvPr>
                <p:cNvSpPr/>
                <p:nvPr/>
              </p:nvSpPr>
              <p:spPr>
                <a:xfrm>
                  <a:off x="1195700" y="2968867"/>
                  <a:ext cx="32583" cy="37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605" extrusionOk="0">
                      <a:moveTo>
                        <a:pt x="496" y="0"/>
                      </a:moveTo>
                      <a:cubicBezTo>
                        <a:pt x="492" y="0"/>
                        <a:pt x="487" y="2"/>
                        <a:pt x="483" y="7"/>
                      </a:cubicBezTo>
                      <a:cubicBezTo>
                        <a:pt x="313" y="185"/>
                        <a:pt x="153" y="382"/>
                        <a:pt x="10" y="578"/>
                      </a:cubicBezTo>
                      <a:cubicBezTo>
                        <a:pt x="1" y="587"/>
                        <a:pt x="1" y="596"/>
                        <a:pt x="10" y="605"/>
                      </a:cubicBezTo>
                      <a:lnTo>
                        <a:pt x="19" y="605"/>
                      </a:lnTo>
                      <a:cubicBezTo>
                        <a:pt x="28" y="605"/>
                        <a:pt x="37" y="605"/>
                        <a:pt x="37" y="596"/>
                      </a:cubicBezTo>
                      <a:cubicBezTo>
                        <a:pt x="179" y="399"/>
                        <a:pt x="340" y="212"/>
                        <a:pt x="509" y="34"/>
                      </a:cubicBezTo>
                      <a:cubicBezTo>
                        <a:pt x="518" y="25"/>
                        <a:pt x="518" y="7"/>
                        <a:pt x="509" y="7"/>
                      </a:cubicBezTo>
                      <a:cubicBezTo>
                        <a:pt x="505" y="2"/>
                        <a:pt x="500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0492;p45">
                  <a:extLst>
                    <a:ext uri="{FF2B5EF4-FFF2-40B4-BE49-F238E27FC236}">
                      <a16:creationId xmlns:a16="http://schemas.microsoft.com/office/drawing/2014/main" id="{1566E1BD-AC04-A5B4-B533-02BB68C7DF35}"/>
                    </a:ext>
                  </a:extLst>
                </p:cNvPr>
                <p:cNvSpPr/>
                <p:nvPr/>
              </p:nvSpPr>
              <p:spPr>
                <a:xfrm>
                  <a:off x="1198525" y="2972759"/>
                  <a:ext cx="51605" cy="7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1123" extrusionOk="0">
                      <a:moveTo>
                        <a:pt x="794" y="1"/>
                      </a:moveTo>
                      <a:cubicBezTo>
                        <a:pt x="790" y="1"/>
                        <a:pt x="786" y="3"/>
                        <a:pt x="786" y="7"/>
                      </a:cubicBezTo>
                      <a:cubicBezTo>
                        <a:pt x="509" y="355"/>
                        <a:pt x="241" y="721"/>
                        <a:pt x="9" y="1096"/>
                      </a:cubicBezTo>
                      <a:cubicBezTo>
                        <a:pt x="1" y="1105"/>
                        <a:pt x="1" y="1114"/>
                        <a:pt x="9" y="1122"/>
                      </a:cubicBezTo>
                      <a:lnTo>
                        <a:pt x="18" y="1122"/>
                      </a:lnTo>
                      <a:cubicBezTo>
                        <a:pt x="27" y="1122"/>
                        <a:pt x="36" y="1122"/>
                        <a:pt x="36" y="1114"/>
                      </a:cubicBezTo>
                      <a:cubicBezTo>
                        <a:pt x="277" y="739"/>
                        <a:pt x="536" y="382"/>
                        <a:pt x="812" y="34"/>
                      </a:cubicBezTo>
                      <a:cubicBezTo>
                        <a:pt x="821" y="25"/>
                        <a:pt x="812" y="16"/>
                        <a:pt x="803" y="7"/>
                      </a:cubicBezTo>
                      <a:cubicBezTo>
                        <a:pt x="803" y="3"/>
                        <a:pt x="799" y="1"/>
                        <a:pt x="7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0493;p45">
                  <a:extLst>
                    <a:ext uri="{FF2B5EF4-FFF2-40B4-BE49-F238E27FC236}">
                      <a16:creationId xmlns:a16="http://schemas.microsoft.com/office/drawing/2014/main" id="{C2BC4FA2-1B7A-9792-F1BD-3708DBF72BAA}"/>
                    </a:ext>
                  </a:extLst>
                </p:cNvPr>
                <p:cNvSpPr/>
                <p:nvPr/>
              </p:nvSpPr>
              <p:spPr>
                <a:xfrm>
                  <a:off x="1202417" y="2986194"/>
                  <a:ext cx="74583" cy="9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" h="1516" extrusionOk="0">
                      <a:moveTo>
                        <a:pt x="1165" y="1"/>
                      </a:moveTo>
                      <a:cubicBezTo>
                        <a:pt x="1161" y="1"/>
                        <a:pt x="1156" y="3"/>
                        <a:pt x="1152" y="7"/>
                      </a:cubicBezTo>
                      <a:cubicBezTo>
                        <a:pt x="750" y="489"/>
                        <a:pt x="367" y="989"/>
                        <a:pt x="1" y="1488"/>
                      </a:cubicBezTo>
                      <a:cubicBezTo>
                        <a:pt x="1" y="1497"/>
                        <a:pt x="1" y="1506"/>
                        <a:pt x="10" y="1515"/>
                      </a:cubicBezTo>
                      <a:lnTo>
                        <a:pt x="37" y="1515"/>
                      </a:lnTo>
                      <a:cubicBezTo>
                        <a:pt x="402" y="1007"/>
                        <a:pt x="786" y="507"/>
                        <a:pt x="1179" y="25"/>
                      </a:cubicBezTo>
                      <a:cubicBezTo>
                        <a:pt x="1187" y="25"/>
                        <a:pt x="1187" y="7"/>
                        <a:pt x="1179" y="7"/>
                      </a:cubicBezTo>
                      <a:cubicBezTo>
                        <a:pt x="1174" y="3"/>
                        <a:pt x="1170" y="1"/>
                        <a:pt x="1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0494;p45">
                  <a:extLst>
                    <a:ext uri="{FF2B5EF4-FFF2-40B4-BE49-F238E27FC236}">
                      <a16:creationId xmlns:a16="http://schemas.microsoft.com/office/drawing/2014/main" id="{AA8F6AA7-277B-DF04-CCEE-E41B91AE5081}"/>
                    </a:ext>
                  </a:extLst>
                </p:cNvPr>
                <p:cNvSpPr/>
                <p:nvPr/>
              </p:nvSpPr>
              <p:spPr>
                <a:xfrm>
                  <a:off x="1198525" y="2993351"/>
                  <a:ext cx="102017" cy="137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2196" extrusionOk="0">
                      <a:moveTo>
                        <a:pt x="1615" y="0"/>
                      </a:moveTo>
                      <a:cubicBezTo>
                        <a:pt x="1606" y="0"/>
                        <a:pt x="1588" y="0"/>
                        <a:pt x="1588" y="9"/>
                      </a:cubicBezTo>
                      <a:lnTo>
                        <a:pt x="9" y="2159"/>
                      </a:lnTo>
                      <a:cubicBezTo>
                        <a:pt x="1" y="2168"/>
                        <a:pt x="9" y="2186"/>
                        <a:pt x="18" y="2186"/>
                      </a:cubicBezTo>
                      <a:cubicBezTo>
                        <a:pt x="18" y="2195"/>
                        <a:pt x="18" y="2195"/>
                        <a:pt x="27" y="2195"/>
                      </a:cubicBezTo>
                      <a:cubicBezTo>
                        <a:pt x="27" y="2195"/>
                        <a:pt x="36" y="2186"/>
                        <a:pt x="36" y="2186"/>
                      </a:cubicBezTo>
                      <a:lnTo>
                        <a:pt x="1615" y="27"/>
                      </a:lnTo>
                      <a:cubicBezTo>
                        <a:pt x="1624" y="18"/>
                        <a:pt x="1624" y="9"/>
                        <a:pt x="1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0495;p45">
                  <a:extLst>
                    <a:ext uri="{FF2B5EF4-FFF2-40B4-BE49-F238E27FC236}">
                      <a16:creationId xmlns:a16="http://schemas.microsoft.com/office/drawing/2014/main" id="{295165BE-666E-9577-704C-F1FE45BE3326}"/>
                    </a:ext>
                  </a:extLst>
                </p:cNvPr>
                <p:cNvSpPr/>
                <p:nvPr/>
              </p:nvSpPr>
              <p:spPr>
                <a:xfrm>
                  <a:off x="1205242" y="3000759"/>
                  <a:ext cx="119910" cy="162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2586" extrusionOk="0">
                      <a:moveTo>
                        <a:pt x="1887" y="1"/>
                      </a:moveTo>
                      <a:cubicBezTo>
                        <a:pt x="1883" y="1"/>
                        <a:pt x="1878" y="3"/>
                        <a:pt x="1874" y="7"/>
                      </a:cubicBezTo>
                      <a:cubicBezTo>
                        <a:pt x="1276" y="873"/>
                        <a:pt x="652" y="1729"/>
                        <a:pt x="9" y="2559"/>
                      </a:cubicBezTo>
                      <a:cubicBezTo>
                        <a:pt x="1" y="2559"/>
                        <a:pt x="1" y="2577"/>
                        <a:pt x="9" y="2577"/>
                      </a:cubicBezTo>
                      <a:cubicBezTo>
                        <a:pt x="18" y="2586"/>
                        <a:pt x="18" y="2586"/>
                        <a:pt x="18" y="2586"/>
                      </a:cubicBezTo>
                      <a:cubicBezTo>
                        <a:pt x="27" y="2586"/>
                        <a:pt x="36" y="2586"/>
                        <a:pt x="36" y="2577"/>
                      </a:cubicBezTo>
                      <a:cubicBezTo>
                        <a:pt x="679" y="1747"/>
                        <a:pt x="1303" y="891"/>
                        <a:pt x="1901" y="34"/>
                      </a:cubicBezTo>
                      <a:cubicBezTo>
                        <a:pt x="1910" y="25"/>
                        <a:pt x="1910" y="7"/>
                        <a:pt x="1901" y="7"/>
                      </a:cubicBezTo>
                      <a:cubicBezTo>
                        <a:pt x="1896" y="3"/>
                        <a:pt x="1892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0496;p45">
                  <a:extLst>
                    <a:ext uri="{FF2B5EF4-FFF2-40B4-BE49-F238E27FC236}">
                      <a16:creationId xmlns:a16="http://schemas.microsoft.com/office/drawing/2014/main" id="{8D9ED367-6015-E088-A8E9-D2E9F843F00A}"/>
                    </a:ext>
                  </a:extLst>
                </p:cNvPr>
                <p:cNvSpPr/>
                <p:nvPr/>
              </p:nvSpPr>
              <p:spPr>
                <a:xfrm>
                  <a:off x="1208067" y="3032526"/>
                  <a:ext cx="129955" cy="17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" h="2776" extrusionOk="0">
                      <a:moveTo>
                        <a:pt x="2052" y="1"/>
                      </a:moveTo>
                      <a:cubicBezTo>
                        <a:pt x="2043" y="1"/>
                        <a:pt x="2034" y="1"/>
                        <a:pt x="2025" y="10"/>
                      </a:cubicBezTo>
                      <a:cubicBezTo>
                        <a:pt x="1615" y="643"/>
                        <a:pt x="1124" y="1277"/>
                        <a:pt x="660" y="1883"/>
                      </a:cubicBezTo>
                      <a:cubicBezTo>
                        <a:pt x="446" y="2169"/>
                        <a:pt x="223" y="2463"/>
                        <a:pt x="9" y="2740"/>
                      </a:cubicBezTo>
                      <a:cubicBezTo>
                        <a:pt x="0" y="2749"/>
                        <a:pt x="9" y="2766"/>
                        <a:pt x="18" y="2766"/>
                      </a:cubicBezTo>
                      <a:cubicBezTo>
                        <a:pt x="18" y="2775"/>
                        <a:pt x="18" y="2775"/>
                        <a:pt x="27" y="2775"/>
                      </a:cubicBezTo>
                      <a:cubicBezTo>
                        <a:pt x="27" y="2775"/>
                        <a:pt x="36" y="2766"/>
                        <a:pt x="45" y="2766"/>
                      </a:cubicBezTo>
                      <a:cubicBezTo>
                        <a:pt x="250" y="2481"/>
                        <a:pt x="473" y="2187"/>
                        <a:pt x="687" y="1910"/>
                      </a:cubicBezTo>
                      <a:cubicBezTo>
                        <a:pt x="1160" y="1294"/>
                        <a:pt x="1642" y="670"/>
                        <a:pt x="2061" y="28"/>
                      </a:cubicBezTo>
                      <a:cubicBezTo>
                        <a:pt x="2070" y="19"/>
                        <a:pt x="2061" y="10"/>
                        <a:pt x="20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0497;p45">
                  <a:extLst>
                    <a:ext uri="{FF2B5EF4-FFF2-40B4-BE49-F238E27FC236}">
                      <a16:creationId xmlns:a16="http://schemas.microsoft.com/office/drawing/2014/main" id="{3ED50321-81A3-1518-A30B-AA74C1CF2E18}"/>
                    </a:ext>
                  </a:extLst>
                </p:cNvPr>
                <p:cNvSpPr/>
                <p:nvPr/>
              </p:nvSpPr>
              <p:spPr>
                <a:xfrm>
                  <a:off x="1210830" y="3090911"/>
                  <a:ext cx="118278" cy="157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" h="2506" extrusionOk="0">
                      <a:moveTo>
                        <a:pt x="1857" y="1"/>
                      </a:moveTo>
                      <a:cubicBezTo>
                        <a:pt x="1852" y="1"/>
                        <a:pt x="1847" y="3"/>
                        <a:pt x="1847" y="8"/>
                      </a:cubicBezTo>
                      <a:lnTo>
                        <a:pt x="10" y="2470"/>
                      </a:lnTo>
                      <a:cubicBezTo>
                        <a:pt x="1" y="2479"/>
                        <a:pt x="1" y="2497"/>
                        <a:pt x="10" y="2497"/>
                      </a:cubicBezTo>
                      <a:cubicBezTo>
                        <a:pt x="19" y="2497"/>
                        <a:pt x="19" y="2506"/>
                        <a:pt x="19" y="2506"/>
                      </a:cubicBezTo>
                      <a:cubicBezTo>
                        <a:pt x="28" y="2506"/>
                        <a:pt x="36" y="2497"/>
                        <a:pt x="36" y="2497"/>
                      </a:cubicBezTo>
                      <a:lnTo>
                        <a:pt x="1874" y="34"/>
                      </a:lnTo>
                      <a:cubicBezTo>
                        <a:pt x="1883" y="25"/>
                        <a:pt x="1874" y="17"/>
                        <a:pt x="1874" y="8"/>
                      </a:cubicBezTo>
                      <a:cubicBezTo>
                        <a:pt x="1870" y="3"/>
                        <a:pt x="1863" y="1"/>
                        <a:pt x="18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0498;p45">
                  <a:extLst>
                    <a:ext uri="{FF2B5EF4-FFF2-40B4-BE49-F238E27FC236}">
                      <a16:creationId xmlns:a16="http://schemas.microsoft.com/office/drawing/2014/main" id="{B7109CD3-A923-1FC5-41AD-BA040BCAC50B}"/>
                    </a:ext>
                  </a:extLst>
                </p:cNvPr>
                <p:cNvSpPr/>
                <p:nvPr/>
              </p:nvSpPr>
              <p:spPr>
                <a:xfrm>
                  <a:off x="1215915" y="3121611"/>
                  <a:ext cx="117085" cy="155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2472" extrusionOk="0">
                      <a:moveTo>
                        <a:pt x="1856" y="0"/>
                      </a:moveTo>
                      <a:cubicBezTo>
                        <a:pt x="1847" y="0"/>
                        <a:pt x="1838" y="0"/>
                        <a:pt x="1829" y="9"/>
                      </a:cubicBezTo>
                      <a:cubicBezTo>
                        <a:pt x="1311" y="759"/>
                        <a:pt x="580" y="1731"/>
                        <a:pt x="9" y="2445"/>
                      </a:cubicBezTo>
                      <a:cubicBezTo>
                        <a:pt x="0" y="2454"/>
                        <a:pt x="0" y="2463"/>
                        <a:pt x="9" y="2471"/>
                      </a:cubicBezTo>
                      <a:lnTo>
                        <a:pt x="27" y="2471"/>
                      </a:lnTo>
                      <a:cubicBezTo>
                        <a:pt x="27" y="2471"/>
                        <a:pt x="36" y="2471"/>
                        <a:pt x="36" y="2463"/>
                      </a:cubicBezTo>
                      <a:cubicBezTo>
                        <a:pt x="607" y="1758"/>
                        <a:pt x="1338" y="777"/>
                        <a:pt x="1865" y="27"/>
                      </a:cubicBezTo>
                      <a:cubicBezTo>
                        <a:pt x="1865" y="18"/>
                        <a:pt x="1865" y="9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0499;p45">
                  <a:extLst>
                    <a:ext uri="{FF2B5EF4-FFF2-40B4-BE49-F238E27FC236}">
                      <a16:creationId xmlns:a16="http://schemas.microsoft.com/office/drawing/2014/main" id="{1DCDC1A5-27A9-DD9B-5F34-0EF7C3971EB1}"/>
                    </a:ext>
                  </a:extLst>
                </p:cNvPr>
                <p:cNvSpPr/>
                <p:nvPr/>
              </p:nvSpPr>
              <p:spPr>
                <a:xfrm>
                  <a:off x="1225960" y="3159718"/>
                  <a:ext cx="109300" cy="14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" h="2356" extrusionOk="0">
                      <a:moveTo>
                        <a:pt x="1722" y="0"/>
                      </a:moveTo>
                      <a:cubicBezTo>
                        <a:pt x="1722" y="0"/>
                        <a:pt x="1705" y="0"/>
                        <a:pt x="1705" y="9"/>
                      </a:cubicBezTo>
                      <a:cubicBezTo>
                        <a:pt x="1214" y="749"/>
                        <a:pt x="598" y="1561"/>
                        <a:pt x="1" y="2328"/>
                      </a:cubicBezTo>
                      <a:cubicBezTo>
                        <a:pt x="1" y="2337"/>
                        <a:pt x="1" y="2346"/>
                        <a:pt x="10" y="2355"/>
                      </a:cubicBezTo>
                      <a:lnTo>
                        <a:pt x="18" y="2355"/>
                      </a:lnTo>
                      <a:cubicBezTo>
                        <a:pt x="27" y="2355"/>
                        <a:pt x="27" y="2355"/>
                        <a:pt x="36" y="2346"/>
                      </a:cubicBezTo>
                      <a:cubicBezTo>
                        <a:pt x="625" y="1579"/>
                        <a:pt x="1241" y="767"/>
                        <a:pt x="1731" y="27"/>
                      </a:cubicBezTo>
                      <a:cubicBezTo>
                        <a:pt x="1740" y="18"/>
                        <a:pt x="1731" y="9"/>
                        <a:pt x="17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0500;p45">
                  <a:extLst>
                    <a:ext uri="{FF2B5EF4-FFF2-40B4-BE49-F238E27FC236}">
                      <a16:creationId xmlns:a16="http://schemas.microsoft.com/office/drawing/2014/main" id="{567F6BE0-4E45-69B9-1447-706689373B13}"/>
                    </a:ext>
                  </a:extLst>
                </p:cNvPr>
                <p:cNvSpPr/>
                <p:nvPr/>
              </p:nvSpPr>
              <p:spPr>
                <a:xfrm>
                  <a:off x="1234937" y="3198328"/>
                  <a:ext cx="104215" cy="14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2240" extrusionOk="0">
                      <a:moveTo>
                        <a:pt x="1651" y="1"/>
                      </a:moveTo>
                      <a:cubicBezTo>
                        <a:pt x="1642" y="1"/>
                        <a:pt x="1624" y="1"/>
                        <a:pt x="1624" y="9"/>
                      </a:cubicBezTo>
                      <a:cubicBezTo>
                        <a:pt x="1285" y="420"/>
                        <a:pt x="910" y="946"/>
                        <a:pt x="553" y="1446"/>
                      </a:cubicBezTo>
                      <a:cubicBezTo>
                        <a:pt x="366" y="1722"/>
                        <a:pt x="179" y="1981"/>
                        <a:pt x="9" y="2213"/>
                      </a:cubicBezTo>
                      <a:cubicBezTo>
                        <a:pt x="0" y="2222"/>
                        <a:pt x="0" y="2231"/>
                        <a:pt x="9" y="2240"/>
                      </a:cubicBezTo>
                      <a:lnTo>
                        <a:pt x="36" y="2240"/>
                      </a:lnTo>
                      <a:cubicBezTo>
                        <a:pt x="206" y="1999"/>
                        <a:pt x="393" y="1740"/>
                        <a:pt x="589" y="1473"/>
                      </a:cubicBezTo>
                      <a:cubicBezTo>
                        <a:pt x="946" y="964"/>
                        <a:pt x="1312" y="447"/>
                        <a:pt x="1651" y="27"/>
                      </a:cubicBezTo>
                      <a:cubicBezTo>
                        <a:pt x="1660" y="18"/>
                        <a:pt x="1660" y="9"/>
                        <a:pt x="16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0501;p45">
                  <a:extLst>
                    <a:ext uri="{FF2B5EF4-FFF2-40B4-BE49-F238E27FC236}">
                      <a16:creationId xmlns:a16="http://schemas.microsoft.com/office/drawing/2014/main" id="{9194A3D4-0319-3944-F2A9-CE93BAA9D42B}"/>
                    </a:ext>
                  </a:extLst>
                </p:cNvPr>
                <p:cNvSpPr/>
                <p:nvPr/>
              </p:nvSpPr>
              <p:spPr>
                <a:xfrm>
                  <a:off x="1247242" y="3229844"/>
                  <a:ext cx="99757" cy="14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238" extrusionOk="0">
                      <a:moveTo>
                        <a:pt x="1563" y="0"/>
                      </a:moveTo>
                      <a:cubicBezTo>
                        <a:pt x="1557" y="0"/>
                        <a:pt x="1553" y="3"/>
                        <a:pt x="1553" y="7"/>
                      </a:cubicBezTo>
                      <a:lnTo>
                        <a:pt x="10" y="2211"/>
                      </a:lnTo>
                      <a:cubicBezTo>
                        <a:pt x="1" y="2219"/>
                        <a:pt x="1" y="2228"/>
                        <a:pt x="10" y="2237"/>
                      </a:cubicBezTo>
                      <a:lnTo>
                        <a:pt x="18" y="2237"/>
                      </a:lnTo>
                      <a:cubicBezTo>
                        <a:pt x="27" y="2237"/>
                        <a:pt x="36" y="2237"/>
                        <a:pt x="36" y="2228"/>
                      </a:cubicBezTo>
                      <a:lnTo>
                        <a:pt x="1580" y="25"/>
                      </a:lnTo>
                      <a:cubicBezTo>
                        <a:pt x="1589" y="16"/>
                        <a:pt x="1589" y="7"/>
                        <a:pt x="1580" y="7"/>
                      </a:cubicBezTo>
                      <a:cubicBezTo>
                        <a:pt x="1575" y="3"/>
                        <a:pt x="1569" y="0"/>
                        <a:pt x="15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0502;p45">
                  <a:extLst>
                    <a:ext uri="{FF2B5EF4-FFF2-40B4-BE49-F238E27FC236}">
                      <a16:creationId xmlns:a16="http://schemas.microsoft.com/office/drawing/2014/main" id="{1F55B1DA-CAC1-694D-3BC2-316AFFF1E4FD}"/>
                    </a:ext>
                  </a:extLst>
                </p:cNvPr>
                <p:cNvSpPr/>
                <p:nvPr/>
              </p:nvSpPr>
              <p:spPr>
                <a:xfrm>
                  <a:off x="1258982" y="3271278"/>
                  <a:ext cx="92475" cy="12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2042" extrusionOk="0">
                      <a:moveTo>
                        <a:pt x="1451" y="1"/>
                      </a:moveTo>
                      <a:cubicBezTo>
                        <a:pt x="1446" y="1"/>
                        <a:pt x="1442" y="3"/>
                        <a:pt x="1437" y="7"/>
                      </a:cubicBezTo>
                      <a:cubicBezTo>
                        <a:pt x="956" y="667"/>
                        <a:pt x="474" y="1345"/>
                        <a:pt x="10" y="2006"/>
                      </a:cubicBezTo>
                      <a:cubicBezTo>
                        <a:pt x="1" y="2014"/>
                        <a:pt x="10" y="2032"/>
                        <a:pt x="19" y="2032"/>
                      </a:cubicBezTo>
                      <a:cubicBezTo>
                        <a:pt x="19" y="2041"/>
                        <a:pt x="19" y="2041"/>
                        <a:pt x="28" y="2041"/>
                      </a:cubicBezTo>
                      <a:cubicBezTo>
                        <a:pt x="37" y="2041"/>
                        <a:pt x="37" y="2032"/>
                        <a:pt x="46" y="2032"/>
                      </a:cubicBezTo>
                      <a:cubicBezTo>
                        <a:pt x="501" y="1363"/>
                        <a:pt x="982" y="694"/>
                        <a:pt x="1464" y="34"/>
                      </a:cubicBezTo>
                      <a:cubicBezTo>
                        <a:pt x="1473" y="25"/>
                        <a:pt x="1473" y="16"/>
                        <a:pt x="1464" y="7"/>
                      </a:cubicBezTo>
                      <a:cubicBezTo>
                        <a:pt x="1460" y="3"/>
                        <a:pt x="1455" y="1"/>
                        <a:pt x="14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0503;p45">
                  <a:extLst>
                    <a:ext uri="{FF2B5EF4-FFF2-40B4-BE49-F238E27FC236}">
                      <a16:creationId xmlns:a16="http://schemas.microsoft.com/office/drawing/2014/main" id="{9024A421-65B2-6820-C473-0959286D3DA8}"/>
                    </a:ext>
                  </a:extLst>
                </p:cNvPr>
                <p:cNvSpPr/>
                <p:nvPr/>
              </p:nvSpPr>
              <p:spPr>
                <a:xfrm>
                  <a:off x="1276372" y="3296453"/>
                  <a:ext cx="86888" cy="123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" h="1971" extrusionOk="0">
                      <a:moveTo>
                        <a:pt x="1361" y="1"/>
                      </a:moveTo>
                      <a:cubicBezTo>
                        <a:pt x="1357" y="1"/>
                        <a:pt x="1352" y="3"/>
                        <a:pt x="1348" y="8"/>
                      </a:cubicBezTo>
                      <a:lnTo>
                        <a:pt x="9" y="1944"/>
                      </a:lnTo>
                      <a:cubicBezTo>
                        <a:pt x="1" y="1952"/>
                        <a:pt x="1" y="1961"/>
                        <a:pt x="9" y="1970"/>
                      </a:cubicBezTo>
                      <a:lnTo>
                        <a:pt x="18" y="1970"/>
                      </a:lnTo>
                      <a:cubicBezTo>
                        <a:pt x="27" y="1970"/>
                        <a:pt x="36" y="1970"/>
                        <a:pt x="36" y="1961"/>
                      </a:cubicBezTo>
                      <a:lnTo>
                        <a:pt x="1374" y="25"/>
                      </a:lnTo>
                      <a:cubicBezTo>
                        <a:pt x="1383" y="17"/>
                        <a:pt x="1383" y="8"/>
                        <a:pt x="1374" y="8"/>
                      </a:cubicBezTo>
                      <a:cubicBezTo>
                        <a:pt x="1370" y="3"/>
                        <a:pt x="1365" y="1"/>
                        <a:pt x="13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0504;p45">
                  <a:extLst>
                    <a:ext uri="{FF2B5EF4-FFF2-40B4-BE49-F238E27FC236}">
                      <a16:creationId xmlns:a16="http://schemas.microsoft.com/office/drawing/2014/main" id="{D8B6D5C0-6149-A271-3F7E-43CD931910C3}"/>
                    </a:ext>
                  </a:extLst>
                </p:cNvPr>
                <p:cNvSpPr/>
                <p:nvPr/>
              </p:nvSpPr>
              <p:spPr>
                <a:xfrm>
                  <a:off x="1288677" y="3327278"/>
                  <a:ext cx="90278" cy="121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935" extrusionOk="0">
                      <a:moveTo>
                        <a:pt x="1411" y="1"/>
                      </a:moveTo>
                      <a:cubicBezTo>
                        <a:pt x="1406" y="1"/>
                        <a:pt x="1401" y="3"/>
                        <a:pt x="1401" y="7"/>
                      </a:cubicBezTo>
                      <a:cubicBezTo>
                        <a:pt x="911" y="623"/>
                        <a:pt x="438" y="1256"/>
                        <a:pt x="1" y="1907"/>
                      </a:cubicBezTo>
                      <a:cubicBezTo>
                        <a:pt x="1" y="1916"/>
                        <a:pt x="1" y="1925"/>
                        <a:pt x="10" y="1934"/>
                      </a:cubicBezTo>
                      <a:lnTo>
                        <a:pt x="36" y="1934"/>
                      </a:lnTo>
                      <a:cubicBezTo>
                        <a:pt x="474" y="1283"/>
                        <a:pt x="938" y="641"/>
                        <a:pt x="1428" y="34"/>
                      </a:cubicBezTo>
                      <a:cubicBezTo>
                        <a:pt x="1437" y="25"/>
                        <a:pt x="1428" y="16"/>
                        <a:pt x="1428" y="7"/>
                      </a:cubicBezTo>
                      <a:cubicBezTo>
                        <a:pt x="1424" y="3"/>
                        <a:pt x="1417" y="1"/>
                        <a:pt x="14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0505;p45">
                  <a:extLst>
                    <a:ext uri="{FF2B5EF4-FFF2-40B4-BE49-F238E27FC236}">
                      <a16:creationId xmlns:a16="http://schemas.microsoft.com/office/drawing/2014/main" id="{2A0486D9-3590-640D-D2CF-81D86DEBB941}"/>
                    </a:ext>
                  </a:extLst>
                </p:cNvPr>
                <p:cNvSpPr/>
                <p:nvPr/>
              </p:nvSpPr>
              <p:spPr>
                <a:xfrm>
                  <a:off x="1311089" y="3353206"/>
                  <a:ext cx="84627" cy="110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763" extrusionOk="0">
                      <a:moveTo>
                        <a:pt x="1329" y="1"/>
                      </a:moveTo>
                      <a:cubicBezTo>
                        <a:pt x="1321" y="1"/>
                        <a:pt x="1312" y="7"/>
                        <a:pt x="1312" y="14"/>
                      </a:cubicBezTo>
                      <a:lnTo>
                        <a:pt x="10" y="1726"/>
                      </a:lnTo>
                      <a:cubicBezTo>
                        <a:pt x="1" y="1735"/>
                        <a:pt x="1" y="1753"/>
                        <a:pt x="10" y="1753"/>
                      </a:cubicBezTo>
                      <a:cubicBezTo>
                        <a:pt x="18" y="1762"/>
                        <a:pt x="18" y="1762"/>
                        <a:pt x="27" y="1762"/>
                      </a:cubicBezTo>
                      <a:cubicBezTo>
                        <a:pt x="27" y="1762"/>
                        <a:pt x="36" y="1762"/>
                        <a:pt x="36" y="1753"/>
                      </a:cubicBezTo>
                      <a:lnTo>
                        <a:pt x="1339" y="31"/>
                      </a:lnTo>
                      <a:cubicBezTo>
                        <a:pt x="1348" y="23"/>
                        <a:pt x="1348" y="14"/>
                        <a:pt x="1339" y="5"/>
                      </a:cubicBezTo>
                      <a:cubicBezTo>
                        <a:pt x="1336" y="2"/>
                        <a:pt x="1333" y="1"/>
                        <a:pt x="13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0506;p45">
                  <a:extLst>
                    <a:ext uri="{FF2B5EF4-FFF2-40B4-BE49-F238E27FC236}">
                      <a16:creationId xmlns:a16="http://schemas.microsoft.com/office/drawing/2014/main" id="{C748479F-7413-1B64-50B8-050E37DA6792}"/>
                    </a:ext>
                  </a:extLst>
                </p:cNvPr>
                <p:cNvSpPr/>
                <p:nvPr/>
              </p:nvSpPr>
              <p:spPr>
                <a:xfrm>
                  <a:off x="1328479" y="3377690"/>
                  <a:ext cx="79542" cy="112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1792" extrusionOk="0">
                      <a:moveTo>
                        <a:pt x="1245" y="1"/>
                      </a:moveTo>
                      <a:cubicBezTo>
                        <a:pt x="1240" y="1"/>
                        <a:pt x="1236" y="3"/>
                        <a:pt x="1231" y="7"/>
                      </a:cubicBezTo>
                      <a:cubicBezTo>
                        <a:pt x="812" y="578"/>
                        <a:pt x="402" y="1167"/>
                        <a:pt x="9" y="1756"/>
                      </a:cubicBezTo>
                      <a:cubicBezTo>
                        <a:pt x="0" y="1765"/>
                        <a:pt x="0" y="1782"/>
                        <a:pt x="9" y="1782"/>
                      </a:cubicBezTo>
                      <a:cubicBezTo>
                        <a:pt x="18" y="1782"/>
                        <a:pt x="18" y="1791"/>
                        <a:pt x="18" y="1791"/>
                      </a:cubicBezTo>
                      <a:cubicBezTo>
                        <a:pt x="27" y="1791"/>
                        <a:pt x="36" y="1782"/>
                        <a:pt x="36" y="1782"/>
                      </a:cubicBezTo>
                      <a:cubicBezTo>
                        <a:pt x="428" y="1194"/>
                        <a:pt x="848" y="605"/>
                        <a:pt x="1267" y="34"/>
                      </a:cubicBezTo>
                      <a:cubicBezTo>
                        <a:pt x="1267" y="25"/>
                        <a:pt x="1267" y="16"/>
                        <a:pt x="1258" y="7"/>
                      </a:cubicBezTo>
                      <a:cubicBezTo>
                        <a:pt x="1254" y="3"/>
                        <a:pt x="1249" y="1"/>
                        <a:pt x="12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0507;p45">
                  <a:extLst>
                    <a:ext uri="{FF2B5EF4-FFF2-40B4-BE49-F238E27FC236}">
                      <a16:creationId xmlns:a16="http://schemas.microsoft.com/office/drawing/2014/main" id="{4B323347-DA20-001B-D240-4674F78722CB}"/>
                    </a:ext>
                  </a:extLst>
                </p:cNvPr>
                <p:cNvSpPr/>
                <p:nvPr/>
              </p:nvSpPr>
              <p:spPr>
                <a:xfrm>
                  <a:off x="1346372" y="3400103"/>
                  <a:ext cx="80170" cy="103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649" extrusionOk="0">
                      <a:moveTo>
                        <a:pt x="1245" y="0"/>
                      </a:moveTo>
                      <a:cubicBezTo>
                        <a:pt x="1241" y="0"/>
                        <a:pt x="1236" y="3"/>
                        <a:pt x="1232" y="7"/>
                      </a:cubicBezTo>
                      <a:cubicBezTo>
                        <a:pt x="839" y="551"/>
                        <a:pt x="429" y="1095"/>
                        <a:pt x="1" y="1613"/>
                      </a:cubicBezTo>
                      <a:cubicBezTo>
                        <a:pt x="1" y="1622"/>
                        <a:pt x="1" y="1640"/>
                        <a:pt x="10" y="1640"/>
                      </a:cubicBezTo>
                      <a:cubicBezTo>
                        <a:pt x="10" y="1649"/>
                        <a:pt x="19" y="1649"/>
                        <a:pt x="19" y="1649"/>
                      </a:cubicBezTo>
                      <a:cubicBezTo>
                        <a:pt x="27" y="1649"/>
                        <a:pt x="27" y="1649"/>
                        <a:pt x="36" y="1640"/>
                      </a:cubicBezTo>
                      <a:cubicBezTo>
                        <a:pt x="456" y="1113"/>
                        <a:pt x="875" y="578"/>
                        <a:pt x="1267" y="34"/>
                      </a:cubicBezTo>
                      <a:cubicBezTo>
                        <a:pt x="1276" y="25"/>
                        <a:pt x="1267" y="16"/>
                        <a:pt x="1259" y="7"/>
                      </a:cubicBezTo>
                      <a:cubicBezTo>
                        <a:pt x="1254" y="3"/>
                        <a:pt x="1250" y="0"/>
                        <a:pt x="1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0508;p45">
                  <a:extLst>
                    <a:ext uri="{FF2B5EF4-FFF2-40B4-BE49-F238E27FC236}">
                      <a16:creationId xmlns:a16="http://schemas.microsoft.com/office/drawing/2014/main" id="{2A779366-AF57-2D11-28E1-D2A3F06801C9}"/>
                    </a:ext>
                  </a:extLst>
                </p:cNvPr>
                <p:cNvSpPr/>
                <p:nvPr/>
              </p:nvSpPr>
              <p:spPr>
                <a:xfrm>
                  <a:off x="1371044" y="3421950"/>
                  <a:ext cx="71193" cy="95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1515" extrusionOk="0">
                      <a:moveTo>
                        <a:pt x="1111" y="0"/>
                      </a:moveTo>
                      <a:cubicBezTo>
                        <a:pt x="1106" y="0"/>
                        <a:pt x="1102" y="2"/>
                        <a:pt x="1097" y="7"/>
                      </a:cubicBezTo>
                      <a:cubicBezTo>
                        <a:pt x="830" y="399"/>
                        <a:pt x="491" y="846"/>
                        <a:pt x="196" y="1238"/>
                      </a:cubicBezTo>
                      <a:cubicBezTo>
                        <a:pt x="125" y="1318"/>
                        <a:pt x="63" y="1408"/>
                        <a:pt x="9" y="1479"/>
                      </a:cubicBezTo>
                      <a:cubicBezTo>
                        <a:pt x="0" y="1488"/>
                        <a:pt x="0" y="1506"/>
                        <a:pt x="9" y="1506"/>
                      </a:cubicBezTo>
                      <a:cubicBezTo>
                        <a:pt x="9" y="1515"/>
                        <a:pt x="18" y="1515"/>
                        <a:pt x="18" y="1515"/>
                      </a:cubicBezTo>
                      <a:cubicBezTo>
                        <a:pt x="27" y="1515"/>
                        <a:pt x="36" y="1506"/>
                        <a:pt x="36" y="1506"/>
                      </a:cubicBezTo>
                      <a:cubicBezTo>
                        <a:pt x="98" y="1425"/>
                        <a:pt x="161" y="1345"/>
                        <a:pt x="223" y="1265"/>
                      </a:cubicBezTo>
                      <a:cubicBezTo>
                        <a:pt x="527" y="872"/>
                        <a:pt x="866" y="426"/>
                        <a:pt x="1124" y="34"/>
                      </a:cubicBezTo>
                      <a:cubicBezTo>
                        <a:pt x="1133" y="25"/>
                        <a:pt x="1133" y="7"/>
                        <a:pt x="1124" y="7"/>
                      </a:cubicBezTo>
                      <a:cubicBezTo>
                        <a:pt x="1120" y="2"/>
                        <a:pt x="1115" y="0"/>
                        <a:pt x="11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0509;p45">
                  <a:extLst>
                    <a:ext uri="{FF2B5EF4-FFF2-40B4-BE49-F238E27FC236}">
                      <a16:creationId xmlns:a16="http://schemas.microsoft.com/office/drawing/2014/main" id="{416F97A3-E65A-648F-24DF-6712D517D9CA}"/>
                    </a:ext>
                  </a:extLst>
                </p:cNvPr>
                <p:cNvSpPr/>
                <p:nvPr/>
              </p:nvSpPr>
              <p:spPr>
                <a:xfrm>
                  <a:off x="1388372" y="3444363"/>
                  <a:ext cx="70627" cy="9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1488" extrusionOk="0">
                      <a:moveTo>
                        <a:pt x="1102" y="0"/>
                      </a:moveTo>
                      <a:cubicBezTo>
                        <a:pt x="1098" y="0"/>
                        <a:pt x="1094" y="2"/>
                        <a:pt x="1089" y="7"/>
                      </a:cubicBezTo>
                      <a:cubicBezTo>
                        <a:pt x="732" y="497"/>
                        <a:pt x="367" y="979"/>
                        <a:pt x="10" y="1452"/>
                      </a:cubicBezTo>
                      <a:cubicBezTo>
                        <a:pt x="1" y="1461"/>
                        <a:pt x="1" y="1470"/>
                        <a:pt x="10" y="1479"/>
                      </a:cubicBezTo>
                      <a:cubicBezTo>
                        <a:pt x="19" y="1479"/>
                        <a:pt x="19" y="1488"/>
                        <a:pt x="28" y="1488"/>
                      </a:cubicBezTo>
                      <a:cubicBezTo>
                        <a:pt x="28" y="1488"/>
                        <a:pt x="36" y="1479"/>
                        <a:pt x="36" y="1479"/>
                      </a:cubicBezTo>
                      <a:cubicBezTo>
                        <a:pt x="402" y="1006"/>
                        <a:pt x="768" y="515"/>
                        <a:pt x="1116" y="34"/>
                      </a:cubicBezTo>
                      <a:cubicBezTo>
                        <a:pt x="1125" y="25"/>
                        <a:pt x="1125" y="16"/>
                        <a:pt x="1116" y="7"/>
                      </a:cubicBezTo>
                      <a:cubicBezTo>
                        <a:pt x="1111" y="2"/>
                        <a:pt x="1107" y="0"/>
                        <a:pt x="1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0510;p45">
                  <a:extLst>
                    <a:ext uri="{FF2B5EF4-FFF2-40B4-BE49-F238E27FC236}">
                      <a16:creationId xmlns:a16="http://schemas.microsoft.com/office/drawing/2014/main" id="{0AED5C37-BDDD-7461-74F3-416F6BA4AE68}"/>
                    </a:ext>
                  </a:extLst>
                </p:cNvPr>
                <p:cNvSpPr/>
                <p:nvPr/>
              </p:nvSpPr>
              <p:spPr>
                <a:xfrm>
                  <a:off x="1414739" y="3463385"/>
                  <a:ext cx="64412" cy="86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" h="1373" extrusionOk="0">
                      <a:moveTo>
                        <a:pt x="1004" y="0"/>
                      </a:moveTo>
                      <a:cubicBezTo>
                        <a:pt x="999" y="0"/>
                        <a:pt x="995" y="3"/>
                        <a:pt x="990" y="7"/>
                      </a:cubicBezTo>
                      <a:lnTo>
                        <a:pt x="0" y="1345"/>
                      </a:lnTo>
                      <a:cubicBezTo>
                        <a:pt x="0" y="1354"/>
                        <a:pt x="0" y="1363"/>
                        <a:pt x="9" y="1372"/>
                      </a:cubicBezTo>
                      <a:lnTo>
                        <a:pt x="18" y="1372"/>
                      </a:lnTo>
                      <a:cubicBezTo>
                        <a:pt x="27" y="1372"/>
                        <a:pt x="27" y="1372"/>
                        <a:pt x="36" y="1363"/>
                      </a:cubicBezTo>
                      <a:lnTo>
                        <a:pt x="1017" y="34"/>
                      </a:lnTo>
                      <a:cubicBezTo>
                        <a:pt x="1026" y="25"/>
                        <a:pt x="1026" y="16"/>
                        <a:pt x="1017" y="7"/>
                      </a:cubicBezTo>
                      <a:cubicBezTo>
                        <a:pt x="1013" y="3"/>
                        <a:pt x="1008" y="0"/>
                        <a:pt x="10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0511;p45">
                  <a:extLst>
                    <a:ext uri="{FF2B5EF4-FFF2-40B4-BE49-F238E27FC236}">
                      <a16:creationId xmlns:a16="http://schemas.microsoft.com/office/drawing/2014/main" id="{CA76F56D-429C-20C8-8F0C-46F9773807E7}"/>
                    </a:ext>
                  </a:extLst>
                </p:cNvPr>
                <p:cNvSpPr/>
                <p:nvPr/>
              </p:nvSpPr>
              <p:spPr>
                <a:xfrm>
                  <a:off x="1438219" y="3484542"/>
                  <a:ext cx="58888" cy="76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214" extrusionOk="0">
                      <a:moveTo>
                        <a:pt x="929" y="0"/>
                      </a:moveTo>
                      <a:cubicBezTo>
                        <a:pt x="920" y="0"/>
                        <a:pt x="911" y="0"/>
                        <a:pt x="902" y="9"/>
                      </a:cubicBezTo>
                      <a:lnTo>
                        <a:pt x="27" y="1151"/>
                      </a:lnTo>
                      <a:cubicBezTo>
                        <a:pt x="1" y="1178"/>
                        <a:pt x="10" y="1196"/>
                        <a:pt x="19" y="1205"/>
                      </a:cubicBezTo>
                      <a:cubicBezTo>
                        <a:pt x="27" y="1213"/>
                        <a:pt x="36" y="1213"/>
                        <a:pt x="36" y="1213"/>
                      </a:cubicBezTo>
                      <a:lnTo>
                        <a:pt x="54" y="1213"/>
                      </a:lnTo>
                      <a:cubicBezTo>
                        <a:pt x="63" y="1213"/>
                        <a:pt x="72" y="1196"/>
                        <a:pt x="72" y="1187"/>
                      </a:cubicBezTo>
                      <a:cubicBezTo>
                        <a:pt x="72" y="1178"/>
                        <a:pt x="63" y="1169"/>
                        <a:pt x="63" y="1169"/>
                      </a:cubicBezTo>
                      <a:lnTo>
                        <a:pt x="929" y="27"/>
                      </a:lnTo>
                      <a:cubicBezTo>
                        <a:pt x="937" y="18"/>
                        <a:pt x="937" y="9"/>
                        <a:pt x="9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0512;p45">
                  <a:extLst>
                    <a:ext uri="{FF2B5EF4-FFF2-40B4-BE49-F238E27FC236}">
                      <a16:creationId xmlns:a16="http://schemas.microsoft.com/office/drawing/2014/main" id="{1472A30E-2091-1AEE-6F88-36FAE872F790}"/>
                    </a:ext>
                  </a:extLst>
                </p:cNvPr>
                <p:cNvSpPr/>
                <p:nvPr/>
              </p:nvSpPr>
              <p:spPr>
                <a:xfrm>
                  <a:off x="1462891" y="3495842"/>
                  <a:ext cx="58323" cy="78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257" extrusionOk="0">
                      <a:moveTo>
                        <a:pt x="902" y="1"/>
                      </a:moveTo>
                      <a:cubicBezTo>
                        <a:pt x="897" y="1"/>
                        <a:pt x="892" y="3"/>
                        <a:pt x="892" y="8"/>
                      </a:cubicBezTo>
                      <a:cubicBezTo>
                        <a:pt x="634" y="400"/>
                        <a:pt x="295" y="864"/>
                        <a:pt x="9" y="1221"/>
                      </a:cubicBezTo>
                      <a:cubicBezTo>
                        <a:pt x="0" y="1230"/>
                        <a:pt x="0" y="1248"/>
                        <a:pt x="9" y="1248"/>
                      </a:cubicBezTo>
                      <a:cubicBezTo>
                        <a:pt x="9" y="1256"/>
                        <a:pt x="18" y="1256"/>
                        <a:pt x="18" y="1256"/>
                      </a:cubicBezTo>
                      <a:cubicBezTo>
                        <a:pt x="27" y="1256"/>
                        <a:pt x="36" y="1256"/>
                        <a:pt x="36" y="1248"/>
                      </a:cubicBezTo>
                      <a:cubicBezTo>
                        <a:pt x="321" y="882"/>
                        <a:pt x="669" y="418"/>
                        <a:pt x="919" y="34"/>
                      </a:cubicBezTo>
                      <a:cubicBezTo>
                        <a:pt x="928" y="25"/>
                        <a:pt x="928" y="8"/>
                        <a:pt x="919" y="8"/>
                      </a:cubicBezTo>
                      <a:cubicBezTo>
                        <a:pt x="915" y="3"/>
                        <a:pt x="908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0513;p45">
                  <a:extLst>
                    <a:ext uri="{FF2B5EF4-FFF2-40B4-BE49-F238E27FC236}">
                      <a16:creationId xmlns:a16="http://schemas.microsoft.com/office/drawing/2014/main" id="{F432EB3E-6608-D17E-28E6-490D67415920}"/>
                    </a:ext>
                  </a:extLst>
                </p:cNvPr>
                <p:cNvSpPr/>
                <p:nvPr/>
              </p:nvSpPr>
              <p:spPr>
                <a:xfrm>
                  <a:off x="1486371" y="3506955"/>
                  <a:ext cx="57758" cy="72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1151" extrusionOk="0">
                      <a:moveTo>
                        <a:pt x="911" y="0"/>
                      </a:moveTo>
                      <a:cubicBezTo>
                        <a:pt x="902" y="0"/>
                        <a:pt x="884" y="0"/>
                        <a:pt x="884" y="9"/>
                      </a:cubicBezTo>
                      <a:cubicBezTo>
                        <a:pt x="616" y="401"/>
                        <a:pt x="322" y="776"/>
                        <a:pt x="1" y="1124"/>
                      </a:cubicBezTo>
                      <a:cubicBezTo>
                        <a:pt x="1" y="1133"/>
                        <a:pt x="1" y="1142"/>
                        <a:pt x="1" y="1151"/>
                      </a:cubicBezTo>
                      <a:lnTo>
                        <a:pt x="28" y="1151"/>
                      </a:lnTo>
                      <a:cubicBezTo>
                        <a:pt x="349" y="794"/>
                        <a:pt x="643" y="419"/>
                        <a:pt x="911" y="27"/>
                      </a:cubicBezTo>
                      <a:cubicBezTo>
                        <a:pt x="920" y="18"/>
                        <a:pt x="920" y="9"/>
                        <a:pt x="9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0514;p45">
                  <a:extLst>
                    <a:ext uri="{FF2B5EF4-FFF2-40B4-BE49-F238E27FC236}">
                      <a16:creationId xmlns:a16="http://schemas.microsoft.com/office/drawing/2014/main" id="{ED37A1AC-9572-7FB7-1A0E-BFD3D9565CBF}"/>
                    </a:ext>
                  </a:extLst>
                </p:cNvPr>
                <p:cNvSpPr/>
                <p:nvPr/>
              </p:nvSpPr>
              <p:spPr>
                <a:xfrm>
                  <a:off x="1517196" y="3526542"/>
                  <a:ext cx="43193" cy="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937" extrusionOk="0">
                      <a:moveTo>
                        <a:pt x="679" y="0"/>
                      </a:moveTo>
                      <a:cubicBezTo>
                        <a:pt x="670" y="0"/>
                        <a:pt x="661" y="0"/>
                        <a:pt x="652" y="9"/>
                      </a:cubicBezTo>
                      <a:cubicBezTo>
                        <a:pt x="438" y="304"/>
                        <a:pt x="215" y="598"/>
                        <a:pt x="1" y="910"/>
                      </a:cubicBezTo>
                      <a:cubicBezTo>
                        <a:pt x="1" y="919"/>
                        <a:pt x="1" y="928"/>
                        <a:pt x="10" y="937"/>
                      </a:cubicBezTo>
                      <a:lnTo>
                        <a:pt x="18" y="937"/>
                      </a:lnTo>
                      <a:cubicBezTo>
                        <a:pt x="27" y="937"/>
                        <a:pt x="27" y="937"/>
                        <a:pt x="36" y="928"/>
                      </a:cubicBezTo>
                      <a:cubicBezTo>
                        <a:pt x="241" y="625"/>
                        <a:pt x="464" y="321"/>
                        <a:pt x="688" y="27"/>
                      </a:cubicBezTo>
                      <a:cubicBezTo>
                        <a:pt x="688" y="18"/>
                        <a:pt x="688" y="9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0515;p45">
                  <a:extLst>
                    <a:ext uri="{FF2B5EF4-FFF2-40B4-BE49-F238E27FC236}">
                      <a16:creationId xmlns:a16="http://schemas.microsoft.com/office/drawing/2014/main" id="{76B6C492-EC01-0CCF-7C1F-E028D3C10183}"/>
                    </a:ext>
                  </a:extLst>
                </p:cNvPr>
                <p:cNvSpPr/>
                <p:nvPr/>
              </p:nvSpPr>
              <p:spPr>
                <a:xfrm>
                  <a:off x="1545196" y="3531690"/>
                  <a:ext cx="42628" cy="54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864" extrusionOk="0">
                      <a:moveTo>
                        <a:pt x="653" y="1"/>
                      </a:moveTo>
                      <a:cubicBezTo>
                        <a:pt x="647" y="1"/>
                        <a:pt x="643" y="3"/>
                        <a:pt x="643" y="7"/>
                      </a:cubicBezTo>
                      <a:cubicBezTo>
                        <a:pt x="447" y="293"/>
                        <a:pt x="233" y="569"/>
                        <a:pt x="10" y="828"/>
                      </a:cubicBezTo>
                      <a:cubicBezTo>
                        <a:pt x="1" y="837"/>
                        <a:pt x="1" y="855"/>
                        <a:pt x="10" y="855"/>
                      </a:cubicBezTo>
                      <a:cubicBezTo>
                        <a:pt x="10" y="864"/>
                        <a:pt x="18" y="864"/>
                        <a:pt x="18" y="864"/>
                      </a:cubicBezTo>
                      <a:cubicBezTo>
                        <a:pt x="27" y="864"/>
                        <a:pt x="27" y="864"/>
                        <a:pt x="36" y="855"/>
                      </a:cubicBezTo>
                      <a:cubicBezTo>
                        <a:pt x="259" y="587"/>
                        <a:pt x="473" y="311"/>
                        <a:pt x="670" y="25"/>
                      </a:cubicBezTo>
                      <a:cubicBezTo>
                        <a:pt x="679" y="16"/>
                        <a:pt x="670" y="7"/>
                        <a:pt x="670" y="7"/>
                      </a:cubicBezTo>
                      <a:cubicBezTo>
                        <a:pt x="665" y="3"/>
                        <a:pt x="659" y="1"/>
                        <a:pt x="6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0516;p45">
                  <a:extLst>
                    <a:ext uri="{FF2B5EF4-FFF2-40B4-BE49-F238E27FC236}">
                      <a16:creationId xmlns:a16="http://schemas.microsoft.com/office/drawing/2014/main" id="{56CEC6CC-48B5-10AA-1040-BBF1B6B59764}"/>
                    </a:ext>
                  </a:extLst>
                </p:cNvPr>
                <p:cNvSpPr/>
                <p:nvPr/>
              </p:nvSpPr>
              <p:spPr>
                <a:xfrm>
                  <a:off x="1572066" y="3543869"/>
                  <a:ext cx="39300" cy="4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786" extrusionOk="0">
                      <a:moveTo>
                        <a:pt x="616" y="1"/>
                      </a:moveTo>
                      <a:cubicBezTo>
                        <a:pt x="607" y="1"/>
                        <a:pt x="599" y="1"/>
                        <a:pt x="590" y="10"/>
                      </a:cubicBezTo>
                      <a:lnTo>
                        <a:pt x="10" y="759"/>
                      </a:lnTo>
                      <a:cubicBezTo>
                        <a:pt x="1" y="768"/>
                        <a:pt x="10" y="777"/>
                        <a:pt x="19" y="786"/>
                      </a:cubicBezTo>
                      <a:lnTo>
                        <a:pt x="37" y="786"/>
                      </a:lnTo>
                      <a:lnTo>
                        <a:pt x="616" y="28"/>
                      </a:lnTo>
                      <a:cubicBezTo>
                        <a:pt x="625" y="19"/>
                        <a:pt x="625" y="10"/>
                        <a:pt x="6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0517;p45">
                  <a:extLst>
                    <a:ext uri="{FF2B5EF4-FFF2-40B4-BE49-F238E27FC236}">
                      <a16:creationId xmlns:a16="http://schemas.microsoft.com/office/drawing/2014/main" id="{095C8009-E17A-C081-D9A3-5A78CA9D61F7}"/>
                    </a:ext>
                  </a:extLst>
                </p:cNvPr>
                <p:cNvSpPr/>
                <p:nvPr/>
              </p:nvSpPr>
              <p:spPr>
                <a:xfrm>
                  <a:off x="1601196" y="3551717"/>
                  <a:ext cx="36475" cy="45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724" extrusionOk="0">
                      <a:moveTo>
                        <a:pt x="572" y="1"/>
                      </a:moveTo>
                      <a:cubicBezTo>
                        <a:pt x="563" y="1"/>
                        <a:pt x="554" y="1"/>
                        <a:pt x="545" y="10"/>
                      </a:cubicBezTo>
                      <a:cubicBezTo>
                        <a:pt x="358" y="233"/>
                        <a:pt x="179" y="465"/>
                        <a:pt x="10" y="697"/>
                      </a:cubicBezTo>
                      <a:cubicBezTo>
                        <a:pt x="1" y="705"/>
                        <a:pt x="10" y="714"/>
                        <a:pt x="19" y="723"/>
                      </a:cubicBezTo>
                      <a:lnTo>
                        <a:pt x="36" y="723"/>
                      </a:lnTo>
                      <a:cubicBezTo>
                        <a:pt x="206" y="482"/>
                        <a:pt x="384" y="250"/>
                        <a:pt x="572" y="27"/>
                      </a:cubicBezTo>
                      <a:cubicBezTo>
                        <a:pt x="581" y="19"/>
                        <a:pt x="581" y="10"/>
                        <a:pt x="5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0518;p45">
                  <a:extLst>
                    <a:ext uri="{FF2B5EF4-FFF2-40B4-BE49-F238E27FC236}">
                      <a16:creationId xmlns:a16="http://schemas.microsoft.com/office/drawing/2014/main" id="{260306E2-92CA-5B93-F5F2-E8D2EFCE36BF}"/>
                    </a:ext>
                  </a:extLst>
                </p:cNvPr>
                <p:cNvSpPr/>
                <p:nvPr/>
              </p:nvSpPr>
              <p:spPr>
                <a:xfrm>
                  <a:off x="1630891" y="3566596"/>
                  <a:ext cx="25238" cy="33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540" extrusionOk="0">
                      <a:moveTo>
                        <a:pt x="384" y="1"/>
                      </a:moveTo>
                      <a:cubicBezTo>
                        <a:pt x="378" y="1"/>
                        <a:pt x="372" y="5"/>
                        <a:pt x="366" y="5"/>
                      </a:cubicBezTo>
                      <a:lnTo>
                        <a:pt x="9" y="504"/>
                      </a:lnTo>
                      <a:cubicBezTo>
                        <a:pt x="1" y="513"/>
                        <a:pt x="1" y="531"/>
                        <a:pt x="9" y="531"/>
                      </a:cubicBezTo>
                      <a:cubicBezTo>
                        <a:pt x="9" y="540"/>
                        <a:pt x="18" y="540"/>
                        <a:pt x="18" y="540"/>
                      </a:cubicBezTo>
                      <a:cubicBezTo>
                        <a:pt x="27" y="540"/>
                        <a:pt x="36" y="531"/>
                        <a:pt x="36" y="531"/>
                      </a:cubicBezTo>
                      <a:lnTo>
                        <a:pt x="402" y="31"/>
                      </a:lnTo>
                      <a:cubicBezTo>
                        <a:pt x="402" y="22"/>
                        <a:pt x="402" y="13"/>
                        <a:pt x="393" y="5"/>
                      </a:cubicBezTo>
                      <a:cubicBezTo>
                        <a:pt x="390" y="2"/>
                        <a:pt x="387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0519;p45">
                  <a:extLst>
                    <a:ext uri="{FF2B5EF4-FFF2-40B4-BE49-F238E27FC236}">
                      <a16:creationId xmlns:a16="http://schemas.microsoft.com/office/drawing/2014/main" id="{7D415F5C-D682-FF03-A151-0F94B453FEF5}"/>
                    </a:ext>
                  </a:extLst>
                </p:cNvPr>
                <p:cNvSpPr/>
                <p:nvPr/>
              </p:nvSpPr>
              <p:spPr>
                <a:xfrm>
                  <a:off x="1657196" y="3569672"/>
                  <a:ext cx="27498" cy="3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491" extrusionOk="0">
                      <a:moveTo>
                        <a:pt x="402" y="0"/>
                      </a:moveTo>
                      <a:lnTo>
                        <a:pt x="10" y="464"/>
                      </a:lnTo>
                      <a:cubicBezTo>
                        <a:pt x="1" y="473"/>
                        <a:pt x="10" y="482"/>
                        <a:pt x="10" y="491"/>
                      </a:cubicBezTo>
                      <a:lnTo>
                        <a:pt x="28" y="491"/>
                      </a:lnTo>
                      <a:cubicBezTo>
                        <a:pt x="28" y="491"/>
                        <a:pt x="37" y="491"/>
                        <a:pt x="37" y="482"/>
                      </a:cubicBezTo>
                      <a:lnTo>
                        <a:pt x="429" y="27"/>
                      </a:lnTo>
                      <a:cubicBezTo>
                        <a:pt x="438" y="18"/>
                        <a:pt x="438" y="9"/>
                        <a:pt x="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0520;p45">
                  <a:extLst>
                    <a:ext uri="{FF2B5EF4-FFF2-40B4-BE49-F238E27FC236}">
                      <a16:creationId xmlns:a16="http://schemas.microsoft.com/office/drawing/2014/main" id="{2500ED3A-C405-2075-DDE0-E12080941E45}"/>
                    </a:ext>
                  </a:extLst>
                </p:cNvPr>
                <p:cNvSpPr/>
                <p:nvPr/>
              </p:nvSpPr>
              <p:spPr>
                <a:xfrm>
                  <a:off x="1684128" y="3571116"/>
                  <a:ext cx="22977" cy="26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415" extrusionOk="0">
                      <a:moveTo>
                        <a:pt x="349" y="0"/>
                      </a:moveTo>
                      <a:cubicBezTo>
                        <a:pt x="343" y="0"/>
                        <a:pt x="336" y="7"/>
                        <a:pt x="330" y="13"/>
                      </a:cubicBezTo>
                      <a:cubicBezTo>
                        <a:pt x="232" y="147"/>
                        <a:pt x="125" y="272"/>
                        <a:pt x="9" y="379"/>
                      </a:cubicBezTo>
                      <a:cubicBezTo>
                        <a:pt x="0" y="388"/>
                        <a:pt x="0" y="396"/>
                        <a:pt x="9" y="405"/>
                      </a:cubicBezTo>
                      <a:cubicBezTo>
                        <a:pt x="9" y="414"/>
                        <a:pt x="18" y="414"/>
                        <a:pt x="18" y="414"/>
                      </a:cubicBezTo>
                      <a:cubicBezTo>
                        <a:pt x="27" y="414"/>
                        <a:pt x="27" y="414"/>
                        <a:pt x="36" y="405"/>
                      </a:cubicBezTo>
                      <a:cubicBezTo>
                        <a:pt x="152" y="298"/>
                        <a:pt x="268" y="173"/>
                        <a:pt x="357" y="31"/>
                      </a:cubicBezTo>
                      <a:cubicBezTo>
                        <a:pt x="366" y="22"/>
                        <a:pt x="366" y="13"/>
                        <a:pt x="357" y="4"/>
                      </a:cubicBezTo>
                      <a:cubicBezTo>
                        <a:pt x="354" y="1"/>
                        <a:pt x="352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0521;p45">
                  <a:extLst>
                    <a:ext uri="{FF2B5EF4-FFF2-40B4-BE49-F238E27FC236}">
                      <a16:creationId xmlns:a16="http://schemas.microsoft.com/office/drawing/2014/main" id="{F025A381-06AC-72CD-7944-1A843EEE67B3}"/>
                    </a:ext>
                  </a:extLst>
                </p:cNvPr>
                <p:cNvSpPr/>
                <p:nvPr/>
              </p:nvSpPr>
              <p:spPr>
                <a:xfrm>
                  <a:off x="1715455" y="3575259"/>
                  <a:ext cx="15193" cy="20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322" extrusionOk="0">
                      <a:moveTo>
                        <a:pt x="233" y="0"/>
                      </a:moveTo>
                      <a:cubicBezTo>
                        <a:pt x="224" y="0"/>
                        <a:pt x="215" y="0"/>
                        <a:pt x="206" y="9"/>
                      </a:cubicBezTo>
                      <a:cubicBezTo>
                        <a:pt x="161" y="116"/>
                        <a:pt x="90" y="206"/>
                        <a:pt x="10" y="286"/>
                      </a:cubicBezTo>
                      <a:cubicBezTo>
                        <a:pt x="1" y="295"/>
                        <a:pt x="1" y="304"/>
                        <a:pt x="1" y="313"/>
                      </a:cubicBezTo>
                      <a:cubicBezTo>
                        <a:pt x="10" y="313"/>
                        <a:pt x="10" y="322"/>
                        <a:pt x="18" y="322"/>
                      </a:cubicBezTo>
                      <a:cubicBezTo>
                        <a:pt x="18" y="322"/>
                        <a:pt x="27" y="313"/>
                        <a:pt x="27" y="313"/>
                      </a:cubicBezTo>
                      <a:cubicBezTo>
                        <a:pt x="117" y="232"/>
                        <a:pt x="188" y="134"/>
                        <a:pt x="241" y="27"/>
                      </a:cubicBezTo>
                      <a:cubicBezTo>
                        <a:pt x="241" y="18"/>
                        <a:pt x="241" y="9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0522;p45">
                  <a:extLst>
                    <a:ext uri="{FF2B5EF4-FFF2-40B4-BE49-F238E27FC236}">
                      <a16:creationId xmlns:a16="http://schemas.microsoft.com/office/drawing/2014/main" id="{FA06C12F-51F6-9BC6-0460-EB400B3B903A}"/>
                    </a:ext>
                  </a:extLst>
                </p:cNvPr>
                <p:cNvSpPr/>
                <p:nvPr/>
              </p:nvSpPr>
              <p:spPr>
                <a:xfrm>
                  <a:off x="2125409" y="3235870"/>
                  <a:ext cx="173147" cy="7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8" h="1160" extrusionOk="0">
                      <a:moveTo>
                        <a:pt x="2722" y="0"/>
                      </a:moveTo>
                      <a:cubicBezTo>
                        <a:pt x="2168" y="702"/>
                        <a:pt x="1287" y="1124"/>
                        <a:pt x="389" y="1124"/>
                      </a:cubicBezTo>
                      <a:cubicBezTo>
                        <a:pt x="260" y="1124"/>
                        <a:pt x="130" y="1116"/>
                        <a:pt x="1" y="1098"/>
                      </a:cubicBezTo>
                      <a:lnTo>
                        <a:pt x="1" y="1133"/>
                      </a:lnTo>
                      <a:cubicBezTo>
                        <a:pt x="126" y="1151"/>
                        <a:pt x="260" y="1160"/>
                        <a:pt x="393" y="1160"/>
                      </a:cubicBezTo>
                      <a:cubicBezTo>
                        <a:pt x="1294" y="1160"/>
                        <a:pt x="2195" y="732"/>
                        <a:pt x="2757" y="18"/>
                      </a:cubicBezTo>
                      <a:lnTo>
                        <a:pt x="27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0523;p45">
                  <a:extLst>
                    <a:ext uri="{FF2B5EF4-FFF2-40B4-BE49-F238E27FC236}">
                      <a16:creationId xmlns:a16="http://schemas.microsoft.com/office/drawing/2014/main" id="{F8EBB6ED-23E4-34D7-9999-43B4C3D8303C}"/>
                    </a:ext>
                  </a:extLst>
                </p:cNvPr>
                <p:cNvSpPr/>
                <p:nvPr/>
              </p:nvSpPr>
              <p:spPr>
                <a:xfrm>
                  <a:off x="2068844" y="3299718"/>
                  <a:ext cx="29193" cy="2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367" extrusionOk="0">
                      <a:moveTo>
                        <a:pt x="447" y="0"/>
                      </a:moveTo>
                      <a:cubicBezTo>
                        <a:pt x="295" y="116"/>
                        <a:pt x="152" y="223"/>
                        <a:pt x="1" y="339"/>
                      </a:cubicBezTo>
                      <a:lnTo>
                        <a:pt x="28" y="366"/>
                      </a:lnTo>
                      <a:cubicBezTo>
                        <a:pt x="170" y="259"/>
                        <a:pt x="322" y="143"/>
                        <a:pt x="465" y="27"/>
                      </a:cubicBez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0524;p45">
                  <a:extLst>
                    <a:ext uri="{FF2B5EF4-FFF2-40B4-BE49-F238E27FC236}">
                      <a16:creationId xmlns:a16="http://schemas.microsoft.com/office/drawing/2014/main" id="{A977D8E7-A276-8383-F516-065BB3F94E0D}"/>
                    </a:ext>
                  </a:extLst>
                </p:cNvPr>
                <p:cNvSpPr/>
                <p:nvPr/>
              </p:nvSpPr>
              <p:spPr>
                <a:xfrm>
                  <a:off x="2072234" y="3303610"/>
                  <a:ext cx="38107" cy="32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510" extrusionOk="0">
                      <a:moveTo>
                        <a:pt x="580" y="1"/>
                      </a:moveTo>
                      <a:cubicBezTo>
                        <a:pt x="384" y="143"/>
                        <a:pt x="188" y="313"/>
                        <a:pt x="0" y="482"/>
                      </a:cubicBezTo>
                      <a:lnTo>
                        <a:pt x="27" y="509"/>
                      </a:lnTo>
                      <a:cubicBezTo>
                        <a:pt x="206" y="340"/>
                        <a:pt x="402" y="179"/>
                        <a:pt x="607" y="27"/>
                      </a:cubicBezTo>
                      <a:lnTo>
                        <a:pt x="5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0525;p45">
                  <a:extLst>
                    <a:ext uri="{FF2B5EF4-FFF2-40B4-BE49-F238E27FC236}">
                      <a16:creationId xmlns:a16="http://schemas.microsoft.com/office/drawing/2014/main" id="{41019342-3EDC-EAFC-2F7E-AC0D2398BEEF}"/>
                    </a:ext>
                  </a:extLst>
                </p:cNvPr>
                <p:cNvSpPr/>
                <p:nvPr/>
              </p:nvSpPr>
              <p:spPr>
                <a:xfrm>
                  <a:off x="2069974" y="3300848"/>
                  <a:ext cx="61148" cy="53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48" extrusionOk="0">
                      <a:moveTo>
                        <a:pt x="955" y="0"/>
                      </a:moveTo>
                      <a:lnTo>
                        <a:pt x="1" y="821"/>
                      </a:lnTo>
                      <a:lnTo>
                        <a:pt x="18" y="848"/>
                      </a:lnTo>
                      <a:lnTo>
                        <a:pt x="973" y="27"/>
                      </a:lnTo>
                      <a:lnTo>
                        <a:pt x="9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0526;p45">
                  <a:extLst>
                    <a:ext uri="{FF2B5EF4-FFF2-40B4-BE49-F238E27FC236}">
                      <a16:creationId xmlns:a16="http://schemas.microsoft.com/office/drawing/2014/main" id="{860F2828-72E3-307F-7986-382959387A24}"/>
                    </a:ext>
                  </a:extLst>
                </p:cNvPr>
                <p:cNvSpPr/>
                <p:nvPr/>
              </p:nvSpPr>
              <p:spPr>
                <a:xfrm>
                  <a:off x="2086799" y="3302480"/>
                  <a:ext cx="62215" cy="56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902" extrusionOk="0">
                      <a:moveTo>
                        <a:pt x="964" y="1"/>
                      </a:moveTo>
                      <a:cubicBezTo>
                        <a:pt x="634" y="277"/>
                        <a:pt x="304" y="572"/>
                        <a:pt x="0" y="875"/>
                      </a:cubicBezTo>
                      <a:lnTo>
                        <a:pt x="27" y="902"/>
                      </a:lnTo>
                      <a:cubicBezTo>
                        <a:pt x="330" y="599"/>
                        <a:pt x="660" y="304"/>
                        <a:pt x="991" y="28"/>
                      </a:cubicBezTo>
                      <a:lnTo>
                        <a:pt x="9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0527;p45">
                  <a:extLst>
                    <a:ext uri="{FF2B5EF4-FFF2-40B4-BE49-F238E27FC236}">
                      <a16:creationId xmlns:a16="http://schemas.microsoft.com/office/drawing/2014/main" id="{B3062166-F2E9-8AD3-F60D-5CB9AA43AE27}"/>
                    </a:ext>
                  </a:extLst>
                </p:cNvPr>
                <p:cNvSpPr/>
                <p:nvPr/>
              </p:nvSpPr>
              <p:spPr>
                <a:xfrm>
                  <a:off x="2111409" y="3304740"/>
                  <a:ext cx="54995" cy="52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31" extrusionOk="0">
                      <a:moveTo>
                        <a:pt x="857" y="1"/>
                      </a:moveTo>
                      <a:cubicBezTo>
                        <a:pt x="554" y="250"/>
                        <a:pt x="268" y="518"/>
                        <a:pt x="1" y="803"/>
                      </a:cubicBezTo>
                      <a:lnTo>
                        <a:pt x="28" y="830"/>
                      </a:lnTo>
                      <a:cubicBezTo>
                        <a:pt x="295" y="545"/>
                        <a:pt x="581" y="277"/>
                        <a:pt x="875" y="27"/>
                      </a:cubicBez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0528;p45">
                  <a:extLst>
                    <a:ext uri="{FF2B5EF4-FFF2-40B4-BE49-F238E27FC236}">
                      <a16:creationId xmlns:a16="http://schemas.microsoft.com/office/drawing/2014/main" id="{13451EA4-CF24-5FD5-E6E9-46E3FF20D50A}"/>
                    </a:ext>
                  </a:extLst>
                </p:cNvPr>
                <p:cNvSpPr/>
                <p:nvPr/>
              </p:nvSpPr>
              <p:spPr>
                <a:xfrm>
                  <a:off x="2127104" y="3301915"/>
                  <a:ext cx="60583" cy="54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876" extrusionOk="0">
                      <a:moveTo>
                        <a:pt x="946" y="1"/>
                      </a:moveTo>
                      <a:cubicBezTo>
                        <a:pt x="616" y="269"/>
                        <a:pt x="295" y="545"/>
                        <a:pt x="1" y="848"/>
                      </a:cubicBezTo>
                      <a:lnTo>
                        <a:pt x="27" y="875"/>
                      </a:lnTo>
                      <a:cubicBezTo>
                        <a:pt x="322" y="572"/>
                        <a:pt x="634" y="295"/>
                        <a:pt x="964" y="37"/>
                      </a:cubicBezTo>
                      <a:lnTo>
                        <a:pt x="9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0529;p45">
                  <a:extLst>
                    <a:ext uri="{FF2B5EF4-FFF2-40B4-BE49-F238E27FC236}">
                      <a16:creationId xmlns:a16="http://schemas.microsoft.com/office/drawing/2014/main" id="{1CCAF62D-08F1-104F-3E8D-A94ECC7B5370}"/>
                    </a:ext>
                  </a:extLst>
                </p:cNvPr>
                <p:cNvSpPr/>
                <p:nvPr/>
              </p:nvSpPr>
              <p:spPr>
                <a:xfrm>
                  <a:off x="2147821" y="3289610"/>
                  <a:ext cx="72323" cy="63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1018" extrusionOk="0">
                      <a:moveTo>
                        <a:pt x="1125" y="1"/>
                      </a:moveTo>
                      <a:cubicBezTo>
                        <a:pt x="759" y="340"/>
                        <a:pt x="375" y="670"/>
                        <a:pt x="1" y="991"/>
                      </a:cubicBezTo>
                      <a:lnTo>
                        <a:pt x="27" y="1018"/>
                      </a:lnTo>
                      <a:cubicBezTo>
                        <a:pt x="402" y="697"/>
                        <a:pt x="777" y="366"/>
                        <a:pt x="1151" y="27"/>
                      </a:cubicBezTo>
                      <a:lnTo>
                        <a:pt x="11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0530;p45">
                  <a:extLst>
                    <a:ext uri="{FF2B5EF4-FFF2-40B4-BE49-F238E27FC236}">
                      <a16:creationId xmlns:a16="http://schemas.microsoft.com/office/drawing/2014/main" id="{85A4F493-2F40-CA89-0734-512C3BCC5A21}"/>
                    </a:ext>
                  </a:extLst>
                </p:cNvPr>
                <p:cNvSpPr/>
                <p:nvPr/>
              </p:nvSpPr>
              <p:spPr>
                <a:xfrm>
                  <a:off x="2164646" y="3282328"/>
                  <a:ext cx="80672" cy="7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143" extrusionOk="0">
                      <a:moveTo>
                        <a:pt x="1267" y="1"/>
                      </a:moveTo>
                      <a:lnTo>
                        <a:pt x="0" y="1116"/>
                      </a:lnTo>
                      <a:lnTo>
                        <a:pt x="18" y="1143"/>
                      </a:lnTo>
                      <a:lnTo>
                        <a:pt x="1285" y="27"/>
                      </a:lnTo>
                      <a:lnTo>
                        <a:pt x="12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0531;p45">
                  <a:extLst>
                    <a:ext uri="{FF2B5EF4-FFF2-40B4-BE49-F238E27FC236}">
                      <a16:creationId xmlns:a16="http://schemas.microsoft.com/office/drawing/2014/main" id="{FA5F63E4-C869-8288-A7CF-4EC34DA98E1F}"/>
                    </a:ext>
                  </a:extLst>
                </p:cNvPr>
                <p:cNvSpPr/>
                <p:nvPr/>
              </p:nvSpPr>
              <p:spPr>
                <a:xfrm>
                  <a:off x="2194341" y="3268893"/>
                  <a:ext cx="85192" cy="7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223" extrusionOk="0">
                      <a:moveTo>
                        <a:pt x="1329" y="1"/>
                      </a:moveTo>
                      <a:lnTo>
                        <a:pt x="0" y="1196"/>
                      </a:lnTo>
                      <a:lnTo>
                        <a:pt x="18" y="1223"/>
                      </a:lnTo>
                      <a:lnTo>
                        <a:pt x="1356" y="27"/>
                      </a:lnTo>
                      <a:lnTo>
                        <a:pt x="13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" name="Google Shape;10532;p45">
              <a:extLst>
                <a:ext uri="{FF2B5EF4-FFF2-40B4-BE49-F238E27FC236}">
                  <a16:creationId xmlns:a16="http://schemas.microsoft.com/office/drawing/2014/main" id="{2E0AB34B-1B02-F0EC-4459-1E2422C1DD07}"/>
                </a:ext>
              </a:extLst>
            </p:cNvPr>
            <p:cNvSpPr/>
            <p:nvPr/>
          </p:nvSpPr>
          <p:spPr>
            <a:xfrm>
              <a:off x="4006337" y="3726227"/>
              <a:ext cx="121734" cy="104896"/>
            </a:xfrm>
            <a:custGeom>
              <a:avLst/>
              <a:gdLst/>
              <a:ahLst/>
              <a:cxnLst/>
              <a:rect l="l" t="t" r="r" b="b"/>
              <a:pathLst>
                <a:path w="2017" h="1738" extrusionOk="0">
                  <a:moveTo>
                    <a:pt x="1020" y="1"/>
                  </a:moveTo>
                  <a:cubicBezTo>
                    <a:pt x="630" y="1"/>
                    <a:pt x="240" y="263"/>
                    <a:pt x="125" y="630"/>
                  </a:cubicBezTo>
                  <a:cubicBezTo>
                    <a:pt x="0" y="1058"/>
                    <a:pt x="277" y="1558"/>
                    <a:pt x="714" y="1700"/>
                  </a:cubicBezTo>
                  <a:cubicBezTo>
                    <a:pt x="796" y="1726"/>
                    <a:pt x="882" y="1737"/>
                    <a:pt x="968" y="1737"/>
                  </a:cubicBezTo>
                  <a:cubicBezTo>
                    <a:pt x="1340" y="1737"/>
                    <a:pt x="1718" y="1516"/>
                    <a:pt x="1856" y="1183"/>
                  </a:cubicBezTo>
                  <a:cubicBezTo>
                    <a:pt x="2017" y="764"/>
                    <a:pt x="1794" y="246"/>
                    <a:pt x="1365" y="68"/>
                  </a:cubicBezTo>
                  <a:lnTo>
                    <a:pt x="1214" y="23"/>
                  </a:lnTo>
                  <a:cubicBezTo>
                    <a:pt x="1150" y="8"/>
                    <a:pt x="1085" y="1"/>
                    <a:pt x="10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33;p45">
              <a:extLst>
                <a:ext uri="{FF2B5EF4-FFF2-40B4-BE49-F238E27FC236}">
                  <a16:creationId xmlns:a16="http://schemas.microsoft.com/office/drawing/2014/main" id="{ABBE3FFB-303D-E88E-A151-32D8CD78FC4E}"/>
                </a:ext>
              </a:extLst>
            </p:cNvPr>
            <p:cNvSpPr/>
            <p:nvPr/>
          </p:nvSpPr>
          <p:spPr>
            <a:xfrm>
              <a:off x="852809" y="1266478"/>
              <a:ext cx="145456" cy="145697"/>
            </a:xfrm>
            <a:custGeom>
              <a:avLst/>
              <a:gdLst/>
              <a:ahLst/>
              <a:cxnLst/>
              <a:rect l="l" t="t" r="r" b="b"/>
              <a:pathLst>
                <a:path w="2410" h="2414" extrusionOk="0">
                  <a:moveTo>
                    <a:pt x="1313" y="1"/>
                  </a:moveTo>
                  <a:cubicBezTo>
                    <a:pt x="728" y="1"/>
                    <a:pt x="161" y="463"/>
                    <a:pt x="81" y="1046"/>
                  </a:cubicBezTo>
                  <a:cubicBezTo>
                    <a:pt x="1" y="1706"/>
                    <a:pt x="545" y="2366"/>
                    <a:pt x="1205" y="2411"/>
                  </a:cubicBezTo>
                  <a:cubicBezTo>
                    <a:pt x="1229" y="2412"/>
                    <a:pt x="1252" y="2413"/>
                    <a:pt x="1275" y="2413"/>
                  </a:cubicBezTo>
                  <a:cubicBezTo>
                    <a:pt x="1403" y="2413"/>
                    <a:pt x="1531" y="2391"/>
                    <a:pt x="1651" y="2331"/>
                  </a:cubicBezTo>
                  <a:cubicBezTo>
                    <a:pt x="1847" y="2232"/>
                    <a:pt x="1981" y="2036"/>
                    <a:pt x="2088" y="1840"/>
                  </a:cubicBezTo>
                  <a:cubicBezTo>
                    <a:pt x="2276" y="1510"/>
                    <a:pt x="2409" y="1135"/>
                    <a:pt x="2347" y="761"/>
                  </a:cubicBezTo>
                  <a:cubicBezTo>
                    <a:pt x="2287" y="408"/>
                    <a:pt x="1986" y="72"/>
                    <a:pt x="1629" y="72"/>
                  </a:cubicBezTo>
                  <a:cubicBezTo>
                    <a:pt x="1616" y="72"/>
                    <a:pt x="1602" y="73"/>
                    <a:pt x="1589" y="74"/>
                  </a:cubicBezTo>
                  <a:lnTo>
                    <a:pt x="1517" y="20"/>
                  </a:lnTo>
                  <a:cubicBezTo>
                    <a:pt x="1450" y="7"/>
                    <a:pt x="1381" y="1"/>
                    <a:pt x="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34;p45">
              <a:extLst>
                <a:ext uri="{FF2B5EF4-FFF2-40B4-BE49-F238E27FC236}">
                  <a16:creationId xmlns:a16="http://schemas.microsoft.com/office/drawing/2014/main" id="{124C880F-E1F6-D863-E8E3-D4861EAD5EB7}"/>
                </a:ext>
              </a:extLst>
            </p:cNvPr>
            <p:cNvSpPr/>
            <p:nvPr/>
          </p:nvSpPr>
          <p:spPr>
            <a:xfrm>
              <a:off x="852799" y="4175718"/>
              <a:ext cx="3087682" cy="254154"/>
            </a:xfrm>
            <a:custGeom>
              <a:avLst/>
              <a:gdLst/>
              <a:ahLst/>
              <a:cxnLst/>
              <a:rect l="l" t="t" r="r" b="b"/>
              <a:pathLst>
                <a:path w="38111" h="3137" extrusionOk="0">
                  <a:moveTo>
                    <a:pt x="23812" y="0"/>
                  </a:moveTo>
                  <a:cubicBezTo>
                    <a:pt x="23086" y="0"/>
                    <a:pt x="22356" y="7"/>
                    <a:pt x="21634" y="21"/>
                  </a:cubicBezTo>
                  <a:cubicBezTo>
                    <a:pt x="21328" y="20"/>
                    <a:pt x="21023" y="19"/>
                    <a:pt x="20717" y="19"/>
                  </a:cubicBezTo>
                  <a:cubicBezTo>
                    <a:pt x="16337" y="19"/>
                    <a:pt x="11945" y="198"/>
                    <a:pt x="7592" y="557"/>
                  </a:cubicBezTo>
                  <a:cubicBezTo>
                    <a:pt x="5344" y="744"/>
                    <a:pt x="3087" y="976"/>
                    <a:pt x="946" y="1511"/>
                  </a:cubicBezTo>
                  <a:cubicBezTo>
                    <a:pt x="625" y="1592"/>
                    <a:pt x="259" y="1707"/>
                    <a:pt x="161" y="1939"/>
                  </a:cubicBezTo>
                  <a:cubicBezTo>
                    <a:pt x="0" y="2305"/>
                    <a:pt x="642" y="2591"/>
                    <a:pt x="1187" y="2689"/>
                  </a:cubicBezTo>
                  <a:cubicBezTo>
                    <a:pt x="2382" y="2921"/>
                    <a:pt x="3640" y="2965"/>
                    <a:pt x="4889" y="3001"/>
                  </a:cubicBezTo>
                  <a:cubicBezTo>
                    <a:pt x="8117" y="3101"/>
                    <a:pt x="11350" y="3136"/>
                    <a:pt x="14584" y="3136"/>
                  </a:cubicBezTo>
                  <a:cubicBezTo>
                    <a:pt x="18582" y="3136"/>
                    <a:pt x="22582" y="3082"/>
                    <a:pt x="26576" y="3028"/>
                  </a:cubicBezTo>
                  <a:cubicBezTo>
                    <a:pt x="28833" y="3001"/>
                    <a:pt x="31090" y="2965"/>
                    <a:pt x="33338" y="2823"/>
                  </a:cubicBezTo>
                  <a:cubicBezTo>
                    <a:pt x="34748" y="2733"/>
                    <a:pt x="36166" y="2591"/>
                    <a:pt x="37433" y="2154"/>
                  </a:cubicBezTo>
                  <a:cubicBezTo>
                    <a:pt x="37584" y="2100"/>
                    <a:pt x="37745" y="2038"/>
                    <a:pt x="37843" y="1939"/>
                  </a:cubicBezTo>
                  <a:cubicBezTo>
                    <a:pt x="38111" y="1663"/>
                    <a:pt x="37834" y="1484"/>
                    <a:pt x="37442" y="1288"/>
                  </a:cubicBezTo>
                  <a:cubicBezTo>
                    <a:pt x="36978" y="1056"/>
                    <a:pt x="36443" y="905"/>
                    <a:pt x="35791" y="789"/>
                  </a:cubicBezTo>
                  <a:cubicBezTo>
                    <a:pt x="35791" y="789"/>
                    <a:pt x="32380" y="12"/>
                    <a:pt x="25800" y="12"/>
                  </a:cubicBezTo>
                  <a:cubicBezTo>
                    <a:pt x="25726" y="12"/>
                    <a:pt x="25651" y="12"/>
                    <a:pt x="25577" y="12"/>
                  </a:cubicBezTo>
                  <a:cubicBezTo>
                    <a:pt x="24995" y="4"/>
                    <a:pt x="24405" y="0"/>
                    <a:pt x="23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0535;p45">
              <a:extLst>
                <a:ext uri="{FF2B5EF4-FFF2-40B4-BE49-F238E27FC236}">
                  <a16:creationId xmlns:a16="http://schemas.microsoft.com/office/drawing/2014/main" id="{09111BD7-00B9-3115-539C-0850EF0BA672}"/>
                </a:ext>
              </a:extLst>
            </p:cNvPr>
            <p:cNvGrpSpPr/>
            <p:nvPr/>
          </p:nvGrpSpPr>
          <p:grpSpPr>
            <a:xfrm rot="-2855240">
              <a:off x="1187466" y="1447221"/>
              <a:ext cx="904141" cy="708337"/>
              <a:chOff x="4397025" y="319325"/>
              <a:chExt cx="853527" cy="668602"/>
            </a:xfrm>
          </p:grpSpPr>
          <p:sp>
            <p:nvSpPr>
              <p:cNvPr id="14" name="Google Shape;10536;p45">
                <a:extLst>
                  <a:ext uri="{FF2B5EF4-FFF2-40B4-BE49-F238E27FC236}">
                    <a16:creationId xmlns:a16="http://schemas.microsoft.com/office/drawing/2014/main" id="{31D13088-7743-9874-6446-1876753334BE}"/>
                  </a:ext>
                </a:extLst>
              </p:cNvPr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537;p45">
                <a:extLst>
                  <a:ext uri="{FF2B5EF4-FFF2-40B4-BE49-F238E27FC236}">
                    <a16:creationId xmlns:a16="http://schemas.microsoft.com/office/drawing/2014/main" id="{BB26A556-485E-C45B-FCC1-4EC6F0D97C1C}"/>
                  </a:ext>
                </a:extLst>
              </p:cNvPr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538;p45">
                <a:extLst>
                  <a:ext uri="{FF2B5EF4-FFF2-40B4-BE49-F238E27FC236}">
                    <a16:creationId xmlns:a16="http://schemas.microsoft.com/office/drawing/2014/main" id="{61186322-FE45-B720-AA78-CB016BE4FBBE}"/>
                  </a:ext>
                </a:extLst>
              </p:cNvPr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539;p45">
                <a:extLst>
                  <a:ext uri="{FF2B5EF4-FFF2-40B4-BE49-F238E27FC236}">
                    <a16:creationId xmlns:a16="http://schemas.microsoft.com/office/drawing/2014/main" id="{DE6A77A0-B2CA-F292-360E-3446B3A96CF5}"/>
                  </a:ext>
                </a:extLst>
              </p:cNvPr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540;p45">
                <a:extLst>
                  <a:ext uri="{FF2B5EF4-FFF2-40B4-BE49-F238E27FC236}">
                    <a16:creationId xmlns:a16="http://schemas.microsoft.com/office/drawing/2014/main" id="{11194842-F4FB-CB3D-40B4-FF5090A5D2AF}"/>
                  </a:ext>
                </a:extLst>
              </p:cNvPr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541;p45">
                <a:extLst>
                  <a:ext uri="{FF2B5EF4-FFF2-40B4-BE49-F238E27FC236}">
                    <a16:creationId xmlns:a16="http://schemas.microsoft.com/office/drawing/2014/main" id="{56F72996-0E69-5754-FA82-C40DFCCE0442}"/>
                  </a:ext>
                </a:extLst>
              </p:cNvPr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542;p45">
                <a:extLst>
                  <a:ext uri="{FF2B5EF4-FFF2-40B4-BE49-F238E27FC236}">
                    <a16:creationId xmlns:a16="http://schemas.microsoft.com/office/drawing/2014/main" id="{38F8698B-5AFE-E9D4-710E-5548FF3660E0}"/>
                  </a:ext>
                </a:extLst>
              </p:cNvPr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543;p45">
                <a:extLst>
                  <a:ext uri="{FF2B5EF4-FFF2-40B4-BE49-F238E27FC236}">
                    <a16:creationId xmlns:a16="http://schemas.microsoft.com/office/drawing/2014/main" id="{7C79DDED-BCA4-06CD-1FB7-66EF43FACB69}"/>
                  </a:ext>
                </a:extLst>
              </p:cNvPr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544;p45">
                <a:extLst>
                  <a:ext uri="{FF2B5EF4-FFF2-40B4-BE49-F238E27FC236}">
                    <a16:creationId xmlns:a16="http://schemas.microsoft.com/office/drawing/2014/main" id="{7FA16463-17EA-95AA-A292-BE7FED054AD3}"/>
                  </a:ext>
                </a:extLst>
              </p:cNvPr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545;p45">
                <a:extLst>
                  <a:ext uri="{FF2B5EF4-FFF2-40B4-BE49-F238E27FC236}">
                    <a16:creationId xmlns:a16="http://schemas.microsoft.com/office/drawing/2014/main" id="{B64B40B7-AEBF-C764-D2B9-20195CF18947}"/>
                  </a:ext>
                </a:extLst>
              </p:cNvPr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546;p45">
                <a:extLst>
                  <a:ext uri="{FF2B5EF4-FFF2-40B4-BE49-F238E27FC236}">
                    <a16:creationId xmlns:a16="http://schemas.microsoft.com/office/drawing/2014/main" id="{6372AD25-B8C9-2A19-36E2-42F2288147E9}"/>
                  </a:ext>
                </a:extLst>
              </p:cNvPr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547;p45">
                <a:extLst>
                  <a:ext uri="{FF2B5EF4-FFF2-40B4-BE49-F238E27FC236}">
                    <a16:creationId xmlns:a16="http://schemas.microsoft.com/office/drawing/2014/main" id="{395A1EC2-5015-A757-0BB5-819D00F66837}"/>
                  </a:ext>
                </a:extLst>
              </p:cNvPr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548;p45">
                <a:extLst>
                  <a:ext uri="{FF2B5EF4-FFF2-40B4-BE49-F238E27FC236}">
                    <a16:creationId xmlns:a16="http://schemas.microsoft.com/office/drawing/2014/main" id="{CE1DDFFA-A49E-9E73-8822-9C949C949FFD}"/>
                  </a:ext>
                </a:extLst>
              </p:cNvPr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549;p45">
                <a:extLst>
                  <a:ext uri="{FF2B5EF4-FFF2-40B4-BE49-F238E27FC236}">
                    <a16:creationId xmlns:a16="http://schemas.microsoft.com/office/drawing/2014/main" id="{AC31ADBA-8718-A6A8-208A-504248C30B4F}"/>
                  </a:ext>
                </a:extLst>
              </p:cNvPr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550;p45">
                <a:extLst>
                  <a:ext uri="{FF2B5EF4-FFF2-40B4-BE49-F238E27FC236}">
                    <a16:creationId xmlns:a16="http://schemas.microsoft.com/office/drawing/2014/main" id="{A5CA76EB-3449-A89D-E720-029762D37ADC}"/>
                  </a:ext>
                </a:extLst>
              </p:cNvPr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551;p45">
                <a:extLst>
                  <a:ext uri="{FF2B5EF4-FFF2-40B4-BE49-F238E27FC236}">
                    <a16:creationId xmlns:a16="http://schemas.microsoft.com/office/drawing/2014/main" id="{0977A735-53FB-A650-70E6-EA65DF3DB08D}"/>
                  </a:ext>
                </a:extLst>
              </p:cNvPr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552;p45">
                <a:extLst>
                  <a:ext uri="{FF2B5EF4-FFF2-40B4-BE49-F238E27FC236}">
                    <a16:creationId xmlns:a16="http://schemas.microsoft.com/office/drawing/2014/main" id="{C14597A1-1882-1371-7D8B-B19D35C09C54}"/>
                  </a:ext>
                </a:extLst>
              </p:cNvPr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553;p45">
                <a:extLst>
                  <a:ext uri="{FF2B5EF4-FFF2-40B4-BE49-F238E27FC236}">
                    <a16:creationId xmlns:a16="http://schemas.microsoft.com/office/drawing/2014/main" id="{16114ACD-DF98-68BC-F97F-D4A6C325607D}"/>
                  </a:ext>
                </a:extLst>
              </p:cNvPr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554;p45">
                <a:extLst>
                  <a:ext uri="{FF2B5EF4-FFF2-40B4-BE49-F238E27FC236}">
                    <a16:creationId xmlns:a16="http://schemas.microsoft.com/office/drawing/2014/main" id="{DDB8B320-7DFB-98CF-3DE5-A1651F1D9D01}"/>
                  </a:ext>
                </a:extLst>
              </p:cNvPr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555;p45">
                <a:extLst>
                  <a:ext uri="{FF2B5EF4-FFF2-40B4-BE49-F238E27FC236}">
                    <a16:creationId xmlns:a16="http://schemas.microsoft.com/office/drawing/2014/main" id="{7007919D-8552-C08C-ECB1-D9DC486BF3AE}"/>
                  </a:ext>
                </a:extLst>
              </p:cNvPr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556;p45">
                <a:extLst>
                  <a:ext uri="{FF2B5EF4-FFF2-40B4-BE49-F238E27FC236}">
                    <a16:creationId xmlns:a16="http://schemas.microsoft.com/office/drawing/2014/main" id="{8747754A-AD83-0E5E-4179-698B5EAD7625}"/>
                  </a:ext>
                </a:extLst>
              </p:cNvPr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557;p45">
                <a:extLst>
                  <a:ext uri="{FF2B5EF4-FFF2-40B4-BE49-F238E27FC236}">
                    <a16:creationId xmlns:a16="http://schemas.microsoft.com/office/drawing/2014/main" id="{8CBDD367-8E87-9B45-5158-C15114CCEACC}"/>
                  </a:ext>
                </a:extLst>
              </p:cNvPr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558;p45">
                <a:extLst>
                  <a:ext uri="{FF2B5EF4-FFF2-40B4-BE49-F238E27FC236}">
                    <a16:creationId xmlns:a16="http://schemas.microsoft.com/office/drawing/2014/main" id="{951E0C2D-C8A3-D28E-3D5D-A428F37E87CC}"/>
                  </a:ext>
                </a:extLst>
              </p:cNvPr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559;p45">
                <a:extLst>
                  <a:ext uri="{FF2B5EF4-FFF2-40B4-BE49-F238E27FC236}">
                    <a16:creationId xmlns:a16="http://schemas.microsoft.com/office/drawing/2014/main" id="{CEE4BE1B-377B-B91A-05EC-A0F21B591125}"/>
                  </a:ext>
                </a:extLst>
              </p:cNvPr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560;p45">
                <a:extLst>
                  <a:ext uri="{FF2B5EF4-FFF2-40B4-BE49-F238E27FC236}">
                    <a16:creationId xmlns:a16="http://schemas.microsoft.com/office/drawing/2014/main" id="{6111C20D-D5A4-57F7-D68E-90C3AC6C923F}"/>
                  </a:ext>
                </a:extLst>
              </p:cNvPr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561;p45">
                <a:extLst>
                  <a:ext uri="{FF2B5EF4-FFF2-40B4-BE49-F238E27FC236}">
                    <a16:creationId xmlns:a16="http://schemas.microsoft.com/office/drawing/2014/main" id="{5A5345EB-B643-7965-B7C6-BFC377D4ECDF}"/>
                  </a:ext>
                </a:extLst>
              </p:cNvPr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562;p45">
                <a:extLst>
                  <a:ext uri="{FF2B5EF4-FFF2-40B4-BE49-F238E27FC236}">
                    <a16:creationId xmlns:a16="http://schemas.microsoft.com/office/drawing/2014/main" id="{C0737F2B-0AEA-800E-F836-0E41EFEAA51B}"/>
                  </a:ext>
                </a:extLst>
              </p:cNvPr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563;p45">
                <a:extLst>
                  <a:ext uri="{FF2B5EF4-FFF2-40B4-BE49-F238E27FC236}">
                    <a16:creationId xmlns:a16="http://schemas.microsoft.com/office/drawing/2014/main" id="{27FD2D45-98C7-A7B9-F646-02EF2F926FAB}"/>
                  </a:ext>
                </a:extLst>
              </p:cNvPr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564;p45">
                <a:extLst>
                  <a:ext uri="{FF2B5EF4-FFF2-40B4-BE49-F238E27FC236}">
                    <a16:creationId xmlns:a16="http://schemas.microsoft.com/office/drawing/2014/main" id="{173A3FA3-C51F-B72A-78EF-11AFBB9D23D5}"/>
                  </a:ext>
                </a:extLst>
              </p:cNvPr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565;p45">
                <a:extLst>
                  <a:ext uri="{FF2B5EF4-FFF2-40B4-BE49-F238E27FC236}">
                    <a16:creationId xmlns:a16="http://schemas.microsoft.com/office/drawing/2014/main" id="{AF39C0C6-0DA7-3752-A2C5-14FE45A47548}"/>
                  </a:ext>
                </a:extLst>
              </p:cNvPr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566;p45">
                <a:extLst>
                  <a:ext uri="{FF2B5EF4-FFF2-40B4-BE49-F238E27FC236}">
                    <a16:creationId xmlns:a16="http://schemas.microsoft.com/office/drawing/2014/main" id="{593C99BF-F16E-0423-4DFC-75CE78BBE0D2}"/>
                  </a:ext>
                </a:extLst>
              </p:cNvPr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567;p45">
                <a:extLst>
                  <a:ext uri="{FF2B5EF4-FFF2-40B4-BE49-F238E27FC236}">
                    <a16:creationId xmlns:a16="http://schemas.microsoft.com/office/drawing/2014/main" id="{482A5362-F67A-0B30-F97C-23B09D96C652}"/>
                  </a:ext>
                </a:extLst>
              </p:cNvPr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568;p45">
                <a:extLst>
                  <a:ext uri="{FF2B5EF4-FFF2-40B4-BE49-F238E27FC236}">
                    <a16:creationId xmlns:a16="http://schemas.microsoft.com/office/drawing/2014/main" id="{6A4A7401-C2E2-7465-A179-3A1163650B64}"/>
                  </a:ext>
                </a:extLst>
              </p:cNvPr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569;p45">
                <a:extLst>
                  <a:ext uri="{FF2B5EF4-FFF2-40B4-BE49-F238E27FC236}">
                    <a16:creationId xmlns:a16="http://schemas.microsoft.com/office/drawing/2014/main" id="{F852F464-B167-F8EE-4B8A-E2789F54DA6E}"/>
                  </a:ext>
                </a:extLst>
              </p:cNvPr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570;p45">
                <a:extLst>
                  <a:ext uri="{FF2B5EF4-FFF2-40B4-BE49-F238E27FC236}">
                    <a16:creationId xmlns:a16="http://schemas.microsoft.com/office/drawing/2014/main" id="{A8B7EBC9-E34E-4636-5A27-DD5D9163B47E}"/>
                  </a:ext>
                </a:extLst>
              </p:cNvPr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571;p45">
                <a:extLst>
                  <a:ext uri="{FF2B5EF4-FFF2-40B4-BE49-F238E27FC236}">
                    <a16:creationId xmlns:a16="http://schemas.microsoft.com/office/drawing/2014/main" id="{808CA68D-A183-63B7-2F33-AD4F4FF82673}"/>
                  </a:ext>
                </a:extLst>
              </p:cNvPr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572;p45">
                <a:extLst>
                  <a:ext uri="{FF2B5EF4-FFF2-40B4-BE49-F238E27FC236}">
                    <a16:creationId xmlns:a16="http://schemas.microsoft.com/office/drawing/2014/main" id="{BECB574A-958F-D3ED-5D02-CC74C9DD2837}"/>
                  </a:ext>
                </a:extLst>
              </p:cNvPr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573;p45">
                <a:extLst>
                  <a:ext uri="{FF2B5EF4-FFF2-40B4-BE49-F238E27FC236}">
                    <a16:creationId xmlns:a16="http://schemas.microsoft.com/office/drawing/2014/main" id="{0160CC08-5193-49C3-BDBF-0D64B0D29D1B}"/>
                  </a:ext>
                </a:extLst>
              </p:cNvPr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574;p45">
                <a:extLst>
                  <a:ext uri="{FF2B5EF4-FFF2-40B4-BE49-F238E27FC236}">
                    <a16:creationId xmlns:a16="http://schemas.microsoft.com/office/drawing/2014/main" id="{26FA52B1-9E3F-0230-3CDC-7CE68DB0AB2A}"/>
                  </a:ext>
                </a:extLst>
              </p:cNvPr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575;p45">
                <a:extLst>
                  <a:ext uri="{FF2B5EF4-FFF2-40B4-BE49-F238E27FC236}">
                    <a16:creationId xmlns:a16="http://schemas.microsoft.com/office/drawing/2014/main" id="{F032A21A-A138-6EDC-322B-881195F0DCEB}"/>
                  </a:ext>
                </a:extLst>
              </p:cNvPr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576;p45">
                <a:extLst>
                  <a:ext uri="{FF2B5EF4-FFF2-40B4-BE49-F238E27FC236}">
                    <a16:creationId xmlns:a16="http://schemas.microsoft.com/office/drawing/2014/main" id="{3DDCA3E0-5DFD-E33A-454E-F779CD8C3FB1}"/>
                  </a:ext>
                </a:extLst>
              </p:cNvPr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577;p45">
                <a:extLst>
                  <a:ext uri="{FF2B5EF4-FFF2-40B4-BE49-F238E27FC236}">
                    <a16:creationId xmlns:a16="http://schemas.microsoft.com/office/drawing/2014/main" id="{0DA3DCDA-3B98-84F1-4F8B-221BFEC3207A}"/>
                  </a:ext>
                </a:extLst>
              </p:cNvPr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578;p45">
                <a:extLst>
                  <a:ext uri="{FF2B5EF4-FFF2-40B4-BE49-F238E27FC236}">
                    <a16:creationId xmlns:a16="http://schemas.microsoft.com/office/drawing/2014/main" id="{90F02CE8-7E5F-5A21-87C8-7160B92FD186}"/>
                  </a:ext>
                </a:extLst>
              </p:cNvPr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579;p45">
                <a:extLst>
                  <a:ext uri="{FF2B5EF4-FFF2-40B4-BE49-F238E27FC236}">
                    <a16:creationId xmlns:a16="http://schemas.microsoft.com/office/drawing/2014/main" id="{7DB00E2B-2860-7A1C-CB50-FCFB6E4A6ED0}"/>
                  </a:ext>
                </a:extLst>
              </p:cNvPr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580;p45">
                <a:extLst>
                  <a:ext uri="{FF2B5EF4-FFF2-40B4-BE49-F238E27FC236}">
                    <a16:creationId xmlns:a16="http://schemas.microsoft.com/office/drawing/2014/main" id="{4604D28D-2ABC-E76C-759F-1D74F3100E76}"/>
                  </a:ext>
                </a:extLst>
              </p:cNvPr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581;p45">
                <a:extLst>
                  <a:ext uri="{FF2B5EF4-FFF2-40B4-BE49-F238E27FC236}">
                    <a16:creationId xmlns:a16="http://schemas.microsoft.com/office/drawing/2014/main" id="{23AE420D-B565-4DB1-259F-ABFA6E96C0F0}"/>
                  </a:ext>
                </a:extLst>
              </p:cNvPr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582;p45">
                <a:extLst>
                  <a:ext uri="{FF2B5EF4-FFF2-40B4-BE49-F238E27FC236}">
                    <a16:creationId xmlns:a16="http://schemas.microsoft.com/office/drawing/2014/main" id="{E7F6D389-FAC5-1F93-7CA5-1A5FFEA321CB}"/>
                  </a:ext>
                </a:extLst>
              </p:cNvPr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0583;p45">
                <a:extLst>
                  <a:ext uri="{FF2B5EF4-FFF2-40B4-BE49-F238E27FC236}">
                    <a16:creationId xmlns:a16="http://schemas.microsoft.com/office/drawing/2014/main" id="{1ABEA8CF-28AA-569A-7466-0B2E38CF7B2A}"/>
                  </a:ext>
                </a:extLst>
              </p:cNvPr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0584;p45">
                <a:extLst>
                  <a:ext uri="{FF2B5EF4-FFF2-40B4-BE49-F238E27FC236}">
                    <a16:creationId xmlns:a16="http://schemas.microsoft.com/office/drawing/2014/main" id="{E7F58ADB-4026-C256-4156-81D96B9C526E}"/>
                  </a:ext>
                </a:extLst>
              </p:cNvPr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585;p45">
                <a:extLst>
                  <a:ext uri="{FF2B5EF4-FFF2-40B4-BE49-F238E27FC236}">
                    <a16:creationId xmlns:a16="http://schemas.microsoft.com/office/drawing/2014/main" id="{75587165-A32B-B631-1D05-251D66237615}"/>
                  </a:ext>
                </a:extLst>
              </p:cNvPr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586;p45">
                <a:extLst>
                  <a:ext uri="{FF2B5EF4-FFF2-40B4-BE49-F238E27FC236}">
                    <a16:creationId xmlns:a16="http://schemas.microsoft.com/office/drawing/2014/main" id="{9B213612-343E-9B38-FD68-74A8B2B40AE0}"/>
                  </a:ext>
                </a:extLst>
              </p:cNvPr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587;p45">
                <a:extLst>
                  <a:ext uri="{FF2B5EF4-FFF2-40B4-BE49-F238E27FC236}">
                    <a16:creationId xmlns:a16="http://schemas.microsoft.com/office/drawing/2014/main" id="{DE3D9AB9-6E28-03B6-331B-E58B9CA7DC77}"/>
                  </a:ext>
                </a:extLst>
              </p:cNvPr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588;p45">
                <a:extLst>
                  <a:ext uri="{FF2B5EF4-FFF2-40B4-BE49-F238E27FC236}">
                    <a16:creationId xmlns:a16="http://schemas.microsoft.com/office/drawing/2014/main" id="{C935F602-E1E6-C38F-3193-6813C01218CE}"/>
                  </a:ext>
                </a:extLst>
              </p:cNvPr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589;p45">
                <a:extLst>
                  <a:ext uri="{FF2B5EF4-FFF2-40B4-BE49-F238E27FC236}">
                    <a16:creationId xmlns:a16="http://schemas.microsoft.com/office/drawing/2014/main" id="{AF87DF64-D59E-FB8B-3AA7-FCD2EFF1B954}"/>
                  </a:ext>
                </a:extLst>
              </p:cNvPr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590;p45">
                <a:extLst>
                  <a:ext uri="{FF2B5EF4-FFF2-40B4-BE49-F238E27FC236}">
                    <a16:creationId xmlns:a16="http://schemas.microsoft.com/office/drawing/2014/main" id="{5E98BC8B-D6E1-C578-E7E9-BE57456D1093}"/>
                  </a:ext>
                </a:extLst>
              </p:cNvPr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591;p45">
                <a:extLst>
                  <a:ext uri="{FF2B5EF4-FFF2-40B4-BE49-F238E27FC236}">
                    <a16:creationId xmlns:a16="http://schemas.microsoft.com/office/drawing/2014/main" id="{B3FDF748-9944-0639-9479-11F78CA844B0}"/>
                  </a:ext>
                </a:extLst>
              </p:cNvPr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592;p45">
                <a:extLst>
                  <a:ext uri="{FF2B5EF4-FFF2-40B4-BE49-F238E27FC236}">
                    <a16:creationId xmlns:a16="http://schemas.microsoft.com/office/drawing/2014/main" id="{F9A52054-0067-51AD-95E8-FF13779EB595}"/>
                  </a:ext>
                </a:extLst>
              </p:cNvPr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593;p45">
                <a:extLst>
                  <a:ext uri="{FF2B5EF4-FFF2-40B4-BE49-F238E27FC236}">
                    <a16:creationId xmlns:a16="http://schemas.microsoft.com/office/drawing/2014/main" id="{13849B42-34F4-09E1-7B7C-9BC61384772A}"/>
                  </a:ext>
                </a:extLst>
              </p:cNvPr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594;p45">
                <a:extLst>
                  <a:ext uri="{FF2B5EF4-FFF2-40B4-BE49-F238E27FC236}">
                    <a16:creationId xmlns:a16="http://schemas.microsoft.com/office/drawing/2014/main" id="{03D9A0C5-5024-3784-0FFA-F6B60A8E0734}"/>
                  </a:ext>
                </a:extLst>
              </p:cNvPr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595;p45">
                <a:extLst>
                  <a:ext uri="{FF2B5EF4-FFF2-40B4-BE49-F238E27FC236}">
                    <a16:creationId xmlns:a16="http://schemas.microsoft.com/office/drawing/2014/main" id="{64942990-D437-129E-934B-BCFE3FD8125C}"/>
                  </a:ext>
                </a:extLst>
              </p:cNvPr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596;p45">
                <a:extLst>
                  <a:ext uri="{FF2B5EF4-FFF2-40B4-BE49-F238E27FC236}">
                    <a16:creationId xmlns:a16="http://schemas.microsoft.com/office/drawing/2014/main" id="{2AEE1C71-63FD-6ADF-D229-DF2B463B8B81}"/>
                  </a:ext>
                </a:extLst>
              </p:cNvPr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597;p45">
                <a:extLst>
                  <a:ext uri="{FF2B5EF4-FFF2-40B4-BE49-F238E27FC236}">
                    <a16:creationId xmlns:a16="http://schemas.microsoft.com/office/drawing/2014/main" id="{47EB37EA-3EF9-9577-326E-0A16A016A638}"/>
                  </a:ext>
                </a:extLst>
              </p:cNvPr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598;p45">
                <a:extLst>
                  <a:ext uri="{FF2B5EF4-FFF2-40B4-BE49-F238E27FC236}">
                    <a16:creationId xmlns:a16="http://schemas.microsoft.com/office/drawing/2014/main" id="{BA17C705-F096-3542-AA3C-166C11624E74}"/>
                  </a:ext>
                </a:extLst>
              </p:cNvPr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599;p45">
                <a:extLst>
                  <a:ext uri="{FF2B5EF4-FFF2-40B4-BE49-F238E27FC236}">
                    <a16:creationId xmlns:a16="http://schemas.microsoft.com/office/drawing/2014/main" id="{D4B8C3C3-C067-82B7-28A0-BA8ED92F524B}"/>
                  </a:ext>
                </a:extLst>
              </p:cNvPr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600;p45">
                <a:extLst>
                  <a:ext uri="{FF2B5EF4-FFF2-40B4-BE49-F238E27FC236}">
                    <a16:creationId xmlns:a16="http://schemas.microsoft.com/office/drawing/2014/main" id="{B66376C3-369F-F457-573D-976158101475}"/>
                  </a:ext>
                </a:extLst>
              </p:cNvPr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601;p45">
                <a:extLst>
                  <a:ext uri="{FF2B5EF4-FFF2-40B4-BE49-F238E27FC236}">
                    <a16:creationId xmlns:a16="http://schemas.microsoft.com/office/drawing/2014/main" id="{44476361-B0A5-5FB8-C800-326423F907D2}"/>
                  </a:ext>
                </a:extLst>
              </p:cNvPr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602;p45">
                <a:extLst>
                  <a:ext uri="{FF2B5EF4-FFF2-40B4-BE49-F238E27FC236}">
                    <a16:creationId xmlns:a16="http://schemas.microsoft.com/office/drawing/2014/main" id="{6AA06848-B8A4-353D-9B13-4F98EE62E9C6}"/>
                  </a:ext>
                </a:extLst>
              </p:cNvPr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603;p45">
                <a:extLst>
                  <a:ext uri="{FF2B5EF4-FFF2-40B4-BE49-F238E27FC236}">
                    <a16:creationId xmlns:a16="http://schemas.microsoft.com/office/drawing/2014/main" id="{CA53F68F-9619-B246-DAE3-66F90845A485}"/>
                  </a:ext>
                </a:extLst>
              </p:cNvPr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604;p45">
                <a:extLst>
                  <a:ext uri="{FF2B5EF4-FFF2-40B4-BE49-F238E27FC236}">
                    <a16:creationId xmlns:a16="http://schemas.microsoft.com/office/drawing/2014/main" id="{CE00B9BF-F035-5368-3991-BF103545CEE5}"/>
                  </a:ext>
                </a:extLst>
              </p:cNvPr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605;p45">
                <a:extLst>
                  <a:ext uri="{FF2B5EF4-FFF2-40B4-BE49-F238E27FC236}">
                    <a16:creationId xmlns:a16="http://schemas.microsoft.com/office/drawing/2014/main" id="{E917D14C-CB39-A7E3-406A-737C27DD9B16}"/>
                  </a:ext>
                </a:extLst>
              </p:cNvPr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606;p45">
                <a:extLst>
                  <a:ext uri="{FF2B5EF4-FFF2-40B4-BE49-F238E27FC236}">
                    <a16:creationId xmlns:a16="http://schemas.microsoft.com/office/drawing/2014/main" id="{0B1BDB9F-9D3F-0CD7-A028-5BA9DE562B96}"/>
                  </a:ext>
                </a:extLst>
              </p:cNvPr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607;p45">
                <a:extLst>
                  <a:ext uri="{FF2B5EF4-FFF2-40B4-BE49-F238E27FC236}">
                    <a16:creationId xmlns:a16="http://schemas.microsoft.com/office/drawing/2014/main" id="{390BDF46-FF30-029F-9510-17DCB999D38F}"/>
                  </a:ext>
                </a:extLst>
              </p:cNvPr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608;p45">
                <a:extLst>
                  <a:ext uri="{FF2B5EF4-FFF2-40B4-BE49-F238E27FC236}">
                    <a16:creationId xmlns:a16="http://schemas.microsoft.com/office/drawing/2014/main" id="{454DB9D8-934F-DFA3-1F2F-403D16AF82DE}"/>
                  </a:ext>
                </a:extLst>
              </p:cNvPr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609;p45">
                <a:extLst>
                  <a:ext uri="{FF2B5EF4-FFF2-40B4-BE49-F238E27FC236}">
                    <a16:creationId xmlns:a16="http://schemas.microsoft.com/office/drawing/2014/main" id="{0AE724D8-9026-AABD-095B-7E6C6149582A}"/>
                  </a:ext>
                </a:extLst>
              </p:cNvPr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610;p45">
                <a:extLst>
                  <a:ext uri="{FF2B5EF4-FFF2-40B4-BE49-F238E27FC236}">
                    <a16:creationId xmlns:a16="http://schemas.microsoft.com/office/drawing/2014/main" id="{996905A0-396C-91A1-33B3-7D12ACCA415E}"/>
                  </a:ext>
                </a:extLst>
              </p:cNvPr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0611;p45">
                <a:extLst>
                  <a:ext uri="{FF2B5EF4-FFF2-40B4-BE49-F238E27FC236}">
                    <a16:creationId xmlns:a16="http://schemas.microsoft.com/office/drawing/2014/main" id="{3F912203-BD46-29AE-3C59-A1313F545ABE}"/>
                  </a:ext>
                </a:extLst>
              </p:cNvPr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0612;p45">
                <a:extLst>
                  <a:ext uri="{FF2B5EF4-FFF2-40B4-BE49-F238E27FC236}">
                    <a16:creationId xmlns:a16="http://schemas.microsoft.com/office/drawing/2014/main" id="{5E7DED83-ACF8-A5FB-1637-FC18A51F486B}"/>
                  </a:ext>
                </a:extLst>
              </p:cNvPr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613;p45">
                <a:extLst>
                  <a:ext uri="{FF2B5EF4-FFF2-40B4-BE49-F238E27FC236}">
                    <a16:creationId xmlns:a16="http://schemas.microsoft.com/office/drawing/2014/main" id="{E695CF71-7440-B450-BFD0-E2C6D89015B1}"/>
                  </a:ext>
                </a:extLst>
              </p:cNvPr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614;p45">
                <a:extLst>
                  <a:ext uri="{FF2B5EF4-FFF2-40B4-BE49-F238E27FC236}">
                    <a16:creationId xmlns:a16="http://schemas.microsoft.com/office/drawing/2014/main" id="{E0DFB01E-A125-C5D4-519D-BFFC6BC363EF}"/>
                  </a:ext>
                </a:extLst>
              </p:cNvPr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615;p45">
                <a:extLst>
                  <a:ext uri="{FF2B5EF4-FFF2-40B4-BE49-F238E27FC236}">
                    <a16:creationId xmlns:a16="http://schemas.microsoft.com/office/drawing/2014/main" id="{8AEC4B33-768D-F439-9A13-8873D9DE1DED}"/>
                  </a:ext>
                </a:extLst>
              </p:cNvPr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616;p45">
                <a:extLst>
                  <a:ext uri="{FF2B5EF4-FFF2-40B4-BE49-F238E27FC236}">
                    <a16:creationId xmlns:a16="http://schemas.microsoft.com/office/drawing/2014/main" id="{BA7496F6-A140-F096-F57B-F77FF7858B4A}"/>
                  </a:ext>
                </a:extLst>
              </p:cNvPr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617;p45">
                <a:extLst>
                  <a:ext uri="{FF2B5EF4-FFF2-40B4-BE49-F238E27FC236}">
                    <a16:creationId xmlns:a16="http://schemas.microsoft.com/office/drawing/2014/main" id="{F5AD0022-FC83-A06D-01BF-84BFA5F4CD01}"/>
                  </a:ext>
                </a:extLst>
              </p:cNvPr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618;p45">
                <a:extLst>
                  <a:ext uri="{FF2B5EF4-FFF2-40B4-BE49-F238E27FC236}">
                    <a16:creationId xmlns:a16="http://schemas.microsoft.com/office/drawing/2014/main" id="{A010941B-383B-50D9-5984-8BCDB8F5E63A}"/>
                  </a:ext>
                </a:extLst>
              </p:cNvPr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0619;p45">
                <a:extLst>
                  <a:ext uri="{FF2B5EF4-FFF2-40B4-BE49-F238E27FC236}">
                    <a16:creationId xmlns:a16="http://schemas.microsoft.com/office/drawing/2014/main" id="{BB8EE408-2243-0BCC-2EF0-127A094A0901}"/>
                  </a:ext>
                </a:extLst>
              </p:cNvPr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0620;p45">
                <a:extLst>
                  <a:ext uri="{FF2B5EF4-FFF2-40B4-BE49-F238E27FC236}">
                    <a16:creationId xmlns:a16="http://schemas.microsoft.com/office/drawing/2014/main" id="{0AC1E3D3-022A-7EC1-4997-9A9C54A691D2}"/>
                  </a:ext>
                </a:extLst>
              </p:cNvPr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0621;p45">
                <a:extLst>
                  <a:ext uri="{FF2B5EF4-FFF2-40B4-BE49-F238E27FC236}">
                    <a16:creationId xmlns:a16="http://schemas.microsoft.com/office/drawing/2014/main" id="{059A3F6A-6664-01FB-F9A9-E3C193498AB6}"/>
                  </a:ext>
                </a:extLst>
              </p:cNvPr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622;p45">
                <a:extLst>
                  <a:ext uri="{FF2B5EF4-FFF2-40B4-BE49-F238E27FC236}">
                    <a16:creationId xmlns:a16="http://schemas.microsoft.com/office/drawing/2014/main" id="{3D1534C5-7508-071C-A6E5-9AF382DF98E5}"/>
                  </a:ext>
                </a:extLst>
              </p:cNvPr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623;p45">
                <a:extLst>
                  <a:ext uri="{FF2B5EF4-FFF2-40B4-BE49-F238E27FC236}">
                    <a16:creationId xmlns:a16="http://schemas.microsoft.com/office/drawing/2014/main" id="{539D6A1B-DF31-5E28-904B-3A6ABE32CA15}"/>
                  </a:ext>
                </a:extLst>
              </p:cNvPr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624;p45">
                <a:extLst>
                  <a:ext uri="{FF2B5EF4-FFF2-40B4-BE49-F238E27FC236}">
                    <a16:creationId xmlns:a16="http://schemas.microsoft.com/office/drawing/2014/main" id="{CD8C69E7-AD1E-01D7-13F5-32534C9B890F}"/>
                  </a:ext>
                </a:extLst>
              </p:cNvPr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625;p45">
                <a:extLst>
                  <a:ext uri="{FF2B5EF4-FFF2-40B4-BE49-F238E27FC236}">
                    <a16:creationId xmlns:a16="http://schemas.microsoft.com/office/drawing/2014/main" id="{41A4CF5A-C907-CDEC-15AA-EAADC4113E11}"/>
                  </a:ext>
                </a:extLst>
              </p:cNvPr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626;p45">
                <a:extLst>
                  <a:ext uri="{FF2B5EF4-FFF2-40B4-BE49-F238E27FC236}">
                    <a16:creationId xmlns:a16="http://schemas.microsoft.com/office/drawing/2014/main" id="{FF64E6C4-8874-1687-75CC-A2D946572FC7}"/>
                  </a:ext>
                </a:extLst>
              </p:cNvPr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627;p45">
                <a:extLst>
                  <a:ext uri="{FF2B5EF4-FFF2-40B4-BE49-F238E27FC236}">
                    <a16:creationId xmlns:a16="http://schemas.microsoft.com/office/drawing/2014/main" id="{00700778-55AC-3E0A-7AA8-B51FA230A6B6}"/>
                  </a:ext>
                </a:extLst>
              </p:cNvPr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28;p45">
                <a:extLst>
                  <a:ext uri="{FF2B5EF4-FFF2-40B4-BE49-F238E27FC236}">
                    <a16:creationId xmlns:a16="http://schemas.microsoft.com/office/drawing/2014/main" id="{5EBF3507-7A52-40CA-2921-2752EE97DC95}"/>
                  </a:ext>
                </a:extLst>
              </p:cNvPr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629;p45">
                <a:extLst>
                  <a:ext uri="{FF2B5EF4-FFF2-40B4-BE49-F238E27FC236}">
                    <a16:creationId xmlns:a16="http://schemas.microsoft.com/office/drawing/2014/main" id="{9379C045-D878-C884-0613-50D4080BF854}"/>
                  </a:ext>
                </a:extLst>
              </p:cNvPr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630;p45">
                <a:extLst>
                  <a:ext uri="{FF2B5EF4-FFF2-40B4-BE49-F238E27FC236}">
                    <a16:creationId xmlns:a16="http://schemas.microsoft.com/office/drawing/2014/main" id="{5F78F472-4264-3319-84AD-7CC8288D9BFA}"/>
                  </a:ext>
                </a:extLst>
              </p:cNvPr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631;p45">
                <a:extLst>
                  <a:ext uri="{FF2B5EF4-FFF2-40B4-BE49-F238E27FC236}">
                    <a16:creationId xmlns:a16="http://schemas.microsoft.com/office/drawing/2014/main" id="{04206D21-31EA-A955-00F7-E507D817312B}"/>
                  </a:ext>
                </a:extLst>
              </p:cNvPr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0632;p45">
                <a:extLst>
                  <a:ext uri="{FF2B5EF4-FFF2-40B4-BE49-F238E27FC236}">
                    <a16:creationId xmlns:a16="http://schemas.microsoft.com/office/drawing/2014/main" id="{6578E2DE-F77A-FE3D-CE07-9386B79BD3E3}"/>
                  </a:ext>
                </a:extLst>
              </p:cNvPr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0633;p45">
                <a:extLst>
                  <a:ext uri="{FF2B5EF4-FFF2-40B4-BE49-F238E27FC236}">
                    <a16:creationId xmlns:a16="http://schemas.microsoft.com/office/drawing/2014/main" id="{B8868D21-6EFA-EE86-E062-1136C84D1846}"/>
                  </a:ext>
                </a:extLst>
              </p:cNvPr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0634;p45">
                <a:extLst>
                  <a:ext uri="{FF2B5EF4-FFF2-40B4-BE49-F238E27FC236}">
                    <a16:creationId xmlns:a16="http://schemas.microsoft.com/office/drawing/2014/main" id="{DB23FAF3-5760-EC22-0550-2C46FD883C9E}"/>
                  </a:ext>
                </a:extLst>
              </p:cNvPr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635;p45">
                <a:extLst>
                  <a:ext uri="{FF2B5EF4-FFF2-40B4-BE49-F238E27FC236}">
                    <a16:creationId xmlns:a16="http://schemas.microsoft.com/office/drawing/2014/main" id="{D447895E-5362-15E9-7BE1-D04EECDF1665}"/>
                  </a:ext>
                </a:extLst>
              </p:cNvPr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81" name="Picture 480">
            <a:extLst>
              <a:ext uri="{FF2B5EF4-FFF2-40B4-BE49-F238E27FC236}">
                <a16:creationId xmlns:a16="http://schemas.microsoft.com/office/drawing/2014/main" id="{AD67117B-F368-CF37-0F37-D280BF04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25" y="2467910"/>
            <a:ext cx="3378950" cy="2252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82" name="Google Shape;11019;p49">
            <a:extLst>
              <a:ext uri="{FF2B5EF4-FFF2-40B4-BE49-F238E27FC236}">
                <a16:creationId xmlns:a16="http://schemas.microsoft.com/office/drawing/2014/main" id="{A5B760C0-A51C-0CF1-E60B-0A94EEA304E6}"/>
              </a:ext>
            </a:extLst>
          </p:cNvPr>
          <p:cNvGrpSpPr/>
          <p:nvPr/>
        </p:nvGrpSpPr>
        <p:grpSpPr>
          <a:xfrm>
            <a:off x="8372286" y="2842267"/>
            <a:ext cx="771714" cy="873778"/>
            <a:chOff x="6733189" y="417993"/>
            <a:chExt cx="2040591" cy="2310471"/>
          </a:xfrm>
        </p:grpSpPr>
        <p:grpSp>
          <p:nvGrpSpPr>
            <p:cNvPr id="483" name="Google Shape;11020;p49">
              <a:extLst>
                <a:ext uri="{FF2B5EF4-FFF2-40B4-BE49-F238E27FC236}">
                  <a16:creationId xmlns:a16="http://schemas.microsoft.com/office/drawing/2014/main" id="{DEBDFD4A-9CEC-0F0C-A2E9-0C9025D615E6}"/>
                </a:ext>
              </a:extLst>
            </p:cNvPr>
            <p:cNvGrpSpPr/>
            <p:nvPr/>
          </p:nvGrpSpPr>
          <p:grpSpPr>
            <a:xfrm rot="-852413">
              <a:off x="6812408" y="526516"/>
              <a:ext cx="980034" cy="767765"/>
              <a:chOff x="4397025" y="319325"/>
              <a:chExt cx="853527" cy="668602"/>
            </a:xfrm>
          </p:grpSpPr>
          <p:sp>
            <p:nvSpPr>
              <p:cNvPr id="627" name="Google Shape;11021;p49">
                <a:extLst>
                  <a:ext uri="{FF2B5EF4-FFF2-40B4-BE49-F238E27FC236}">
                    <a16:creationId xmlns:a16="http://schemas.microsoft.com/office/drawing/2014/main" id="{82AF0C63-F77C-60DE-DD51-97AF8007CC17}"/>
                  </a:ext>
                </a:extLst>
              </p:cNvPr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1022;p49">
                <a:extLst>
                  <a:ext uri="{FF2B5EF4-FFF2-40B4-BE49-F238E27FC236}">
                    <a16:creationId xmlns:a16="http://schemas.microsoft.com/office/drawing/2014/main" id="{8466B45C-0ED9-462E-D0CA-73D2B6900E3B}"/>
                  </a:ext>
                </a:extLst>
              </p:cNvPr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1023;p49">
                <a:extLst>
                  <a:ext uri="{FF2B5EF4-FFF2-40B4-BE49-F238E27FC236}">
                    <a16:creationId xmlns:a16="http://schemas.microsoft.com/office/drawing/2014/main" id="{69CD2711-FAE5-2C07-8199-260F596DEEB3}"/>
                  </a:ext>
                </a:extLst>
              </p:cNvPr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1024;p49">
                <a:extLst>
                  <a:ext uri="{FF2B5EF4-FFF2-40B4-BE49-F238E27FC236}">
                    <a16:creationId xmlns:a16="http://schemas.microsoft.com/office/drawing/2014/main" id="{FB06E814-B29B-4694-5E35-0D4B89D9CA3C}"/>
                  </a:ext>
                </a:extLst>
              </p:cNvPr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1025;p49">
                <a:extLst>
                  <a:ext uri="{FF2B5EF4-FFF2-40B4-BE49-F238E27FC236}">
                    <a16:creationId xmlns:a16="http://schemas.microsoft.com/office/drawing/2014/main" id="{4B0CED31-17A3-25D7-6D83-DCD520BD167B}"/>
                  </a:ext>
                </a:extLst>
              </p:cNvPr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11026;p49">
                <a:extLst>
                  <a:ext uri="{FF2B5EF4-FFF2-40B4-BE49-F238E27FC236}">
                    <a16:creationId xmlns:a16="http://schemas.microsoft.com/office/drawing/2014/main" id="{65C560B4-9902-8A90-BA98-0367B4D8B21C}"/>
                  </a:ext>
                </a:extLst>
              </p:cNvPr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1027;p49">
                <a:extLst>
                  <a:ext uri="{FF2B5EF4-FFF2-40B4-BE49-F238E27FC236}">
                    <a16:creationId xmlns:a16="http://schemas.microsoft.com/office/drawing/2014/main" id="{85C90E55-C428-423A-8049-9B477C6618B7}"/>
                  </a:ext>
                </a:extLst>
              </p:cNvPr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11028;p49">
                <a:extLst>
                  <a:ext uri="{FF2B5EF4-FFF2-40B4-BE49-F238E27FC236}">
                    <a16:creationId xmlns:a16="http://schemas.microsoft.com/office/drawing/2014/main" id="{7B75C5E1-01F7-B8E8-C698-39240525D5EB}"/>
                  </a:ext>
                </a:extLst>
              </p:cNvPr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1029;p49">
                <a:extLst>
                  <a:ext uri="{FF2B5EF4-FFF2-40B4-BE49-F238E27FC236}">
                    <a16:creationId xmlns:a16="http://schemas.microsoft.com/office/drawing/2014/main" id="{9466F742-035B-188D-C71A-29D4EA26641C}"/>
                  </a:ext>
                </a:extLst>
              </p:cNvPr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11030;p49">
                <a:extLst>
                  <a:ext uri="{FF2B5EF4-FFF2-40B4-BE49-F238E27FC236}">
                    <a16:creationId xmlns:a16="http://schemas.microsoft.com/office/drawing/2014/main" id="{83D55430-1B6B-DA79-9485-76CA430C7AFB}"/>
                  </a:ext>
                </a:extLst>
              </p:cNvPr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1031;p49">
                <a:extLst>
                  <a:ext uri="{FF2B5EF4-FFF2-40B4-BE49-F238E27FC236}">
                    <a16:creationId xmlns:a16="http://schemas.microsoft.com/office/drawing/2014/main" id="{FA5F2F69-8B9A-CD3D-1D85-B19A416FA9F6}"/>
                  </a:ext>
                </a:extLst>
              </p:cNvPr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11032;p49">
                <a:extLst>
                  <a:ext uri="{FF2B5EF4-FFF2-40B4-BE49-F238E27FC236}">
                    <a16:creationId xmlns:a16="http://schemas.microsoft.com/office/drawing/2014/main" id="{B252DD49-570E-20F8-946C-BC9B2F55CF32}"/>
                  </a:ext>
                </a:extLst>
              </p:cNvPr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1033;p49">
                <a:extLst>
                  <a:ext uri="{FF2B5EF4-FFF2-40B4-BE49-F238E27FC236}">
                    <a16:creationId xmlns:a16="http://schemas.microsoft.com/office/drawing/2014/main" id="{8B0FCD57-CAB5-D763-2391-DDB65D15D816}"/>
                  </a:ext>
                </a:extLst>
              </p:cNvPr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1034;p49">
                <a:extLst>
                  <a:ext uri="{FF2B5EF4-FFF2-40B4-BE49-F238E27FC236}">
                    <a16:creationId xmlns:a16="http://schemas.microsoft.com/office/drawing/2014/main" id="{4C84754E-0058-9EB4-5540-A9458E5DE0E0}"/>
                  </a:ext>
                </a:extLst>
              </p:cNvPr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1035;p49">
                <a:extLst>
                  <a:ext uri="{FF2B5EF4-FFF2-40B4-BE49-F238E27FC236}">
                    <a16:creationId xmlns:a16="http://schemas.microsoft.com/office/drawing/2014/main" id="{50B294C5-9507-FD2B-6F42-4CCA92DA19C8}"/>
                  </a:ext>
                </a:extLst>
              </p:cNvPr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1036;p49">
                <a:extLst>
                  <a:ext uri="{FF2B5EF4-FFF2-40B4-BE49-F238E27FC236}">
                    <a16:creationId xmlns:a16="http://schemas.microsoft.com/office/drawing/2014/main" id="{39335DCC-9D8F-1387-D99D-682CC3DE4D94}"/>
                  </a:ext>
                </a:extLst>
              </p:cNvPr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1037;p49">
                <a:extLst>
                  <a:ext uri="{FF2B5EF4-FFF2-40B4-BE49-F238E27FC236}">
                    <a16:creationId xmlns:a16="http://schemas.microsoft.com/office/drawing/2014/main" id="{CC73225A-6B2A-725A-8571-F8096A643BDB}"/>
                  </a:ext>
                </a:extLst>
              </p:cNvPr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1038;p49">
                <a:extLst>
                  <a:ext uri="{FF2B5EF4-FFF2-40B4-BE49-F238E27FC236}">
                    <a16:creationId xmlns:a16="http://schemas.microsoft.com/office/drawing/2014/main" id="{F636A164-837A-C792-BEA2-B583FA99241C}"/>
                  </a:ext>
                </a:extLst>
              </p:cNvPr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1039;p49">
                <a:extLst>
                  <a:ext uri="{FF2B5EF4-FFF2-40B4-BE49-F238E27FC236}">
                    <a16:creationId xmlns:a16="http://schemas.microsoft.com/office/drawing/2014/main" id="{4539FC7A-6C20-62F8-E397-C07AACFC97EE}"/>
                  </a:ext>
                </a:extLst>
              </p:cNvPr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1040;p49">
                <a:extLst>
                  <a:ext uri="{FF2B5EF4-FFF2-40B4-BE49-F238E27FC236}">
                    <a16:creationId xmlns:a16="http://schemas.microsoft.com/office/drawing/2014/main" id="{73581329-B091-4DAA-F848-731CF1D15061}"/>
                  </a:ext>
                </a:extLst>
              </p:cNvPr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1041;p49">
                <a:extLst>
                  <a:ext uri="{FF2B5EF4-FFF2-40B4-BE49-F238E27FC236}">
                    <a16:creationId xmlns:a16="http://schemas.microsoft.com/office/drawing/2014/main" id="{7C3AF7BE-7B3F-8BEA-7074-17C16DC80AB5}"/>
                  </a:ext>
                </a:extLst>
              </p:cNvPr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1042;p49">
                <a:extLst>
                  <a:ext uri="{FF2B5EF4-FFF2-40B4-BE49-F238E27FC236}">
                    <a16:creationId xmlns:a16="http://schemas.microsoft.com/office/drawing/2014/main" id="{DCA22A9E-FDE8-7B3A-2538-5C868BE219C2}"/>
                  </a:ext>
                </a:extLst>
              </p:cNvPr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1043;p49">
                <a:extLst>
                  <a:ext uri="{FF2B5EF4-FFF2-40B4-BE49-F238E27FC236}">
                    <a16:creationId xmlns:a16="http://schemas.microsoft.com/office/drawing/2014/main" id="{DD9CA5A3-0317-6EBB-A661-6B1E42C44B5F}"/>
                  </a:ext>
                </a:extLst>
              </p:cNvPr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1044;p49">
                <a:extLst>
                  <a:ext uri="{FF2B5EF4-FFF2-40B4-BE49-F238E27FC236}">
                    <a16:creationId xmlns:a16="http://schemas.microsoft.com/office/drawing/2014/main" id="{E4B5C937-9124-D8D4-CAC9-4F2F6ED40637}"/>
                  </a:ext>
                </a:extLst>
              </p:cNvPr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1045;p49">
                <a:extLst>
                  <a:ext uri="{FF2B5EF4-FFF2-40B4-BE49-F238E27FC236}">
                    <a16:creationId xmlns:a16="http://schemas.microsoft.com/office/drawing/2014/main" id="{DDF214FB-E1BE-6460-D6F1-D27E63C45834}"/>
                  </a:ext>
                </a:extLst>
              </p:cNvPr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1046;p49">
                <a:extLst>
                  <a:ext uri="{FF2B5EF4-FFF2-40B4-BE49-F238E27FC236}">
                    <a16:creationId xmlns:a16="http://schemas.microsoft.com/office/drawing/2014/main" id="{63B189F4-29E4-801F-AB1A-59C9A293A38D}"/>
                  </a:ext>
                </a:extLst>
              </p:cNvPr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1047;p49">
                <a:extLst>
                  <a:ext uri="{FF2B5EF4-FFF2-40B4-BE49-F238E27FC236}">
                    <a16:creationId xmlns:a16="http://schemas.microsoft.com/office/drawing/2014/main" id="{9AC418E2-FAC9-DEE3-8507-81D235DDF308}"/>
                  </a:ext>
                </a:extLst>
              </p:cNvPr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1048;p49">
                <a:extLst>
                  <a:ext uri="{FF2B5EF4-FFF2-40B4-BE49-F238E27FC236}">
                    <a16:creationId xmlns:a16="http://schemas.microsoft.com/office/drawing/2014/main" id="{3CE145DA-7C8D-8AB4-C464-E7ADD7156CD1}"/>
                  </a:ext>
                </a:extLst>
              </p:cNvPr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1049;p49">
                <a:extLst>
                  <a:ext uri="{FF2B5EF4-FFF2-40B4-BE49-F238E27FC236}">
                    <a16:creationId xmlns:a16="http://schemas.microsoft.com/office/drawing/2014/main" id="{7541AFA2-9724-5E6A-9AD9-F690871A6759}"/>
                  </a:ext>
                </a:extLst>
              </p:cNvPr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1050;p49">
                <a:extLst>
                  <a:ext uri="{FF2B5EF4-FFF2-40B4-BE49-F238E27FC236}">
                    <a16:creationId xmlns:a16="http://schemas.microsoft.com/office/drawing/2014/main" id="{40E86A37-1BB6-25CA-CFE9-A376C776394D}"/>
                  </a:ext>
                </a:extLst>
              </p:cNvPr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11051;p49">
                <a:extLst>
                  <a:ext uri="{FF2B5EF4-FFF2-40B4-BE49-F238E27FC236}">
                    <a16:creationId xmlns:a16="http://schemas.microsoft.com/office/drawing/2014/main" id="{9BD54865-A796-8CBE-2BF4-62F8DEF18F36}"/>
                  </a:ext>
                </a:extLst>
              </p:cNvPr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1052;p49">
                <a:extLst>
                  <a:ext uri="{FF2B5EF4-FFF2-40B4-BE49-F238E27FC236}">
                    <a16:creationId xmlns:a16="http://schemas.microsoft.com/office/drawing/2014/main" id="{E17E5E20-2ED6-744B-3F9D-DA9A1DBC9CAB}"/>
                  </a:ext>
                </a:extLst>
              </p:cNvPr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11053;p49">
                <a:extLst>
                  <a:ext uri="{FF2B5EF4-FFF2-40B4-BE49-F238E27FC236}">
                    <a16:creationId xmlns:a16="http://schemas.microsoft.com/office/drawing/2014/main" id="{2509B1C9-F6D6-9AE0-52BB-1D985BF67BC8}"/>
                  </a:ext>
                </a:extLst>
              </p:cNvPr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1054;p49">
                <a:extLst>
                  <a:ext uri="{FF2B5EF4-FFF2-40B4-BE49-F238E27FC236}">
                    <a16:creationId xmlns:a16="http://schemas.microsoft.com/office/drawing/2014/main" id="{213B3918-2BE8-FA27-84FD-202CEAA87039}"/>
                  </a:ext>
                </a:extLst>
              </p:cNvPr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11055;p49">
                <a:extLst>
                  <a:ext uri="{FF2B5EF4-FFF2-40B4-BE49-F238E27FC236}">
                    <a16:creationId xmlns:a16="http://schemas.microsoft.com/office/drawing/2014/main" id="{B5C633EA-82E0-CFD0-0A40-97377B0B89EC}"/>
                  </a:ext>
                </a:extLst>
              </p:cNvPr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1056;p49">
                <a:extLst>
                  <a:ext uri="{FF2B5EF4-FFF2-40B4-BE49-F238E27FC236}">
                    <a16:creationId xmlns:a16="http://schemas.microsoft.com/office/drawing/2014/main" id="{95279B4C-97C8-0380-D556-40AA3C3B6C92}"/>
                  </a:ext>
                </a:extLst>
              </p:cNvPr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11057;p49">
                <a:extLst>
                  <a:ext uri="{FF2B5EF4-FFF2-40B4-BE49-F238E27FC236}">
                    <a16:creationId xmlns:a16="http://schemas.microsoft.com/office/drawing/2014/main" id="{B2A5B189-F36C-5897-6C27-D7EC8275B988}"/>
                  </a:ext>
                </a:extLst>
              </p:cNvPr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1058;p49">
                <a:extLst>
                  <a:ext uri="{FF2B5EF4-FFF2-40B4-BE49-F238E27FC236}">
                    <a16:creationId xmlns:a16="http://schemas.microsoft.com/office/drawing/2014/main" id="{C2BE97B8-05F3-57EB-FFB9-C08BBC738C54}"/>
                  </a:ext>
                </a:extLst>
              </p:cNvPr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11059;p49">
                <a:extLst>
                  <a:ext uri="{FF2B5EF4-FFF2-40B4-BE49-F238E27FC236}">
                    <a16:creationId xmlns:a16="http://schemas.microsoft.com/office/drawing/2014/main" id="{E2C06F3E-EF28-2A48-6BC5-8092DF491EBF}"/>
                  </a:ext>
                </a:extLst>
              </p:cNvPr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1060;p49">
                <a:extLst>
                  <a:ext uri="{FF2B5EF4-FFF2-40B4-BE49-F238E27FC236}">
                    <a16:creationId xmlns:a16="http://schemas.microsoft.com/office/drawing/2014/main" id="{936F4B39-6792-C4B1-47DE-6FE04099EC06}"/>
                  </a:ext>
                </a:extLst>
              </p:cNvPr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11061;p49">
                <a:extLst>
                  <a:ext uri="{FF2B5EF4-FFF2-40B4-BE49-F238E27FC236}">
                    <a16:creationId xmlns:a16="http://schemas.microsoft.com/office/drawing/2014/main" id="{C56D542F-F555-5C04-4642-CBAC6AA0B0FD}"/>
                  </a:ext>
                </a:extLst>
              </p:cNvPr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1062;p49">
                <a:extLst>
                  <a:ext uri="{FF2B5EF4-FFF2-40B4-BE49-F238E27FC236}">
                    <a16:creationId xmlns:a16="http://schemas.microsoft.com/office/drawing/2014/main" id="{BB37F7E9-1A63-5EF5-6EB6-DA18D8B3F830}"/>
                  </a:ext>
                </a:extLst>
              </p:cNvPr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11063;p49">
                <a:extLst>
                  <a:ext uri="{FF2B5EF4-FFF2-40B4-BE49-F238E27FC236}">
                    <a16:creationId xmlns:a16="http://schemas.microsoft.com/office/drawing/2014/main" id="{47AEB1DB-219C-BAEC-85C4-D9E19B5E6869}"/>
                  </a:ext>
                </a:extLst>
              </p:cNvPr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1064;p49">
                <a:extLst>
                  <a:ext uri="{FF2B5EF4-FFF2-40B4-BE49-F238E27FC236}">
                    <a16:creationId xmlns:a16="http://schemas.microsoft.com/office/drawing/2014/main" id="{AD86B2FA-7A62-A184-9E77-398B5BBE1D33}"/>
                  </a:ext>
                </a:extLst>
              </p:cNvPr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11065;p49">
                <a:extLst>
                  <a:ext uri="{FF2B5EF4-FFF2-40B4-BE49-F238E27FC236}">
                    <a16:creationId xmlns:a16="http://schemas.microsoft.com/office/drawing/2014/main" id="{BBF1B3E6-4828-F9D6-711F-A2AD75CC183B}"/>
                  </a:ext>
                </a:extLst>
              </p:cNvPr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1066;p49">
                <a:extLst>
                  <a:ext uri="{FF2B5EF4-FFF2-40B4-BE49-F238E27FC236}">
                    <a16:creationId xmlns:a16="http://schemas.microsoft.com/office/drawing/2014/main" id="{2294D6B7-009D-F35E-1A95-3DEF445A9C9D}"/>
                  </a:ext>
                </a:extLst>
              </p:cNvPr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11067;p49">
                <a:extLst>
                  <a:ext uri="{FF2B5EF4-FFF2-40B4-BE49-F238E27FC236}">
                    <a16:creationId xmlns:a16="http://schemas.microsoft.com/office/drawing/2014/main" id="{8C13D6AD-166A-5854-36D1-B49D2F9E393D}"/>
                  </a:ext>
                </a:extLst>
              </p:cNvPr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1068;p49">
                <a:extLst>
                  <a:ext uri="{FF2B5EF4-FFF2-40B4-BE49-F238E27FC236}">
                    <a16:creationId xmlns:a16="http://schemas.microsoft.com/office/drawing/2014/main" id="{17030F3B-2B71-C40B-D78C-F606320CF69F}"/>
                  </a:ext>
                </a:extLst>
              </p:cNvPr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11069;p49">
                <a:extLst>
                  <a:ext uri="{FF2B5EF4-FFF2-40B4-BE49-F238E27FC236}">
                    <a16:creationId xmlns:a16="http://schemas.microsoft.com/office/drawing/2014/main" id="{0C4EF2F8-B572-5F0D-FB25-2D8387FFE43F}"/>
                  </a:ext>
                </a:extLst>
              </p:cNvPr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1070;p49">
                <a:extLst>
                  <a:ext uri="{FF2B5EF4-FFF2-40B4-BE49-F238E27FC236}">
                    <a16:creationId xmlns:a16="http://schemas.microsoft.com/office/drawing/2014/main" id="{0F99FAE8-9568-8C26-E918-38DAF76E0927}"/>
                  </a:ext>
                </a:extLst>
              </p:cNvPr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1071;p49">
                <a:extLst>
                  <a:ext uri="{FF2B5EF4-FFF2-40B4-BE49-F238E27FC236}">
                    <a16:creationId xmlns:a16="http://schemas.microsoft.com/office/drawing/2014/main" id="{F945AC2E-A30D-36FE-DB1A-8FC31D9088AF}"/>
                  </a:ext>
                </a:extLst>
              </p:cNvPr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1072;p49">
                <a:extLst>
                  <a:ext uri="{FF2B5EF4-FFF2-40B4-BE49-F238E27FC236}">
                    <a16:creationId xmlns:a16="http://schemas.microsoft.com/office/drawing/2014/main" id="{E3AED98F-B39F-4CB5-CB34-70A85C0364D8}"/>
                  </a:ext>
                </a:extLst>
              </p:cNvPr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1073;p49">
                <a:extLst>
                  <a:ext uri="{FF2B5EF4-FFF2-40B4-BE49-F238E27FC236}">
                    <a16:creationId xmlns:a16="http://schemas.microsoft.com/office/drawing/2014/main" id="{30D5C4F2-337C-BD13-B646-C2D36A5F7613}"/>
                  </a:ext>
                </a:extLst>
              </p:cNvPr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1074;p49">
                <a:extLst>
                  <a:ext uri="{FF2B5EF4-FFF2-40B4-BE49-F238E27FC236}">
                    <a16:creationId xmlns:a16="http://schemas.microsoft.com/office/drawing/2014/main" id="{11535216-C49D-B640-723B-F6397171B33F}"/>
                  </a:ext>
                </a:extLst>
              </p:cNvPr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11075;p49">
                <a:extLst>
                  <a:ext uri="{FF2B5EF4-FFF2-40B4-BE49-F238E27FC236}">
                    <a16:creationId xmlns:a16="http://schemas.microsoft.com/office/drawing/2014/main" id="{FF26449C-DAE6-CE11-BD5A-6726908915C1}"/>
                  </a:ext>
                </a:extLst>
              </p:cNvPr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1076;p49">
                <a:extLst>
                  <a:ext uri="{FF2B5EF4-FFF2-40B4-BE49-F238E27FC236}">
                    <a16:creationId xmlns:a16="http://schemas.microsoft.com/office/drawing/2014/main" id="{A7BCFCEF-783D-FAF2-EC3B-E93AAD54BEE8}"/>
                  </a:ext>
                </a:extLst>
              </p:cNvPr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11077;p49">
                <a:extLst>
                  <a:ext uri="{FF2B5EF4-FFF2-40B4-BE49-F238E27FC236}">
                    <a16:creationId xmlns:a16="http://schemas.microsoft.com/office/drawing/2014/main" id="{9E85BF27-CD02-7E9E-40CA-1019CFDAFEE8}"/>
                  </a:ext>
                </a:extLst>
              </p:cNvPr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1078;p49">
                <a:extLst>
                  <a:ext uri="{FF2B5EF4-FFF2-40B4-BE49-F238E27FC236}">
                    <a16:creationId xmlns:a16="http://schemas.microsoft.com/office/drawing/2014/main" id="{204BEE3D-2585-B5FB-2510-48617B51BBDA}"/>
                  </a:ext>
                </a:extLst>
              </p:cNvPr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11079;p49">
                <a:extLst>
                  <a:ext uri="{FF2B5EF4-FFF2-40B4-BE49-F238E27FC236}">
                    <a16:creationId xmlns:a16="http://schemas.microsoft.com/office/drawing/2014/main" id="{C23EEB8B-32D9-9A3F-799C-2D4FB8EF39C6}"/>
                  </a:ext>
                </a:extLst>
              </p:cNvPr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11080;p49">
                <a:extLst>
                  <a:ext uri="{FF2B5EF4-FFF2-40B4-BE49-F238E27FC236}">
                    <a16:creationId xmlns:a16="http://schemas.microsoft.com/office/drawing/2014/main" id="{968D97BC-7101-F568-3E51-E596524F5326}"/>
                  </a:ext>
                </a:extLst>
              </p:cNvPr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11081;p49">
                <a:extLst>
                  <a:ext uri="{FF2B5EF4-FFF2-40B4-BE49-F238E27FC236}">
                    <a16:creationId xmlns:a16="http://schemas.microsoft.com/office/drawing/2014/main" id="{F1D9E9A8-BCB9-CB43-F2BC-6FD62BB35118}"/>
                  </a:ext>
                </a:extLst>
              </p:cNvPr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11082;p49">
                <a:extLst>
                  <a:ext uri="{FF2B5EF4-FFF2-40B4-BE49-F238E27FC236}">
                    <a16:creationId xmlns:a16="http://schemas.microsoft.com/office/drawing/2014/main" id="{D68C44AC-253E-5F07-D253-905A6248AEA9}"/>
                  </a:ext>
                </a:extLst>
              </p:cNvPr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11083;p49">
                <a:extLst>
                  <a:ext uri="{FF2B5EF4-FFF2-40B4-BE49-F238E27FC236}">
                    <a16:creationId xmlns:a16="http://schemas.microsoft.com/office/drawing/2014/main" id="{A55F83E1-62FE-8E39-D7BE-18A8F19D0914}"/>
                  </a:ext>
                </a:extLst>
              </p:cNvPr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11084;p49">
                <a:extLst>
                  <a:ext uri="{FF2B5EF4-FFF2-40B4-BE49-F238E27FC236}">
                    <a16:creationId xmlns:a16="http://schemas.microsoft.com/office/drawing/2014/main" id="{FE65B70C-9A87-BEC2-11CC-8118EF54F61E}"/>
                  </a:ext>
                </a:extLst>
              </p:cNvPr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11085;p49">
                <a:extLst>
                  <a:ext uri="{FF2B5EF4-FFF2-40B4-BE49-F238E27FC236}">
                    <a16:creationId xmlns:a16="http://schemas.microsoft.com/office/drawing/2014/main" id="{34966D46-1EAB-1713-2E15-233A92BE3E46}"/>
                  </a:ext>
                </a:extLst>
              </p:cNvPr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11086;p49">
                <a:extLst>
                  <a:ext uri="{FF2B5EF4-FFF2-40B4-BE49-F238E27FC236}">
                    <a16:creationId xmlns:a16="http://schemas.microsoft.com/office/drawing/2014/main" id="{6B36AAE4-65DA-5E47-4552-FC7078E96F0B}"/>
                  </a:ext>
                </a:extLst>
              </p:cNvPr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11087;p49">
                <a:extLst>
                  <a:ext uri="{FF2B5EF4-FFF2-40B4-BE49-F238E27FC236}">
                    <a16:creationId xmlns:a16="http://schemas.microsoft.com/office/drawing/2014/main" id="{B035DAFB-46FA-CB76-9506-C110607D6188}"/>
                  </a:ext>
                </a:extLst>
              </p:cNvPr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11088;p49">
                <a:extLst>
                  <a:ext uri="{FF2B5EF4-FFF2-40B4-BE49-F238E27FC236}">
                    <a16:creationId xmlns:a16="http://schemas.microsoft.com/office/drawing/2014/main" id="{9B822842-622E-59FC-0CB7-CFCD1598E3D3}"/>
                  </a:ext>
                </a:extLst>
              </p:cNvPr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11089;p49">
                <a:extLst>
                  <a:ext uri="{FF2B5EF4-FFF2-40B4-BE49-F238E27FC236}">
                    <a16:creationId xmlns:a16="http://schemas.microsoft.com/office/drawing/2014/main" id="{2FDE6BBD-E4A9-F7CB-63A9-B64293ADD7D6}"/>
                  </a:ext>
                </a:extLst>
              </p:cNvPr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11090;p49">
                <a:extLst>
                  <a:ext uri="{FF2B5EF4-FFF2-40B4-BE49-F238E27FC236}">
                    <a16:creationId xmlns:a16="http://schemas.microsoft.com/office/drawing/2014/main" id="{F372487C-18BE-848D-3D2E-D409EB97B572}"/>
                  </a:ext>
                </a:extLst>
              </p:cNvPr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11091;p49">
                <a:extLst>
                  <a:ext uri="{FF2B5EF4-FFF2-40B4-BE49-F238E27FC236}">
                    <a16:creationId xmlns:a16="http://schemas.microsoft.com/office/drawing/2014/main" id="{2553D6E4-A58D-01E1-1CB9-5C1C7C2D079E}"/>
                  </a:ext>
                </a:extLst>
              </p:cNvPr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11092;p49">
                <a:extLst>
                  <a:ext uri="{FF2B5EF4-FFF2-40B4-BE49-F238E27FC236}">
                    <a16:creationId xmlns:a16="http://schemas.microsoft.com/office/drawing/2014/main" id="{2787AE69-C357-9F46-4B4F-9DB42544F3EB}"/>
                  </a:ext>
                </a:extLst>
              </p:cNvPr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11093;p49">
                <a:extLst>
                  <a:ext uri="{FF2B5EF4-FFF2-40B4-BE49-F238E27FC236}">
                    <a16:creationId xmlns:a16="http://schemas.microsoft.com/office/drawing/2014/main" id="{71E492CE-4E46-1344-EDF9-6D7D9ED2C64E}"/>
                  </a:ext>
                </a:extLst>
              </p:cNvPr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11094;p49">
                <a:extLst>
                  <a:ext uri="{FF2B5EF4-FFF2-40B4-BE49-F238E27FC236}">
                    <a16:creationId xmlns:a16="http://schemas.microsoft.com/office/drawing/2014/main" id="{5664A022-8DBD-5DFF-45FF-BB80B75B37AA}"/>
                  </a:ext>
                </a:extLst>
              </p:cNvPr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11095;p49">
                <a:extLst>
                  <a:ext uri="{FF2B5EF4-FFF2-40B4-BE49-F238E27FC236}">
                    <a16:creationId xmlns:a16="http://schemas.microsoft.com/office/drawing/2014/main" id="{37A7A8EF-8209-08FF-5BD5-DF84E68D0C60}"/>
                  </a:ext>
                </a:extLst>
              </p:cNvPr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11096;p49">
                <a:extLst>
                  <a:ext uri="{FF2B5EF4-FFF2-40B4-BE49-F238E27FC236}">
                    <a16:creationId xmlns:a16="http://schemas.microsoft.com/office/drawing/2014/main" id="{48808C35-C98A-610E-8FF7-82C998F88043}"/>
                  </a:ext>
                </a:extLst>
              </p:cNvPr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11097;p49">
                <a:extLst>
                  <a:ext uri="{FF2B5EF4-FFF2-40B4-BE49-F238E27FC236}">
                    <a16:creationId xmlns:a16="http://schemas.microsoft.com/office/drawing/2014/main" id="{5E976982-3AC0-F457-7422-C8E54F171E11}"/>
                  </a:ext>
                </a:extLst>
              </p:cNvPr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1098;p49">
                <a:extLst>
                  <a:ext uri="{FF2B5EF4-FFF2-40B4-BE49-F238E27FC236}">
                    <a16:creationId xmlns:a16="http://schemas.microsoft.com/office/drawing/2014/main" id="{2B145ED3-FB47-CF0F-17A9-B76BC50381E2}"/>
                  </a:ext>
                </a:extLst>
              </p:cNvPr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1099;p49">
                <a:extLst>
                  <a:ext uri="{FF2B5EF4-FFF2-40B4-BE49-F238E27FC236}">
                    <a16:creationId xmlns:a16="http://schemas.microsoft.com/office/drawing/2014/main" id="{60519A7C-3792-D37D-0732-4CFC90CE9A89}"/>
                  </a:ext>
                </a:extLst>
              </p:cNvPr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1100;p49">
                <a:extLst>
                  <a:ext uri="{FF2B5EF4-FFF2-40B4-BE49-F238E27FC236}">
                    <a16:creationId xmlns:a16="http://schemas.microsoft.com/office/drawing/2014/main" id="{5C0F99EA-89D5-6C65-8404-0868159B57FC}"/>
                  </a:ext>
                </a:extLst>
              </p:cNvPr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1101;p49">
                <a:extLst>
                  <a:ext uri="{FF2B5EF4-FFF2-40B4-BE49-F238E27FC236}">
                    <a16:creationId xmlns:a16="http://schemas.microsoft.com/office/drawing/2014/main" id="{EAFB6ED4-3F86-5459-1D66-89A811699F29}"/>
                  </a:ext>
                </a:extLst>
              </p:cNvPr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1102;p49">
                <a:extLst>
                  <a:ext uri="{FF2B5EF4-FFF2-40B4-BE49-F238E27FC236}">
                    <a16:creationId xmlns:a16="http://schemas.microsoft.com/office/drawing/2014/main" id="{839FA9C4-DB0F-BFE0-FD60-B75D447757C7}"/>
                  </a:ext>
                </a:extLst>
              </p:cNvPr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1103;p49">
                <a:extLst>
                  <a:ext uri="{FF2B5EF4-FFF2-40B4-BE49-F238E27FC236}">
                    <a16:creationId xmlns:a16="http://schemas.microsoft.com/office/drawing/2014/main" id="{9D8E8D69-D442-ABAA-F2B9-D89BE2765DB3}"/>
                  </a:ext>
                </a:extLst>
              </p:cNvPr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1104;p49">
                <a:extLst>
                  <a:ext uri="{FF2B5EF4-FFF2-40B4-BE49-F238E27FC236}">
                    <a16:creationId xmlns:a16="http://schemas.microsoft.com/office/drawing/2014/main" id="{DDFDF41C-8948-E105-5F13-0354F6C3E07C}"/>
                  </a:ext>
                </a:extLst>
              </p:cNvPr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1105;p49">
                <a:extLst>
                  <a:ext uri="{FF2B5EF4-FFF2-40B4-BE49-F238E27FC236}">
                    <a16:creationId xmlns:a16="http://schemas.microsoft.com/office/drawing/2014/main" id="{C56C8207-4C68-79F0-B430-4A46E1AE5319}"/>
                  </a:ext>
                </a:extLst>
              </p:cNvPr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1106;p49">
                <a:extLst>
                  <a:ext uri="{FF2B5EF4-FFF2-40B4-BE49-F238E27FC236}">
                    <a16:creationId xmlns:a16="http://schemas.microsoft.com/office/drawing/2014/main" id="{2B2F8090-8E21-37E8-5625-1A364F908347}"/>
                  </a:ext>
                </a:extLst>
              </p:cNvPr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11107;p49">
                <a:extLst>
                  <a:ext uri="{FF2B5EF4-FFF2-40B4-BE49-F238E27FC236}">
                    <a16:creationId xmlns:a16="http://schemas.microsoft.com/office/drawing/2014/main" id="{2261A027-EBB6-DC8E-CFC4-BB5BD9F1E916}"/>
                  </a:ext>
                </a:extLst>
              </p:cNvPr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11108;p49">
                <a:extLst>
                  <a:ext uri="{FF2B5EF4-FFF2-40B4-BE49-F238E27FC236}">
                    <a16:creationId xmlns:a16="http://schemas.microsoft.com/office/drawing/2014/main" id="{03EF773A-B5F4-6B0E-D09C-4DF0ED90AAE0}"/>
                  </a:ext>
                </a:extLst>
              </p:cNvPr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11109;p49">
                <a:extLst>
                  <a:ext uri="{FF2B5EF4-FFF2-40B4-BE49-F238E27FC236}">
                    <a16:creationId xmlns:a16="http://schemas.microsoft.com/office/drawing/2014/main" id="{9AEC76BB-1909-BC0A-7A6C-E16F34AF28D3}"/>
                  </a:ext>
                </a:extLst>
              </p:cNvPr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11110;p49">
                <a:extLst>
                  <a:ext uri="{FF2B5EF4-FFF2-40B4-BE49-F238E27FC236}">
                    <a16:creationId xmlns:a16="http://schemas.microsoft.com/office/drawing/2014/main" id="{67DE43BE-044E-8729-98F3-6A7560120F81}"/>
                  </a:ext>
                </a:extLst>
              </p:cNvPr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1111;p49">
                <a:extLst>
                  <a:ext uri="{FF2B5EF4-FFF2-40B4-BE49-F238E27FC236}">
                    <a16:creationId xmlns:a16="http://schemas.microsoft.com/office/drawing/2014/main" id="{9ED86E39-0CCA-98EA-DE1B-DBE71978CF6E}"/>
                  </a:ext>
                </a:extLst>
              </p:cNvPr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1112;p49">
                <a:extLst>
                  <a:ext uri="{FF2B5EF4-FFF2-40B4-BE49-F238E27FC236}">
                    <a16:creationId xmlns:a16="http://schemas.microsoft.com/office/drawing/2014/main" id="{4C840DA8-F482-0C5F-0E3A-F67F40712DE2}"/>
                  </a:ext>
                </a:extLst>
              </p:cNvPr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1113;p49">
                <a:extLst>
                  <a:ext uri="{FF2B5EF4-FFF2-40B4-BE49-F238E27FC236}">
                    <a16:creationId xmlns:a16="http://schemas.microsoft.com/office/drawing/2014/main" id="{DD34BC60-B8F8-24E8-E977-D67F432AF9A4}"/>
                  </a:ext>
                </a:extLst>
              </p:cNvPr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1114;p49">
                <a:extLst>
                  <a:ext uri="{FF2B5EF4-FFF2-40B4-BE49-F238E27FC236}">
                    <a16:creationId xmlns:a16="http://schemas.microsoft.com/office/drawing/2014/main" id="{65CCCF04-9C50-29D4-DECE-09741E476EC6}"/>
                  </a:ext>
                </a:extLst>
              </p:cNvPr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1115;p49">
                <a:extLst>
                  <a:ext uri="{FF2B5EF4-FFF2-40B4-BE49-F238E27FC236}">
                    <a16:creationId xmlns:a16="http://schemas.microsoft.com/office/drawing/2014/main" id="{9776D551-5FBB-C442-66C0-196963AEE365}"/>
                  </a:ext>
                </a:extLst>
              </p:cNvPr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1116;p49">
                <a:extLst>
                  <a:ext uri="{FF2B5EF4-FFF2-40B4-BE49-F238E27FC236}">
                    <a16:creationId xmlns:a16="http://schemas.microsoft.com/office/drawing/2014/main" id="{D31E3E5F-7AFF-467B-9D49-8553ABAF4BE0}"/>
                  </a:ext>
                </a:extLst>
              </p:cNvPr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1117;p49">
                <a:extLst>
                  <a:ext uri="{FF2B5EF4-FFF2-40B4-BE49-F238E27FC236}">
                    <a16:creationId xmlns:a16="http://schemas.microsoft.com/office/drawing/2014/main" id="{99489519-A1F2-32D8-8E9F-2B6DC994E79D}"/>
                  </a:ext>
                </a:extLst>
              </p:cNvPr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1118;p49">
                <a:extLst>
                  <a:ext uri="{FF2B5EF4-FFF2-40B4-BE49-F238E27FC236}">
                    <a16:creationId xmlns:a16="http://schemas.microsoft.com/office/drawing/2014/main" id="{ACF7CD8A-DE2C-893A-0C2D-0B0E79EFC29C}"/>
                  </a:ext>
                </a:extLst>
              </p:cNvPr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11119;p49">
                <a:extLst>
                  <a:ext uri="{FF2B5EF4-FFF2-40B4-BE49-F238E27FC236}">
                    <a16:creationId xmlns:a16="http://schemas.microsoft.com/office/drawing/2014/main" id="{85D740B2-2929-633A-46AC-D32B891ECD9C}"/>
                  </a:ext>
                </a:extLst>
              </p:cNvPr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11120;p49">
                <a:extLst>
                  <a:ext uri="{FF2B5EF4-FFF2-40B4-BE49-F238E27FC236}">
                    <a16:creationId xmlns:a16="http://schemas.microsoft.com/office/drawing/2014/main" id="{FD199D42-8C14-1FB1-7152-5F500DCAF0E2}"/>
                  </a:ext>
                </a:extLst>
              </p:cNvPr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" name="Google Shape;11121;p49">
              <a:extLst>
                <a:ext uri="{FF2B5EF4-FFF2-40B4-BE49-F238E27FC236}">
                  <a16:creationId xmlns:a16="http://schemas.microsoft.com/office/drawing/2014/main" id="{1F817647-C95E-E91F-773C-42BBA549E300}"/>
                </a:ext>
              </a:extLst>
            </p:cNvPr>
            <p:cNvGrpSpPr/>
            <p:nvPr/>
          </p:nvGrpSpPr>
          <p:grpSpPr>
            <a:xfrm>
              <a:off x="7160844" y="526651"/>
              <a:ext cx="1612937" cy="2201813"/>
              <a:chOff x="6559800" y="2732025"/>
              <a:chExt cx="515200" cy="703275"/>
            </a:xfrm>
          </p:grpSpPr>
          <p:sp>
            <p:nvSpPr>
              <p:cNvPr id="485" name="Google Shape;11122;p49">
                <a:extLst>
                  <a:ext uri="{FF2B5EF4-FFF2-40B4-BE49-F238E27FC236}">
                    <a16:creationId xmlns:a16="http://schemas.microsoft.com/office/drawing/2014/main" id="{7C145E81-9DA3-E726-C7E4-CD3D73941DDA}"/>
                  </a:ext>
                </a:extLst>
              </p:cNvPr>
              <p:cNvSpPr/>
              <p:nvPr/>
            </p:nvSpPr>
            <p:spPr>
              <a:xfrm>
                <a:off x="6593900" y="2880325"/>
                <a:ext cx="419100" cy="55232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22093" extrusionOk="0">
                    <a:moveTo>
                      <a:pt x="14337" y="1"/>
                    </a:moveTo>
                    <a:lnTo>
                      <a:pt x="7379" y="1633"/>
                    </a:lnTo>
                    <a:lnTo>
                      <a:pt x="1" y="3373"/>
                    </a:lnTo>
                    <a:cubicBezTo>
                      <a:pt x="1892" y="9636"/>
                      <a:pt x="4221" y="16674"/>
                      <a:pt x="6549" y="21947"/>
                    </a:cubicBezTo>
                    <a:cubicBezTo>
                      <a:pt x="6549" y="21947"/>
                      <a:pt x="7006" y="22092"/>
                      <a:pt x="8005" y="22092"/>
                    </a:cubicBezTo>
                    <a:cubicBezTo>
                      <a:pt x="8872" y="22092"/>
                      <a:pt x="10146" y="21982"/>
                      <a:pt x="11884" y="21572"/>
                    </a:cubicBezTo>
                    <a:cubicBezTo>
                      <a:pt x="15622" y="20689"/>
                      <a:pt x="16764" y="19547"/>
                      <a:pt x="16764" y="19547"/>
                    </a:cubicBezTo>
                    <a:cubicBezTo>
                      <a:pt x="16496" y="13784"/>
                      <a:pt x="15443" y="6442"/>
                      <a:pt x="14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11123;p49">
                <a:extLst>
                  <a:ext uri="{FF2B5EF4-FFF2-40B4-BE49-F238E27FC236}">
                    <a16:creationId xmlns:a16="http://schemas.microsoft.com/office/drawing/2014/main" id="{D6A292B2-28FE-E271-0F0B-E0978E633377}"/>
                  </a:ext>
                </a:extLst>
              </p:cNvPr>
              <p:cNvSpPr/>
              <p:nvPr/>
            </p:nvSpPr>
            <p:spPr>
              <a:xfrm>
                <a:off x="6592350" y="2878775"/>
                <a:ext cx="423325" cy="556525"/>
              </a:xfrm>
              <a:custGeom>
                <a:avLst/>
                <a:gdLst/>
                <a:ahLst/>
                <a:cxnLst/>
                <a:rect l="l" t="t" r="r" b="b"/>
                <a:pathLst>
                  <a:path w="16933" h="22261" extrusionOk="0">
                    <a:moveTo>
                      <a:pt x="14435" y="0"/>
                    </a:moveTo>
                    <a:lnTo>
                      <a:pt x="14390" y="9"/>
                    </a:lnTo>
                    <a:lnTo>
                      <a:pt x="7441" y="1695"/>
                    </a:lnTo>
                    <a:lnTo>
                      <a:pt x="14363" y="118"/>
                    </a:lnTo>
                    <a:lnTo>
                      <a:pt x="14363" y="118"/>
                    </a:lnTo>
                    <a:cubicBezTo>
                      <a:pt x="14628" y="1723"/>
                      <a:pt x="14884" y="3328"/>
                      <a:pt x="15122" y="4934"/>
                    </a:cubicBezTo>
                    <a:cubicBezTo>
                      <a:pt x="15363" y="6557"/>
                      <a:pt x="15595" y="8181"/>
                      <a:pt x="15800" y="9814"/>
                    </a:cubicBezTo>
                    <a:cubicBezTo>
                      <a:pt x="16208" y="13057"/>
                      <a:pt x="16564" y="16309"/>
                      <a:pt x="16717" y="19570"/>
                    </a:cubicBezTo>
                    <a:lnTo>
                      <a:pt x="16717" y="19570"/>
                    </a:lnTo>
                    <a:cubicBezTo>
                      <a:pt x="16572" y="19691"/>
                      <a:pt x="16400" y="19806"/>
                      <a:pt x="16228" y="19912"/>
                    </a:cubicBezTo>
                    <a:cubicBezTo>
                      <a:pt x="16041" y="20028"/>
                      <a:pt x="15853" y="20135"/>
                      <a:pt x="15657" y="20242"/>
                    </a:cubicBezTo>
                    <a:cubicBezTo>
                      <a:pt x="15264" y="20438"/>
                      <a:pt x="14854" y="20617"/>
                      <a:pt x="14444" y="20769"/>
                    </a:cubicBezTo>
                    <a:cubicBezTo>
                      <a:pt x="13614" y="21090"/>
                      <a:pt x="12758" y="21331"/>
                      <a:pt x="11892" y="21536"/>
                    </a:cubicBezTo>
                    <a:cubicBezTo>
                      <a:pt x="11027" y="21732"/>
                      <a:pt x="10153" y="21893"/>
                      <a:pt x="9269" y="21982"/>
                    </a:cubicBezTo>
                    <a:cubicBezTo>
                      <a:pt x="8889" y="22021"/>
                      <a:pt x="8501" y="22046"/>
                      <a:pt x="8113" y="22046"/>
                    </a:cubicBezTo>
                    <a:cubicBezTo>
                      <a:pt x="8055" y="22046"/>
                      <a:pt x="7998" y="22045"/>
                      <a:pt x="7940" y="22044"/>
                    </a:cubicBezTo>
                    <a:cubicBezTo>
                      <a:pt x="7726" y="22044"/>
                      <a:pt x="7503" y="22035"/>
                      <a:pt x="7289" y="22017"/>
                    </a:cubicBezTo>
                    <a:cubicBezTo>
                      <a:pt x="7082" y="21993"/>
                      <a:pt x="6876" y="21968"/>
                      <a:pt x="6691" y="21922"/>
                    </a:cubicBezTo>
                    <a:lnTo>
                      <a:pt x="6691" y="21922"/>
                    </a:lnTo>
                    <a:cubicBezTo>
                      <a:pt x="5378" y="18938"/>
                      <a:pt x="4242" y="15874"/>
                      <a:pt x="3167" y="12784"/>
                    </a:cubicBezTo>
                    <a:cubicBezTo>
                      <a:pt x="2085" y="9705"/>
                      <a:pt x="1091" y="6591"/>
                      <a:pt x="132" y="3467"/>
                    </a:cubicBezTo>
                    <a:lnTo>
                      <a:pt x="132" y="3467"/>
                    </a:lnTo>
                    <a:lnTo>
                      <a:pt x="7441" y="1695"/>
                    </a:lnTo>
                    <a:lnTo>
                      <a:pt x="7441" y="1695"/>
                    </a:lnTo>
                    <a:lnTo>
                      <a:pt x="54" y="3382"/>
                    </a:lnTo>
                    <a:lnTo>
                      <a:pt x="1" y="3390"/>
                    </a:lnTo>
                    <a:lnTo>
                      <a:pt x="18" y="3444"/>
                    </a:lnTo>
                    <a:cubicBezTo>
                      <a:pt x="482" y="5023"/>
                      <a:pt x="964" y="6593"/>
                      <a:pt x="1455" y="8163"/>
                    </a:cubicBezTo>
                    <a:cubicBezTo>
                      <a:pt x="1954" y="9724"/>
                      <a:pt x="2463" y="11286"/>
                      <a:pt x="2998" y="12847"/>
                    </a:cubicBezTo>
                    <a:cubicBezTo>
                      <a:pt x="3524" y="14399"/>
                      <a:pt x="4077" y="15942"/>
                      <a:pt x="4666" y="17486"/>
                    </a:cubicBezTo>
                    <a:cubicBezTo>
                      <a:pt x="5246" y="19020"/>
                      <a:pt x="5862" y="20546"/>
                      <a:pt x="6522" y="22053"/>
                    </a:cubicBezTo>
                    <a:lnTo>
                      <a:pt x="6540" y="22098"/>
                    </a:lnTo>
                    <a:lnTo>
                      <a:pt x="6584" y="22107"/>
                    </a:lnTo>
                    <a:cubicBezTo>
                      <a:pt x="6816" y="22178"/>
                      <a:pt x="7039" y="22205"/>
                      <a:pt x="7262" y="22223"/>
                    </a:cubicBezTo>
                    <a:cubicBezTo>
                      <a:pt x="7494" y="22249"/>
                      <a:pt x="7717" y="22258"/>
                      <a:pt x="7940" y="22258"/>
                    </a:cubicBezTo>
                    <a:cubicBezTo>
                      <a:pt x="7999" y="22259"/>
                      <a:pt x="8058" y="22260"/>
                      <a:pt x="8116" y="22260"/>
                    </a:cubicBezTo>
                    <a:cubicBezTo>
                      <a:pt x="8510" y="22260"/>
                      <a:pt x="8899" y="22235"/>
                      <a:pt x="9287" y="22196"/>
                    </a:cubicBezTo>
                    <a:cubicBezTo>
                      <a:pt x="10188" y="22107"/>
                      <a:pt x="11072" y="21955"/>
                      <a:pt x="11946" y="21750"/>
                    </a:cubicBezTo>
                    <a:cubicBezTo>
                      <a:pt x="12811" y="21545"/>
                      <a:pt x="13676" y="21295"/>
                      <a:pt x="14515" y="20974"/>
                    </a:cubicBezTo>
                    <a:cubicBezTo>
                      <a:pt x="14934" y="20813"/>
                      <a:pt x="15354" y="20635"/>
                      <a:pt x="15755" y="20430"/>
                    </a:cubicBezTo>
                    <a:cubicBezTo>
                      <a:pt x="16157" y="20215"/>
                      <a:pt x="16540" y="20001"/>
                      <a:pt x="16897" y="19680"/>
                    </a:cubicBezTo>
                    <a:lnTo>
                      <a:pt x="16933" y="19653"/>
                    </a:lnTo>
                    <a:lnTo>
                      <a:pt x="16933" y="19600"/>
                    </a:lnTo>
                    <a:cubicBezTo>
                      <a:pt x="16852" y="17958"/>
                      <a:pt x="16719" y="16317"/>
                      <a:pt x="16549" y="14684"/>
                    </a:cubicBezTo>
                    <a:cubicBezTo>
                      <a:pt x="16388" y="13052"/>
                      <a:pt x="16192" y="11419"/>
                      <a:pt x="15978" y="9787"/>
                    </a:cubicBezTo>
                    <a:cubicBezTo>
                      <a:pt x="15755" y="8163"/>
                      <a:pt x="15514" y="6531"/>
                      <a:pt x="15264" y="4916"/>
                    </a:cubicBezTo>
                    <a:cubicBezTo>
                      <a:pt x="15006" y="3292"/>
                      <a:pt x="14738" y="1669"/>
                      <a:pt x="14444" y="54"/>
                    </a:cubicBezTo>
                    <a:lnTo>
                      <a:pt x="144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11124;p49">
                <a:extLst>
                  <a:ext uri="{FF2B5EF4-FFF2-40B4-BE49-F238E27FC236}">
                    <a16:creationId xmlns:a16="http://schemas.microsoft.com/office/drawing/2014/main" id="{DFB1FB8B-0FC1-7A02-3103-D6AD319D9681}"/>
                  </a:ext>
                </a:extLst>
              </p:cNvPr>
              <p:cNvSpPr/>
              <p:nvPr/>
            </p:nvSpPr>
            <p:spPr>
              <a:xfrm>
                <a:off x="6561575" y="2737350"/>
                <a:ext cx="406825" cy="232000"/>
              </a:xfrm>
              <a:custGeom>
                <a:avLst/>
                <a:gdLst/>
                <a:ahLst/>
                <a:cxnLst/>
                <a:rect l="l" t="t" r="r" b="b"/>
                <a:pathLst>
                  <a:path w="16273" h="9280" extrusionOk="0">
                    <a:moveTo>
                      <a:pt x="11263" y="0"/>
                    </a:moveTo>
                    <a:cubicBezTo>
                      <a:pt x="10252" y="0"/>
                      <a:pt x="8838" y="154"/>
                      <a:pt x="6870" y="617"/>
                    </a:cubicBezTo>
                    <a:cubicBezTo>
                      <a:pt x="991" y="2000"/>
                      <a:pt x="768" y="3650"/>
                      <a:pt x="768" y="3650"/>
                    </a:cubicBezTo>
                    <a:cubicBezTo>
                      <a:pt x="741" y="4087"/>
                      <a:pt x="759" y="4560"/>
                      <a:pt x="884" y="4988"/>
                    </a:cubicBezTo>
                    <a:cubicBezTo>
                      <a:pt x="678" y="5051"/>
                      <a:pt x="330" y="5292"/>
                      <a:pt x="250" y="5479"/>
                    </a:cubicBezTo>
                    <a:cubicBezTo>
                      <a:pt x="197" y="5595"/>
                      <a:pt x="188" y="5720"/>
                      <a:pt x="197" y="5845"/>
                    </a:cubicBezTo>
                    <a:cubicBezTo>
                      <a:pt x="197" y="6086"/>
                      <a:pt x="215" y="6353"/>
                      <a:pt x="268" y="6594"/>
                    </a:cubicBezTo>
                    <a:cubicBezTo>
                      <a:pt x="63" y="6639"/>
                      <a:pt x="0" y="7058"/>
                      <a:pt x="36" y="7210"/>
                    </a:cubicBezTo>
                    <a:cubicBezTo>
                      <a:pt x="134" y="7700"/>
                      <a:pt x="313" y="8245"/>
                      <a:pt x="429" y="8744"/>
                    </a:cubicBezTo>
                    <a:cubicBezTo>
                      <a:pt x="455" y="8842"/>
                      <a:pt x="518" y="8923"/>
                      <a:pt x="607" y="8958"/>
                    </a:cubicBezTo>
                    <a:cubicBezTo>
                      <a:pt x="1312" y="9235"/>
                      <a:pt x="2088" y="9262"/>
                      <a:pt x="2891" y="9279"/>
                    </a:cubicBezTo>
                    <a:cubicBezTo>
                      <a:pt x="2891" y="9279"/>
                      <a:pt x="5647" y="9270"/>
                      <a:pt x="8734" y="8548"/>
                    </a:cubicBezTo>
                    <a:cubicBezTo>
                      <a:pt x="12106" y="7754"/>
                      <a:pt x="14265" y="6603"/>
                      <a:pt x="14265" y="6603"/>
                    </a:cubicBezTo>
                    <a:cubicBezTo>
                      <a:pt x="15077" y="6175"/>
                      <a:pt x="15684" y="5854"/>
                      <a:pt x="16192" y="5292"/>
                    </a:cubicBezTo>
                    <a:cubicBezTo>
                      <a:pt x="16255" y="5220"/>
                      <a:pt x="16272" y="5113"/>
                      <a:pt x="16255" y="5015"/>
                    </a:cubicBezTo>
                    <a:cubicBezTo>
                      <a:pt x="16130" y="4516"/>
                      <a:pt x="16058" y="3954"/>
                      <a:pt x="15924" y="3472"/>
                    </a:cubicBezTo>
                    <a:cubicBezTo>
                      <a:pt x="15883" y="3329"/>
                      <a:pt x="15667" y="3013"/>
                      <a:pt x="15478" y="3013"/>
                    </a:cubicBezTo>
                    <a:cubicBezTo>
                      <a:pt x="15466" y="3013"/>
                      <a:pt x="15454" y="3014"/>
                      <a:pt x="15443" y="3017"/>
                    </a:cubicBezTo>
                    <a:cubicBezTo>
                      <a:pt x="15380" y="2785"/>
                      <a:pt x="15282" y="2544"/>
                      <a:pt x="15175" y="2321"/>
                    </a:cubicBezTo>
                    <a:cubicBezTo>
                      <a:pt x="15122" y="2205"/>
                      <a:pt x="15059" y="2098"/>
                      <a:pt x="14961" y="2018"/>
                    </a:cubicBezTo>
                    <a:cubicBezTo>
                      <a:pt x="14830" y="1909"/>
                      <a:pt x="14529" y="1847"/>
                      <a:pt x="14305" y="1847"/>
                    </a:cubicBezTo>
                    <a:cubicBezTo>
                      <a:pt x="14254" y="1847"/>
                      <a:pt x="14207" y="1850"/>
                      <a:pt x="14167" y="1857"/>
                    </a:cubicBezTo>
                    <a:cubicBezTo>
                      <a:pt x="14096" y="1429"/>
                      <a:pt x="13899" y="992"/>
                      <a:pt x="13685" y="608"/>
                    </a:cubicBezTo>
                    <a:cubicBezTo>
                      <a:pt x="13685" y="608"/>
                      <a:pt x="13271" y="0"/>
                      <a:pt x="11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11125;p49">
                <a:extLst>
                  <a:ext uri="{FF2B5EF4-FFF2-40B4-BE49-F238E27FC236}">
                    <a16:creationId xmlns:a16="http://schemas.microsoft.com/office/drawing/2014/main" id="{B5048B1A-FDB4-FB93-F9E4-EC03FE9604E0}"/>
                  </a:ext>
                </a:extLst>
              </p:cNvPr>
              <p:cNvSpPr/>
              <p:nvPr/>
            </p:nvSpPr>
            <p:spPr>
              <a:xfrm>
                <a:off x="6559800" y="2736250"/>
                <a:ext cx="410825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16433" h="9422" extrusionOk="0">
                    <a:moveTo>
                      <a:pt x="11510" y="1"/>
                    </a:moveTo>
                    <a:cubicBezTo>
                      <a:pt x="11133" y="1"/>
                      <a:pt x="10757" y="26"/>
                      <a:pt x="10384" y="54"/>
                    </a:cubicBezTo>
                    <a:cubicBezTo>
                      <a:pt x="9804" y="108"/>
                      <a:pt x="9224" y="188"/>
                      <a:pt x="8653" y="295"/>
                    </a:cubicBezTo>
                    <a:cubicBezTo>
                      <a:pt x="8368" y="358"/>
                      <a:pt x="8074" y="402"/>
                      <a:pt x="7788" y="465"/>
                    </a:cubicBezTo>
                    <a:lnTo>
                      <a:pt x="6941" y="661"/>
                    </a:lnTo>
                    <a:lnTo>
                      <a:pt x="7797" y="483"/>
                    </a:lnTo>
                    <a:cubicBezTo>
                      <a:pt x="8083" y="420"/>
                      <a:pt x="8368" y="385"/>
                      <a:pt x="8653" y="331"/>
                    </a:cubicBezTo>
                    <a:cubicBezTo>
                      <a:pt x="9233" y="233"/>
                      <a:pt x="9813" y="170"/>
                      <a:pt x="10393" y="126"/>
                    </a:cubicBezTo>
                    <a:cubicBezTo>
                      <a:pt x="10696" y="107"/>
                      <a:pt x="10999" y="93"/>
                      <a:pt x="11302" y="93"/>
                    </a:cubicBezTo>
                    <a:cubicBezTo>
                      <a:pt x="11579" y="93"/>
                      <a:pt x="11856" y="105"/>
                      <a:pt x="12133" y="135"/>
                    </a:cubicBezTo>
                    <a:cubicBezTo>
                      <a:pt x="12275" y="162"/>
                      <a:pt x="12418" y="179"/>
                      <a:pt x="12561" y="197"/>
                    </a:cubicBezTo>
                    <a:cubicBezTo>
                      <a:pt x="12695" y="233"/>
                      <a:pt x="12837" y="260"/>
                      <a:pt x="12971" y="304"/>
                    </a:cubicBezTo>
                    <a:cubicBezTo>
                      <a:pt x="13114" y="340"/>
                      <a:pt x="13248" y="393"/>
                      <a:pt x="13373" y="456"/>
                    </a:cubicBezTo>
                    <a:cubicBezTo>
                      <a:pt x="13498" y="518"/>
                      <a:pt x="13622" y="608"/>
                      <a:pt x="13703" y="697"/>
                    </a:cubicBezTo>
                    <a:lnTo>
                      <a:pt x="13694" y="688"/>
                    </a:lnTo>
                    <a:lnTo>
                      <a:pt x="13694" y="688"/>
                    </a:lnTo>
                    <a:cubicBezTo>
                      <a:pt x="13917" y="1071"/>
                      <a:pt x="14095" y="1482"/>
                      <a:pt x="14167" y="1919"/>
                    </a:cubicBezTo>
                    <a:lnTo>
                      <a:pt x="14185" y="1981"/>
                    </a:lnTo>
                    <a:lnTo>
                      <a:pt x="14256" y="1972"/>
                    </a:lnTo>
                    <a:cubicBezTo>
                      <a:pt x="14294" y="1968"/>
                      <a:pt x="14334" y="1965"/>
                      <a:pt x="14374" y="1965"/>
                    </a:cubicBezTo>
                    <a:cubicBezTo>
                      <a:pt x="14484" y="1965"/>
                      <a:pt x="14600" y="1982"/>
                      <a:pt x="14711" y="2008"/>
                    </a:cubicBezTo>
                    <a:cubicBezTo>
                      <a:pt x="14782" y="2026"/>
                      <a:pt x="14854" y="2053"/>
                      <a:pt x="14916" y="2080"/>
                    </a:cubicBezTo>
                    <a:cubicBezTo>
                      <a:pt x="14978" y="2115"/>
                      <a:pt x="15032" y="2160"/>
                      <a:pt x="15077" y="2213"/>
                    </a:cubicBezTo>
                    <a:cubicBezTo>
                      <a:pt x="15157" y="2338"/>
                      <a:pt x="15210" y="2490"/>
                      <a:pt x="15282" y="2642"/>
                    </a:cubicBezTo>
                    <a:cubicBezTo>
                      <a:pt x="15344" y="2784"/>
                      <a:pt x="15398" y="2936"/>
                      <a:pt x="15433" y="3088"/>
                    </a:cubicBezTo>
                    <a:lnTo>
                      <a:pt x="15451" y="3168"/>
                    </a:lnTo>
                    <a:lnTo>
                      <a:pt x="15532" y="3150"/>
                    </a:lnTo>
                    <a:cubicBezTo>
                      <a:pt x="15539" y="3148"/>
                      <a:pt x="15546" y="3147"/>
                      <a:pt x="15554" y="3147"/>
                    </a:cubicBezTo>
                    <a:cubicBezTo>
                      <a:pt x="15608" y="3147"/>
                      <a:pt x="15682" y="3196"/>
                      <a:pt x="15737" y="3266"/>
                    </a:cubicBezTo>
                    <a:cubicBezTo>
                      <a:pt x="15808" y="3337"/>
                      <a:pt x="15871" y="3427"/>
                      <a:pt x="15906" y="3516"/>
                    </a:cubicBezTo>
                    <a:cubicBezTo>
                      <a:pt x="15960" y="3721"/>
                      <a:pt x="16004" y="3944"/>
                      <a:pt x="16049" y="4158"/>
                    </a:cubicBezTo>
                    <a:cubicBezTo>
                      <a:pt x="16085" y="4381"/>
                      <a:pt x="16129" y="4604"/>
                      <a:pt x="16174" y="4827"/>
                    </a:cubicBezTo>
                    <a:lnTo>
                      <a:pt x="16210" y="4997"/>
                    </a:lnTo>
                    <a:lnTo>
                      <a:pt x="16227" y="5077"/>
                    </a:lnTo>
                    <a:cubicBezTo>
                      <a:pt x="16236" y="5104"/>
                      <a:pt x="16236" y="5113"/>
                      <a:pt x="16236" y="5139"/>
                    </a:cubicBezTo>
                    <a:cubicBezTo>
                      <a:pt x="16236" y="5175"/>
                      <a:pt x="16227" y="5211"/>
                      <a:pt x="16210" y="5246"/>
                    </a:cubicBezTo>
                    <a:cubicBezTo>
                      <a:pt x="16201" y="5255"/>
                      <a:pt x="16201" y="5264"/>
                      <a:pt x="16192" y="5264"/>
                    </a:cubicBezTo>
                    <a:lnTo>
                      <a:pt x="16165" y="5300"/>
                    </a:lnTo>
                    <a:lnTo>
                      <a:pt x="16111" y="5354"/>
                    </a:lnTo>
                    <a:cubicBezTo>
                      <a:pt x="15808" y="5675"/>
                      <a:pt x="15442" y="5924"/>
                      <a:pt x="15050" y="6148"/>
                    </a:cubicBezTo>
                    <a:cubicBezTo>
                      <a:pt x="14666" y="6362"/>
                      <a:pt x="14265" y="6576"/>
                      <a:pt x="13863" y="6763"/>
                    </a:cubicBezTo>
                    <a:cubicBezTo>
                      <a:pt x="12240" y="7512"/>
                      <a:pt x="10527" y="8074"/>
                      <a:pt x="8778" y="8485"/>
                    </a:cubicBezTo>
                    <a:cubicBezTo>
                      <a:pt x="7039" y="8886"/>
                      <a:pt x="5255" y="9127"/>
                      <a:pt x="3461" y="9207"/>
                    </a:cubicBezTo>
                    <a:cubicBezTo>
                      <a:pt x="3303" y="9214"/>
                      <a:pt x="3145" y="9217"/>
                      <a:pt x="2987" y="9217"/>
                    </a:cubicBezTo>
                    <a:cubicBezTo>
                      <a:pt x="2699" y="9217"/>
                      <a:pt x="2411" y="9207"/>
                      <a:pt x="2123" y="9190"/>
                    </a:cubicBezTo>
                    <a:cubicBezTo>
                      <a:pt x="1677" y="9163"/>
                      <a:pt x="1240" y="9100"/>
                      <a:pt x="821" y="8958"/>
                    </a:cubicBezTo>
                    <a:lnTo>
                      <a:pt x="749" y="8922"/>
                    </a:lnTo>
                    <a:lnTo>
                      <a:pt x="714" y="8913"/>
                    </a:lnTo>
                    <a:cubicBezTo>
                      <a:pt x="705" y="8904"/>
                      <a:pt x="696" y="8904"/>
                      <a:pt x="687" y="8895"/>
                    </a:cubicBezTo>
                    <a:cubicBezTo>
                      <a:pt x="651" y="8877"/>
                      <a:pt x="625" y="8851"/>
                      <a:pt x="616" y="8815"/>
                    </a:cubicBezTo>
                    <a:cubicBezTo>
                      <a:pt x="607" y="8797"/>
                      <a:pt x="598" y="8779"/>
                      <a:pt x="589" y="8752"/>
                    </a:cubicBezTo>
                    <a:lnTo>
                      <a:pt x="571" y="8672"/>
                    </a:lnTo>
                    <a:lnTo>
                      <a:pt x="526" y="8512"/>
                    </a:lnTo>
                    <a:cubicBezTo>
                      <a:pt x="473" y="8289"/>
                      <a:pt x="410" y="8074"/>
                      <a:pt x="348" y="7860"/>
                    </a:cubicBezTo>
                    <a:cubicBezTo>
                      <a:pt x="286" y="7646"/>
                      <a:pt x="232" y="7423"/>
                      <a:pt x="187" y="7218"/>
                    </a:cubicBezTo>
                    <a:cubicBezTo>
                      <a:pt x="178" y="7120"/>
                      <a:pt x="196" y="7013"/>
                      <a:pt x="223" y="6915"/>
                    </a:cubicBezTo>
                    <a:cubicBezTo>
                      <a:pt x="250" y="6826"/>
                      <a:pt x="303" y="6727"/>
                      <a:pt x="357" y="6718"/>
                    </a:cubicBezTo>
                    <a:lnTo>
                      <a:pt x="437" y="6701"/>
                    </a:lnTo>
                    <a:lnTo>
                      <a:pt x="419" y="6620"/>
                    </a:lnTo>
                    <a:cubicBezTo>
                      <a:pt x="384" y="6469"/>
                      <a:pt x="366" y="6308"/>
                      <a:pt x="357" y="6148"/>
                    </a:cubicBezTo>
                    <a:cubicBezTo>
                      <a:pt x="348" y="5996"/>
                      <a:pt x="330" y="5826"/>
                      <a:pt x="348" y="5684"/>
                    </a:cubicBezTo>
                    <a:cubicBezTo>
                      <a:pt x="366" y="5612"/>
                      <a:pt x="384" y="5550"/>
                      <a:pt x="428" y="5496"/>
                    </a:cubicBezTo>
                    <a:cubicBezTo>
                      <a:pt x="473" y="5434"/>
                      <a:pt x="526" y="5380"/>
                      <a:pt x="589" y="5336"/>
                    </a:cubicBezTo>
                    <a:cubicBezTo>
                      <a:pt x="705" y="5238"/>
                      <a:pt x="839" y="5148"/>
                      <a:pt x="981" y="5104"/>
                    </a:cubicBezTo>
                    <a:lnTo>
                      <a:pt x="1044" y="5077"/>
                    </a:lnTo>
                    <a:lnTo>
                      <a:pt x="1026" y="5006"/>
                    </a:lnTo>
                    <a:cubicBezTo>
                      <a:pt x="901" y="4586"/>
                      <a:pt x="874" y="4140"/>
                      <a:pt x="901" y="3703"/>
                    </a:cubicBezTo>
                    <a:cubicBezTo>
                      <a:pt x="928" y="3587"/>
                      <a:pt x="1008" y="3462"/>
                      <a:pt x="1088" y="3346"/>
                    </a:cubicBezTo>
                    <a:cubicBezTo>
                      <a:pt x="1178" y="3239"/>
                      <a:pt x="1267" y="3132"/>
                      <a:pt x="1374" y="3034"/>
                    </a:cubicBezTo>
                    <a:cubicBezTo>
                      <a:pt x="1472" y="2927"/>
                      <a:pt x="1597" y="2847"/>
                      <a:pt x="1704" y="2758"/>
                    </a:cubicBezTo>
                    <a:lnTo>
                      <a:pt x="2061" y="2508"/>
                    </a:lnTo>
                    <a:cubicBezTo>
                      <a:pt x="2543" y="2196"/>
                      <a:pt x="3078" y="1946"/>
                      <a:pt x="3613" y="1723"/>
                    </a:cubicBezTo>
                    <a:cubicBezTo>
                      <a:pt x="4148" y="1500"/>
                      <a:pt x="4701" y="1303"/>
                      <a:pt x="5255" y="1134"/>
                    </a:cubicBezTo>
                    <a:cubicBezTo>
                      <a:pt x="5531" y="1054"/>
                      <a:pt x="5808" y="955"/>
                      <a:pt x="6093" y="884"/>
                    </a:cubicBezTo>
                    <a:lnTo>
                      <a:pt x="6941" y="661"/>
                    </a:lnTo>
                    <a:lnTo>
                      <a:pt x="6093" y="866"/>
                    </a:lnTo>
                    <a:cubicBezTo>
                      <a:pt x="5808" y="938"/>
                      <a:pt x="5522" y="1027"/>
                      <a:pt x="5246" y="1098"/>
                    </a:cubicBezTo>
                    <a:cubicBezTo>
                      <a:pt x="4684" y="1259"/>
                      <a:pt x="4130" y="1446"/>
                      <a:pt x="3586" y="1651"/>
                    </a:cubicBezTo>
                    <a:cubicBezTo>
                      <a:pt x="3042" y="1874"/>
                      <a:pt x="2507" y="2106"/>
                      <a:pt x="1998" y="2419"/>
                    </a:cubicBezTo>
                    <a:cubicBezTo>
                      <a:pt x="1882" y="2499"/>
                      <a:pt x="1757" y="2579"/>
                      <a:pt x="1633" y="2668"/>
                    </a:cubicBezTo>
                    <a:cubicBezTo>
                      <a:pt x="1526" y="2758"/>
                      <a:pt x="1401" y="2838"/>
                      <a:pt x="1294" y="2945"/>
                    </a:cubicBezTo>
                    <a:cubicBezTo>
                      <a:pt x="1187" y="3043"/>
                      <a:pt x="1079" y="3159"/>
                      <a:pt x="990" y="3275"/>
                    </a:cubicBezTo>
                    <a:cubicBezTo>
                      <a:pt x="946" y="3337"/>
                      <a:pt x="901" y="3400"/>
                      <a:pt x="865" y="3462"/>
                    </a:cubicBezTo>
                    <a:cubicBezTo>
                      <a:pt x="821" y="3534"/>
                      <a:pt x="794" y="3596"/>
                      <a:pt x="776" y="3685"/>
                    </a:cubicBezTo>
                    <a:lnTo>
                      <a:pt x="776" y="3694"/>
                    </a:lnTo>
                    <a:cubicBezTo>
                      <a:pt x="742" y="4119"/>
                      <a:pt x="757" y="4560"/>
                      <a:pt x="866" y="4986"/>
                    </a:cubicBezTo>
                    <a:lnTo>
                      <a:pt x="866" y="4986"/>
                    </a:lnTo>
                    <a:cubicBezTo>
                      <a:pt x="727" y="5042"/>
                      <a:pt x="606" y="5127"/>
                      <a:pt x="491" y="5211"/>
                    </a:cubicBezTo>
                    <a:cubicBezTo>
                      <a:pt x="428" y="5273"/>
                      <a:pt x="357" y="5327"/>
                      <a:pt x="303" y="5398"/>
                    </a:cubicBezTo>
                    <a:cubicBezTo>
                      <a:pt x="250" y="5470"/>
                      <a:pt x="214" y="5568"/>
                      <a:pt x="196" y="5657"/>
                    </a:cubicBezTo>
                    <a:cubicBezTo>
                      <a:pt x="170" y="5835"/>
                      <a:pt x="187" y="5996"/>
                      <a:pt x="196" y="6156"/>
                    </a:cubicBezTo>
                    <a:cubicBezTo>
                      <a:pt x="204" y="6304"/>
                      <a:pt x="219" y="6444"/>
                      <a:pt x="240" y="6589"/>
                    </a:cubicBezTo>
                    <a:lnTo>
                      <a:pt x="240" y="6589"/>
                    </a:lnTo>
                    <a:cubicBezTo>
                      <a:pt x="193" y="6617"/>
                      <a:pt x="157" y="6656"/>
                      <a:pt x="134" y="6692"/>
                    </a:cubicBezTo>
                    <a:cubicBezTo>
                      <a:pt x="98" y="6745"/>
                      <a:pt x="71" y="6808"/>
                      <a:pt x="54" y="6870"/>
                    </a:cubicBezTo>
                    <a:cubicBezTo>
                      <a:pt x="18" y="6986"/>
                      <a:pt x="0" y="7102"/>
                      <a:pt x="18" y="7236"/>
                    </a:cubicBezTo>
                    <a:cubicBezTo>
                      <a:pt x="54" y="7477"/>
                      <a:pt x="116" y="7682"/>
                      <a:pt x="170" y="7905"/>
                    </a:cubicBezTo>
                    <a:lnTo>
                      <a:pt x="348" y="8556"/>
                    </a:lnTo>
                    <a:lnTo>
                      <a:pt x="384" y="8717"/>
                    </a:lnTo>
                    <a:lnTo>
                      <a:pt x="410" y="8797"/>
                    </a:lnTo>
                    <a:cubicBezTo>
                      <a:pt x="410" y="8833"/>
                      <a:pt x="428" y="8868"/>
                      <a:pt x="437" y="8895"/>
                    </a:cubicBezTo>
                    <a:cubicBezTo>
                      <a:pt x="473" y="8967"/>
                      <a:pt x="526" y="9020"/>
                      <a:pt x="589" y="9065"/>
                    </a:cubicBezTo>
                    <a:cubicBezTo>
                      <a:pt x="607" y="9074"/>
                      <a:pt x="625" y="9083"/>
                      <a:pt x="642" y="9091"/>
                    </a:cubicBezTo>
                    <a:lnTo>
                      <a:pt x="678" y="9100"/>
                    </a:lnTo>
                    <a:lnTo>
                      <a:pt x="758" y="9136"/>
                    </a:lnTo>
                    <a:cubicBezTo>
                      <a:pt x="1195" y="9288"/>
                      <a:pt x="1659" y="9359"/>
                      <a:pt x="2105" y="9386"/>
                    </a:cubicBezTo>
                    <a:cubicBezTo>
                      <a:pt x="2409" y="9410"/>
                      <a:pt x="2712" y="9422"/>
                      <a:pt x="3015" y="9422"/>
                    </a:cubicBezTo>
                    <a:cubicBezTo>
                      <a:pt x="3167" y="9422"/>
                      <a:pt x="3319" y="9419"/>
                      <a:pt x="3470" y="9413"/>
                    </a:cubicBezTo>
                    <a:cubicBezTo>
                      <a:pt x="5272" y="9332"/>
                      <a:pt x="7066" y="9100"/>
                      <a:pt x="8832" y="8699"/>
                    </a:cubicBezTo>
                    <a:cubicBezTo>
                      <a:pt x="10589" y="8280"/>
                      <a:pt x="12311" y="7709"/>
                      <a:pt x="13953" y="6950"/>
                    </a:cubicBezTo>
                    <a:cubicBezTo>
                      <a:pt x="14363" y="6754"/>
                      <a:pt x="14755" y="6540"/>
                      <a:pt x="15148" y="6317"/>
                    </a:cubicBezTo>
                    <a:cubicBezTo>
                      <a:pt x="15541" y="6085"/>
                      <a:pt x="15924" y="5826"/>
                      <a:pt x="16245" y="5487"/>
                    </a:cubicBezTo>
                    <a:lnTo>
                      <a:pt x="16308" y="5425"/>
                    </a:lnTo>
                    <a:lnTo>
                      <a:pt x="16334" y="5398"/>
                    </a:lnTo>
                    <a:cubicBezTo>
                      <a:pt x="16352" y="5380"/>
                      <a:pt x="16361" y="5362"/>
                      <a:pt x="16370" y="5345"/>
                    </a:cubicBezTo>
                    <a:cubicBezTo>
                      <a:pt x="16415" y="5282"/>
                      <a:pt x="16433" y="5211"/>
                      <a:pt x="16433" y="5139"/>
                    </a:cubicBezTo>
                    <a:cubicBezTo>
                      <a:pt x="16433" y="5104"/>
                      <a:pt x="16424" y="5059"/>
                      <a:pt x="16415" y="5032"/>
                    </a:cubicBezTo>
                    <a:lnTo>
                      <a:pt x="16397" y="4952"/>
                    </a:lnTo>
                    <a:lnTo>
                      <a:pt x="16361" y="4783"/>
                    </a:lnTo>
                    <a:lnTo>
                      <a:pt x="16227" y="4131"/>
                    </a:lnTo>
                    <a:cubicBezTo>
                      <a:pt x="16183" y="3899"/>
                      <a:pt x="16138" y="3685"/>
                      <a:pt x="16067" y="3453"/>
                    </a:cubicBezTo>
                    <a:cubicBezTo>
                      <a:pt x="16022" y="3337"/>
                      <a:pt x="15951" y="3239"/>
                      <a:pt x="15871" y="3150"/>
                    </a:cubicBezTo>
                    <a:cubicBezTo>
                      <a:pt x="15826" y="3105"/>
                      <a:pt x="15772" y="3061"/>
                      <a:pt x="15719" y="3025"/>
                    </a:cubicBezTo>
                    <a:cubicBezTo>
                      <a:pt x="15677" y="3001"/>
                      <a:pt x="15627" y="2981"/>
                      <a:pt x="15575" y="2976"/>
                    </a:cubicBezTo>
                    <a:lnTo>
                      <a:pt x="15575" y="2976"/>
                    </a:lnTo>
                    <a:cubicBezTo>
                      <a:pt x="15534" y="2838"/>
                      <a:pt x="15486" y="2701"/>
                      <a:pt x="15425" y="2570"/>
                    </a:cubicBezTo>
                    <a:cubicBezTo>
                      <a:pt x="15362" y="2427"/>
                      <a:pt x="15300" y="2276"/>
                      <a:pt x="15202" y="2124"/>
                    </a:cubicBezTo>
                    <a:cubicBezTo>
                      <a:pt x="15148" y="2053"/>
                      <a:pt x="15077" y="1981"/>
                      <a:pt x="14987" y="1946"/>
                    </a:cubicBezTo>
                    <a:cubicBezTo>
                      <a:pt x="14907" y="1901"/>
                      <a:pt x="14827" y="1883"/>
                      <a:pt x="14738" y="1857"/>
                    </a:cubicBezTo>
                    <a:cubicBezTo>
                      <a:pt x="14624" y="1838"/>
                      <a:pt x="14506" y="1819"/>
                      <a:pt x="14384" y="1819"/>
                    </a:cubicBezTo>
                    <a:cubicBezTo>
                      <a:pt x="14355" y="1819"/>
                      <a:pt x="14325" y="1820"/>
                      <a:pt x="14296" y="1822"/>
                    </a:cubicBezTo>
                    <a:lnTo>
                      <a:pt x="14296" y="1822"/>
                    </a:lnTo>
                    <a:cubicBezTo>
                      <a:pt x="14209" y="1394"/>
                      <a:pt x="14021" y="998"/>
                      <a:pt x="13810" y="625"/>
                    </a:cubicBezTo>
                    <a:lnTo>
                      <a:pt x="13810" y="616"/>
                    </a:lnTo>
                    <a:cubicBezTo>
                      <a:pt x="13747" y="545"/>
                      <a:pt x="13694" y="501"/>
                      <a:pt x="13622" y="456"/>
                    </a:cubicBezTo>
                    <a:cubicBezTo>
                      <a:pt x="13560" y="411"/>
                      <a:pt x="13498" y="385"/>
                      <a:pt x="13426" y="349"/>
                    </a:cubicBezTo>
                    <a:cubicBezTo>
                      <a:pt x="13292" y="277"/>
                      <a:pt x="13150" y="233"/>
                      <a:pt x="13007" y="188"/>
                    </a:cubicBezTo>
                    <a:cubicBezTo>
                      <a:pt x="12873" y="144"/>
                      <a:pt x="12721" y="126"/>
                      <a:pt x="12579" y="90"/>
                    </a:cubicBezTo>
                    <a:cubicBezTo>
                      <a:pt x="12436" y="63"/>
                      <a:pt x="12284" y="46"/>
                      <a:pt x="12142" y="28"/>
                    </a:cubicBezTo>
                    <a:cubicBezTo>
                      <a:pt x="11931" y="9"/>
                      <a:pt x="11721" y="1"/>
                      <a:pt x="11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11126;p49">
                <a:extLst>
                  <a:ext uri="{FF2B5EF4-FFF2-40B4-BE49-F238E27FC236}">
                    <a16:creationId xmlns:a16="http://schemas.microsoft.com/office/drawing/2014/main" id="{F168AEF0-C8CE-1BFF-AF83-57AAEA96A500}"/>
                  </a:ext>
                </a:extLst>
              </p:cNvPr>
              <p:cNvSpPr/>
              <p:nvPr/>
            </p:nvSpPr>
            <p:spPr>
              <a:xfrm>
                <a:off x="6822725" y="2746975"/>
                <a:ext cx="4085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459" extrusionOk="0">
                    <a:moveTo>
                      <a:pt x="1223" y="0"/>
                    </a:moveTo>
                    <a:cubicBezTo>
                      <a:pt x="920" y="0"/>
                      <a:pt x="768" y="205"/>
                      <a:pt x="617" y="428"/>
                    </a:cubicBezTo>
                    <a:lnTo>
                      <a:pt x="99" y="1169"/>
                    </a:lnTo>
                    <a:cubicBezTo>
                      <a:pt x="46" y="1240"/>
                      <a:pt x="1" y="1347"/>
                      <a:pt x="54" y="1410"/>
                    </a:cubicBezTo>
                    <a:cubicBezTo>
                      <a:pt x="86" y="1448"/>
                      <a:pt x="136" y="1459"/>
                      <a:pt x="184" y="1459"/>
                    </a:cubicBezTo>
                    <a:cubicBezTo>
                      <a:pt x="204" y="1459"/>
                      <a:pt x="224" y="1457"/>
                      <a:pt x="242" y="1454"/>
                    </a:cubicBezTo>
                    <a:cubicBezTo>
                      <a:pt x="741" y="1365"/>
                      <a:pt x="1205" y="1071"/>
                      <a:pt x="1491" y="651"/>
                    </a:cubicBezTo>
                    <a:cubicBezTo>
                      <a:pt x="1571" y="535"/>
                      <a:pt x="1634" y="402"/>
                      <a:pt x="1607" y="268"/>
                    </a:cubicBezTo>
                    <a:cubicBezTo>
                      <a:pt x="1571" y="98"/>
                      <a:pt x="1393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11127;p49">
                <a:extLst>
                  <a:ext uri="{FF2B5EF4-FFF2-40B4-BE49-F238E27FC236}">
                    <a16:creationId xmlns:a16="http://schemas.microsoft.com/office/drawing/2014/main" id="{6AB0E9B5-BF2C-0C51-5CF6-3292B7963D11}"/>
                  </a:ext>
                </a:extLst>
              </p:cNvPr>
              <p:cNvSpPr/>
              <p:nvPr/>
            </p:nvSpPr>
            <p:spPr>
              <a:xfrm>
                <a:off x="6870475" y="2778050"/>
                <a:ext cx="7227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4254" extrusionOk="0">
                    <a:moveTo>
                      <a:pt x="577" y="0"/>
                    </a:moveTo>
                    <a:cubicBezTo>
                      <a:pt x="409" y="0"/>
                      <a:pt x="239" y="103"/>
                      <a:pt x="232" y="274"/>
                    </a:cubicBezTo>
                    <a:lnTo>
                      <a:pt x="0" y="390"/>
                    </a:lnTo>
                    <a:cubicBezTo>
                      <a:pt x="205" y="595"/>
                      <a:pt x="277" y="898"/>
                      <a:pt x="330" y="1184"/>
                    </a:cubicBezTo>
                    <a:cubicBezTo>
                      <a:pt x="348" y="1246"/>
                      <a:pt x="357" y="1317"/>
                      <a:pt x="393" y="1380"/>
                    </a:cubicBezTo>
                    <a:cubicBezTo>
                      <a:pt x="437" y="1460"/>
                      <a:pt x="517" y="1514"/>
                      <a:pt x="589" y="1576"/>
                    </a:cubicBezTo>
                    <a:cubicBezTo>
                      <a:pt x="856" y="1808"/>
                      <a:pt x="1044" y="2156"/>
                      <a:pt x="1080" y="2513"/>
                    </a:cubicBezTo>
                    <a:cubicBezTo>
                      <a:pt x="1088" y="2584"/>
                      <a:pt x="1088" y="2665"/>
                      <a:pt x="1133" y="2727"/>
                    </a:cubicBezTo>
                    <a:cubicBezTo>
                      <a:pt x="1187" y="2798"/>
                      <a:pt x="1276" y="2825"/>
                      <a:pt x="1347" y="2861"/>
                    </a:cubicBezTo>
                    <a:cubicBezTo>
                      <a:pt x="1552" y="2986"/>
                      <a:pt x="1642" y="3235"/>
                      <a:pt x="1695" y="3467"/>
                    </a:cubicBezTo>
                    <a:cubicBezTo>
                      <a:pt x="1740" y="3673"/>
                      <a:pt x="1784" y="3878"/>
                      <a:pt x="1811" y="4083"/>
                    </a:cubicBezTo>
                    <a:cubicBezTo>
                      <a:pt x="1829" y="4163"/>
                      <a:pt x="1891" y="4226"/>
                      <a:pt x="1963" y="4244"/>
                    </a:cubicBezTo>
                    <a:cubicBezTo>
                      <a:pt x="1990" y="4250"/>
                      <a:pt x="2017" y="4253"/>
                      <a:pt x="2044" y="4253"/>
                    </a:cubicBezTo>
                    <a:cubicBezTo>
                      <a:pt x="2087" y="4253"/>
                      <a:pt x="2129" y="4246"/>
                      <a:pt x="2168" y="4235"/>
                    </a:cubicBezTo>
                    <a:cubicBezTo>
                      <a:pt x="2534" y="4137"/>
                      <a:pt x="2890" y="3789"/>
                      <a:pt x="2801" y="3423"/>
                    </a:cubicBezTo>
                    <a:cubicBezTo>
                      <a:pt x="2712" y="3048"/>
                      <a:pt x="2560" y="2709"/>
                      <a:pt x="2266" y="2477"/>
                    </a:cubicBezTo>
                    <a:cubicBezTo>
                      <a:pt x="2212" y="2442"/>
                      <a:pt x="2168" y="2406"/>
                      <a:pt x="2132" y="2361"/>
                    </a:cubicBezTo>
                    <a:cubicBezTo>
                      <a:pt x="2097" y="2308"/>
                      <a:pt x="2079" y="2245"/>
                      <a:pt x="2061" y="2183"/>
                    </a:cubicBezTo>
                    <a:cubicBezTo>
                      <a:pt x="2007" y="1951"/>
                      <a:pt x="1972" y="1710"/>
                      <a:pt x="1873" y="1487"/>
                    </a:cubicBezTo>
                    <a:cubicBezTo>
                      <a:pt x="1775" y="1264"/>
                      <a:pt x="1615" y="1059"/>
                      <a:pt x="1383" y="987"/>
                    </a:cubicBezTo>
                    <a:cubicBezTo>
                      <a:pt x="1320" y="970"/>
                      <a:pt x="1258" y="952"/>
                      <a:pt x="1204" y="916"/>
                    </a:cubicBezTo>
                    <a:cubicBezTo>
                      <a:pt x="1115" y="845"/>
                      <a:pt x="1097" y="720"/>
                      <a:pt x="1080" y="604"/>
                    </a:cubicBezTo>
                    <a:cubicBezTo>
                      <a:pt x="1044" y="381"/>
                      <a:pt x="955" y="149"/>
                      <a:pt x="749" y="42"/>
                    </a:cubicBezTo>
                    <a:cubicBezTo>
                      <a:pt x="697" y="13"/>
                      <a:pt x="637" y="0"/>
                      <a:pt x="5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11128;p49">
                <a:extLst>
                  <a:ext uri="{FF2B5EF4-FFF2-40B4-BE49-F238E27FC236}">
                    <a16:creationId xmlns:a16="http://schemas.microsoft.com/office/drawing/2014/main" id="{11D64B44-9E95-64DD-AF5E-4B0361B74D6F}"/>
                  </a:ext>
                </a:extLst>
              </p:cNvPr>
              <p:cNvSpPr/>
              <p:nvPr/>
            </p:nvSpPr>
            <p:spPr>
              <a:xfrm>
                <a:off x="6870025" y="2777500"/>
                <a:ext cx="731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4293" extrusionOk="0">
                    <a:moveTo>
                      <a:pt x="590" y="0"/>
                    </a:moveTo>
                    <a:cubicBezTo>
                      <a:pt x="520" y="0"/>
                      <a:pt x="448" y="18"/>
                      <a:pt x="384" y="55"/>
                    </a:cubicBezTo>
                    <a:cubicBezTo>
                      <a:pt x="286" y="108"/>
                      <a:pt x="232" y="198"/>
                      <a:pt x="223" y="287"/>
                    </a:cubicBezTo>
                    <a:lnTo>
                      <a:pt x="268" y="296"/>
                    </a:lnTo>
                    <a:cubicBezTo>
                      <a:pt x="268" y="207"/>
                      <a:pt x="321" y="135"/>
                      <a:pt x="402" y="91"/>
                    </a:cubicBezTo>
                    <a:cubicBezTo>
                      <a:pt x="461" y="56"/>
                      <a:pt x="535" y="38"/>
                      <a:pt x="605" y="38"/>
                    </a:cubicBezTo>
                    <a:cubicBezTo>
                      <a:pt x="661" y="38"/>
                      <a:pt x="715" y="49"/>
                      <a:pt x="759" y="73"/>
                    </a:cubicBezTo>
                    <a:cubicBezTo>
                      <a:pt x="982" y="198"/>
                      <a:pt x="1053" y="474"/>
                      <a:pt x="1080" y="635"/>
                    </a:cubicBezTo>
                    <a:lnTo>
                      <a:pt x="1089" y="653"/>
                    </a:lnTo>
                    <a:cubicBezTo>
                      <a:pt x="1098" y="760"/>
                      <a:pt x="1115" y="885"/>
                      <a:pt x="1205" y="947"/>
                    </a:cubicBezTo>
                    <a:cubicBezTo>
                      <a:pt x="1249" y="983"/>
                      <a:pt x="1303" y="1000"/>
                      <a:pt x="1347" y="1009"/>
                    </a:cubicBezTo>
                    <a:cubicBezTo>
                      <a:pt x="1365" y="1018"/>
                      <a:pt x="1383" y="1018"/>
                      <a:pt x="1392" y="1027"/>
                    </a:cubicBezTo>
                    <a:cubicBezTo>
                      <a:pt x="1668" y="1116"/>
                      <a:pt x="1811" y="1375"/>
                      <a:pt x="1874" y="1518"/>
                    </a:cubicBezTo>
                    <a:cubicBezTo>
                      <a:pt x="1945" y="1687"/>
                      <a:pt x="1981" y="1866"/>
                      <a:pt x="2025" y="2044"/>
                    </a:cubicBezTo>
                    <a:cubicBezTo>
                      <a:pt x="2034" y="2098"/>
                      <a:pt x="2052" y="2151"/>
                      <a:pt x="2061" y="2214"/>
                    </a:cubicBezTo>
                    <a:cubicBezTo>
                      <a:pt x="2079" y="2276"/>
                      <a:pt x="2097" y="2339"/>
                      <a:pt x="2132" y="2392"/>
                    </a:cubicBezTo>
                    <a:cubicBezTo>
                      <a:pt x="2159" y="2437"/>
                      <a:pt x="2204" y="2464"/>
                      <a:pt x="2239" y="2499"/>
                    </a:cubicBezTo>
                    <a:lnTo>
                      <a:pt x="2266" y="2517"/>
                    </a:lnTo>
                    <a:cubicBezTo>
                      <a:pt x="2525" y="2713"/>
                      <a:pt x="2694" y="3017"/>
                      <a:pt x="2801" y="3445"/>
                    </a:cubicBezTo>
                    <a:cubicBezTo>
                      <a:pt x="2882" y="3793"/>
                      <a:pt x="2543" y="4141"/>
                      <a:pt x="2177" y="4239"/>
                    </a:cubicBezTo>
                    <a:cubicBezTo>
                      <a:pt x="2138" y="4254"/>
                      <a:pt x="2101" y="4260"/>
                      <a:pt x="2067" y="4260"/>
                    </a:cubicBezTo>
                    <a:cubicBezTo>
                      <a:pt x="2040" y="4260"/>
                      <a:pt x="2014" y="4256"/>
                      <a:pt x="1990" y="4248"/>
                    </a:cubicBezTo>
                    <a:cubicBezTo>
                      <a:pt x="1918" y="4230"/>
                      <a:pt x="1856" y="4167"/>
                      <a:pt x="1847" y="4105"/>
                    </a:cubicBezTo>
                    <a:cubicBezTo>
                      <a:pt x="1820" y="3891"/>
                      <a:pt x="1776" y="3686"/>
                      <a:pt x="1731" y="3481"/>
                    </a:cubicBezTo>
                    <a:cubicBezTo>
                      <a:pt x="1677" y="3249"/>
                      <a:pt x="1588" y="2990"/>
                      <a:pt x="1383" y="2874"/>
                    </a:cubicBezTo>
                    <a:cubicBezTo>
                      <a:pt x="1356" y="2856"/>
                      <a:pt x="1338" y="2847"/>
                      <a:pt x="1312" y="2838"/>
                    </a:cubicBezTo>
                    <a:cubicBezTo>
                      <a:pt x="1258" y="2811"/>
                      <a:pt x="1205" y="2785"/>
                      <a:pt x="1169" y="2740"/>
                    </a:cubicBezTo>
                    <a:cubicBezTo>
                      <a:pt x="1133" y="2687"/>
                      <a:pt x="1124" y="2624"/>
                      <a:pt x="1115" y="2553"/>
                    </a:cubicBezTo>
                    <a:lnTo>
                      <a:pt x="1115" y="2535"/>
                    </a:lnTo>
                    <a:cubicBezTo>
                      <a:pt x="1080" y="2169"/>
                      <a:pt x="892" y="1821"/>
                      <a:pt x="616" y="1580"/>
                    </a:cubicBezTo>
                    <a:cubicBezTo>
                      <a:pt x="607" y="1571"/>
                      <a:pt x="589" y="1563"/>
                      <a:pt x="580" y="1554"/>
                    </a:cubicBezTo>
                    <a:cubicBezTo>
                      <a:pt x="527" y="1500"/>
                      <a:pt x="464" y="1455"/>
                      <a:pt x="428" y="1393"/>
                    </a:cubicBezTo>
                    <a:cubicBezTo>
                      <a:pt x="393" y="1331"/>
                      <a:pt x="384" y="1268"/>
                      <a:pt x="375" y="1197"/>
                    </a:cubicBezTo>
                    <a:cubicBezTo>
                      <a:pt x="312" y="902"/>
                      <a:pt x="241" y="608"/>
                      <a:pt x="27" y="403"/>
                    </a:cubicBezTo>
                    <a:lnTo>
                      <a:pt x="0" y="430"/>
                    </a:lnTo>
                    <a:cubicBezTo>
                      <a:pt x="205" y="626"/>
                      <a:pt x="277" y="920"/>
                      <a:pt x="330" y="1206"/>
                    </a:cubicBezTo>
                    <a:cubicBezTo>
                      <a:pt x="348" y="1277"/>
                      <a:pt x="357" y="1348"/>
                      <a:pt x="393" y="1411"/>
                    </a:cubicBezTo>
                    <a:cubicBezTo>
                      <a:pt x="437" y="1473"/>
                      <a:pt x="500" y="1527"/>
                      <a:pt x="553" y="1580"/>
                    </a:cubicBezTo>
                    <a:cubicBezTo>
                      <a:pt x="571" y="1589"/>
                      <a:pt x="580" y="1598"/>
                      <a:pt x="589" y="1607"/>
                    </a:cubicBezTo>
                    <a:cubicBezTo>
                      <a:pt x="866" y="1848"/>
                      <a:pt x="1044" y="2178"/>
                      <a:pt x="1080" y="2535"/>
                    </a:cubicBezTo>
                    <a:lnTo>
                      <a:pt x="1080" y="2562"/>
                    </a:lnTo>
                    <a:cubicBezTo>
                      <a:pt x="1089" y="2633"/>
                      <a:pt x="1098" y="2704"/>
                      <a:pt x="1142" y="2758"/>
                    </a:cubicBezTo>
                    <a:cubicBezTo>
                      <a:pt x="1178" y="2811"/>
                      <a:pt x="1240" y="2838"/>
                      <a:pt x="1294" y="2874"/>
                    </a:cubicBezTo>
                    <a:cubicBezTo>
                      <a:pt x="1321" y="2883"/>
                      <a:pt x="1338" y="2892"/>
                      <a:pt x="1356" y="2901"/>
                    </a:cubicBezTo>
                    <a:cubicBezTo>
                      <a:pt x="1561" y="3017"/>
                      <a:pt x="1642" y="3266"/>
                      <a:pt x="1695" y="3489"/>
                    </a:cubicBezTo>
                    <a:cubicBezTo>
                      <a:pt x="1740" y="3695"/>
                      <a:pt x="1784" y="3900"/>
                      <a:pt x="1811" y="4105"/>
                    </a:cubicBezTo>
                    <a:cubicBezTo>
                      <a:pt x="1829" y="4185"/>
                      <a:pt x="1891" y="4257"/>
                      <a:pt x="1981" y="4283"/>
                    </a:cubicBezTo>
                    <a:cubicBezTo>
                      <a:pt x="2007" y="4292"/>
                      <a:pt x="2034" y="4292"/>
                      <a:pt x="2061" y="4292"/>
                    </a:cubicBezTo>
                    <a:cubicBezTo>
                      <a:pt x="2097" y="4292"/>
                      <a:pt x="2141" y="4292"/>
                      <a:pt x="2186" y="4274"/>
                    </a:cubicBezTo>
                    <a:cubicBezTo>
                      <a:pt x="2569" y="4167"/>
                      <a:pt x="2926" y="3820"/>
                      <a:pt x="2837" y="3436"/>
                    </a:cubicBezTo>
                    <a:cubicBezTo>
                      <a:pt x="2730" y="2999"/>
                      <a:pt x="2552" y="2687"/>
                      <a:pt x="2293" y="2481"/>
                    </a:cubicBezTo>
                    <a:lnTo>
                      <a:pt x="2266" y="2464"/>
                    </a:lnTo>
                    <a:cubicBezTo>
                      <a:pt x="2230" y="2437"/>
                      <a:pt x="2186" y="2410"/>
                      <a:pt x="2159" y="2374"/>
                    </a:cubicBezTo>
                    <a:cubicBezTo>
                      <a:pt x="2132" y="2321"/>
                      <a:pt x="2115" y="2267"/>
                      <a:pt x="2097" y="2205"/>
                    </a:cubicBezTo>
                    <a:cubicBezTo>
                      <a:pt x="2088" y="2151"/>
                      <a:pt x="2070" y="2089"/>
                      <a:pt x="2061" y="2035"/>
                    </a:cubicBezTo>
                    <a:cubicBezTo>
                      <a:pt x="2025" y="1857"/>
                      <a:pt x="1981" y="1670"/>
                      <a:pt x="1909" y="1500"/>
                    </a:cubicBezTo>
                    <a:cubicBezTo>
                      <a:pt x="1838" y="1348"/>
                      <a:pt x="1686" y="1090"/>
                      <a:pt x="1410" y="992"/>
                    </a:cubicBezTo>
                    <a:cubicBezTo>
                      <a:pt x="1392" y="983"/>
                      <a:pt x="1374" y="983"/>
                      <a:pt x="1356" y="974"/>
                    </a:cubicBezTo>
                    <a:cubicBezTo>
                      <a:pt x="1312" y="965"/>
                      <a:pt x="1267" y="947"/>
                      <a:pt x="1231" y="920"/>
                    </a:cubicBezTo>
                    <a:cubicBezTo>
                      <a:pt x="1151" y="858"/>
                      <a:pt x="1133" y="751"/>
                      <a:pt x="1124" y="644"/>
                    </a:cubicBezTo>
                    <a:lnTo>
                      <a:pt x="1115" y="626"/>
                    </a:lnTo>
                    <a:cubicBezTo>
                      <a:pt x="1089" y="465"/>
                      <a:pt x="1017" y="171"/>
                      <a:pt x="776" y="46"/>
                    </a:cubicBezTo>
                    <a:cubicBezTo>
                      <a:pt x="720" y="16"/>
                      <a:pt x="656" y="0"/>
                      <a:pt x="5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11129;p49">
                <a:extLst>
                  <a:ext uri="{FF2B5EF4-FFF2-40B4-BE49-F238E27FC236}">
                    <a16:creationId xmlns:a16="http://schemas.microsoft.com/office/drawing/2014/main" id="{D7A156BB-48EE-8B79-D874-5B880669762B}"/>
                  </a:ext>
                </a:extLst>
              </p:cNvPr>
              <p:cNvSpPr/>
              <p:nvPr/>
            </p:nvSpPr>
            <p:spPr>
              <a:xfrm>
                <a:off x="6568275" y="2812750"/>
                <a:ext cx="379375" cy="105375"/>
              </a:xfrm>
              <a:custGeom>
                <a:avLst/>
                <a:gdLst/>
                <a:ahLst/>
                <a:cxnLst/>
                <a:rect l="l" t="t" r="r" b="b"/>
                <a:pathLst>
                  <a:path w="15175" h="4215" extrusionOk="0">
                    <a:moveTo>
                      <a:pt x="15175" y="1"/>
                    </a:moveTo>
                    <a:lnTo>
                      <a:pt x="15175" y="1"/>
                    </a:lnTo>
                    <a:cubicBezTo>
                      <a:pt x="14764" y="545"/>
                      <a:pt x="14202" y="946"/>
                      <a:pt x="13640" y="1312"/>
                    </a:cubicBezTo>
                    <a:cubicBezTo>
                      <a:pt x="13060" y="1669"/>
                      <a:pt x="12463" y="1981"/>
                      <a:pt x="11838" y="2240"/>
                    </a:cubicBezTo>
                    <a:cubicBezTo>
                      <a:pt x="10598" y="2775"/>
                      <a:pt x="9296" y="3159"/>
                      <a:pt x="7984" y="3471"/>
                    </a:cubicBezTo>
                    <a:cubicBezTo>
                      <a:pt x="6664" y="3783"/>
                      <a:pt x="5326" y="4015"/>
                      <a:pt x="3979" y="4087"/>
                    </a:cubicBezTo>
                    <a:cubicBezTo>
                      <a:pt x="3696" y="4105"/>
                      <a:pt x="3415" y="4115"/>
                      <a:pt x="3135" y="4115"/>
                    </a:cubicBezTo>
                    <a:cubicBezTo>
                      <a:pt x="2742" y="4115"/>
                      <a:pt x="2349" y="4096"/>
                      <a:pt x="1954" y="4060"/>
                    </a:cubicBezTo>
                    <a:cubicBezTo>
                      <a:pt x="1285" y="3989"/>
                      <a:pt x="607" y="3873"/>
                      <a:pt x="0" y="3578"/>
                    </a:cubicBezTo>
                    <a:lnTo>
                      <a:pt x="0" y="3578"/>
                    </a:lnTo>
                    <a:cubicBezTo>
                      <a:pt x="294" y="3748"/>
                      <a:pt x="616" y="3855"/>
                      <a:pt x="946" y="3944"/>
                    </a:cubicBezTo>
                    <a:cubicBezTo>
                      <a:pt x="1276" y="4024"/>
                      <a:pt x="1606" y="4087"/>
                      <a:pt x="1945" y="4131"/>
                    </a:cubicBezTo>
                    <a:cubicBezTo>
                      <a:pt x="2430" y="4189"/>
                      <a:pt x="2916" y="4214"/>
                      <a:pt x="3405" y="4214"/>
                    </a:cubicBezTo>
                    <a:cubicBezTo>
                      <a:pt x="3598" y="4214"/>
                      <a:pt x="3793" y="4210"/>
                      <a:pt x="3988" y="4203"/>
                    </a:cubicBezTo>
                    <a:cubicBezTo>
                      <a:pt x="5344" y="4149"/>
                      <a:pt x="6691" y="3917"/>
                      <a:pt x="8011" y="3614"/>
                    </a:cubicBezTo>
                    <a:cubicBezTo>
                      <a:pt x="9331" y="3293"/>
                      <a:pt x="10643" y="2900"/>
                      <a:pt x="11883" y="2338"/>
                    </a:cubicBezTo>
                    <a:cubicBezTo>
                      <a:pt x="12507" y="2071"/>
                      <a:pt x="13105" y="1740"/>
                      <a:pt x="13676" y="1375"/>
                    </a:cubicBezTo>
                    <a:cubicBezTo>
                      <a:pt x="13961" y="1187"/>
                      <a:pt x="14229" y="973"/>
                      <a:pt x="14488" y="759"/>
                    </a:cubicBezTo>
                    <a:cubicBezTo>
                      <a:pt x="14738" y="527"/>
                      <a:pt x="14987" y="286"/>
                      <a:pt x="15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11130;p49">
                <a:extLst>
                  <a:ext uri="{FF2B5EF4-FFF2-40B4-BE49-F238E27FC236}">
                    <a16:creationId xmlns:a16="http://schemas.microsoft.com/office/drawing/2014/main" id="{E6DEB206-360A-5A7E-9D99-CE3F34C95E40}"/>
                  </a:ext>
                </a:extLst>
              </p:cNvPr>
              <p:cNvSpPr/>
              <p:nvPr/>
            </p:nvSpPr>
            <p:spPr>
              <a:xfrm>
                <a:off x="6583650" y="2783775"/>
                <a:ext cx="332100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3955" extrusionOk="0">
                    <a:moveTo>
                      <a:pt x="13284" y="0"/>
                    </a:moveTo>
                    <a:lnTo>
                      <a:pt x="13284" y="0"/>
                    </a:lnTo>
                    <a:cubicBezTo>
                      <a:pt x="12963" y="518"/>
                      <a:pt x="12463" y="892"/>
                      <a:pt x="11955" y="1222"/>
                    </a:cubicBezTo>
                    <a:cubicBezTo>
                      <a:pt x="11446" y="1543"/>
                      <a:pt x="10902" y="1811"/>
                      <a:pt x="10349" y="2052"/>
                    </a:cubicBezTo>
                    <a:cubicBezTo>
                      <a:pt x="9234" y="2516"/>
                      <a:pt x="8065" y="2855"/>
                      <a:pt x="6879" y="3122"/>
                    </a:cubicBezTo>
                    <a:cubicBezTo>
                      <a:pt x="5701" y="3399"/>
                      <a:pt x="4506" y="3631"/>
                      <a:pt x="3301" y="3774"/>
                    </a:cubicBezTo>
                    <a:cubicBezTo>
                      <a:pt x="2823" y="3831"/>
                      <a:pt x="2339" y="3871"/>
                      <a:pt x="1854" y="3871"/>
                    </a:cubicBezTo>
                    <a:cubicBezTo>
                      <a:pt x="1733" y="3871"/>
                      <a:pt x="1612" y="3868"/>
                      <a:pt x="1490" y="3863"/>
                    </a:cubicBezTo>
                    <a:cubicBezTo>
                      <a:pt x="1187" y="3845"/>
                      <a:pt x="884" y="3818"/>
                      <a:pt x="598" y="3738"/>
                    </a:cubicBezTo>
                    <a:cubicBezTo>
                      <a:pt x="456" y="3693"/>
                      <a:pt x="313" y="3640"/>
                      <a:pt x="206" y="3524"/>
                    </a:cubicBezTo>
                    <a:cubicBezTo>
                      <a:pt x="99" y="3417"/>
                      <a:pt x="27" y="3283"/>
                      <a:pt x="1" y="3131"/>
                    </a:cubicBezTo>
                    <a:lnTo>
                      <a:pt x="1" y="3131"/>
                    </a:lnTo>
                    <a:cubicBezTo>
                      <a:pt x="18" y="3283"/>
                      <a:pt x="90" y="3426"/>
                      <a:pt x="188" y="3542"/>
                    </a:cubicBezTo>
                    <a:cubicBezTo>
                      <a:pt x="295" y="3658"/>
                      <a:pt x="438" y="3720"/>
                      <a:pt x="580" y="3774"/>
                    </a:cubicBezTo>
                    <a:cubicBezTo>
                      <a:pt x="875" y="3872"/>
                      <a:pt x="1178" y="3908"/>
                      <a:pt x="1481" y="3934"/>
                    </a:cubicBezTo>
                    <a:cubicBezTo>
                      <a:pt x="1677" y="3948"/>
                      <a:pt x="1871" y="3954"/>
                      <a:pt x="2064" y="3954"/>
                    </a:cubicBezTo>
                    <a:cubicBezTo>
                      <a:pt x="2481" y="3954"/>
                      <a:pt x="2896" y="3926"/>
                      <a:pt x="3310" y="3890"/>
                    </a:cubicBezTo>
                    <a:cubicBezTo>
                      <a:pt x="4524" y="3765"/>
                      <a:pt x="5728" y="3533"/>
                      <a:pt x="6914" y="3265"/>
                    </a:cubicBezTo>
                    <a:cubicBezTo>
                      <a:pt x="8101" y="2980"/>
                      <a:pt x="9278" y="2650"/>
                      <a:pt x="10394" y="2159"/>
                    </a:cubicBezTo>
                    <a:cubicBezTo>
                      <a:pt x="10947" y="1909"/>
                      <a:pt x="11491" y="1624"/>
                      <a:pt x="11999" y="1285"/>
                    </a:cubicBezTo>
                    <a:cubicBezTo>
                      <a:pt x="12124" y="1196"/>
                      <a:pt x="12249" y="1106"/>
                      <a:pt x="12365" y="1008"/>
                    </a:cubicBezTo>
                    <a:cubicBezTo>
                      <a:pt x="12490" y="919"/>
                      <a:pt x="12606" y="812"/>
                      <a:pt x="12713" y="714"/>
                    </a:cubicBezTo>
                    <a:cubicBezTo>
                      <a:pt x="12936" y="500"/>
                      <a:pt x="13150" y="277"/>
                      <a:pt x="13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11131;p49">
                <a:extLst>
                  <a:ext uri="{FF2B5EF4-FFF2-40B4-BE49-F238E27FC236}">
                    <a16:creationId xmlns:a16="http://schemas.microsoft.com/office/drawing/2014/main" id="{71FB809F-6C0B-225D-3049-08B8598A6BA6}"/>
                  </a:ext>
                </a:extLst>
              </p:cNvPr>
              <p:cNvSpPr/>
              <p:nvPr/>
            </p:nvSpPr>
            <p:spPr>
              <a:xfrm>
                <a:off x="6580525" y="2748100"/>
                <a:ext cx="317625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3742" extrusionOk="0">
                    <a:moveTo>
                      <a:pt x="12704" y="0"/>
                    </a:moveTo>
                    <a:lnTo>
                      <a:pt x="12704" y="0"/>
                    </a:lnTo>
                    <a:cubicBezTo>
                      <a:pt x="12686" y="143"/>
                      <a:pt x="12606" y="267"/>
                      <a:pt x="12526" y="383"/>
                    </a:cubicBezTo>
                    <a:cubicBezTo>
                      <a:pt x="12490" y="446"/>
                      <a:pt x="12437" y="499"/>
                      <a:pt x="12392" y="553"/>
                    </a:cubicBezTo>
                    <a:cubicBezTo>
                      <a:pt x="12347" y="606"/>
                      <a:pt x="12294" y="651"/>
                      <a:pt x="12240" y="705"/>
                    </a:cubicBezTo>
                    <a:cubicBezTo>
                      <a:pt x="12196" y="758"/>
                      <a:pt x="12133" y="794"/>
                      <a:pt x="12080" y="838"/>
                    </a:cubicBezTo>
                    <a:cubicBezTo>
                      <a:pt x="12026" y="883"/>
                      <a:pt x="11973" y="936"/>
                      <a:pt x="11910" y="972"/>
                    </a:cubicBezTo>
                    <a:cubicBezTo>
                      <a:pt x="11794" y="1052"/>
                      <a:pt x="11678" y="1142"/>
                      <a:pt x="11553" y="1213"/>
                    </a:cubicBezTo>
                    <a:cubicBezTo>
                      <a:pt x="11072" y="1507"/>
                      <a:pt x="10545" y="1739"/>
                      <a:pt x="10010" y="1945"/>
                    </a:cubicBezTo>
                    <a:cubicBezTo>
                      <a:pt x="8949" y="2355"/>
                      <a:pt x="7842" y="2667"/>
                      <a:pt x="6727" y="2926"/>
                    </a:cubicBezTo>
                    <a:cubicBezTo>
                      <a:pt x="5612" y="3193"/>
                      <a:pt x="4488" y="3408"/>
                      <a:pt x="3355" y="3550"/>
                    </a:cubicBezTo>
                    <a:cubicBezTo>
                      <a:pt x="2867" y="3612"/>
                      <a:pt x="2372" y="3661"/>
                      <a:pt x="1870" y="3661"/>
                    </a:cubicBezTo>
                    <a:cubicBezTo>
                      <a:pt x="1795" y="3661"/>
                      <a:pt x="1718" y="3660"/>
                      <a:pt x="1642" y="3657"/>
                    </a:cubicBezTo>
                    <a:cubicBezTo>
                      <a:pt x="1366" y="3657"/>
                      <a:pt x="1080" y="3640"/>
                      <a:pt x="795" y="3595"/>
                    </a:cubicBezTo>
                    <a:lnTo>
                      <a:pt x="581" y="3550"/>
                    </a:lnTo>
                    <a:lnTo>
                      <a:pt x="375" y="3488"/>
                    </a:lnTo>
                    <a:cubicBezTo>
                      <a:pt x="251" y="3443"/>
                      <a:pt x="108" y="3390"/>
                      <a:pt x="1" y="3292"/>
                    </a:cubicBezTo>
                    <a:lnTo>
                      <a:pt x="1" y="3292"/>
                    </a:lnTo>
                    <a:cubicBezTo>
                      <a:pt x="215" y="3488"/>
                      <a:pt x="509" y="3568"/>
                      <a:pt x="786" y="3631"/>
                    </a:cubicBezTo>
                    <a:cubicBezTo>
                      <a:pt x="1071" y="3684"/>
                      <a:pt x="1357" y="3720"/>
                      <a:pt x="1642" y="3729"/>
                    </a:cubicBezTo>
                    <a:cubicBezTo>
                      <a:pt x="1787" y="3738"/>
                      <a:pt x="1932" y="3742"/>
                      <a:pt x="2076" y="3742"/>
                    </a:cubicBezTo>
                    <a:cubicBezTo>
                      <a:pt x="2508" y="3742"/>
                      <a:pt x="2936" y="3706"/>
                      <a:pt x="3364" y="3666"/>
                    </a:cubicBezTo>
                    <a:cubicBezTo>
                      <a:pt x="4515" y="3550"/>
                      <a:pt x="5639" y="3327"/>
                      <a:pt x="6763" y="3069"/>
                    </a:cubicBezTo>
                    <a:cubicBezTo>
                      <a:pt x="7878" y="2792"/>
                      <a:pt x="8993" y="2489"/>
                      <a:pt x="10055" y="2052"/>
                    </a:cubicBezTo>
                    <a:cubicBezTo>
                      <a:pt x="10590" y="1829"/>
                      <a:pt x="11116" y="1588"/>
                      <a:pt x="11598" y="1267"/>
                    </a:cubicBezTo>
                    <a:cubicBezTo>
                      <a:pt x="11723" y="1195"/>
                      <a:pt x="11830" y="1106"/>
                      <a:pt x="11946" y="1017"/>
                    </a:cubicBezTo>
                    <a:cubicBezTo>
                      <a:pt x="12008" y="981"/>
                      <a:pt x="12053" y="928"/>
                      <a:pt x="12115" y="883"/>
                    </a:cubicBezTo>
                    <a:cubicBezTo>
                      <a:pt x="12169" y="829"/>
                      <a:pt x="12223" y="785"/>
                      <a:pt x="12267" y="731"/>
                    </a:cubicBezTo>
                    <a:cubicBezTo>
                      <a:pt x="12321" y="678"/>
                      <a:pt x="12374" y="624"/>
                      <a:pt x="12419" y="571"/>
                    </a:cubicBezTo>
                    <a:cubicBezTo>
                      <a:pt x="12463" y="517"/>
                      <a:pt x="12508" y="455"/>
                      <a:pt x="12544" y="401"/>
                    </a:cubicBezTo>
                    <a:cubicBezTo>
                      <a:pt x="12624" y="276"/>
                      <a:pt x="12686" y="143"/>
                      <a:pt x="12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11132;p49">
                <a:extLst>
                  <a:ext uri="{FF2B5EF4-FFF2-40B4-BE49-F238E27FC236}">
                    <a16:creationId xmlns:a16="http://schemas.microsoft.com/office/drawing/2014/main" id="{A8DA7C5C-6F20-5E53-4A51-24845B84A999}"/>
                  </a:ext>
                </a:extLst>
              </p:cNvPr>
              <p:cNvSpPr/>
              <p:nvPr/>
            </p:nvSpPr>
            <p:spPr>
              <a:xfrm>
                <a:off x="6579425" y="2870750"/>
                <a:ext cx="3129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2517" h="2389" extrusionOk="0">
                    <a:moveTo>
                      <a:pt x="12516" y="0"/>
                    </a:moveTo>
                    <a:cubicBezTo>
                      <a:pt x="12026" y="232"/>
                      <a:pt x="11535" y="455"/>
                      <a:pt x="11035" y="643"/>
                    </a:cubicBezTo>
                    <a:cubicBezTo>
                      <a:pt x="10786" y="741"/>
                      <a:pt x="10527" y="830"/>
                      <a:pt x="10277" y="928"/>
                    </a:cubicBezTo>
                    <a:cubicBezTo>
                      <a:pt x="10018" y="1008"/>
                      <a:pt x="9769" y="1098"/>
                      <a:pt x="9510" y="1178"/>
                    </a:cubicBezTo>
                    <a:cubicBezTo>
                      <a:pt x="8484" y="1499"/>
                      <a:pt x="7440" y="1758"/>
                      <a:pt x="6388" y="1945"/>
                    </a:cubicBezTo>
                    <a:cubicBezTo>
                      <a:pt x="5326" y="2132"/>
                      <a:pt x="4255" y="2257"/>
                      <a:pt x="3185" y="2302"/>
                    </a:cubicBezTo>
                    <a:cubicBezTo>
                      <a:pt x="2917" y="2311"/>
                      <a:pt x="2650" y="2318"/>
                      <a:pt x="2382" y="2318"/>
                    </a:cubicBezTo>
                    <a:cubicBezTo>
                      <a:pt x="2114" y="2318"/>
                      <a:pt x="1847" y="2311"/>
                      <a:pt x="1579" y="2293"/>
                    </a:cubicBezTo>
                    <a:cubicBezTo>
                      <a:pt x="1044" y="2257"/>
                      <a:pt x="509" y="2168"/>
                      <a:pt x="0" y="1981"/>
                    </a:cubicBezTo>
                    <a:lnTo>
                      <a:pt x="0" y="1981"/>
                    </a:lnTo>
                    <a:cubicBezTo>
                      <a:pt x="500" y="2186"/>
                      <a:pt x="1035" y="2293"/>
                      <a:pt x="1570" y="2347"/>
                    </a:cubicBezTo>
                    <a:cubicBezTo>
                      <a:pt x="1903" y="2380"/>
                      <a:pt x="2240" y="2389"/>
                      <a:pt x="2575" y="2389"/>
                    </a:cubicBezTo>
                    <a:cubicBezTo>
                      <a:pt x="2779" y="2389"/>
                      <a:pt x="2983" y="2386"/>
                      <a:pt x="3185" y="2382"/>
                    </a:cubicBezTo>
                    <a:cubicBezTo>
                      <a:pt x="4264" y="2364"/>
                      <a:pt x="5344" y="2239"/>
                      <a:pt x="6405" y="2052"/>
                    </a:cubicBezTo>
                    <a:cubicBezTo>
                      <a:pt x="7467" y="1865"/>
                      <a:pt x="8511" y="1597"/>
                      <a:pt x="9537" y="1258"/>
                    </a:cubicBezTo>
                    <a:cubicBezTo>
                      <a:pt x="10563" y="919"/>
                      <a:pt x="11562" y="500"/>
                      <a:pt x="12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11133;p49">
                <a:extLst>
                  <a:ext uri="{FF2B5EF4-FFF2-40B4-BE49-F238E27FC236}">
                    <a16:creationId xmlns:a16="http://schemas.microsoft.com/office/drawing/2014/main" id="{7828089B-C092-8A72-68BC-E1E45B5DEE9B}"/>
                  </a:ext>
                </a:extLst>
              </p:cNvPr>
              <p:cNvSpPr/>
              <p:nvPr/>
            </p:nvSpPr>
            <p:spPr>
              <a:xfrm>
                <a:off x="6907475" y="2840850"/>
                <a:ext cx="30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876" extrusionOk="0">
                    <a:moveTo>
                      <a:pt x="1232" y="1"/>
                    </a:moveTo>
                    <a:lnTo>
                      <a:pt x="1232" y="1"/>
                    </a:lnTo>
                    <a:cubicBezTo>
                      <a:pt x="1000" y="117"/>
                      <a:pt x="795" y="260"/>
                      <a:pt x="590" y="402"/>
                    </a:cubicBezTo>
                    <a:cubicBezTo>
                      <a:pt x="385" y="545"/>
                      <a:pt x="188" y="697"/>
                      <a:pt x="1" y="875"/>
                    </a:cubicBezTo>
                    <a:cubicBezTo>
                      <a:pt x="251" y="795"/>
                      <a:pt x="465" y="670"/>
                      <a:pt x="679" y="518"/>
                    </a:cubicBezTo>
                    <a:cubicBezTo>
                      <a:pt x="884" y="376"/>
                      <a:pt x="1071" y="206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11134;p49">
                <a:extLst>
                  <a:ext uri="{FF2B5EF4-FFF2-40B4-BE49-F238E27FC236}">
                    <a16:creationId xmlns:a16="http://schemas.microsoft.com/office/drawing/2014/main" id="{A70B0DE2-DA48-70E9-BECF-181D2ED2AAFA}"/>
                  </a:ext>
                </a:extLst>
              </p:cNvPr>
              <p:cNvSpPr/>
              <p:nvPr/>
            </p:nvSpPr>
            <p:spPr>
              <a:xfrm>
                <a:off x="6718350" y="2803400"/>
                <a:ext cx="69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732" extrusionOk="0">
                    <a:moveTo>
                      <a:pt x="2793" y="0"/>
                    </a:moveTo>
                    <a:lnTo>
                      <a:pt x="2793" y="0"/>
                    </a:lnTo>
                    <a:cubicBezTo>
                      <a:pt x="2561" y="54"/>
                      <a:pt x="2329" y="116"/>
                      <a:pt x="2097" y="179"/>
                    </a:cubicBezTo>
                    <a:lnTo>
                      <a:pt x="1393" y="357"/>
                    </a:lnTo>
                    <a:lnTo>
                      <a:pt x="697" y="544"/>
                    </a:lnTo>
                    <a:cubicBezTo>
                      <a:pt x="465" y="607"/>
                      <a:pt x="233" y="660"/>
                      <a:pt x="1" y="732"/>
                    </a:cubicBezTo>
                    <a:cubicBezTo>
                      <a:pt x="242" y="705"/>
                      <a:pt x="483" y="669"/>
                      <a:pt x="715" y="625"/>
                    </a:cubicBezTo>
                    <a:cubicBezTo>
                      <a:pt x="955" y="580"/>
                      <a:pt x="1187" y="527"/>
                      <a:pt x="1428" y="464"/>
                    </a:cubicBezTo>
                    <a:cubicBezTo>
                      <a:pt x="1660" y="402"/>
                      <a:pt x="1892" y="339"/>
                      <a:pt x="2115" y="259"/>
                    </a:cubicBezTo>
                    <a:cubicBezTo>
                      <a:pt x="2347" y="188"/>
                      <a:pt x="2570" y="98"/>
                      <a:pt x="2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11135;p49">
                <a:extLst>
                  <a:ext uri="{FF2B5EF4-FFF2-40B4-BE49-F238E27FC236}">
                    <a16:creationId xmlns:a16="http://schemas.microsoft.com/office/drawing/2014/main" id="{F12061F8-6995-B7EE-7556-DA8C180AB6DA}"/>
                  </a:ext>
                </a:extLst>
              </p:cNvPr>
              <p:cNvSpPr/>
              <p:nvPr/>
            </p:nvSpPr>
            <p:spPr>
              <a:xfrm>
                <a:off x="6906375" y="2954300"/>
                <a:ext cx="85450" cy="358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4324" extrusionOk="0">
                    <a:moveTo>
                      <a:pt x="946" y="1"/>
                    </a:moveTo>
                    <a:cubicBezTo>
                      <a:pt x="582" y="1"/>
                      <a:pt x="209" y="332"/>
                      <a:pt x="116" y="789"/>
                    </a:cubicBezTo>
                    <a:cubicBezTo>
                      <a:pt x="0" y="1386"/>
                      <a:pt x="241" y="2296"/>
                      <a:pt x="339" y="2903"/>
                    </a:cubicBezTo>
                    <a:cubicBezTo>
                      <a:pt x="901" y="6454"/>
                      <a:pt x="1722" y="9968"/>
                      <a:pt x="2445" y="13483"/>
                    </a:cubicBezTo>
                    <a:cubicBezTo>
                      <a:pt x="2516" y="13822"/>
                      <a:pt x="2632" y="14206"/>
                      <a:pt x="2953" y="14304"/>
                    </a:cubicBezTo>
                    <a:cubicBezTo>
                      <a:pt x="2994" y="14317"/>
                      <a:pt x="3037" y="14324"/>
                      <a:pt x="3079" y="14324"/>
                    </a:cubicBezTo>
                    <a:cubicBezTo>
                      <a:pt x="3156" y="14324"/>
                      <a:pt x="3231" y="14300"/>
                      <a:pt x="3283" y="14242"/>
                    </a:cubicBezTo>
                    <a:cubicBezTo>
                      <a:pt x="3319" y="14206"/>
                      <a:pt x="3337" y="14161"/>
                      <a:pt x="3355" y="14117"/>
                    </a:cubicBezTo>
                    <a:cubicBezTo>
                      <a:pt x="3417" y="13929"/>
                      <a:pt x="3399" y="13724"/>
                      <a:pt x="3390" y="13519"/>
                    </a:cubicBezTo>
                    <a:cubicBezTo>
                      <a:pt x="3265" y="12047"/>
                      <a:pt x="3016" y="10646"/>
                      <a:pt x="2864" y="9174"/>
                    </a:cubicBezTo>
                    <a:cubicBezTo>
                      <a:pt x="2623" y="6917"/>
                      <a:pt x="2266" y="4696"/>
                      <a:pt x="2025" y="2439"/>
                    </a:cubicBezTo>
                    <a:cubicBezTo>
                      <a:pt x="1981" y="1993"/>
                      <a:pt x="1901" y="1547"/>
                      <a:pt x="1793" y="1101"/>
                    </a:cubicBezTo>
                    <a:cubicBezTo>
                      <a:pt x="1678" y="646"/>
                      <a:pt x="1526" y="236"/>
                      <a:pt x="1214" y="66"/>
                    </a:cubicBezTo>
                    <a:cubicBezTo>
                      <a:pt x="1128" y="22"/>
                      <a:pt x="1037" y="1"/>
                      <a:pt x="9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11136;p49">
                <a:extLst>
                  <a:ext uri="{FF2B5EF4-FFF2-40B4-BE49-F238E27FC236}">
                    <a16:creationId xmlns:a16="http://schemas.microsoft.com/office/drawing/2014/main" id="{F3B4BC6C-FCF5-B7B0-35DD-6E257DAC77C5}"/>
                  </a:ext>
                </a:extLst>
              </p:cNvPr>
              <p:cNvSpPr/>
              <p:nvPr/>
            </p:nvSpPr>
            <p:spPr>
              <a:xfrm>
                <a:off x="6906600" y="2953850"/>
                <a:ext cx="85650" cy="35895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14358" extrusionOk="0">
                    <a:moveTo>
                      <a:pt x="937" y="40"/>
                    </a:moveTo>
                    <a:cubicBezTo>
                      <a:pt x="1026" y="40"/>
                      <a:pt x="1115" y="57"/>
                      <a:pt x="1196" y="102"/>
                    </a:cubicBezTo>
                    <a:cubicBezTo>
                      <a:pt x="1508" y="271"/>
                      <a:pt x="1660" y="691"/>
                      <a:pt x="1767" y="1128"/>
                    </a:cubicBezTo>
                    <a:cubicBezTo>
                      <a:pt x="1874" y="1556"/>
                      <a:pt x="1954" y="2002"/>
                      <a:pt x="1999" y="2457"/>
                    </a:cubicBezTo>
                    <a:cubicBezTo>
                      <a:pt x="2115" y="3590"/>
                      <a:pt x="2266" y="4723"/>
                      <a:pt x="2418" y="5829"/>
                    </a:cubicBezTo>
                    <a:cubicBezTo>
                      <a:pt x="2561" y="6927"/>
                      <a:pt x="2712" y="8068"/>
                      <a:pt x="2837" y="9201"/>
                    </a:cubicBezTo>
                    <a:cubicBezTo>
                      <a:pt x="2900" y="9817"/>
                      <a:pt x="2989" y="10441"/>
                      <a:pt x="3069" y="11048"/>
                    </a:cubicBezTo>
                    <a:cubicBezTo>
                      <a:pt x="3176" y="11860"/>
                      <a:pt x="3292" y="12698"/>
                      <a:pt x="3364" y="13537"/>
                    </a:cubicBezTo>
                    <a:cubicBezTo>
                      <a:pt x="3372" y="13724"/>
                      <a:pt x="3390" y="13938"/>
                      <a:pt x="3328" y="14126"/>
                    </a:cubicBezTo>
                    <a:cubicBezTo>
                      <a:pt x="3310" y="14179"/>
                      <a:pt x="3283" y="14215"/>
                      <a:pt x="3256" y="14251"/>
                    </a:cubicBezTo>
                    <a:cubicBezTo>
                      <a:pt x="3206" y="14302"/>
                      <a:pt x="3133" y="14320"/>
                      <a:pt x="3064" y="14320"/>
                    </a:cubicBezTo>
                    <a:cubicBezTo>
                      <a:pt x="3024" y="14320"/>
                      <a:pt x="2986" y="14314"/>
                      <a:pt x="2953" y="14304"/>
                    </a:cubicBezTo>
                    <a:cubicBezTo>
                      <a:pt x="2641" y="14215"/>
                      <a:pt x="2525" y="13822"/>
                      <a:pt x="2454" y="13501"/>
                    </a:cubicBezTo>
                    <a:cubicBezTo>
                      <a:pt x="2257" y="12520"/>
                      <a:pt x="2043" y="11530"/>
                      <a:pt x="1838" y="10566"/>
                    </a:cubicBezTo>
                    <a:cubicBezTo>
                      <a:pt x="1303" y="8068"/>
                      <a:pt x="759" y="5481"/>
                      <a:pt x="348" y="2921"/>
                    </a:cubicBezTo>
                    <a:cubicBezTo>
                      <a:pt x="321" y="2787"/>
                      <a:pt x="295" y="2636"/>
                      <a:pt x="268" y="2475"/>
                    </a:cubicBezTo>
                    <a:cubicBezTo>
                      <a:pt x="161" y="1913"/>
                      <a:pt x="36" y="1271"/>
                      <a:pt x="125" y="816"/>
                    </a:cubicBezTo>
                    <a:cubicBezTo>
                      <a:pt x="188" y="503"/>
                      <a:pt x="393" y="227"/>
                      <a:pt x="652" y="102"/>
                    </a:cubicBezTo>
                    <a:cubicBezTo>
                      <a:pt x="750" y="57"/>
                      <a:pt x="839" y="40"/>
                      <a:pt x="937" y="40"/>
                    </a:cubicBezTo>
                    <a:close/>
                    <a:moveTo>
                      <a:pt x="941" y="0"/>
                    </a:moveTo>
                    <a:cubicBezTo>
                      <a:pt x="841" y="0"/>
                      <a:pt x="739" y="25"/>
                      <a:pt x="634" y="75"/>
                    </a:cubicBezTo>
                    <a:cubicBezTo>
                      <a:pt x="366" y="200"/>
                      <a:pt x="161" y="486"/>
                      <a:pt x="89" y="807"/>
                    </a:cubicBezTo>
                    <a:cubicBezTo>
                      <a:pt x="0" y="1271"/>
                      <a:pt x="125" y="1913"/>
                      <a:pt x="232" y="2484"/>
                    </a:cubicBezTo>
                    <a:cubicBezTo>
                      <a:pt x="259" y="2644"/>
                      <a:pt x="286" y="2787"/>
                      <a:pt x="313" y="2930"/>
                    </a:cubicBezTo>
                    <a:cubicBezTo>
                      <a:pt x="723" y="5490"/>
                      <a:pt x="1267" y="8068"/>
                      <a:pt x="1802" y="10575"/>
                    </a:cubicBezTo>
                    <a:cubicBezTo>
                      <a:pt x="2008" y="11530"/>
                      <a:pt x="2222" y="12529"/>
                      <a:pt x="2418" y="13510"/>
                    </a:cubicBezTo>
                    <a:cubicBezTo>
                      <a:pt x="2489" y="13840"/>
                      <a:pt x="2614" y="14242"/>
                      <a:pt x="2944" y="14340"/>
                    </a:cubicBezTo>
                    <a:cubicBezTo>
                      <a:pt x="2980" y="14358"/>
                      <a:pt x="3025" y="14358"/>
                      <a:pt x="3060" y="14358"/>
                    </a:cubicBezTo>
                    <a:cubicBezTo>
                      <a:pt x="3149" y="14358"/>
                      <a:pt x="3230" y="14331"/>
                      <a:pt x="3283" y="14269"/>
                    </a:cubicBezTo>
                    <a:cubicBezTo>
                      <a:pt x="3319" y="14242"/>
                      <a:pt x="3337" y="14197"/>
                      <a:pt x="3364" y="14135"/>
                    </a:cubicBezTo>
                    <a:cubicBezTo>
                      <a:pt x="3426" y="13938"/>
                      <a:pt x="3408" y="13715"/>
                      <a:pt x="3399" y="13537"/>
                    </a:cubicBezTo>
                    <a:cubicBezTo>
                      <a:pt x="3328" y="12689"/>
                      <a:pt x="3212" y="11851"/>
                      <a:pt x="3105" y="11039"/>
                    </a:cubicBezTo>
                    <a:cubicBezTo>
                      <a:pt x="3025" y="10441"/>
                      <a:pt x="2935" y="9817"/>
                      <a:pt x="2873" y="9192"/>
                    </a:cubicBezTo>
                    <a:cubicBezTo>
                      <a:pt x="2748" y="8059"/>
                      <a:pt x="2596" y="6927"/>
                      <a:pt x="2454" y="5820"/>
                    </a:cubicBezTo>
                    <a:cubicBezTo>
                      <a:pt x="2311" y="4723"/>
                      <a:pt x="2159" y="3581"/>
                      <a:pt x="2034" y="2457"/>
                    </a:cubicBezTo>
                    <a:cubicBezTo>
                      <a:pt x="1990" y="1993"/>
                      <a:pt x="1909" y="1547"/>
                      <a:pt x="1802" y="1119"/>
                    </a:cubicBezTo>
                    <a:cubicBezTo>
                      <a:pt x="1686" y="673"/>
                      <a:pt x="1544" y="245"/>
                      <a:pt x="1214" y="66"/>
                    </a:cubicBezTo>
                    <a:cubicBezTo>
                      <a:pt x="1126" y="23"/>
                      <a:pt x="1035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1137;p49">
                <a:extLst>
                  <a:ext uri="{FF2B5EF4-FFF2-40B4-BE49-F238E27FC236}">
                    <a16:creationId xmlns:a16="http://schemas.microsoft.com/office/drawing/2014/main" id="{5C7D3D48-7544-28EB-6089-3AE7256DD242}"/>
                  </a:ext>
                </a:extLst>
              </p:cNvPr>
              <p:cNvSpPr/>
              <p:nvPr/>
            </p:nvSpPr>
            <p:spPr>
              <a:xfrm>
                <a:off x="6631825" y="2972225"/>
                <a:ext cx="327200" cy="418200"/>
              </a:xfrm>
              <a:custGeom>
                <a:avLst/>
                <a:gdLst/>
                <a:ahLst/>
                <a:cxnLst/>
                <a:rect l="l" t="t" r="r" b="b"/>
                <a:pathLst>
                  <a:path w="13088" h="16728" extrusionOk="0">
                    <a:moveTo>
                      <a:pt x="36" y="0"/>
                    </a:moveTo>
                    <a:lnTo>
                      <a:pt x="1" y="18"/>
                    </a:lnTo>
                    <a:cubicBezTo>
                      <a:pt x="643" y="1990"/>
                      <a:pt x="1312" y="4024"/>
                      <a:pt x="2133" y="5969"/>
                    </a:cubicBezTo>
                    <a:cubicBezTo>
                      <a:pt x="2918" y="7833"/>
                      <a:pt x="3854" y="9653"/>
                      <a:pt x="4916" y="11384"/>
                    </a:cubicBezTo>
                    <a:cubicBezTo>
                      <a:pt x="5746" y="12713"/>
                      <a:pt x="6781" y="14220"/>
                      <a:pt x="8235" y="15318"/>
                    </a:cubicBezTo>
                    <a:cubicBezTo>
                      <a:pt x="9448" y="16237"/>
                      <a:pt x="10831" y="16727"/>
                      <a:pt x="12133" y="16727"/>
                    </a:cubicBezTo>
                    <a:cubicBezTo>
                      <a:pt x="12454" y="16727"/>
                      <a:pt x="12775" y="16700"/>
                      <a:pt x="13088" y="16638"/>
                    </a:cubicBezTo>
                    <a:lnTo>
                      <a:pt x="13079" y="16602"/>
                    </a:lnTo>
                    <a:cubicBezTo>
                      <a:pt x="12768" y="16665"/>
                      <a:pt x="12450" y="16695"/>
                      <a:pt x="12126" y="16695"/>
                    </a:cubicBezTo>
                    <a:cubicBezTo>
                      <a:pt x="10833" y="16695"/>
                      <a:pt x="9466" y="16204"/>
                      <a:pt x="8253" y="15291"/>
                    </a:cubicBezTo>
                    <a:cubicBezTo>
                      <a:pt x="6807" y="14194"/>
                      <a:pt x="5772" y="12686"/>
                      <a:pt x="4952" y="11357"/>
                    </a:cubicBezTo>
                    <a:cubicBezTo>
                      <a:pt x="3890" y="9635"/>
                      <a:pt x="2953" y="7815"/>
                      <a:pt x="2168" y="5951"/>
                    </a:cubicBezTo>
                    <a:cubicBezTo>
                      <a:pt x="1348" y="4015"/>
                      <a:pt x="679" y="1972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11138;p49">
                <a:extLst>
                  <a:ext uri="{FF2B5EF4-FFF2-40B4-BE49-F238E27FC236}">
                    <a16:creationId xmlns:a16="http://schemas.microsoft.com/office/drawing/2014/main" id="{B7D072A1-6364-165C-731E-2AB9FB28AE8E}"/>
                  </a:ext>
                </a:extLst>
              </p:cNvPr>
              <p:cNvSpPr/>
              <p:nvPr/>
            </p:nvSpPr>
            <p:spPr>
              <a:xfrm>
                <a:off x="6599925" y="2973175"/>
                <a:ext cx="582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46" extrusionOk="0">
                    <a:moveTo>
                      <a:pt x="210" y="0"/>
                    </a:moveTo>
                    <a:cubicBezTo>
                      <a:pt x="206" y="0"/>
                      <a:pt x="202" y="3"/>
                      <a:pt x="197" y="7"/>
                    </a:cubicBezTo>
                    <a:cubicBezTo>
                      <a:pt x="108" y="96"/>
                      <a:pt x="45" y="203"/>
                      <a:pt x="1" y="328"/>
                    </a:cubicBezTo>
                    <a:cubicBezTo>
                      <a:pt x="1" y="337"/>
                      <a:pt x="1" y="346"/>
                      <a:pt x="10" y="346"/>
                    </a:cubicBezTo>
                    <a:lnTo>
                      <a:pt x="19" y="346"/>
                    </a:lnTo>
                    <a:cubicBezTo>
                      <a:pt x="28" y="346"/>
                      <a:pt x="37" y="346"/>
                      <a:pt x="37" y="337"/>
                    </a:cubicBezTo>
                    <a:cubicBezTo>
                      <a:pt x="81" y="221"/>
                      <a:pt x="144" y="123"/>
                      <a:pt x="224" y="34"/>
                    </a:cubicBezTo>
                    <a:cubicBezTo>
                      <a:pt x="233" y="25"/>
                      <a:pt x="233" y="16"/>
                      <a:pt x="224" y="7"/>
                    </a:cubicBezTo>
                    <a:cubicBezTo>
                      <a:pt x="219" y="3"/>
                      <a:pt x="215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1139;p49">
                <a:extLst>
                  <a:ext uri="{FF2B5EF4-FFF2-40B4-BE49-F238E27FC236}">
                    <a16:creationId xmlns:a16="http://schemas.microsoft.com/office/drawing/2014/main" id="{7299769B-ADFE-9974-B0F1-01C25AB886D7}"/>
                  </a:ext>
                </a:extLst>
              </p:cNvPr>
              <p:cNvSpPr/>
              <p:nvPr/>
            </p:nvSpPr>
            <p:spPr>
              <a:xfrm>
                <a:off x="6605500" y="2974050"/>
                <a:ext cx="163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856" extrusionOk="0">
                    <a:moveTo>
                      <a:pt x="630" y="1"/>
                    </a:moveTo>
                    <a:cubicBezTo>
                      <a:pt x="625" y="1"/>
                      <a:pt x="621" y="3"/>
                      <a:pt x="616" y="8"/>
                    </a:cubicBezTo>
                    <a:cubicBezTo>
                      <a:pt x="367" y="240"/>
                      <a:pt x="161" y="525"/>
                      <a:pt x="10" y="828"/>
                    </a:cubicBezTo>
                    <a:cubicBezTo>
                      <a:pt x="1" y="837"/>
                      <a:pt x="10" y="846"/>
                      <a:pt x="19" y="855"/>
                    </a:cubicBezTo>
                    <a:lnTo>
                      <a:pt x="28" y="855"/>
                    </a:lnTo>
                    <a:cubicBezTo>
                      <a:pt x="28" y="855"/>
                      <a:pt x="37" y="846"/>
                      <a:pt x="45" y="846"/>
                    </a:cubicBezTo>
                    <a:cubicBezTo>
                      <a:pt x="197" y="543"/>
                      <a:pt x="402" y="266"/>
                      <a:pt x="643" y="25"/>
                    </a:cubicBezTo>
                    <a:cubicBezTo>
                      <a:pt x="652" y="25"/>
                      <a:pt x="652" y="8"/>
                      <a:pt x="643" y="8"/>
                    </a:cubicBezTo>
                    <a:cubicBezTo>
                      <a:pt x="639" y="3"/>
                      <a:pt x="634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11140;p49">
                <a:extLst>
                  <a:ext uri="{FF2B5EF4-FFF2-40B4-BE49-F238E27FC236}">
                    <a16:creationId xmlns:a16="http://schemas.microsoft.com/office/drawing/2014/main" id="{ACFB2594-7CC4-FAF8-8A2C-9241BA8586FB}"/>
                  </a:ext>
                </a:extLst>
              </p:cNvPr>
              <p:cNvSpPr/>
              <p:nvPr/>
            </p:nvSpPr>
            <p:spPr>
              <a:xfrm>
                <a:off x="6609750" y="2982250"/>
                <a:ext cx="24775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375" extrusionOk="0">
                    <a:moveTo>
                      <a:pt x="973" y="1"/>
                    </a:moveTo>
                    <a:cubicBezTo>
                      <a:pt x="973" y="1"/>
                      <a:pt x="955" y="1"/>
                      <a:pt x="955" y="10"/>
                    </a:cubicBezTo>
                    <a:cubicBezTo>
                      <a:pt x="607" y="429"/>
                      <a:pt x="295" y="884"/>
                      <a:pt x="9" y="1348"/>
                    </a:cubicBezTo>
                    <a:cubicBezTo>
                      <a:pt x="0" y="1357"/>
                      <a:pt x="0" y="1366"/>
                      <a:pt x="9" y="1375"/>
                    </a:cubicBezTo>
                    <a:lnTo>
                      <a:pt x="18" y="1375"/>
                    </a:lnTo>
                    <a:cubicBezTo>
                      <a:pt x="27" y="1375"/>
                      <a:pt x="36" y="1375"/>
                      <a:pt x="36" y="1366"/>
                    </a:cubicBezTo>
                    <a:cubicBezTo>
                      <a:pt x="322" y="902"/>
                      <a:pt x="643" y="456"/>
                      <a:pt x="982" y="28"/>
                    </a:cubicBezTo>
                    <a:cubicBezTo>
                      <a:pt x="991" y="19"/>
                      <a:pt x="982" y="10"/>
                      <a:pt x="9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1141;p49">
                <a:extLst>
                  <a:ext uri="{FF2B5EF4-FFF2-40B4-BE49-F238E27FC236}">
                    <a16:creationId xmlns:a16="http://schemas.microsoft.com/office/drawing/2014/main" id="{A48050EE-E258-A139-0980-D76F558DE67D}"/>
                  </a:ext>
                </a:extLst>
              </p:cNvPr>
              <p:cNvSpPr/>
              <p:nvPr/>
            </p:nvSpPr>
            <p:spPr>
              <a:xfrm>
                <a:off x="6614425" y="3001450"/>
                <a:ext cx="241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48" extrusionOk="0">
                    <a:moveTo>
                      <a:pt x="928" y="0"/>
                    </a:moveTo>
                    <a:cubicBezTo>
                      <a:pt x="572" y="410"/>
                      <a:pt x="259" y="848"/>
                      <a:pt x="1" y="1320"/>
                    </a:cubicBezTo>
                    <a:cubicBezTo>
                      <a:pt x="1" y="1329"/>
                      <a:pt x="1" y="1338"/>
                      <a:pt x="10" y="1347"/>
                    </a:cubicBezTo>
                    <a:lnTo>
                      <a:pt x="19" y="1347"/>
                    </a:lnTo>
                    <a:cubicBezTo>
                      <a:pt x="27" y="1347"/>
                      <a:pt x="36" y="1347"/>
                      <a:pt x="36" y="1338"/>
                    </a:cubicBezTo>
                    <a:cubicBezTo>
                      <a:pt x="295" y="865"/>
                      <a:pt x="598" y="428"/>
                      <a:pt x="955" y="27"/>
                    </a:cubicBezTo>
                    <a:cubicBezTo>
                      <a:pt x="964" y="18"/>
                      <a:pt x="964" y="9"/>
                      <a:pt x="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11142;p49">
                <a:extLst>
                  <a:ext uri="{FF2B5EF4-FFF2-40B4-BE49-F238E27FC236}">
                    <a16:creationId xmlns:a16="http://schemas.microsoft.com/office/drawing/2014/main" id="{17DEE394-B9C3-7038-E544-82E88D282CB2}"/>
                  </a:ext>
                </a:extLst>
              </p:cNvPr>
              <p:cNvSpPr/>
              <p:nvPr/>
            </p:nvSpPr>
            <p:spPr>
              <a:xfrm>
                <a:off x="6622025" y="3018450"/>
                <a:ext cx="214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76" extrusionOk="0">
                    <a:moveTo>
                      <a:pt x="834" y="0"/>
                    </a:moveTo>
                    <a:cubicBezTo>
                      <a:pt x="830" y="0"/>
                      <a:pt x="825" y="2"/>
                      <a:pt x="821" y="7"/>
                    </a:cubicBezTo>
                    <a:cubicBezTo>
                      <a:pt x="482" y="337"/>
                      <a:pt x="205" y="721"/>
                      <a:pt x="0" y="1149"/>
                    </a:cubicBezTo>
                    <a:cubicBezTo>
                      <a:pt x="0" y="1158"/>
                      <a:pt x="0" y="1167"/>
                      <a:pt x="9" y="1167"/>
                    </a:cubicBezTo>
                    <a:cubicBezTo>
                      <a:pt x="18" y="1176"/>
                      <a:pt x="18" y="1176"/>
                      <a:pt x="18" y="1176"/>
                    </a:cubicBezTo>
                    <a:cubicBezTo>
                      <a:pt x="27" y="1176"/>
                      <a:pt x="36" y="1167"/>
                      <a:pt x="36" y="1158"/>
                    </a:cubicBezTo>
                    <a:cubicBezTo>
                      <a:pt x="241" y="738"/>
                      <a:pt x="509" y="355"/>
                      <a:pt x="848" y="34"/>
                    </a:cubicBezTo>
                    <a:cubicBezTo>
                      <a:pt x="856" y="25"/>
                      <a:pt x="856" y="16"/>
                      <a:pt x="848" y="7"/>
                    </a:cubicBezTo>
                    <a:cubicBezTo>
                      <a:pt x="843" y="2"/>
                      <a:pt x="839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1143;p49">
                <a:extLst>
                  <a:ext uri="{FF2B5EF4-FFF2-40B4-BE49-F238E27FC236}">
                    <a16:creationId xmlns:a16="http://schemas.microsoft.com/office/drawing/2014/main" id="{D043ED4E-6E57-447C-9D5C-80C9BD2AA4C4}"/>
                  </a:ext>
                </a:extLst>
              </p:cNvPr>
              <p:cNvSpPr/>
              <p:nvPr/>
            </p:nvSpPr>
            <p:spPr>
              <a:xfrm>
                <a:off x="6628250" y="3031600"/>
                <a:ext cx="203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203" extrusionOk="0">
                    <a:moveTo>
                      <a:pt x="790" y="1"/>
                    </a:moveTo>
                    <a:cubicBezTo>
                      <a:pt x="786" y="1"/>
                      <a:pt x="781" y="3"/>
                      <a:pt x="777" y="7"/>
                    </a:cubicBezTo>
                    <a:cubicBezTo>
                      <a:pt x="465" y="355"/>
                      <a:pt x="206" y="748"/>
                      <a:pt x="10" y="1176"/>
                    </a:cubicBezTo>
                    <a:cubicBezTo>
                      <a:pt x="1" y="1185"/>
                      <a:pt x="10" y="1194"/>
                      <a:pt x="19" y="1194"/>
                    </a:cubicBezTo>
                    <a:cubicBezTo>
                      <a:pt x="19" y="1203"/>
                      <a:pt x="19" y="1203"/>
                      <a:pt x="19" y="1203"/>
                    </a:cubicBezTo>
                    <a:cubicBezTo>
                      <a:pt x="28" y="1203"/>
                      <a:pt x="36" y="1194"/>
                      <a:pt x="36" y="1185"/>
                    </a:cubicBezTo>
                    <a:cubicBezTo>
                      <a:pt x="233" y="766"/>
                      <a:pt x="491" y="373"/>
                      <a:pt x="804" y="34"/>
                    </a:cubicBezTo>
                    <a:cubicBezTo>
                      <a:pt x="813" y="25"/>
                      <a:pt x="813" y="16"/>
                      <a:pt x="804" y="7"/>
                    </a:cubicBezTo>
                    <a:cubicBezTo>
                      <a:pt x="799" y="3"/>
                      <a:pt x="795" y="1"/>
                      <a:pt x="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11144;p49">
                <a:extLst>
                  <a:ext uri="{FF2B5EF4-FFF2-40B4-BE49-F238E27FC236}">
                    <a16:creationId xmlns:a16="http://schemas.microsoft.com/office/drawing/2014/main" id="{82189113-AB8F-0621-F5BE-99A9C9DA4A1A}"/>
                  </a:ext>
                </a:extLst>
              </p:cNvPr>
              <p:cNvSpPr/>
              <p:nvPr/>
            </p:nvSpPr>
            <p:spPr>
              <a:xfrm>
                <a:off x="6633175" y="3045200"/>
                <a:ext cx="2320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1391" extrusionOk="0">
                    <a:moveTo>
                      <a:pt x="906" y="1"/>
                    </a:moveTo>
                    <a:cubicBezTo>
                      <a:pt x="901" y="1"/>
                      <a:pt x="897" y="3"/>
                      <a:pt x="892" y="7"/>
                    </a:cubicBezTo>
                    <a:cubicBezTo>
                      <a:pt x="535" y="409"/>
                      <a:pt x="232" y="864"/>
                      <a:pt x="0" y="1363"/>
                    </a:cubicBezTo>
                    <a:cubicBezTo>
                      <a:pt x="0" y="1372"/>
                      <a:pt x="0" y="1381"/>
                      <a:pt x="9" y="1381"/>
                    </a:cubicBezTo>
                    <a:cubicBezTo>
                      <a:pt x="9" y="1390"/>
                      <a:pt x="18" y="1390"/>
                      <a:pt x="18" y="1390"/>
                    </a:cubicBezTo>
                    <a:cubicBezTo>
                      <a:pt x="27" y="1390"/>
                      <a:pt x="27" y="1381"/>
                      <a:pt x="36" y="1372"/>
                    </a:cubicBezTo>
                    <a:cubicBezTo>
                      <a:pt x="259" y="882"/>
                      <a:pt x="562" y="436"/>
                      <a:pt x="919" y="25"/>
                    </a:cubicBezTo>
                    <a:cubicBezTo>
                      <a:pt x="928" y="25"/>
                      <a:pt x="928" y="7"/>
                      <a:pt x="919" y="7"/>
                    </a:cubicBezTo>
                    <a:cubicBezTo>
                      <a:pt x="914" y="3"/>
                      <a:pt x="910" y="1"/>
                      <a:pt x="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1145;p49">
                <a:extLst>
                  <a:ext uri="{FF2B5EF4-FFF2-40B4-BE49-F238E27FC236}">
                    <a16:creationId xmlns:a16="http://schemas.microsoft.com/office/drawing/2014/main" id="{41038976-F9E5-EE40-9BC4-C464927321D9}"/>
                  </a:ext>
                </a:extLst>
              </p:cNvPr>
              <p:cNvSpPr/>
              <p:nvPr/>
            </p:nvSpPr>
            <p:spPr>
              <a:xfrm>
                <a:off x="6640750" y="3061050"/>
                <a:ext cx="2142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274" extrusionOk="0">
                    <a:moveTo>
                      <a:pt x="835" y="0"/>
                    </a:moveTo>
                    <a:cubicBezTo>
                      <a:pt x="830" y="0"/>
                      <a:pt x="826" y="2"/>
                      <a:pt x="821" y="7"/>
                    </a:cubicBezTo>
                    <a:cubicBezTo>
                      <a:pt x="491" y="382"/>
                      <a:pt x="214" y="792"/>
                      <a:pt x="0" y="1247"/>
                    </a:cubicBezTo>
                    <a:cubicBezTo>
                      <a:pt x="0" y="1256"/>
                      <a:pt x="0" y="1265"/>
                      <a:pt x="9" y="1274"/>
                    </a:cubicBezTo>
                    <a:lnTo>
                      <a:pt x="18" y="1274"/>
                    </a:lnTo>
                    <a:cubicBezTo>
                      <a:pt x="27" y="1274"/>
                      <a:pt x="36" y="1265"/>
                      <a:pt x="36" y="1265"/>
                    </a:cubicBezTo>
                    <a:cubicBezTo>
                      <a:pt x="241" y="819"/>
                      <a:pt x="518" y="399"/>
                      <a:pt x="848" y="34"/>
                    </a:cubicBezTo>
                    <a:cubicBezTo>
                      <a:pt x="857" y="25"/>
                      <a:pt x="857" y="16"/>
                      <a:pt x="848" y="7"/>
                    </a:cubicBezTo>
                    <a:cubicBezTo>
                      <a:pt x="843" y="2"/>
                      <a:pt x="839" y="0"/>
                      <a:pt x="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11146;p49">
                <a:extLst>
                  <a:ext uri="{FF2B5EF4-FFF2-40B4-BE49-F238E27FC236}">
                    <a16:creationId xmlns:a16="http://schemas.microsoft.com/office/drawing/2014/main" id="{76123A80-723B-BDFF-7FC7-644CE703FE55}"/>
                  </a:ext>
                </a:extLst>
              </p:cNvPr>
              <p:cNvSpPr/>
              <p:nvPr/>
            </p:nvSpPr>
            <p:spPr>
              <a:xfrm>
                <a:off x="6644325" y="3076875"/>
                <a:ext cx="22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382" extrusionOk="0">
                    <a:moveTo>
                      <a:pt x="883" y="1"/>
                    </a:moveTo>
                    <a:cubicBezTo>
                      <a:pt x="879" y="1"/>
                      <a:pt x="874" y="3"/>
                      <a:pt x="874" y="7"/>
                    </a:cubicBezTo>
                    <a:cubicBezTo>
                      <a:pt x="535" y="427"/>
                      <a:pt x="250" y="873"/>
                      <a:pt x="9" y="1354"/>
                    </a:cubicBezTo>
                    <a:cubicBezTo>
                      <a:pt x="0" y="1363"/>
                      <a:pt x="9" y="1372"/>
                      <a:pt x="18" y="1372"/>
                    </a:cubicBezTo>
                    <a:cubicBezTo>
                      <a:pt x="18" y="1381"/>
                      <a:pt x="27" y="1381"/>
                      <a:pt x="27" y="1381"/>
                    </a:cubicBezTo>
                    <a:cubicBezTo>
                      <a:pt x="36" y="1381"/>
                      <a:pt x="36" y="1372"/>
                      <a:pt x="45" y="1372"/>
                    </a:cubicBezTo>
                    <a:cubicBezTo>
                      <a:pt x="277" y="890"/>
                      <a:pt x="571" y="444"/>
                      <a:pt x="901" y="34"/>
                    </a:cubicBezTo>
                    <a:cubicBezTo>
                      <a:pt x="901" y="25"/>
                      <a:pt x="901" y="16"/>
                      <a:pt x="892" y="7"/>
                    </a:cubicBezTo>
                    <a:cubicBezTo>
                      <a:pt x="892" y="3"/>
                      <a:pt x="888" y="1"/>
                      <a:pt x="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1147;p49">
                <a:extLst>
                  <a:ext uri="{FF2B5EF4-FFF2-40B4-BE49-F238E27FC236}">
                    <a16:creationId xmlns:a16="http://schemas.microsoft.com/office/drawing/2014/main" id="{3AC4E569-72AB-E93E-3F3D-9C0CAC788A2F}"/>
                  </a:ext>
                </a:extLst>
              </p:cNvPr>
              <p:cNvSpPr/>
              <p:nvPr/>
            </p:nvSpPr>
            <p:spPr>
              <a:xfrm>
                <a:off x="6648550" y="3091600"/>
                <a:ext cx="2345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471" extrusionOk="0">
                    <a:moveTo>
                      <a:pt x="915" y="0"/>
                    </a:moveTo>
                    <a:cubicBezTo>
                      <a:pt x="911" y="0"/>
                      <a:pt x="906" y="3"/>
                      <a:pt x="902" y="7"/>
                    </a:cubicBezTo>
                    <a:cubicBezTo>
                      <a:pt x="598" y="480"/>
                      <a:pt x="295" y="962"/>
                      <a:pt x="10" y="1443"/>
                    </a:cubicBezTo>
                    <a:cubicBezTo>
                      <a:pt x="1" y="1452"/>
                      <a:pt x="1" y="1461"/>
                      <a:pt x="10" y="1470"/>
                    </a:cubicBezTo>
                    <a:lnTo>
                      <a:pt x="18" y="1470"/>
                    </a:lnTo>
                    <a:cubicBezTo>
                      <a:pt x="27" y="1470"/>
                      <a:pt x="36" y="1470"/>
                      <a:pt x="36" y="1461"/>
                    </a:cubicBezTo>
                    <a:cubicBezTo>
                      <a:pt x="331" y="979"/>
                      <a:pt x="634" y="498"/>
                      <a:pt x="937" y="34"/>
                    </a:cubicBezTo>
                    <a:cubicBezTo>
                      <a:pt x="937" y="25"/>
                      <a:pt x="937" y="7"/>
                      <a:pt x="928" y="7"/>
                    </a:cubicBezTo>
                    <a:cubicBezTo>
                      <a:pt x="924" y="3"/>
                      <a:pt x="919" y="0"/>
                      <a:pt x="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11148;p49">
                <a:extLst>
                  <a:ext uri="{FF2B5EF4-FFF2-40B4-BE49-F238E27FC236}">
                    <a16:creationId xmlns:a16="http://schemas.microsoft.com/office/drawing/2014/main" id="{25FB493E-D423-9A45-0073-FBF25589762E}"/>
                  </a:ext>
                </a:extLst>
              </p:cNvPr>
              <p:cNvSpPr/>
              <p:nvPr/>
            </p:nvSpPr>
            <p:spPr>
              <a:xfrm>
                <a:off x="6653900" y="3111825"/>
                <a:ext cx="2277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384" extrusionOk="0">
                    <a:moveTo>
                      <a:pt x="902" y="1"/>
                    </a:moveTo>
                    <a:cubicBezTo>
                      <a:pt x="893" y="1"/>
                      <a:pt x="875" y="1"/>
                      <a:pt x="875" y="10"/>
                    </a:cubicBezTo>
                    <a:cubicBezTo>
                      <a:pt x="554" y="438"/>
                      <a:pt x="259" y="893"/>
                      <a:pt x="1" y="1357"/>
                    </a:cubicBezTo>
                    <a:cubicBezTo>
                      <a:pt x="1" y="1366"/>
                      <a:pt x="1" y="1384"/>
                      <a:pt x="10" y="1384"/>
                    </a:cubicBezTo>
                    <a:lnTo>
                      <a:pt x="19" y="1384"/>
                    </a:lnTo>
                    <a:cubicBezTo>
                      <a:pt x="27" y="1384"/>
                      <a:pt x="27" y="1384"/>
                      <a:pt x="36" y="1375"/>
                    </a:cubicBezTo>
                    <a:cubicBezTo>
                      <a:pt x="295" y="911"/>
                      <a:pt x="581" y="456"/>
                      <a:pt x="902" y="28"/>
                    </a:cubicBezTo>
                    <a:cubicBezTo>
                      <a:pt x="911" y="19"/>
                      <a:pt x="911" y="10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1149;p49">
                <a:extLst>
                  <a:ext uri="{FF2B5EF4-FFF2-40B4-BE49-F238E27FC236}">
                    <a16:creationId xmlns:a16="http://schemas.microsoft.com/office/drawing/2014/main" id="{E2D304E9-75EC-D1ED-BB13-57473FA9BE23}"/>
                  </a:ext>
                </a:extLst>
              </p:cNvPr>
              <p:cNvSpPr/>
              <p:nvPr/>
            </p:nvSpPr>
            <p:spPr>
              <a:xfrm>
                <a:off x="6658150" y="3124375"/>
                <a:ext cx="2610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640" extrusionOk="0">
                    <a:moveTo>
                      <a:pt x="1018" y="1"/>
                    </a:moveTo>
                    <a:cubicBezTo>
                      <a:pt x="1013" y="1"/>
                      <a:pt x="1008" y="3"/>
                      <a:pt x="1008" y="7"/>
                    </a:cubicBezTo>
                    <a:cubicBezTo>
                      <a:pt x="634" y="516"/>
                      <a:pt x="304" y="1060"/>
                      <a:pt x="9" y="1613"/>
                    </a:cubicBezTo>
                    <a:cubicBezTo>
                      <a:pt x="0" y="1622"/>
                      <a:pt x="9" y="1631"/>
                      <a:pt x="18" y="1640"/>
                    </a:cubicBezTo>
                    <a:lnTo>
                      <a:pt x="27" y="1640"/>
                    </a:lnTo>
                    <a:cubicBezTo>
                      <a:pt x="27" y="1640"/>
                      <a:pt x="36" y="1640"/>
                      <a:pt x="45" y="1631"/>
                    </a:cubicBezTo>
                    <a:cubicBezTo>
                      <a:pt x="330" y="1078"/>
                      <a:pt x="669" y="543"/>
                      <a:pt x="1035" y="34"/>
                    </a:cubicBezTo>
                    <a:cubicBezTo>
                      <a:pt x="1044" y="25"/>
                      <a:pt x="1044" y="7"/>
                      <a:pt x="1035" y="7"/>
                    </a:cubicBezTo>
                    <a:cubicBezTo>
                      <a:pt x="1031" y="3"/>
                      <a:pt x="1024" y="1"/>
                      <a:pt x="1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11150;p49">
                <a:extLst>
                  <a:ext uri="{FF2B5EF4-FFF2-40B4-BE49-F238E27FC236}">
                    <a16:creationId xmlns:a16="http://schemas.microsoft.com/office/drawing/2014/main" id="{6934534F-6A38-D0C4-5E4C-243DF8C07E25}"/>
                  </a:ext>
                </a:extLst>
              </p:cNvPr>
              <p:cNvSpPr/>
              <p:nvPr/>
            </p:nvSpPr>
            <p:spPr>
              <a:xfrm>
                <a:off x="6663275" y="3138200"/>
                <a:ext cx="252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658" extrusionOk="0">
                    <a:moveTo>
                      <a:pt x="986" y="1"/>
                    </a:moveTo>
                    <a:cubicBezTo>
                      <a:pt x="982" y="1"/>
                      <a:pt x="977" y="3"/>
                      <a:pt x="973" y="7"/>
                    </a:cubicBezTo>
                    <a:lnTo>
                      <a:pt x="9" y="1631"/>
                    </a:lnTo>
                    <a:cubicBezTo>
                      <a:pt x="0" y="1640"/>
                      <a:pt x="9" y="1649"/>
                      <a:pt x="18" y="1658"/>
                    </a:cubicBezTo>
                    <a:lnTo>
                      <a:pt x="27" y="1658"/>
                    </a:lnTo>
                    <a:cubicBezTo>
                      <a:pt x="27" y="1658"/>
                      <a:pt x="36" y="1658"/>
                      <a:pt x="36" y="1649"/>
                    </a:cubicBezTo>
                    <a:lnTo>
                      <a:pt x="1008" y="34"/>
                    </a:lnTo>
                    <a:cubicBezTo>
                      <a:pt x="1008" y="25"/>
                      <a:pt x="1008" y="7"/>
                      <a:pt x="1000" y="7"/>
                    </a:cubicBezTo>
                    <a:cubicBezTo>
                      <a:pt x="995" y="3"/>
                      <a:pt x="991" y="1"/>
                      <a:pt x="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1151;p49">
                <a:extLst>
                  <a:ext uri="{FF2B5EF4-FFF2-40B4-BE49-F238E27FC236}">
                    <a16:creationId xmlns:a16="http://schemas.microsoft.com/office/drawing/2014/main" id="{47C5934D-0984-86F8-2D0A-829105A3A520}"/>
                  </a:ext>
                </a:extLst>
              </p:cNvPr>
              <p:cNvSpPr/>
              <p:nvPr/>
            </p:nvSpPr>
            <p:spPr>
              <a:xfrm>
                <a:off x="6670400" y="3159125"/>
                <a:ext cx="2322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562" extrusionOk="0">
                    <a:moveTo>
                      <a:pt x="911" y="0"/>
                    </a:moveTo>
                    <a:cubicBezTo>
                      <a:pt x="902" y="0"/>
                      <a:pt x="893" y="0"/>
                      <a:pt x="884" y="9"/>
                    </a:cubicBezTo>
                    <a:cubicBezTo>
                      <a:pt x="554" y="491"/>
                      <a:pt x="260" y="1008"/>
                      <a:pt x="10" y="1535"/>
                    </a:cubicBezTo>
                    <a:cubicBezTo>
                      <a:pt x="1" y="1543"/>
                      <a:pt x="10" y="1561"/>
                      <a:pt x="19" y="1561"/>
                    </a:cubicBezTo>
                    <a:lnTo>
                      <a:pt x="28" y="1561"/>
                    </a:lnTo>
                    <a:cubicBezTo>
                      <a:pt x="37" y="1561"/>
                      <a:pt x="37" y="1561"/>
                      <a:pt x="45" y="1552"/>
                    </a:cubicBezTo>
                    <a:cubicBezTo>
                      <a:pt x="295" y="1026"/>
                      <a:pt x="590" y="509"/>
                      <a:pt x="920" y="27"/>
                    </a:cubicBezTo>
                    <a:cubicBezTo>
                      <a:pt x="929" y="18"/>
                      <a:pt x="920" y="9"/>
                      <a:pt x="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11152;p49">
                <a:extLst>
                  <a:ext uri="{FF2B5EF4-FFF2-40B4-BE49-F238E27FC236}">
                    <a16:creationId xmlns:a16="http://schemas.microsoft.com/office/drawing/2014/main" id="{040F2920-8F78-DCB4-A601-CBF1E80D82F7}"/>
                  </a:ext>
                </a:extLst>
              </p:cNvPr>
              <p:cNvSpPr/>
              <p:nvPr/>
            </p:nvSpPr>
            <p:spPr>
              <a:xfrm>
                <a:off x="6675975" y="3168975"/>
                <a:ext cx="274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650" extrusionOk="0">
                    <a:moveTo>
                      <a:pt x="1076" y="1"/>
                    </a:moveTo>
                    <a:cubicBezTo>
                      <a:pt x="1071" y="1"/>
                      <a:pt x="1067" y="3"/>
                      <a:pt x="1063" y="8"/>
                    </a:cubicBezTo>
                    <a:cubicBezTo>
                      <a:pt x="679" y="525"/>
                      <a:pt x="331" y="1069"/>
                      <a:pt x="1" y="1622"/>
                    </a:cubicBezTo>
                    <a:cubicBezTo>
                      <a:pt x="1" y="1631"/>
                      <a:pt x="1" y="1640"/>
                      <a:pt x="10" y="1649"/>
                    </a:cubicBezTo>
                    <a:lnTo>
                      <a:pt x="19" y="1649"/>
                    </a:lnTo>
                    <a:cubicBezTo>
                      <a:pt x="28" y="1649"/>
                      <a:pt x="37" y="1649"/>
                      <a:pt x="37" y="1640"/>
                    </a:cubicBezTo>
                    <a:cubicBezTo>
                      <a:pt x="358" y="1087"/>
                      <a:pt x="715" y="543"/>
                      <a:pt x="1089" y="34"/>
                    </a:cubicBezTo>
                    <a:cubicBezTo>
                      <a:pt x="1098" y="25"/>
                      <a:pt x="1098" y="8"/>
                      <a:pt x="1089" y="8"/>
                    </a:cubicBezTo>
                    <a:cubicBezTo>
                      <a:pt x="1085" y="3"/>
                      <a:pt x="1080" y="1"/>
                      <a:pt x="1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11153;p49">
                <a:extLst>
                  <a:ext uri="{FF2B5EF4-FFF2-40B4-BE49-F238E27FC236}">
                    <a16:creationId xmlns:a16="http://schemas.microsoft.com/office/drawing/2014/main" id="{D0D4B370-EFED-06E4-F7C5-F3C4D4CF4263}"/>
                  </a:ext>
                </a:extLst>
              </p:cNvPr>
              <p:cNvSpPr/>
              <p:nvPr/>
            </p:nvSpPr>
            <p:spPr>
              <a:xfrm>
                <a:off x="6682225" y="3185700"/>
                <a:ext cx="28125" cy="430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21" extrusionOk="0">
                    <a:moveTo>
                      <a:pt x="1102" y="1"/>
                    </a:moveTo>
                    <a:cubicBezTo>
                      <a:pt x="1098" y="1"/>
                      <a:pt x="1094" y="3"/>
                      <a:pt x="1089" y="8"/>
                    </a:cubicBezTo>
                    <a:cubicBezTo>
                      <a:pt x="661" y="525"/>
                      <a:pt x="295" y="1087"/>
                      <a:pt x="10" y="1694"/>
                    </a:cubicBezTo>
                    <a:cubicBezTo>
                      <a:pt x="1" y="1703"/>
                      <a:pt x="10" y="1712"/>
                      <a:pt x="19" y="1721"/>
                    </a:cubicBezTo>
                    <a:lnTo>
                      <a:pt x="27" y="1721"/>
                    </a:lnTo>
                    <a:cubicBezTo>
                      <a:pt x="36" y="1721"/>
                      <a:pt x="36" y="1721"/>
                      <a:pt x="45" y="1712"/>
                    </a:cubicBezTo>
                    <a:cubicBezTo>
                      <a:pt x="331" y="1105"/>
                      <a:pt x="697" y="543"/>
                      <a:pt x="1125" y="34"/>
                    </a:cubicBezTo>
                    <a:cubicBezTo>
                      <a:pt x="1125" y="26"/>
                      <a:pt x="1125" y="17"/>
                      <a:pt x="1116" y="8"/>
                    </a:cubicBezTo>
                    <a:cubicBezTo>
                      <a:pt x="1111" y="3"/>
                      <a:pt x="1107" y="1"/>
                      <a:pt x="1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1154;p49">
                <a:extLst>
                  <a:ext uri="{FF2B5EF4-FFF2-40B4-BE49-F238E27FC236}">
                    <a16:creationId xmlns:a16="http://schemas.microsoft.com/office/drawing/2014/main" id="{1851C085-00B2-D883-4AAB-B7153F4747EA}"/>
                  </a:ext>
                </a:extLst>
              </p:cNvPr>
              <p:cNvSpPr/>
              <p:nvPr/>
            </p:nvSpPr>
            <p:spPr>
              <a:xfrm>
                <a:off x="6691600" y="3201400"/>
                <a:ext cx="26775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655" extrusionOk="0">
                    <a:moveTo>
                      <a:pt x="1054" y="0"/>
                    </a:moveTo>
                    <a:cubicBezTo>
                      <a:pt x="1048" y="0"/>
                      <a:pt x="1042" y="7"/>
                      <a:pt x="1035" y="13"/>
                    </a:cubicBezTo>
                    <a:cubicBezTo>
                      <a:pt x="678" y="530"/>
                      <a:pt x="330" y="1075"/>
                      <a:pt x="9" y="1628"/>
                    </a:cubicBezTo>
                    <a:cubicBezTo>
                      <a:pt x="0" y="1637"/>
                      <a:pt x="9" y="1646"/>
                      <a:pt x="18" y="1655"/>
                    </a:cubicBezTo>
                    <a:lnTo>
                      <a:pt x="27" y="1655"/>
                    </a:lnTo>
                    <a:cubicBezTo>
                      <a:pt x="27" y="1655"/>
                      <a:pt x="36" y="1655"/>
                      <a:pt x="45" y="1646"/>
                    </a:cubicBezTo>
                    <a:cubicBezTo>
                      <a:pt x="357" y="1093"/>
                      <a:pt x="705" y="557"/>
                      <a:pt x="1071" y="31"/>
                    </a:cubicBezTo>
                    <a:cubicBezTo>
                      <a:pt x="1071" y="22"/>
                      <a:pt x="1071" y="13"/>
                      <a:pt x="1062" y="4"/>
                    </a:cubicBezTo>
                    <a:cubicBezTo>
                      <a:pt x="1059" y="2"/>
                      <a:pt x="1057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11155;p49">
                <a:extLst>
                  <a:ext uri="{FF2B5EF4-FFF2-40B4-BE49-F238E27FC236}">
                    <a16:creationId xmlns:a16="http://schemas.microsoft.com/office/drawing/2014/main" id="{19292A9D-0B45-7EA0-559E-A8E98AB29044}"/>
                  </a:ext>
                </a:extLst>
              </p:cNvPr>
              <p:cNvSpPr/>
              <p:nvPr/>
            </p:nvSpPr>
            <p:spPr>
              <a:xfrm>
                <a:off x="6695175" y="3211575"/>
                <a:ext cx="337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078" extrusionOk="0">
                    <a:moveTo>
                      <a:pt x="1325" y="1"/>
                    </a:moveTo>
                    <a:cubicBezTo>
                      <a:pt x="1320" y="1"/>
                      <a:pt x="1316" y="3"/>
                      <a:pt x="1312" y="8"/>
                    </a:cubicBezTo>
                    <a:cubicBezTo>
                      <a:pt x="830" y="659"/>
                      <a:pt x="393" y="1346"/>
                      <a:pt x="9" y="2050"/>
                    </a:cubicBezTo>
                    <a:cubicBezTo>
                      <a:pt x="0" y="2059"/>
                      <a:pt x="0" y="2068"/>
                      <a:pt x="9" y="2077"/>
                    </a:cubicBezTo>
                    <a:lnTo>
                      <a:pt x="18" y="2077"/>
                    </a:lnTo>
                    <a:cubicBezTo>
                      <a:pt x="27" y="2077"/>
                      <a:pt x="36" y="2077"/>
                      <a:pt x="36" y="2068"/>
                    </a:cubicBezTo>
                    <a:cubicBezTo>
                      <a:pt x="428" y="1363"/>
                      <a:pt x="865" y="677"/>
                      <a:pt x="1338" y="34"/>
                    </a:cubicBezTo>
                    <a:cubicBezTo>
                      <a:pt x="1347" y="25"/>
                      <a:pt x="1347" y="8"/>
                      <a:pt x="1338" y="8"/>
                    </a:cubicBezTo>
                    <a:cubicBezTo>
                      <a:pt x="1334" y="3"/>
                      <a:pt x="1329" y="1"/>
                      <a:pt x="1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11156;p49">
                <a:extLst>
                  <a:ext uri="{FF2B5EF4-FFF2-40B4-BE49-F238E27FC236}">
                    <a16:creationId xmlns:a16="http://schemas.microsoft.com/office/drawing/2014/main" id="{1E70719E-7D07-CFB8-F410-90186A520085}"/>
                  </a:ext>
                </a:extLst>
              </p:cNvPr>
              <p:cNvSpPr/>
              <p:nvPr/>
            </p:nvSpPr>
            <p:spPr>
              <a:xfrm>
                <a:off x="6702300" y="3230775"/>
                <a:ext cx="31475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854" extrusionOk="0">
                    <a:moveTo>
                      <a:pt x="1236" y="0"/>
                    </a:moveTo>
                    <a:cubicBezTo>
                      <a:pt x="1232" y="0"/>
                      <a:pt x="1227" y="2"/>
                      <a:pt x="1223" y="7"/>
                    </a:cubicBezTo>
                    <a:cubicBezTo>
                      <a:pt x="812" y="604"/>
                      <a:pt x="402" y="1211"/>
                      <a:pt x="10" y="1827"/>
                    </a:cubicBezTo>
                    <a:cubicBezTo>
                      <a:pt x="1" y="1836"/>
                      <a:pt x="10" y="1844"/>
                      <a:pt x="18" y="1853"/>
                    </a:cubicBezTo>
                    <a:lnTo>
                      <a:pt x="27" y="1853"/>
                    </a:lnTo>
                    <a:cubicBezTo>
                      <a:pt x="36" y="1853"/>
                      <a:pt x="36" y="1853"/>
                      <a:pt x="45" y="1844"/>
                    </a:cubicBezTo>
                    <a:cubicBezTo>
                      <a:pt x="429" y="1238"/>
                      <a:pt x="839" y="622"/>
                      <a:pt x="1258" y="33"/>
                    </a:cubicBezTo>
                    <a:cubicBezTo>
                      <a:pt x="1258" y="25"/>
                      <a:pt x="1258" y="7"/>
                      <a:pt x="1250" y="7"/>
                    </a:cubicBezTo>
                    <a:cubicBezTo>
                      <a:pt x="1245" y="2"/>
                      <a:pt x="1241" y="0"/>
                      <a:pt x="1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1157;p49">
                <a:extLst>
                  <a:ext uri="{FF2B5EF4-FFF2-40B4-BE49-F238E27FC236}">
                    <a16:creationId xmlns:a16="http://schemas.microsoft.com/office/drawing/2014/main" id="{072CACA7-D1DA-568F-962B-624BC05754FE}"/>
                  </a:ext>
                </a:extLst>
              </p:cNvPr>
              <p:cNvSpPr/>
              <p:nvPr/>
            </p:nvSpPr>
            <p:spPr>
              <a:xfrm>
                <a:off x="6707425" y="3246550"/>
                <a:ext cx="35725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079" extrusionOk="0">
                    <a:moveTo>
                      <a:pt x="1419" y="0"/>
                    </a:moveTo>
                    <a:cubicBezTo>
                      <a:pt x="1410" y="0"/>
                      <a:pt x="1401" y="0"/>
                      <a:pt x="1392" y="9"/>
                    </a:cubicBezTo>
                    <a:cubicBezTo>
                      <a:pt x="920" y="669"/>
                      <a:pt x="456" y="1356"/>
                      <a:pt x="10" y="2043"/>
                    </a:cubicBezTo>
                    <a:cubicBezTo>
                      <a:pt x="1" y="2052"/>
                      <a:pt x="1" y="2070"/>
                      <a:pt x="10" y="2070"/>
                    </a:cubicBezTo>
                    <a:cubicBezTo>
                      <a:pt x="19" y="2079"/>
                      <a:pt x="19" y="2079"/>
                      <a:pt x="19" y="2079"/>
                    </a:cubicBezTo>
                    <a:cubicBezTo>
                      <a:pt x="28" y="2079"/>
                      <a:pt x="36" y="2070"/>
                      <a:pt x="36" y="2070"/>
                    </a:cubicBezTo>
                    <a:cubicBezTo>
                      <a:pt x="483" y="1383"/>
                      <a:pt x="955" y="696"/>
                      <a:pt x="1428" y="27"/>
                    </a:cubicBezTo>
                    <a:cubicBezTo>
                      <a:pt x="1428" y="18"/>
                      <a:pt x="1428" y="9"/>
                      <a:pt x="1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1158;p49">
                <a:extLst>
                  <a:ext uri="{FF2B5EF4-FFF2-40B4-BE49-F238E27FC236}">
                    <a16:creationId xmlns:a16="http://schemas.microsoft.com/office/drawing/2014/main" id="{9E981121-8E84-9FC2-95DF-F155AFAB8E56}"/>
                  </a:ext>
                </a:extLst>
              </p:cNvPr>
              <p:cNvSpPr/>
              <p:nvPr/>
            </p:nvSpPr>
            <p:spPr>
              <a:xfrm>
                <a:off x="6713000" y="3260650"/>
                <a:ext cx="395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229" extrusionOk="0">
                    <a:moveTo>
                      <a:pt x="1558" y="0"/>
                    </a:moveTo>
                    <a:cubicBezTo>
                      <a:pt x="1553" y="0"/>
                      <a:pt x="1549" y="3"/>
                      <a:pt x="1544" y="7"/>
                    </a:cubicBezTo>
                    <a:cubicBezTo>
                      <a:pt x="991" y="703"/>
                      <a:pt x="474" y="1443"/>
                      <a:pt x="10" y="2202"/>
                    </a:cubicBezTo>
                    <a:cubicBezTo>
                      <a:pt x="1" y="2211"/>
                      <a:pt x="1" y="2220"/>
                      <a:pt x="10" y="2228"/>
                    </a:cubicBezTo>
                    <a:lnTo>
                      <a:pt x="28" y="2228"/>
                    </a:lnTo>
                    <a:cubicBezTo>
                      <a:pt x="28" y="2228"/>
                      <a:pt x="36" y="2228"/>
                      <a:pt x="36" y="2220"/>
                    </a:cubicBezTo>
                    <a:cubicBezTo>
                      <a:pt x="509" y="1461"/>
                      <a:pt x="1027" y="730"/>
                      <a:pt x="1580" y="34"/>
                    </a:cubicBezTo>
                    <a:cubicBezTo>
                      <a:pt x="1580" y="25"/>
                      <a:pt x="1580" y="7"/>
                      <a:pt x="1571" y="7"/>
                    </a:cubicBezTo>
                    <a:cubicBezTo>
                      <a:pt x="1566" y="3"/>
                      <a:pt x="1562" y="0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11159;p49">
                <a:extLst>
                  <a:ext uri="{FF2B5EF4-FFF2-40B4-BE49-F238E27FC236}">
                    <a16:creationId xmlns:a16="http://schemas.microsoft.com/office/drawing/2014/main" id="{B79F5E4A-7AD2-928A-0C86-87E296AAF066}"/>
                  </a:ext>
                </a:extLst>
              </p:cNvPr>
              <p:cNvSpPr/>
              <p:nvPr/>
            </p:nvSpPr>
            <p:spPr>
              <a:xfrm>
                <a:off x="6720600" y="3276475"/>
                <a:ext cx="39500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2247" extrusionOk="0">
                    <a:moveTo>
                      <a:pt x="1557" y="1"/>
                    </a:moveTo>
                    <a:cubicBezTo>
                      <a:pt x="1552" y="1"/>
                      <a:pt x="1548" y="3"/>
                      <a:pt x="1543" y="8"/>
                    </a:cubicBezTo>
                    <a:cubicBezTo>
                      <a:pt x="1044" y="748"/>
                      <a:pt x="526" y="1488"/>
                      <a:pt x="9" y="2220"/>
                    </a:cubicBezTo>
                    <a:cubicBezTo>
                      <a:pt x="0" y="2220"/>
                      <a:pt x="0" y="2238"/>
                      <a:pt x="9" y="2238"/>
                    </a:cubicBezTo>
                    <a:cubicBezTo>
                      <a:pt x="9" y="2247"/>
                      <a:pt x="18" y="2247"/>
                      <a:pt x="18" y="2247"/>
                    </a:cubicBezTo>
                    <a:cubicBezTo>
                      <a:pt x="27" y="2247"/>
                      <a:pt x="36" y="2247"/>
                      <a:pt x="36" y="2238"/>
                    </a:cubicBezTo>
                    <a:cubicBezTo>
                      <a:pt x="562" y="1515"/>
                      <a:pt x="1080" y="775"/>
                      <a:pt x="1579" y="34"/>
                    </a:cubicBezTo>
                    <a:cubicBezTo>
                      <a:pt x="1579" y="25"/>
                      <a:pt x="1579" y="8"/>
                      <a:pt x="1570" y="8"/>
                    </a:cubicBezTo>
                    <a:cubicBezTo>
                      <a:pt x="1566" y="3"/>
                      <a:pt x="1561" y="1"/>
                      <a:pt x="15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11160;p49">
                <a:extLst>
                  <a:ext uri="{FF2B5EF4-FFF2-40B4-BE49-F238E27FC236}">
                    <a16:creationId xmlns:a16="http://schemas.microsoft.com/office/drawing/2014/main" id="{BBA1B6B0-457C-CCC3-AE29-FC733B659894}"/>
                  </a:ext>
                </a:extLst>
              </p:cNvPr>
              <p:cNvSpPr/>
              <p:nvPr/>
            </p:nvSpPr>
            <p:spPr>
              <a:xfrm>
                <a:off x="6726400" y="3289500"/>
                <a:ext cx="42825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511" extrusionOk="0">
                    <a:moveTo>
                      <a:pt x="1687" y="0"/>
                    </a:moveTo>
                    <a:cubicBezTo>
                      <a:pt x="1681" y="0"/>
                      <a:pt x="1675" y="7"/>
                      <a:pt x="1668" y="13"/>
                    </a:cubicBezTo>
                    <a:lnTo>
                      <a:pt x="0" y="2484"/>
                    </a:lnTo>
                    <a:cubicBezTo>
                      <a:pt x="0" y="2493"/>
                      <a:pt x="0" y="2502"/>
                      <a:pt x="9" y="2511"/>
                    </a:cubicBezTo>
                    <a:lnTo>
                      <a:pt x="18" y="2511"/>
                    </a:lnTo>
                    <a:cubicBezTo>
                      <a:pt x="27" y="2511"/>
                      <a:pt x="27" y="2511"/>
                      <a:pt x="36" y="2502"/>
                    </a:cubicBezTo>
                    <a:lnTo>
                      <a:pt x="1704" y="31"/>
                    </a:lnTo>
                    <a:cubicBezTo>
                      <a:pt x="1713" y="22"/>
                      <a:pt x="1704" y="13"/>
                      <a:pt x="1695" y="4"/>
                    </a:cubicBezTo>
                    <a:cubicBezTo>
                      <a:pt x="1692" y="1"/>
                      <a:pt x="1690" y="0"/>
                      <a:pt x="1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11161;p49">
                <a:extLst>
                  <a:ext uri="{FF2B5EF4-FFF2-40B4-BE49-F238E27FC236}">
                    <a16:creationId xmlns:a16="http://schemas.microsoft.com/office/drawing/2014/main" id="{B42AE9E9-8323-562F-F7F3-7E00EF8CD196}"/>
                  </a:ext>
                </a:extLst>
              </p:cNvPr>
              <p:cNvSpPr/>
              <p:nvPr/>
            </p:nvSpPr>
            <p:spPr>
              <a:xfrm>
                <a:off x="6735300" y="3301025"/>
                <a:ext cx="457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639" extrusionOk="0">
                    <a:moveTo>
                      <a:pt x="1807" y="0"/>
                    </a:moveTo>
                    <a:cubicBezTo>
                      <a:pt x="1803" y="0"/>
                      <a:pt x="1798" y="2"/>
                      <a:pt x="1794" y="7"/>
                    </a:cubicBezTo>
                    <a:cubicBezTo>
                      <a:pt x="1152" y="836"/>
                      <a:pt x="545" y="1711"/>
                      <a:pt x="10" y="2612"/>
                    </a:cubicBezTo>
                    <a:cubicBezTo>
                      <a:pt x="1" y="2621"/>
                      <a:pt x="10" y="2630"/>
                      <a:pt x="19" y="2639"/>
                    </a:cubicBezTo>
                    <a:lnTo>
                      <a:pt x="28" y="2639"/>
                    </a:lnTo>
                    <a:cubicBezTo>
                      <a:pt x="28" y="2639"/>
                      <a:pt x="37" y="2639"/>
                      <a:pt x="37" y="2630"/>
                    </a:cubicBezTo>
                    <a:cubicBezTo>
                      <a:pt x="581" y="1729"/>
                      <a:pt x="1178" y="854"/>
                      <a:pt x="1830" y="34"/>
                    </a:cubicBezTo>
                    <a:cubicBezTo>
                      <a:pt x="1830" y="25"/>
                      <a:pt x="1830" y="16"/>
                      <a:pt x="1821" y="7"/>
                    </a:cubicBezTo>
                    <a:cubicBezTo>
                      <a:pt x="1816" y="2"/>
                      <a:pt x="1812" y="0"/>
                      <a:pt x="1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1162;p49">
                <a:extLst>
                  <a:ext uri="{FF2B5EF4-FFF2-40B4-BE49-F238E27FC236}">
                    <a16:creationId xmlns:a16="http://schemas.microsoft.com/office/drawing/2014/main" id="{9BCEC114-1510-287A-42D4-12FE7A57C290}"/>
                  </a:ext>
                </a:extLst>
              </p:cNvPr>
              <p:cNvSpPr/>
              <p:nvPr/>
            </p:nvSpPr>
            <p:spPr>
              <a:xfrm>
                <a:off x="6743550" y="3315075"/>
                <a:ext cx="47550" cy="724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2898" extrusionOk="0">
                    <a:moveTo>
                      <a:pt x="1879" y="0"/>
                    </a:moveTo>
                    <a:cubicBezTo>
                      <a:pt x="1874" y="0"/>
                      <a:pt x="1870" y="2"/>
                      <a:pt x="1865" y="7"/>
                    </a:cubicBezTo>
                    <a:cubicBezTo>
                      <a:pt x="1161" y="899"/>
                      <a:pt x="536" y="1862"/>
                      <a:pt x="10" y="2870"/>
                    </a:cubicBezTo>
                    <a:cubicBezTo>
                      <a:pt x="1" y="2879"/>
                      <a:pt x="10" y="2888"/>
                      <a:pt x="19" y="2897"/>
                    </a:cubicBezTo>
                    <a:lnTo>
                      <a:pt x="28" y="2897"/>
                    </a:lnTo>
                    <a:cubicBezTo>
                      <a:pt x="28" y="2897"/>
                      <a:pt x="37" y="2897"/>
                      <a:pt x="46" y="2888"/>
                    </a:cubicBezTo>
                    <a:cubicBezTo>
                      <a:pt x="572" y="1880"/>
                      <a:pt x="1196" y="926"/>
                      <a:pt x="1892" y="34"/>
                    </a:cubicBezTo>
                    <a:cubicBezTo>
                      <a:pt x="1901" y="25"/>
                      <a:pt x="1901" y="16"/>
                      <a:pt x="1892" y="7"/>
                    </a:cubicBezTo>
                    <a:cubicBezTo>
                      <a:pt x="1888" y="2"/>
                      <a:pt x="1883" y="0"/>
                      <a:pt x="18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11163;p49">
                <a:extLst>
                  <a:ext uri="{FF2B5EF4-FFF2-40B4-BE49-F238E27FC236}">
                    <a16:creationId xmlns:a16="http://schemas.microsoft.com/office/drawing/2014/main" id="{C40B417E-EDAE-F84B-0E75-0002B5BEF3B9}"/>
                  </a:ext>
                </a:extLst>
              </p:cNvPr>
              <p:cNvSpPr/>
              <p:nvPr/>
            </p:nvSpPr>
            <p:spPr>
              <a:xfrm>
                <a:off x="6752925" y="3332850"/>
                <a:ext cx="44850" cy="6940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776" extrusionOk="0">
                    <a:moveTo>
                      <a:pt x="1785" y="1"/>
                    </a:moveTo>
                    <a:cubicBezTo>
                      <a:pt x="1776" y="1"/>
                      <a:pt x="1767" y="1"/>
                      <a:pt x="1758" y="10"/>
                    </a:cubicBezTo>
                    <a:cubicBezTo>
                      <a:pt x="1089" y="857"/>
                      <a:pt x="500" y="1785"/>
                      <a:pt x="10" y="2748"/>
                    </a:cubicBezTo>
                    <a:cubicBezTo>
                      <a:pt x="1" y="2757"/>
                      <a:pt x="1" y="2775"/>
                      <a:pt x="10" y="2775"/>
                    </a:cubicBezTo>
                    <a:lnTo>
                      <a:pt x="19" y="2775"/>
                    </a:lnTo>
                    <a:cubicBezTo>
                      <a:pt x="27" y="2775"/>
                      <a:pt x="36" y="2775"/>
                      <a:pt x="36" y="2766"/>
                    </a:cubicBezTo>
                    <a:cubicBezTo>
                      <a:pt x="527" y="1803"/>
                      <a:pt x="1116" y="884"/>
                      <a:pt x="1785" y="27"/>
                    </a:cubicBezTo>
                    <a:cubicBezTo>
                      <a:pt x="1794" y="27"/>
                      <a:pt x="1794" y="10"/>
                      <a:pt x="1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11164;p49">
                <a:extLst>
                  <a:ext uri="{FF2B5EF4-FFF2-40B4-BE49-F238E27FC236}">
                    <a16:creationId xmlns:a16="http://schemas.microsoft.com/office/drawing/2014/main" id="{998953C6-32E7-7526-B9F5-90E6239C7388}"/>
                  </a:ext>
                </a:extLst>
              </p:cNvPr>
              <p:cNvSpPr/>
              <p:nvPr/>
            </p:nvSpPr>
            <p:spPr>
              <a:xfrm>
                <a:off x="6759850" y="3339900"/>
                <a:ext cx="51325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296" extrusionOk="0">
                    <a:moveTo>
                      <a:pt x="2031" y="0"/>
                    </a:moveTo>
                    <a:cubicBezTo>
                      <a:pt x="2025" y="0"/>
                      <a:pt x="2016" y="7"/>
                      <a:pt x="2016" y="13"/>
                    </a:cubicBezTo>
                    <a:cubicBezTo>
                      <a:pt x="1231" y="1021"/>
                      <a:pt x="553" y="2118"/>
                      <a:pt x="0" y="3269"/>
                    </a:cubicBezTo>
                    <a:cubicBezTo>
                      <a:pt x="0" y="3278"/>
                      <a:pt x="0" y="3287"/>
                      <a:pt x="9" y="3296"/>
                    </a:cubicBezTo>
                    <a:lnTo>
                      <a:pt x="18" y="3296"/>
                    </a:lnTo>
                    <a:cubicBezTo>
                      <a:pt x="27" y="3296"/>
                      <a:pt x="27" y="3296"/>
                      <a:pt x="36" y="3287"/>
                    </a:cubicBezTo>
                    <a:cubicBezTo>
                      <a:pt x="589" y="2136"/>
                      <a:pt x="1267" y="1039"/>
                      <a:pt x="2043" y="31"/>
                    </a:cubicBezTo>
                    <a:cubicBezTo>
                      <a:pt x="2052" y="22"/>
                      <a:pt x="2043" y="13"/>
                      <a:pt x="2034" y="4"/>
                    </a:cubicBezTo>
                    <a:cubicBezTo>
                      <a:pt x="2034" y="1"/>
                      <a:pt x="2033" y="0"/>
                      <a:pt x="20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11165;p49">
                <a:extLst>
                  <a:ext uri="{FF2B5EF4-FFF2-40B4-BE49-F238E27FC236}">
                    <a16:creationId xmlns:a16="http://schemas.microsoft.com/office/drawing/2014/main" id="{28DEFB8F-333C-A041-622D-7C284D635DC2}"/>
                  </a:ext>
                </a:extLst>
              </p:cNvPr>
              <p:cNvSpPr/>
              <p:nvPr/>
            </p:nvSpPr>
            <p:spPr>
              <a:xfrm>
                <a:off x="6777025" y="3350925"/>
                <a:ext cx="49075" cy="7585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3034" extrusionOk="0">
                    <a:moveTo>
                      <a:pt x="1954" y="0"/>
                    </a:moveTo>
                    <a:cubicBezTo>
                      <a:pt x="1945" y="0"/>
                      <a:pt x="1936" y="0"/>
                      <a:pt x="1927" y="9"/>
                    </a:cubicBezTo>
                    <a:cubicBezTo>
                      <a:pt x="1204" y="946"/>
                      <a:pt x="562" y="1954"/>
                      <a:pt x="0" y="3007"/>
                    </a:cubicBezTo>
                    <a:cubicBezTo>
                      <a:pt x="0" y="3016"/>
                      <a:pt x="0" y="3024"/>
                      <a:pt x="9" y="3033"/>
                    </a:cubicBezTo>
                    <a:lnTo>
                      <a:pt x="18" y="3033"/>
                    </a:lnTo>
                    <a:cubicBezTo>
                      <a:pt x="27" y="3033"/>
                      <a:pt x="27" y="3024"/>
                      <a:pt x="36" y="3024"/>
                    </a:cubicBezTo>
                    <a:cubicBezTo>
                      <a:pt x="589" y="1972"/>
                      <a:pt x="1240" y="973"/>
                      <a:pt x="1954" y="27"/>
                    </a:cubicBezTo>
                    <a:cubicBezTo>
                      <a:pt x="1963" y="18"/>
                      <a:pt x="1963" y="9"/>
                      <a:pt x="1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11166;p49">
                <a:extLst>
                  <a:ext uri="{FF2B5EF4-FFF2-40B4-BE49-F238E27FC236}">
                    <a16:creationId xmlns:a16="http://schemas.microsoft.com/office/drawing/2014/main" id="{271E9948-86D5-D490-C429-9C6A7C234C40}"/>
                  </a:ext>
                </a:extLst>
              </p:cNvPr>
              <p:cNvSpPr/>
              <p:nvPr/>
            </p:nvSpPr>
            <p:spPr>
              <a:xfrm>
                <a:off x="6794850" y="3359175"/>
                <a:ext cx="4330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766" extrusionOk="0">
                    <a:moveTo>
                      <a:pt x="1723" y="0"/>
                    </a:moveTo>
                    <a:cubicBezTo>
                      <a:pt x="1714" y="0"/>
                      <a:pt x="1705" y="0"/>
                      <a:pt x="1696" y="9"/>
                    </a:cubicBezTo>
                    <a:cubicBezTo>
                      <a:pt x="1080" y="883"/>
                      <a:pt x="518" y="1802"/>
                      <a:pt x="10" y="2739"/>
                    </a:cubicBezTo>
                    <a:cubicBezTo>
                      <a:pt x="1" y="2748"/>
                      <a:pt x="10" y="2757"/>
                      <a:pt x="19" y="2766"/>
                    </a:cubicBezTo>
                    <a:lnTo>
                      <a:pt x="28" y="2766"/>
                    </a:lnTo>
                    <a:cubicBezTo>
                      <a:pt x="28" y="2766"/>
                      <a:pt x="37" y="2766"/>
                      <a:pt x="37" y="2757"/>
                    </a:cubicBezTo>
                    <a:cubicBezTo>
                      <a:pt x="545" y="1820"/>
                      <a:pt x="1116" y="901"/>
                      <a:pt x="1732" y="27"/>
                    </a:cubicBezTo>
                    <a:cubicBezTo>
                      <a:pt x="1732" y="18"/>
                      <a:pt x="1732" y="9"/>
                      <a:pt x="17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11167;p49">
                <a:extLst>
                  <a:ext uri="{FF2B5EF4-FFF2-40B4-BE49-F238E27FC236}">
                    <a16:creationId xmlns:a16="http://schemas.microsoft.com/office/drawing/2014/main" id="{8E31A35C-F386-042B-9B09-78631B533CA3}"/>
                  </a:ext>
                </a:extLst>
              </p:cNvPr>
              <p:cNvSpPr/>
              <p:nvPr/>
            </p:nvSpPr>
            <p:spPr>
              <a:xfrm>
                <a:off x="6814475" y="3366000"/>
                <a:ext cx="37500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2431" extrusionOk="0">
                    <a:moveTo>
                      <a:pt x="1481" y="0"/>
                    </a:moveTo>
                    <a:cubicBezTo>
                      <a:pt x="1473" y="0"/>
                      <a:pt x="1464" y="6"/>
                      <a:pt x="1464" y="13"/>
                    </a:cubicBezTo>
                    <a:cubicBezTo>
                      <a:pt x="947" y="780"/>
                      <a:pt x="456" y="1592"/>
                      <a:pt x="10" y="2404"/>
                    </a:cubicBezTo>
                    <a:cubicBezTo>
                      <a:pt x="1" y="2413"/>
                      <a:pt x="10" y="2430"/>
                      <a:pt x="19" y="2430"/>
                    </a:cubicBezTo>
                    <a:lnTo>
                      <a:pt x="28" y="2430"/>
                    </a:lnTo>
                    <a:cubicBezTo>
                      <a:pt x="28" y="2430"/>
                      <a:pt x="37" y="2430"/>
                      <a:pt x="37" y="2421"/>
                    </a:cubicBezTo>
                    <a:cubicBezTo>
                      <a:pt x="483" y="1610"/>
                      <a:pt x="973" y="798"/>
                      <a:pt x="1491" y="31"/>
                    </a:cubicBezTo>
                    <a:cubicBezTo>
                      <a:pt x="1500" y="22"/>
                      <a:pt x="1500" y="13"/>
                      <a:pt x="1491" y="4"/>
                    </a:cubicBezTo>
                    <a:cubicBezTo>
                      <a:pt x="1488" y="1"/>
                      <a:pt x="1485" y="0"/>
                      <a:pt x="1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11168;p49">
                <a:extLst>
                  <a:ext uri="{FF2B5EF4-FFF2-40B4-BE49-F238E27FC236}">
                    <a16:creationId xmlns:a16="http://schemas.microsoft.com/office/drawing/2014/main" id="{7E938A9E-8295-EAFA-5464-2A1A5F261B21}"/>
                  </a:ext>
                </a:extLst>
              </p:cNvPr>
              <p:cNvSpPr/>
              <p:nvPr/>
            </p:nvSpPr>
            <p:spPr>
              <a:xfrm>
                <a:off x="6832775" y="3373000"/>
                <a:ext cx="319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169" extrusionOk="0">
                    <a:moveTo>
                      <a:pt x="1258" y="0"/>
                    </a:moveTo>
                    <a:cubicBezTo>
                      <a:pt x="1249" y="0"/>
                      <a:pt x="1240" y="0"/>
                      <a:pt x="1240" y="9"/>
                    </a:cubicBezTo>
                    <a:cubicBezTo>
                      <a:pt x="821" y="714"/>
                      <a:pt x="402" y="1428"/>
                      <a:pt x="0" y="2141"/>
                    </a:cubicBezTo>
                    <a:cubicBezTo>
                      <a:pt x="0" y="2150"/>
                      <a:pt x="0" y="2159"/>
                      <a:pt x="9" y="2168"/>
                    </a:cubicBezTo>
                    <a:lnTo>
                      <a:pt x="18" y="2168"/>
                    </a:lnTo>
                    <a:cubicBezTo>
                      <a:pt x="27" y="2168"/>
                      <a:pt x="36" y="2168"/>
                      <a:pt x="36" y="2159"/>
                    </a:cubicBezTo>
                    <a:cubicBezTo>
                      <a:pt x="438" y="1446"/>
                      <a:pt x="857" y="732"/>
                      <a:pt x="1267" y="27"/>
                    </a:cubicBezTo>
                    <a:cubicBezTo>
                      <a:pt x="1276" y="18"/>
                      <a:pt x="1267" y="9"/>
                      <a:pt x="1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11169;p49">
                <a:extLst>
                  <a:ext uri="{FF2B5EF4-FFF2-40B4-BE49-F238E27FC236}">
                    <a16:creationId xmlns:a16="http://schemas.microsoft.com/office/drawing/2014/main" id="{46E722CB-7294-35B4-10D7-CE9750BD0644}"/>
                  </a:ext>
                </a:extLst>
              </p:cNvPr>
              <p:cNvSpPr/>
              <p:nvPr/>
            </p:nvSpPr>
            <p:spPr>
              <a:xfrm>
                <a:off x="6850400" y="3379150"/>
                <a:ext cx="30800" cy="46275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851" extrusionOk="0">
                    <a:moveTo>
                      <a:pt x="1215" y="0"/>
                    </a:moveTo>
                    <a:cubicBezTo>
                      <a:pt x="1208" y="0"/>
                      <a:pt x="1202" y="7"/>
                      <a:pt x="1196" y="13"/>
                    </a:cubicBezTo>
                    <a:cubicBezTo>
                      <a:pt x="758" y="575"/>
                      <a:pt x="357" y="1191"/>
                      <a:pt x="0" y="1824"/>
                    </a:cubicBezTo>
                    <a:cubicBezTo>
                      <a:pt x="0" y="1833"/>
                      <a:pt x="0" y="1842"/>
                      <a:pt x="9" y="1851"/>
                    </a:cubicBezTo>
                    <a:lnTo>
                      <a:pt x="18" y="1851"/>
                    </a:lnTo>
                    <a:cubicBezTo>
                      <a:pt x="27" y="1851"/>
                      <a:pt x="36" y="1851"/>
                      <a:pt x="36" y="1842"/>
                    </a:cubicBezTo>
                    <a:cubicBezTo>
                      <a:pt x="384" y="1209"/>
                      <a:pt x="785" y="602"/>
                      <a:pt x="1222" y="31"/>
                    </a:cubicBezTo>
                    <a:cubicBezTo>
                      <a:pt x="1231" y="22"/>
                      <a:pt x="1231" y="13"/>
                      <a:pt x="1222" y="4"/>
                    </a:cubicBezTo>
                    <a:cubicBezTo>
                      <a:pt x="1220" y="2"/>
                      <a:pt x="1217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11170;p49">
                <a:extLst>
                  <a:ext uri="{FF2B5EF4-FFF2-40B4-BE49-F238E27FC236}">
                    <a16:creationId xmlns:a16="http://schemas.microsoft.com/office/drawing/2014/main" id="{46B9ACD3-78C9-4DD6-2AFF-FC2163C3C5DE}"/>
                  </a:ext>
                </a:extLst>
              </p:cNvPr>
              <p:cNvSpPr/>
              <p:nvPr/>
            </p:nvSpPr>
            <p:spPr>
              <a:xfrm>
                <a:off x="6872250" y="3385050"/>
                <a:ext cx="25225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64" extrusionOk="0">
                    <a:moveTo>
                      <a:pt x="1000" y="0"/>
                    </a:moveTo>
                    <a:cubicBezTo>
                      <a:pt x="991" y="0"/>
                      <a:pt x="973" y="0"/>
                      <a:pt x="973" y="9"/>
                    </a:cubicBezTo>
                    <a:cubicBezTo>
                      <a:pt x="634" y="473"/>
                      <a:pt x="313" y="946"/>
                      <a:pt x="9" y="1436"/>
                    </a:cubicBezTo>
                    <a:cubicBezTo>
                      <a:pt x="0" y="1445"/>
                      <a:pt x="9" y="1454"/>
                      <a:pt x="18" y="1463"/>
                    </a:cubicBezTo>
                    <a:lnTo>
                      <a:pt x="27" y="1463"/>
                    </a:lnTo>
                    <a:cubicBezTo>
                      <a:pt x="27" y="1463"/>
                      <a:pt x="36" y="1454"/>
                      <a:pt x="36" y="1454"/>
                    </a:cubicBezTo>
                    <a:cubicBezTo>
                      <a:pt x="339" y="973"/>
                      <a:pt x="661" y="491"/>
                      <a:pt x="1000" y="27"/>
                    </a:cubicBezTo>
                    <a:cubicBezTo>
                      <a:pt x="1009" y="18"/>
                      <a:pt x="1009" y="9"/>
                      <a:pt x="1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11171;p49">
                <a:extLst>
                  <a:ext uri="{FF2B5EF4-FFF2-40B4-BE49-F238E27FC236}">
                    <a16:creationId xmlns:a16="http://schemas.microsoft.com/office/drawing/2014/main" id="{E7042C88-82BD-B73A-6FF4-1D9CD26F641B}"/>
                  </a:ext>
                </a:extLst>
              </p:cNvPr>
              <p:cNvSpPr/>
              <p:nvPr/>
            </p:nvSpPr>
            <p:spPr>
              <a:xfrm>
                <a:off x="6890325" y="3386150"/>
                <a:ext cx="21650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04" extrusionOk="0">
                    <a:moveTo>
                      <a:pt x="848" y="1"/>
                    </a:moveTo>
                    <a:cubicBezTo>
                      <a:pt x="848" y="1"/>
                      <a:pt x="830" y="1"/>
                      <a:pt x="830" y="10"/>
                    </a:cubicBezTo>
                    <a:lnTo>
                      <a:pt x="0" y="1268"/>
                    </a:lnTo>
                    <a:cubicBezTo>
                      <a:pt x="0" y="1276"/>
                      <a:pt x="0" y="1294"/>
                      <a:pt x="9" y="1294"/>
                    </a:cubicBezTo>
                    <a:cubicBezTo>
                      <a:pt x="9" y="1294"/>
                      <a:pt x="18" y="1303"/>
                      <a:pt x="18" y="1303"/>
                    </a:cubicBezTo>
                    <a:cubicBezTo>
                      <a:pt x="27" y="1303"/>
                      <a:pt x="27" y="1294"/>
                      <a:pt x="36" y="1294"/>
                    </a:cubicBezTo>
                    <a:lnTo>
                      <a:pt x="856" y="27"/>
                    </a:lnTo>
                    <a:cubicBezTo>
                      <a:pt x="865" y="19"/>
                      <a:pt x="856" y="10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11172;p49">
                <a:extLst>
                  <a:ext uri="{FF2B5EF4-FFF2-40B4-BE49-F238E27FC236}">
                    <a16:creationId xmlns:a16="http://schemas.microsoft.com/office/drawing/2014/main" id="{1B062C91-18C3-B840-7E60-25A72EA0BA44}"/>
                  </a:ext>
                </a:extLst>
              </p:cNvPr>
              <p:cNvSpPr/>
              <p:nvPr/>
            </p:nvSpPr>
            <p:spPr>
              <a:xfrm>
                <a:off x="6910175" y="3387100"/>
                <a:ext cx="17175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78" extrusionOk="0">
                    <a:moveTo>
                      <a:pt x="665" y="1"/>
                    </a:moveTo>
                    <a:cubicBezTo>
                      <a:pt x="660" y="1"/>
                      <a:pt x="656" y="3"/>
                      <a:pt x="651" y="7"/>
                    </a:cubicBezTo>
                    <a:cubicBezTo>
                      <a:pt x="410" y="337"/>
                      <a:pt x="187" y="685"/>
                      <a:pt x="0" y="1051"/>
                    </a:cubicBezTo>
                    <a:cubicBezTo>
                      <a:pt x="0" y="1060"/>
                      <a:pt x="0" y="1069"/>
                      <a:pt x="9" y="1069"/>
                    </a:cubicBezTo>
                    <a:cubicBezTo>
                      <a:pt x="18" y="1078"/>
                      <a:pt x="18" y="1078"/>
                      <a:pt x="18" y="1078"/>
                    </a:cubicBezTo>
                    <a:cubicBezTo>
                      <a:pt x="27" y="1078"/>
                      <a:pt x="36" y="1069"/>
                      <a:pt x="36" y="1060"/>
                    </a:cubicBezTo>
                    <a:cubicBezTo>
                      <a:pt x="223" y="703"/>
                      <a:pt x="437" y="355"/>
                      <a:pt x="687" y="25"/>
                    </a:cubicBezTo>
                    <a:cubicBezTo>
                      <a:pt x="687" y="25"/>
                      <a:pt x="687" y="7"/>
                      <a:pt x="678" y="7"/>
                    </a:cubicBezTo>
                    <a:cubicBezTo>
                      <a:pt x="674" y="3"/>
                      <a:pt x="669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11173;p49">
                <a:extLst>
                  <a:ext uri="{FF2B5EF4-FFF2-40B4-BE49-F238E27FC236}">
                    <a16:creationId xmlns:a16="http://schemas.microsoft.com/office/drawing/2014/main" id="{3625CFB3-D47A-3D6F-588B-8B92BAB17662}"/>
                  </a:ext>
                </a:extLst>
              </p:cNvPr>
              <p:cNvSpPr/>
              <p:nvPr/>
            </p:nvSpPr>
            <p:spPr>
              <a:xfrm>
                <a:off x="6933125" y="3388525"/>
                <a:ext cx="120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27" extrusionOk="0">
                    <a:moveTo>
                      <a:pt x="464" y="0"/>
                    </a:moveTo>
                    <a:cubicBezTo>
                      <a:pt x="456" y="0"/>
                      <a:pt x="447" y="6"/>
                      <a:pt x="447" y="13"/>
                    </a:cubicBezTo>
                    <a:lnTo>
                      <a:pt x="1" y="700"/>
                    </a:lnTo>
                    <a:cubicBezTo>
                      <a:pt x="1" y="709"/>
                      <a:pt x="1" y="718"/>
                      <a:pt x="10" y="726"/>
                    </a:cubicBezTo>
                    <a:lnTo>
                      <a:pt x="19" y="726"/>
                    </a:lnTo>
                    <a:cubicBezTo>
                      <a:pt x="28" y="726"/>
                      <a:pt x="28" y="726"/>
                      <a:pt x="37" y="718"/>
                    </a:cubicBezTo>
                    <a:lnTo>
                      <a:pt x="474" y="31"/>
                    </a:lnTo>
                    <a:cubicBezTo>
                      <a:pt x="483" y="22"/>
                      <a:pt x="483" y="13"/>
                      <a:pt x="474" y="4"/>
                    </a:cubicBezTo>
                    <a:cubicBezTo>
                      <a:pt x="471" y="1"/>
                      <a:pt x="468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11174;p49">
                <a:extLst>
                  <a:ext uri="{FF2B5EF4-FFF2-40B4-BE49-F238E27FC236}">
                    <a16:creationId xmlns:a16="http://schemas.microsoft.com/office/drawing/2014/main" id="{431389B1-55A9-3C69-3AA7-43026DEEAC31}"/>
                  </a:ext>
                </a:extLst>
              </p:cNvPr>
              <p:cNvSpPr/>
              <p:nvPr/>
            </p:nvSpPr>
            <p:spPr>
              <a:xfrm>
                <a:off x="6951425" y="3387050"/>
                <a:ext cx="67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93" extrusionOk="0">
                    <a:moveTo>
                      <a:pt x="259" y="0"/>
                    </a:moveTo>
                    <a:cubicBezTo>
                      <a:pt x="241" y="0"/>
                      <a:pt x="232" y="9"/>
                      <a:pt x="232" y="18"/>
                    </a:cubicBezTo>
                    <a:cubicBezTo>
                      <a:pt x="188" y="152"/>
                      <a:pt x="116" y="268"/>
                      <a:pt x="9" y="366"/>
                    </a:cubicBezTo>
                    <a:cubicBezTo>
                      <a:pt x="0" y="366"/>
                      <a:pt x="0" y="384"/>
                      <a:pt x="9" y="393"/>
                    </a:cubicBezTo>
                    <a:lnTo>
                      <a:pt x="36" y="393"/>
                    </a:lnTo>
                    <a:cubicBezTo>
                      <a:pt x="143" y="295"/>
                      <a:pt x="223" y="170"/>
                      <a:pt x="268" y="27"/>
                    </a:cubicBezTo>
                    <a:cubicBezTo>
                      <a:pt x="268" y="18"/>
                      <a:pt x="268" y="9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11175;p49">
                <a:extLst>
                  <a:ext uri="{FF2B5EF4-FFF2-40B4-BE49-F238E27FC236}">
                    <a16:creationId xmlns:a16="http://schemas.microsoft.com/office/drawing/2014/main" id="{B1D069EA-43BA-36A1-976F-87CA118B8CA9}"/>
                  </a:ext>
                </a:extLst>
              </p:cNvPr>
              <p:cNvSpPr/>
              <p:nvPr/>
            </p:nvSpPr>
            <p:spPr>
              <a:xfrm>
                <a:off x="6697175" y="2904100"/>
                <a:ext cx="256500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3056" extrusionOk="0">
                    <a:moveTo>
                      <a:pt x="10241" y="1"/>
                    </a:moveTo>
                    <a:cubicBezTo>
                      <a:pt x="10238" y="1"/>
                      <a:pt x="10235" y="2"/>
                      <a:pt x="10233" y="4"/>
                    </a:cubicBezTo>
                    <a:cubicBezTo>
                      <a:pt x="7396" y="1699"/>
                      <a:pt x="4167" y="2734"/>
                      <a:pt x="875" y="3002"/>
                    </a:cubicBezTo>
                    <a:cubicBezTo>
                      <a:pt x="760" y="3009"/>
                      <a:pt x="648" y="3015"/>
                      <a:pt x="539" y="3015"/>
                    </a:cubicBezTo>
                    <a:cubicBezTo>
                      <a:pt x="359" y="3015"/>
                      <a:pt x="188" y="2997"/>
                      <a:pt x="27" y="2931"/>
                    </a:cubicBezTo>
                    <a:cubicBezTo>
                      <a:pt x="18" y="2931"/>
                      <a:pt x="9" y="2931"/>
                      <a:pt x="0" y="2939"/>
                    </a:cubicBezTo>
                    <a:cubicBezTo>
                      <a:pt x="0" y="2948"/>
                      <a:pt x="0" y="2957"/>
                      <a:pt x="9" y="2966"/>
                    </a:cubicBezTo>
                    <a:cubicBezTo>
                      <a:pt x="179" y="3029"/>
                      <a:pt x="357" y="3055"/>
                      <a:pt x="536" y="3055"/>
                    </a:cubicBezTo>
                    <a:cubicBezTo>
                      <a:pt x="652" y="3055"/>
                      <a:pt x="759" y="3047"/>
                      <a:pt x="875" y="3038"/>
                    </a:cubicBezTo>
                    <a:cubicBezTo>
                      <a:pt x="4175" y="2770"/>
                      <a:pt x="7414" y="1735"/>
                      <a:pt x="10251" y="31"/>
                    </a:cubicBezTo>
                    <a:cubicBezTo>
                      <a:pt x="10260" y="31"/>
                      <a:pt x="10260" y="22"/>
                      <a:pt x="10260" y="13"/>
                    </a:cubicBezTo>
                    <a:cubicBezTo>
                      <a:pt x="10253" y="7"/>
                      <a:pt x="10247" y="1"/>
                      <a:pt x="10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11176;p49">
                <a:extLst>
                  <a:ext uri="{FF2B5EF4-FFF2-40B4-BE49-F238E27FC236}">
                    <a16:creationId xmlns:a16="http://schemas.microsoft.com/office/drawing/2014/main" id="{A6C3BC90-451B-ECAA-3964-25221FD493F3}"/>
                  </a:ext>
                </a:extLst>
              </p:cNvPr>
              <p:cNvSpPr/>
              <p:nvPr/>
            </p:nvSpPr>
            <p:spPr>
              <a:xfrm>
                <a:off x="6698950" y="2965975"/>
                <a:ext cx="96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367" extrusionOk="0">
                    <a:moveTo>
                      <a:pt x="358" y="1"/>
                    </a:moveTo>
                    <a:cubicBezTo>
                      <a:pt x="224" y="81"/>
                      <a:pt x="99" y="206"/>
                      <a:pt x="1" y="348"/>
                    </a:cubicBezTo>
                    <a:lnTo>
                      <a:pt x="36" y="366"/>
                    </a:lnTo>
                    <a:cubicBezTo>
                      <a:pt x="126" y="233"/>
                      <a:pt x="242" y="117"/>
                      <a:pt x="384" y="27"/>
                    </a:cubicBez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11177;p49">
                <a:extLst>
                  <a:ext uri="{FF2B5EF4-FFF2-40B4-BE49-F238E27FC236}">
                    <a16:creationId xmlns:a16="http://schemas.microsoft.com/office/drawing/2014/main" id="{DEEC1CEB-4A52-E2E0-23DF-20EFCE657F72}"/>
                  </a:ext>
                </a:extLst>
              </p:cNvPr>
              <p:cNvSpPr/>
              <p:nvPr/>
            </p:nvSpPr>
            <p:spPr>
              <a:xfrm>
                <a:off x="6706975" y="2964425"/>
                <a:ext cx="12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63" extrusionOk="0">
                    <a:moveTo>
                      <a:pt x="447" y="0"/>
                    </a:moveTo>
                    <a:lnTo>
                      <a:pt x="1" y="535"/>
                    </a:lnTo>
                    <a:lnTo>
                      <a:pt x="37" y="562"/>
                    </a:lnTo>
                    <a:lnTo>
                      <a:pt x="483" y="27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11178;p49">
                <a:extLst>
                  <a:ext uri="{FF2B5EF4-FFF2-40B4-BE49-F238E27FC236}">
                    <a16:creationId xmlns:a16="http://schemas.microsoft.com/office/drawing/2014/main" id="{FD1912F1-F3E0-71C4-84F5-A13EB7B319B3}"/>
                  </a:ext>
                </a:extLst>
              </p:cNvPr>
              <p:cNvSpPr/>
              <p:nvPr/>
            </p:nvSpPr>
            <p:spPr>
              <a:xfrm>
                <a:off x="6717025" y="2962850"/>
                <a:ext cx="134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652" extrusionOk="0">
                    <a:moveTo>
                      <a:pt x="509" y="1"/>
                    </a:moveTo>
                    <a:cubicBezTo>
                      <a:pt x="313" y="188"/>
                      <a:pt x="143" y="402"/>
                      <a:pt x="0" y="634"/>
                    </a:cubicBezTo>
                    <a:lnTo>
                      <a:pt x="27" y="652"/>
                    </a:lnTo>
                    <a:cubicBezTo>
                      <a:pt x="170" y="429"/>
                      <a:pt x="339" y="215"/>
                      <a:pt x="536" y="27"/>
                    </a:cubicBezTo>
                    <a:lnTo>
                      <a:pt x="5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11179;p49">
                <a:extLst>
                  <a:ext uri="{FF2B5EF4-FFF2-40B4-BE49-F238E27FC236}">
                    <a16:creationId xmlns:a16="http://schemas.microsoft.com/office/drawing/2014/main" id="{F2F724C3-FB38-33B9-1D1D-58533ED0ED33}"/>
                  </a:ext>
                </a:extLst>
              </p:cNvPr>
              <p:cNvSpPr/>
              <p:nvPr/>
            </p:nvSpPr>
            <p:spPr>
              <a:xfrm>
                <a:off x="6726400" y="2961525"/>
                <a:ext cx="13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79" extrusionOk="0">
                    <a:moveTo>
                      <a:pt x="526" y="0"/>
                    </a:moveTo>
                    <a:cubicBezTo>
                      <a:pt x="339" y="205"/>
                      <a:pt x="161" y="428"/>
                      <a:pt x="0" y="660"/>
                    </a:cubicBezTo>
                    <a:lnTo>
                      <a:pt x="36" y="678"/>
                    </a:lnTo>
                    <a:cubicBezTo>
                      <a:pt x="187" y="446"/>
                      <a:pt x="366" y="232"/>
                      <a:pt x="553" y="27"/>
                    </a:cubicBez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11180;p49">
                <a:extLst>
                  <a:ext uri="{FF2B5EF4-FFF2-40B4-BE49-F238E27FC236}">
                    <a16:creationId xmlns:a16="http://schemas.microsoft.com/office/drawing/2014/main" id="{EBE0F5AF-FEDD-15B1-1C49-2689C7A52614}"/>
                  </a:ext>
                </a:extLst>
              </p:cNvPr>
              <p:cNvSpPr/>
              <p:nvPr/>
            </p:nvSpPr>
            <p:spPr>
              <a:xfrm>
                <a:off x="6736200" y="2962625"/>
                <a:ext cx="1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44" extrusionOk="0">
                    <a:moveTo>
                      <a:pt x="491" y="1"/>
                    </a:moveTo>
                    <a:cubicBezTo>
                      <a:pt x="304" y="188"/>
                      <a:pt x="143" y="402"/>
                      <a:pt x="1" y="625"/>
                    </a:cubicBezTo>
                    <a:lnTo>
                      <a:pt x="36" y="643"/>
                    </a:lnTo>
                    <a:cubicBezTo>
                      <a:pt x="170" y="420"/>
                      <a:pt x="331" y="215"/>
                      <a:pt x="518" y="19"/>
                    </a:cubicBezTo>
                    <a:lnTo>
                      <a:pt x="4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11181;p49">
                <a:extLst>
                  <a:ext uri="{FF2B5EF4-FFF2-40B4-BE49-F238E27FC236}">
                    <a16:creationId xmlns:a16="http://schemas.microsoft.com/office/drawing/2014/main" id="{EB4D08DA-557E-82B8-2D23-8C433E2241DF}"/>
                  </a:ext>
                </a:extLst>
              </p:cNvPr>
              <p:cNvSpPr/>
              <p:nvPr/>
            </p:nvSpPr>
            <p:spPr>
              <a:xfrm>
                <a:off x="6746675" y="2958625"/>
                <a:ext cx="147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732" extrusionOk="0">
                    <a:moveTo>
                      <a:pt x="563" y="0"/>
                    </a:moveTo>
                    <a:cubicBezTo>
                      <a:pt x="367" y="223"/>
                      <a:pt x="170" y="464"/>
                      <a:pt x="1" y="705"/>
                    </a:cubicBezTo>
                    <a:lnTo>
                      <a:pt x="28" y="732"/>
                    </a:lnTo>
                    <a:cubicBezTo>
                      <a:pt x="197" y="482"/>
                      <a:pt x="393" y="250"/>
                      <a:pt x="590" y="27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11182;p49">
                <a:extLst>
                  <a:ext uri="{FF2B5EF4-FFF2-40B4-BE49-F238E27FC236}">
                    <a16:creationId xmlns:a16="http://schemas.microsoft.com/office/drawing/2014/main" id="{1731B723-F1C5-89ED-E262-630C5F49D72D}"/>
                  </a:ext>
                </a:extLst>
              </p:cNvPr>
              <p:cNvSpPr/>
              <p:nvPr/>
            </p:nvSpPr>
            <p:spPr>
              <a:xfrm>
                <a:off x="6759400" y="2957725"/>
                <a:ext cx="1230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90" extrusionOk="0">
                    <a:moveTo>
                      <a:pt x="455" y="0"/>
                    </a:moveTo>
                    <a:cubicBezTo>
                      <a:pt x="313" y="197"/>
                      <a:pt x="161" y="384"/>
                      <a:pt x="0" y="563"/>
                    </a:cubicBezTo>
                    <a:lnTo>
                      <a:pt x="27" y="589"/>
                    </a:lnTo>
                    <a:cubicBezTo>
                      <a:pt x="188" y="411"/>
                      <a:pt x="348" y="224"/>
                      <a:pt x="491" y="27"/>
                    </a:cubicBezTo>
                    <a:lnTo>
                      <a:pt x="4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11183;p49">
                <a:extLst>
                  <a:ext uri="{FF2B5EF4-FFF2-40B4-BE49-F238E27FC236}">
                    <a16:creationId xmlns:a16="http://schemas.microsoft.com/office/drawing/2014/main" id="{7188CE17-44CA-40E9-D37E-211F60C2A158}"/>
                  </a:ext>
                </a:extLst>
              </p:cNvPr>
              <p:cNvSpPr/>
              <p:nvPr/>
            </p:nvSpPr>
            <p:spPr>
              <a:xfrm>
                <a:off x="6771000" y="2951700"/>
                <a:ext cx="154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715" extrusionOk="0">
                    <a:moveTo>
                      <a:pt x="589" y="1"/>
                    </a:moveTo>
                    <a:cubicBezTo>
                      <a:pt x="366" y="206"/>
                      <a:pt x="161" y="438"/>
                      <a:pt x="0" y="696"/>
                    </a:cubicBezTo>
                    <a:lnTo>
                      <a:pt x="27" y="714"/>
                    </a:lnTo>
                    <a:cubicBezTo>
                      <a:pt x="197" y="465"/>
                      <a:pt x="393" y="224"/>
                      <a:pt x="616" y="27"/>
                    </a:cubicBez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11184;p49">
                <a:extLst>
                  <a:ext uri="{FF2B5EF4-FFF2-40B4-BE49-F238E27FC236}">
                    <a16:creationId xmlns:a16="http://schemas.microsoft.com/office/drawing/2014/main" id="{46FED3F4-054C-D08C-D44F-CA2B919672A9}"/>
                  </a:ext>
                </a:extLst>
              </p:cNvPr>
              <p:cNvSpPr/>
              <p:nvPr/>
            </p:nvSpPr>
            <p:spPr>
              <a:xfrm>
                <a:off x="6781250" y="2948575"/>
                <a:ext cx="163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86" extrusionOk="0">
                    <a:moveTo>
                      <a:pt x="625" y="1"/>
                    </a:moveTo>
                    <a:cubicBezTo>
                      <a:pt x="393" y="233"/>
                      <a:pt x="188" y="491"/>
                      <a:pt x="1" y="768"/>
                    </a:cubicBezTo>
                    <a:lnTo>
                      <a:pt x="36" y="786"/>
                    </a:lnTo>
                    <a:cubicBezTo>
                      <a:pt x="215" y="518"/>
                      <a:pt x="420" y="259"/>
                      <a:pt x="652" y="27"/>
                    </a:cubicBezTo>
                    <a:lnTo>
                      <a:pt x="6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11185;p49">
                <a:extLst>
                  <a:ext uri="{FF2B5EF4-FFF2-40B4-BE49-F238E27FC236}">
                    <a16:creationId xmlns:a16="http://schemas.microsoft.com/office/drawing/2014/main" id="{AE1BD730-C1CE-C1AB-AA7C-EC56FCC1D464}"/>
                  </a:ext>
                </a:extLst>
              </p:cNvPr>
              <p:cNvSpPr/>
              <p:nvPr/>
            </p:nvSpPr>
            <p:spPr>
              <a:xfrm>
                <a:off x="6792850" y="2947025"/>
                <a:ext cx="15425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14" extrusionOk="0">
                    <a:moveTo>
                      <a:pt x="589" y="0"/>
                    </a:moveTo>
                    <a:lnTo>
                      <a:pt x="1" y="687"/>
                    </a:lnTo>
                    <a:lnTo>
                      <a:pt x="27" y="714"/>
                    </a:lnTo>
                    <a:lnTo>
                      <a:pt x="616" y="27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11186;p49">
                <a:extLst>
                  <a:ext uri="{FF2B5EF4-FFF2-40B4-BE49-F238E27FC236}">
                    <a16:creationId xmlns:a16="http://schemas.microsoft.com/office/drawing/2014/main" id="{7A3C63A2-F361-9D42-9CA1-4685C038015F}"/>
                  </a:ext>
                </a:extLst>
              </p:cNvPr>
              <p:cNvSpPr/>
              <p:nvPr/>
            </p:nvSpPr>
            <p:spPr>
              <a:xfrm>
                <a:off x="6805125" y="2944800"/>
                <a:ext cx="1495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714" extrusionOk="0">
                    <a:moveTo>
                      <a:pt x="571" y="0"/>
                    </a:moveTo>
                    <a:cubicBezTo>
                      <a:pt x="357" y="205"/>
                      <a:pt x="161" y="437"/>
                      <a:pt x="0" y="687"/>
                    </a:cubicBezTo>
                    <a:lnTo>
                      <a:pt x="27" y="714"/>
                    </a:lnTo>
                    <a:cubicBezTo>
                      <a:pt x="188" y="455"/>
                      <a:pt x="384" y="232"/>
                      <a:pt x="598" y="27"/>
                    </a:cubicBez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1187;p49">
                <a:extLst>
                  <a:ext uri="{FF2B5EF4-FFF2-40B4-BE49-F238E27FC236}">
                    <a16:creationId xmlns:a16="http://schemas.microsoft.com/office/drawing/2014/main" id="{475DBF3F-23AF-A0B4-B03F-1639612C4474}"/>
                  </a:ext>
                </a:extLst>
              </p:cNvPr>
              <p:cNvSpPr/>
              <p:nvPr/>
            </p:nvSpPr>
            <p:spPr>
              <a:xfrm>
                <a:off x="6815150" y="2940550"/>
                <a:ext cx="1675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66" extrusionOk="0">
                    <a:moveTo>
                      <a:pt x="643" y="1"/>
                    </a:moveTo>
                    <a:cubicBezTo>
                      <a:pt x="411" y="268"/>
                      <a:pt x="197" y="554"/>
                      <a:pt x="1" y="848"/>
                    </a:cubicBezTo>
                    <a:lnTo>
                      <a:pt x="36" y="866"/>
                    </a:lnTo>
                    <a:cubicBezTo>
                      <a:pt x="224" y="572"/>
                      <a:pt x="438" y="286"/>
                      <a:pt x="670" y="27"/>
                    </a:cubicBezTo>
                    <a:lnTo>
                      <a:pt x="6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1188;p49">
                <a:extLst>
                  <a:ext uri="{FF2B5EF4-FFF2-40B4-BE49-F238E27FC236}">
                    <a16:creationId xmlns:a16="http://schemas.microsoft.com/office/drawing/2014/main" id="{3FC234C9-A342-86DC-1A52-99AFDF65882D}"/>
                  </a:ext>
                </a:extLst>
              </p:cNvPr>
              <p:cNvSpPr/>
              <p:nvPr/>
            </p:nvSpPr>
            <p:spPr>
              <a:xfrm>
                <a:off x="6826300" y="2937425"/>
                <a:ext cx="181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884" extrusionOk="0">
                    <a:moveTo>
                      <a:pt x="697" y="1"/>
                    </a:moveTo>
                    <a:cubicBezTo>
                      <a:pt x="438" y="259"/>
                      <a:pt x="197" y="554"/>
                      <a:pt x="1" y="866"/>
                    </a:cubicBezTo>
                    <a:lnTo>
                      <a:pt x="36" y="884"/>
                    </a:lnTo>
                    <a:cubicBezTo>
                      <a:pt x="233" y="572"/>
                      <a:pt x="465" y="286"/>
                      <a:pt x="723" y="27"/>
                    </a:cubicBez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1189;p49">
                <a:extLst>
                  <a:ext uri="{FF2B5EF4-FFF2-40B4-BE49-F238E27FC236}">
                    <a16:creationId xmlns:a16="http://schemas.microsoft.com/office/drawing/2014/main" id="{6C106D9F-32B5-7B66-B369-595BB6F3DBBD}"/>
                  </a:ext>
                </a:extLst>
              </p:cNvPr>
              <p:cNvSpPr/>
              <p:nvPr/>
            </p:nvSpPr>
            <p:spPr>
              <a:xfrm>
                <a:off x="6836350" y="2934075"/>
                <a:ext cx="201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85" extrusionOk="0">
                    <a:moveTo>
                      <a:pt x="785" y="1"/>
                    </a:moveTo>
                    <a:cubicBezTo>
                      <a:pt x="473" y="251"/>
                      <a:pt x="205" y="536"/>
                      <a:pt x="0" y="866"/>
                    </a:cubicBezTo>
                    <a:lnTo>
                      <a:pt x="27" y="884"/>
                    </a:lnTo>
                    <a:cubicBezTo>
                      <a:pt x="241" y="563"/>
                      <a:pt x="500" y="277"/>
                      <a:pt x="803" y="37"/>
                    </a:cubicBez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1190;p49">
                <a:extLst>
                  <a:ext uri="{FF2B5EF4-FFF2-40B4-BE49-F238E27FC236}">
                    <a16:creationId xmlns:a16="http://schemas.microsoft.com/office/drawing/2014/main" id="{C2CA1866-02E8-B65D-8833-2ECF13F1BE80}"/>
                  </a:ext>
                </a:extLst>
              </p:cNvPr>
              <p:cNvSpPr/>
              <p:nvPr/>
            </p:nvSpPr>
            <p:spPr>
              <a:xfrm>
                <a:off x="6846825" y="2927850"/>
                <a:ext cx="221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035" extrusionOk="0">
                    <a:moveTo>
                      <a:pt x="857" y="0"/>
                    </a:moveTo>
                    <a:cubicBezTo>
                      <a:pt x="536" y="303"/>
                      <a:pt x="250" y="651"/>
                      <a:pt x="0" y="1017"/>
                    </a:cubicBezTo>
                    <a:lnTo>
                      <a:pt x="36" y="1035"/>
                    </a:lnTo>
                    <a:cubicBezTo>
                      <a:pt x="286" y="669"/>
                      <a:pt x="571" y="330"/>
                      <a:pt x="884" y="27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1191;p49">
                <a:extLst>
                  <a:ext uri="{FF2B5EF4-FFF2-40B4-BE49-F238E27FC236}">
                    <a16:creationId xmlns:a16="http://schemas.microsoft.com/office/drawing/2014/main" id="{0B536AB7-09AB-B03E-6F5A-362AFAC844FC}"/>
                  </a:ext>
                </a:extLst>
              </p:cNvPr>
              <p:cNvSpPr/>
              <p:nvPr/>
            </p:nvSpPr>
            <p:spPr>
              <a:xfrm>
                <a:off x="6862425" y="2918025"/>
                <a:ext cx="254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98" extrusionOk="0">
                    <a:moveTo>
                      <a:pt x="1000" y="1"/>
                    </a:moveTo>
                    <a:cubicBezTo>
                      <a:pt x="634" y="331"/>
                      <a:pt x="295" y="687"/>
                      <a:pt x="1" y="1080"/>
                    </a:cubicBezTo>
                    <a:lnTo>
                      <a:pt x="28" y="1098"/>
                    </a:lnTo>
                    <a:cubicBezTo>
                      <a:pt x="322" y="714"/>
                      <a:pt x="661" y="357"/>
                      <a:pt x="1018" y="27"/>
                    </a:cubicBezTo>
                    <a:lnTo>
                      <a:pt x="10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1192;p49">
                <a:extLst>
                  <a:ext uri="{FF2B5EF4-FFF2-40B4-BE49-F238E27FC236}">
                    <a16:creationId xmlns:a16="http://schemas.microsoft.com/office/drawing/2014/main" id="{E31E3B2A-2214-4708-F6A2-2298A9622DBB}"/>
                  </a:ext>
                </a:extLst>
              </p:cNvPr>
              <p:cNvSpPr/>
              <p:nvPr/>
            </p:nvSpPr>
            <p:spPr>
              <a:xfrm>
                <a:off x="6875150" y="2914675"/>
                <a:ext cx="227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911" h="1054" extrusionOk="0">
                    <a:moveTo>
                      <a:pt x="884" y="1"/>
                    </a:moveTo>
                    <a:lnTo>
                      <a:pt x="0" y="1027"/>
                    </a:lnTo>
                    <a:lnTo>
                      <a:pt x="27" y="1053"/>
                    </a:lnTo>
                    <a:lnTo>
                      <a:pt x="910" y="28"/>
                    </a:lnTo>
                    <a:lnTo>
                      <a:pt x="8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11193;p49">
                <a:extLst>
                  <a:ext uri="{FF2B5EF4-FFF2-40B4-BE49-F238E27FC236}">
                    <a16:creationId xmlns:a16="http://schemas.microsoft.com/office/drawing/2014/main" id="{E630385B-0AE8-5794-E706-72D0A4986E32}"/>
                  </a:ext>
                </a:extLst>
              </p:cNvPr>
              <p:cNvSpPr/>
              <p:nvPr/>
            </p:nvSpPr>
            <p:spPr>
              <a:xfrm>
                <a:off x="6889425" y="2906650"/>
                <a:ext cx="254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134" extrusionOk="0">
                    <a:moveTo>
                      <a:pt x="991" y="1"/>
                    </a:moveTo>
                    <a:cubicBezTo>
                      <a:pt x="643" y="349"/>
                      <a:pt x="304" y="723"/>
                      <a:pt x="0" y="1107"/>
                    </a:cubicBezTo>
                    <a:lnTo>
                      <a:pt x="36" y="1134"/>
                    </a:lnTo>
                    <a:cubicBezTo>
                      <a:pt x="339" y="741"/>
                      <a:pt x="669" y="375"/>
                      <a:pt x="1017" y="27"/>
                    </a:cubicBez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1194;p49">
                <a:extLst>
                  <a:ext uri="{FF2B5EF4-FFF2-40B4-BE49-F238E27FC236}">
                    <a16:creationId xmlns:a16="http://schemas.microsoft.com/office/drawing/2014/main" id="{A3863E09-5B48-EFF5-0B2B-8CF3470A95A4}"/>
                  </a:ext>
                </a:extLst>
              </p:cNvPr>
              <p:cNvSpPr/>
              <p:nvPr/>
            </p:nvSpPr>
            <p:spPr>
              <a:xfrm>
                <a:off x="6905475" y="2900850"/>
                <a:ext cx="2210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045" extrusionOk="0">
                    <a:moveTo>
                      <a:pt x="848" y="1"/>
                    </a:moveTo>
                    <a:cubicBezTo>
                      <a:pt x="581" y="349"/>
                      <a:pt x="295" y="696"/>
                      <a:pt x="1" y="1027"/>
                    </a:cubicBezTo>
                    <a:lnTo>
                      <a:pt x="27" y="1044"/>
                    </a:lnTo>
                    <a:cubicBezTo>
                      <a:pt x="322" y="714"/>
                      <a:pt x="607" y="375"/>
                      <a:pt x="884" y="18"/>
                    </a:cubicBez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1195;p49">
                <a:extLst>
                  <a:ext uri="{FF2B5EF4-FFF2-40B4-BE49-F238E27FC236}">
                    <a16:creationId xmlns:a16="http://schemas.microsoft.com/office/drawing/2014/main" id="{7EEEBA55-DC47-F148-2E39-AAACD7126F37}"/>
                  </a:ext>
                </a:extLst>
              </p:cNvPr>
              <p:cNvSpPr/>
              <p:nvPr/>
            </p:nvSpPr>
            <p:spPr>
              <a:xfrm>
                <a:off x="6917975" y="2893275"/>
                <a:ext cx="241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14" extrusionOk="0">
                    <a:moveTo>
                      <a:pt x="937" y="0"/>
                    </a:moveTo>
                    <a:cubicBezTo>
                      <a:pt x="589" y="366"/>
                      <a:pt x="277" y="768"/>
                      <a:pt x="0" y="1196"/>
                    </a:cubicBezTo>
                    <a:lnTo>
                      <a:pt x="36" y="1214"/>
                    </a:lnTo>
                    <a:cubicBezTo>
                      <a:pt x="312" y="794"/>
                      <a:pt x="616" y="393"/>
                      <a:pt x="964" y="18"/>
                    </a:cubicBez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1196;p49">
                <a:extLst>
                  <a:ext uri="{FF2B5EF4-FFF2-40B4-BE49-F238E27FC236}">
                    <a16:creationId xmlns:a16="http://schemas.microsoft.com/office/drawing/2014/main" id="{76D05AA6-A5C8-731D-D074-E64AB0DB894F}"/>
                  </a:ext>
                </a:extLst>
              </p:cNvPr>
              <p:cNvSpPr/>
              <p:nvPr/>
            </p:nvSpPr>
            <p:spPr>
              <a:xfrm>
                <a:off x="6930900" y="2891050"/>
                <a:ext cx="198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080" extrusionOk="0">
                    <a:moveTo>
                      <a:pt x="759" y="0"/>
                    </a:moveTo>
                    <a:cubicBezTo>
                      <a:pt x="482" y="330"/>
                      <a:pt x="224" y="687"/>
                      <a:pt x="1" y="1062"/>
                    </a:cubicBezTo>
                    <a:lnTo>
                      <a:pt x="36" y="1080"/>
                    </a:lnTo>
                    <a:cubicBezTo>
                      <a:pt x="259" y="714"/>
                      <a:pt x="509" y="357"/>
                      <a:pt x="795" y="27"/>
                    </a:cubicBez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1197;p49">
                <a:extLst>
                  <a:ext uri="{FF2B5EF4-FFF2-40B4-BE49-F238E27FC236}">
                    <a16:creationId xmlns:a16="http://schemas.microsoft.com/office/drawing/2014/main" id="{FF7B26FA-754C-BFCF-7D03-9E23478E8E9F}"/>
                  </a:ext>
                </a:extLst>
              </p:cNvPr>
              <p:cNvSpPr/>
              <p:nvPr/>
            </p:nvSpPr>
            <p:spPr>
              <a:xfrm>
                <a:off x="6944950" y="2897725"/>
                <a:ext cx="82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74" extrusionOk="0">
                    <a:moveTo>
                      <a:pt x="304" y="1"/>
                    </a:moveTo>
                    <a:cubicBezTo>
                      <a:pt x="179" y="135"/>
                      <a:pt x="81" y="295"/>
                      <a:pt x="1" y="465"/>
                    </a:cubicBezTo>
                    <a:lnTo>
                      <a:pt x="36" y="474"/>
                    </a:lnTo>
                    <a:cubicBezTo>
                      <a:pt x="108" y="313"/>
                      <a:pt x="206" y="161"/>
                      <a:pt x="331" y="19"/>
                    </a:cubicBez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1198;p49">
                <a:extLst>
                  <a:ext uri="{FF2B5EF4-FFF2-40B4-BE49-F238E27FC236}">
                    <a16:creationId xmlns:a16="http://schemas.microsoft.com/office/drawing/2014/main" id="{346EEF8C-FDC8-0941-EB95-FDCB414563A5}"/>
                  </a:ext>
                </a:extLst>
              </p:cNvPr>
              <p:cNvSpPr/>
              <p:nvPr/>
            </p:nvSpPr>
            <p:spPr>
              <a:xfrm>
                <a:off x="6608850" y="2843750"/>
                <a:ext cx="8500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4738" extrusionOk="0">
                    <a:moveTo>
                      <a:pt x="143" y="1"/>
                    </a:moveTo>
                    <a:cubicBezTo>
                      <a:pt x="54" y="117"/>
                      <a:pt x="72" y="277"/>
                      <a:pt x="99" y="420"/>
                    </a:cubicBezTo>
                    <a:cubicBezTo>
                      <a:pt x="134" y="616"/>
                      <a:pt x="152" y="804"/>
                      <a:pt x="170" y="991"/>
                    </a:cubicBezTo>
                    <a:cubicBezTo>
                      <a:pt x="188" y="1178"/>
                      <a:pt x="206" y="1375"/>
                      <a:pt x="242" y="1562"/>
                    </a:cubicBezTo>
                    <a:cubicBezTo>
                      <a:pt x="72" y="1946"/>
                      <a:pt x="152" y="2499"/>
                      <a:pt x="295" y="2891"/>
                    </a:cubicBezTo>
                    <a:cubicBezTo>
                      <a:pt x="188" y="3016"/>
                      <a:pt x="54" y="3177"/>
                      <a:pt x="27" y="3364"/>
                    </a:cubicBezTo>
                    <a:cubicBezTo>
                      <a:pt x="1" y="3498"/>
                      <a:pt x="36" y="3632"/>
                      <a:pt x="63" y="3757"/>
                    </a:cubicBezTo>
                    <a:lnTo>
                      <a:pt x="295" y="4738"/>
                    </a:lnTo>
                    <a:lnTo>
                      <a:pt x="331" y="4729"/>
                    </a:lnTo>
                    <a:lnTo>
                      <a:pt x="99" y="3748"/>
                    </a:lnTo>
                    <a:cubicBezTo>
                      <a:pt x="72" y="3632"/>
                      <a:pt x="45" y="3498"/>
                      <a:pt x="63" y="3364"/>
                    </a:cubicBezTo>
                    <a:cubicBezTo>
                      <a:pt x="90" y="3186"/>
                      <a:pt x="224" y="3034"/>
                      <a:pt x="331" y="2909"/>
                    </a:cubicBezTo>
                    <a:lnTo>
                      <a:pt x="340" y="2900"/>
                    </a:lnTo>
                    <a:lnTo>
                      <a:pt x="331" y="2891"/>
                    </a:lnTo>
                    <a:cubicBezTo>
                      <a:pt x="188" y="2499"/>
                      <a:pt x="108" y="1955"/>
                      <a:pt x="277" y="1571"/>
                    </a:cubicBezTo>
                    <a:lnTo>
                      <a:pt x="277" y="1562"/>
                    </a:lnTo>
                    <a:cubicBezTo>
                      <a:pt x="242" y="1375"/>
                      <a:pt x="224" y="1178"/>
                      <a:pt x="206" y="991"/>
                    </a:cubicBezTo>
                    <a:cubicBezTo>
                      <a:pt x="188" y="804"/>
                      <a:pt x="179" y="607"/>
                      <a:pt x="134" y="420"/>
                    </a:cubicBezTo>
                    <a:cubicBezTo>
                      <a:pt x="108" y="277"/>
                      <a:pt x="90" y="126"/>
                      <a:pt x="170" y="19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1199;p49">
                <a:extLst>
                  <a:ext uri="{FF2B5EF4-FFF2-40B4-BE49-F238E27FC236}">
                    <a16:creationId xmlns:a16="http://schemas.microsoft.com/office/drawing/2014/main" id="{F5BA94ED-96D3-004F-1001-EC1FA50C6818}"/>
                  </a:ext>
                </a:extLst>
              </p:cNvPr>
              <p:cNvSpPr/>
              <p:nvPr/>
            </p:nvSpPr>
            <p:spPr>
              <a:xfrm>
                <a:off x="6581875" y="2835950"/>
                <a:ext cx="560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87" extrusionOk="0">
                    <a:moveTo>
                      <a:pt x="196" y="1"/>
                    </a:moveTo>
                    <a:cubicBezTo>
                      <a:pt x="116" y="81"/>
                      <a:pt x="54" y="170"/>
                      <a:pt x="0" y="268"/>
                    </a:cubicBezTo>
                    <a:lnTo>
                      <a:pt x="27" y="286"/>
                    </a:lnTo>
                    <a:cubicBezTo>
                      <a:pt x="81" y="188"/>
                      <a:pt x="143" y="99"/>
                      <a:pt x="223" y="27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1200;p49">
                <a:extLst>
                  <a:ext uri="{FF2B5EF4-FFF2-40B4-BE49-F238E27FC236}">
                    <a16:creationId xmlns:a16="http://schemas.microsoft.com/office/drawing/2014/main" id="{3ED4D2A9-7C28-E291-F8A9-4A8D9D59B02B}"/>
                  </a:ext>
                </a:extLst>
              </p:cNvPr>
              <p:cNvSpPr/>
              <p:nvPr/>
            </p:nvSpPr>
            <p:spPr>
              <a:xfrm>
                <a:off x="6582525" y="2839525"/>
                <a:ext cx="10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07" extrusionOk="0">
                    <a:moveTo>
                      <a:pt x="367" y="0"/>
                    </a:moveTo>
                    <a:lnTo>
                      <a:pt x="1" y="589"/>
                    </a:lnTo>
                    <a:lnTo>
                      <a:pt x="28" y="607"/>
                    </a:lnTo>
                    <a:lnTo>
                      <a:pt x="402" y="18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1201;p49">
                <a:extLst>
                  <a:ext uri="{FF2B5EF4-FFF2-40B4-BE49-F238E27FC236}">
                    <a16:creationId xmlns:a16="http://schemas.microsoft.com/office/drawing/2014/main" id="{7014D13F-8AE4-71A1-276F-9FC5F8FC6D60}"/>
                  </a:ext>
                </a:extLst>
              </p:cNvPr>
              <p:cNvSpPr/>
              <p:nvPr/>
            </p:nvSpPr>
            <p:spPr>
              <a:xfrm>
                <a:off x="6584775" y="2843325"/>
                <a:ext cx="14075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21" extrusionOk="0">
                    <a:moveTo>
                      <a:pt x="535" y="0"/>
                    </a:moveTo>
                    <a:cubicBezTo>
                      <a:pt x="366" y="277"/>
                      <a:pt x="188" y="544"/>
                      <a:pt x="0" y="803"/>
                    </a:cubicBezTo>
                    <a:lnTo>
                      <a:pt x="27" y="821"/>
                    </a:lnTo>
                    <a:cubicBezTo>
                      <a:pt x="214" y="562"/>
                      <a:pt x="393" y="294"/>
                      <a:pt x="562" y="18"/>
                    </a:cubicBezTo>
                    <a:lnTo>
                      <a:pt x="5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1202;p49">
                <a:extLst>
                  <a:ext uri="{FF2B5EF4-FFF2-40B4-BE49-F238E27FC236}">
                    <a16:creationId xmlns:a16="http://schemas.microsoft.com/office/drawing/2014/main" id="{9F55A059-D681-A73E-03DC-A88ADCC56DFC}"/>
                  </a:ext>
                </a:extLst>
              </p:cNvPr>
              <p:cNvSpPr/>
              <p:nvPr/>
            </p:nvSpPr>
            <p:spPr>
              <a:xfrm>
                <a:off x="6589000" y="2847550"/>
                <a:ext cx="15425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920" extrusionOk="0">
                    <a:moveTo>
                      <a:pt x="589" y="1"/>
                    </a:moveTo>
                    <a:cubicBezTo>
                      <a:pt x="366" y="286"/>
                      <a:pt x="170" y="589"/>
                      <a:pt x="1" y="902"/>
                    </a:cubicBezTo>
                    <a:lnTo>
                      <a:pt x="36" y="919"/>
                    </a:lnTo>
                    <a:cubicBezTo>
                      <a:pt x="197" y="607"/>
                      <a:pt x="393" y="304"/>
                      <a:pt x="616" y="27"/>
                    </a:cubicBez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1203;p49">
                <a:extLst>
                  <a:ext uri="{FF2B5EF4-FFF2-40B4-BE49-F238E27FC236}">
                    <a16:creationId xmlns:a16="http://schemas.microsoft.com/office/drawing/2014/main" id="{0FADB93D-7EF4-B439-F1C6-D38322CAB074}"/>
                  </a:ext>
                </a:extLst>
              </p:cNvPr>
              <p:cNvSpPr/>
              <p:nvPr/>
            </p:nvSpPr>
            <p:spPr>
              <a:xfrm>
                <a:off x="6594800" y="2854475"/>
                <a:ext cx="140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830" extrusionOk="0">
                    <a:moveTo>
                      <a:pt x="536" y="0"/>
                    </a:moveTo>
                    <a:cubicBezTo>
                      <a:pt x="340" y="259"/>
                      <a:pt x="161" y="535"/>
                      <a:pt x="1" y="812"/>
                    </a:cubicBezTo>
                    <a:lnTo>
                      <a:pt x="27" y="830"/>
                    </a:lnTo>
                    <a:cubicBezTo>
                      <a:pt x="188" y="553"/>
                      <a:pt x="366" y="286"/>
                      <a:pt x="563" y="27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1204;p49">
                <a:extLst>
                  <a:ext uri="{FF2B5EF4-FFF2-40B4-BE49-F238E27FC236}">
                    <a16:creationId xmlns:a16="http://schemas.microsoft.com/office/drawing/2014/main" id="{F14D461F-8DBC-5D55-DEFE-AFFF36BD9ED6}"/>
                  </a:ext>
                </a:extLst>
              </p:cNvPr>
              <p:cNvSpPr/>
              <p:nvPr/>
            </p:nvSpPr>
            <p:spPr>
              <a:xfrm>
                <a:off x="6601500" y="2866050"/>
                <a:ext cx="85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37" extrusionOk="0">
                    <a:moveTo>
                      <a:pt x="304" y="1"/>
                    </a:moveTo>
                    <a:lnTo>
                      <a:pt x="0" y="518"/>
                    </a:lnTo>
                    <a:lnTo>
                      <a:pt x="27" y="536"/>
                    </a:lnTo>
                    <a:lnTo>
                      <a:pt x="339" y="19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1205;p49">
                <a:extLst>
                  <a:ext uri="{FF2B5EF4-FFF2-40B4-BE49-F238E27FC236}">
                    <a16:creationId xmlns:a16="http://schemas.microsoft.com/office/drawing/2014/main" id="{D9485AAB-56D0-859D-0AEF-5533AC5D35FD}"/>
                  </a:ext>
                </a:extLst>
              </p:cNvPr>
              <p:cNvSpPr/>
              <p:nvPr/>
            </p:nvSpPr>
            <p:spPr>
              <a:xfrm>
                <a:off x="6564925" y="2905525"/>
                <a:ext cx="8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72" extrusionOk="0">
                    <a:moveTo>
                      <a:pt x="304" y="1"/>
                    </a:moveTo>
                    <a:cubicBezTo>
                      <a:pt x="170" y="170"/>
                      <a:pt x="63" y="358"/>
                      <a:pt x="0" y="563"/>
                    </a:cubicBezTo>
                    <a:lnTo>
                      <a:pt x="36" y="572"/>
                    </a:lnTo>
                    <a:cubicBezTo>
                      <a:pt x="98" y="376"/>
                      <a:pt x="196" y="188"/>
                      <a:pt x="330" y="28"/>
                    </a:cubicBez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1206;p49">
                <a:extLst>
                  <a:ext uri="{FF2B5EF4-FFF2-40B4-BE49-F238E27FC236}">
                    <a16:creationId xmlns:a16="http://schemas.microsoft.com/office/drawing/2014/main" id="{771BF41D-34FA-3CC5-6F35-00CD9B93F969}"/>
                  </a:ext>
                </a:extLst>
              </p:cNvPr>
              <p:cNvSpPr/>
              <p:nvPr/>
            </p:nvSpPr>
            <p:spPr>
              <a:xfrm>
                <a:off x="6569375" y="2910675"/>
                <a:ext cx="105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741" extrusionOk="0">
                    <a:moveTo>
                      <a:pt x="393" y="0"/>
                    </a:moveTo>
                    <a:cubicBezTo>
                      <a:pt x="233" y="232"/>
                      <a:pt x="108" y="473"/>
                      <a:pt x="1" y="723"/>
                    </a:cubicBezTo>
                    <a:lnTo>
                      <a:pt x="36" y="741"/>
                    </a:lnTo>
                    <a:cubicBezTo>
                      <a:pt x="134" y="491"/>
                      <a:pt x="268" y="250"/>
                      <a:pt x="420" y="27"/>
                    </a:cubicBezTo>
                    <a:lnTo>
                      <a:pt x="3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1207;p49">
                <a:extLst>
                  <a:ext uri="{FF2B5EF4-FFF2-40B4-BE49-F238E27FC236}">
                    <a16:creationId xmlns:a16="http://schemas.microsoft.com/office/drawing/2014/main" id="{834EAF52-FCA5-F93E-1D62-3879022A63B3}"/>
                  </a:ext>
                </a:extLst>
              </p:cNvPr>
              <p:cNvSpPr/>
              <p:nvPr/>
            </p:nvSpPr>
            <p:spPr>
              <a:xfrm>
                <a:off x="6571825" y="2911325"/>
                <a:ext cx="17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117" extrusionOk="0">
                    <a:moveTo>
                      <a:pt x="679" y="1"/>
                    </a:moveTo>
                    <a:cubicBezTo>
                      <a:pt x="420" y="349"/>
                      <a:pt x="197" y="715"/>
                      <a:pt x="1" y="1107"/>
                    </a:cubicBezTo>
                    <a:lnTo>
                      <a:pt x="36" y="1116"/>
                    </a:lnTo>
                    <a:cubicBezTo>
                      <a:pt x="224" y="741"/>
                      <a:pt x="456" y="367"/>
                      <a:pt x="706" y="28"/>
                    </a:cubicBez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1208;p49">
                <a:extLst>
                  <a:ext uri="{FF2B5EF4-FFF2-40B4-BE49-F238E27FC236}">
                    <a16:creationId xmlns:a16="http://schemas.microsoft.com/office/drawing/2014/main" id="{43662C1B-4EFA-F02A-BDF9-B2ED1084D40E}"/>
                  </a:ext>
                </a:extLst>
              </p:cNvPr>
              <p:cNvSpPr/>
              <p:nvPr/>
            </p:nvSpPr>
            <p:spPr>
              <a:xfrm>
                <a:off x="6575850" y="2916475"/>
                <a:ext cx="2187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366" extrusionOk="0">
                    <a:moveTo>
                      <a:pt x="848" y="0"/>
                    </a:moveTo>
                    <a:cubicBezTo>
                      <a:pt x="536" y="428"/>
                      <a:pt x="250" y="883"/>
                      <a:pt x="0" y="1347"/>
                    </a:cubicBezTo>
                    <a:lnTo>
                      <a:pt x="36" y="1365"/>
                    </a:lnTo>
                    <a:cubicBezTo>
                      <a:pt x="286" y="901"/>
                      <a:pt x="562" y="446"/>
                      <a:pt x="875" y="27"/>
                    </a:cubicBez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1209;p49">
                <a:extLst>
                  <a:ext uri="{FF2B5EF4-FFF2-40B4-BE49-F238E27FC236}">
                    <a16:creationId xmlns:a16="http://schemas.microsoft.com/office/drawing/2014/main" id="{DA9B3A68-8C66-C679-F9E0-BCF7A71A9B3A}"/>
                  </a:ext>
                </a:extLst>
              </p:cNvPr>
              <p:cNvSpPr/>
              <p:nvPr/>
            </p:nvSpPr>
            <p:spPr>
              <a:xfrm>
                <a:off x="6583425" y="2920925"/>
                <a:ext cx="225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455" extrusionOk="0">
                    <a:moveTo>
                      <a:pt x="875" y="1"/>
                    </a:moveTo>
                    <a:cubicBezTo>
                      <a:pt x="527" y="447"/>
                      <a:pt x="233" y="928"/>
                      <a:pt x="1" y="1437"/>
                    </a:cubicBezTo>
                    <a:lnTo>
                      <a:pt x="27" y="1455"/>
                    </a:lnTo>
                    <a:cubicBezTo>
                      <a:pt x="268" y="946"/>
                      <a:pt x="563" y="464"/>
                      <a:pt x="902" y="27"/>
                    </a:cubicBezTo>
                    <a:lnTo>
                      <a:pt x="8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1210;p49">
                <a:extLst>
                  <a:ext uri="{FF2B5EF4-FFF2-40B4-BE49-F238E27FC236}">
                    <a16:creationId xmlns:a16="http://schemas.microsoft.com/office/drawing/2014/main" id="{AC525C95-E5B6-95C5-C7B5-355503D3E094}"/>
                  </a:ext>
                </a:extLst>
              </p:cNvPr>
              <p:cNvSpPr/>
              <p:nvPr/>
            </p:nvSpPr>
            <p:spPr>
              <a:xfrm>
                <a:off x="6590800" y="2934975"/>
                <a:ext cx="163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125" extrusionOk="0">
                    <a:moveTo>
                      <a:pt x="616" y="1"/>
                    </a:moveTo>
                    <a:cubicBezTo>
                      <a:pt x="393" y="357"/>
                      <a:pt x="187" y="732"/>
                      <a:pt x="0" y="1107"/>
                    </a:cubicBezTo>
                    <a:lnTo>
                      <a:pt x="36" y="1125"/>
                    </a:lnTo>
                    <a:cubicBezTo>
                      <a:pt x="214" y="750"/>
                      <a:pt x="428" y="375"/>
                      <a:pt x="651" y="18"/>
                    </a:cubicBez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1211;p49">
                <a:extLst>
                  <a:ext uri="{FF2B5EF4-FFF2-40B4-BE49-F238E27FC236}">
                    <a16:creationId xmlns:a16="http://schemas.microsoft.com/office/drawing/2014/main" id="{9291F3FF-002D-995D-8C94-4125CADFAA04}"/>
                  </a:ext>
                </a:extLst>
              </p:cNvPr>
              <p:cNvSpPr/>
              <p:nvPr/>
            </p:nvSpPr>
            <p:spPr>
              <a:xfrm>
                <a:off x="6601050" y="2944800"/>
                <a:ext cx="109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77" extrusionOk="0">
                    <a:moveTo>
                      <a:pt x="411" y="0"/>
                    </a:moveTo>
                    <a:cubicBezTo>
                      <a:pt x="223" y="223"/>
                      <a:pt x="81" y="491"/>
                      <a:pt x="0" y="767"/>
                    </a:cubicBezTo>
                    <a:lnTo>
                      <a:pt x="36" y="776"/>
                    </a:lnTo>
                    <a:cubicBezTo>
                      <a:pt x="116" y="500"/>
                      <a:pt x="259" y="241"/>
                      <a:pt x="438" y="27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1212;p49">
                <a:extLst>
                  <a:ext uri="{FF2B5EF4-FFF2-40B4-BE49-F238E27FC236}">
                    <a16:creationId xmlns:a16="http://schemas.microsoft.com/office/drawing/2014/main" id="{C7EF0524-887A-00C8-C926-170B9C9B3C04}"/>
                  </a:ext>
                </a:extLst>
              </p:cNvPr>
              <p:cNvSpPr/>
              <p:nvPr/>
            </p:nvSpPr>
            <p:spPr>
              <a:xfrm>
                <a:off x="6609525" y="2956375"/>
                <a:ext cx="49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6" extrusionOk="0">
                    <a:moveTo>
                      <a:pt x="161" y="1"/>
                    </a:moveTo>
                    <a:lnTo>
                      <a:pt x="0" y="358"/>
                    </a:lnTo>
                    <a:lnTo>
                      <a:pt x="36" y="376"/>
                    </a:lnTo>
                    <a:lnTo>
                      <a:pt x="197" y="1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1213;p49">
                <a:extLst>
                  <a:ext uri="{FF2B5EF4-FFF2-40B4-BE49-F238E27FC236}">
                    <a16:creationId xmlns:a16="http://schemas.microsoft.com/office/drawing/2014/main" id="{37EA383F-1027-38AA-EF7C-A774493D54C5}"/>
                  </a:ext>
                </a:extLst>
              </p:cNvPr>
              <p:cNvSpPr/>
              <p:nvPr/>
            </p:nvSpPr>
            <p:spPr>
              <a:xfrm>
                <a:off x="6569375" y="2867400"/>
                <a:ext cx="1207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483" h="706" extrusionOk="0">
                    <a:moveTo>
                      <a:pt x="456" y="0"/>
                    </a:moveTo>
                    <a:cubicBezTo>
                      <a:pt x="286" y="215"/>
                      <a:pt x="134" y="447"/>
                      <a:pt x="1" y="687"/>
                    </a:cubicBezTo>
                    <a:lnTo>
                      <a:pt x="36" y="705"/>
                    </a:lnTo>
                    <a:cubicBezTo>
                      <a:pt x="161" y="464"/>
                      <a:pt x="313" y="232"/>
                      <a:pt x="482" y="18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1214;p49">
                <a:extLst>
                  <a:ext uri="{FF2B5EF4-FFF2-40B4-BE49-F238E27FC236}">
                    <a16:creationId xmlns:a16="http://schemas.microsoft.com/office/drawing/2014/main" id="{BDBD34FB-2B0E-1BCC-0933-E7817E025B38}"/>
                  </a:ext>
                </a:extLst>
              </p:cNvPr>
              <p:cNvSpPr/>
              <p:nvPr/>
            </p:nvSpPr>
            <p:spPr>
              <a:xfrm>
                <a:off x="6572950" y="2875650"/>
                <a:ext cx="138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840" extrusionOk="0">
                    <a:moveTo>
                      <a:pt x="527" y="1"/>
                    </a:moveTo>
                    <a:cubicBezTo>
                      <a:pt x="322" y="250"/>
                      <a:pt x="152" y="527"/>
                      <a:pt x="0" y="821"/>
                    </a:cubicBezTo>
                    <a:lnTo>
                      <a:pt x="27" y="839"/>
                    </a:lnTo>
                    <a:cubicBezTo>
                      <a:pt x="179" y="554"/>
                      <a:pt x="357" y="277"/>
                      <a:pt x="553" y="18"/>
                    </a:cubicBezTo>
                    <a:lnTo>
                      <a:pt x="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1215;p49">
                <a:extLst>
                  <a:ext uri="{FF2B5EF4-FFF2-40B4-BE49-F238E27FC236}">
                    <a16:creationId xmlns:a16="http://schemas.microsoft.com/office/drawing/2014/main" id="{E2B1D5AC-5130-B163-A3E1-C9CFAC68746F}"/>
                  </a:ext>
                </a:extLst>
              </p:cNvPr>
              <p:cNvSpPr/>
              <p:nvPr/>
            </p:nvSpPr>
            <p:spPr>
              <a:xfrm>
                <a:off x="6577400" y="2879900"/>
                <a:ext cx="176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098" extrusionOk="0">
                    <a:moveTo>
                      <a:pt x="679" y="0"/>
                    </a:moveTo>
                    <a:cubicBezTo>
                      <a:pt x="411" y="330"/>
                      <a:pt x="179" y="696"/>
                      <a:pt x="1" y="1080"/>
                    </a:cubicBezTo>
                    <a:lnTo>
                      <a:pt x="36" y="1097"/>
                    </a:lnTo>
                    <a:cubicBezTo>
                      <a:pt x="215" y="714"/>
                      <a:pt x="438" y="348"/>
                      <a:pt x="706" y="18"/>
                    </a:cubicBezTo>
                    <a:lnTo>
                      <a:pt x="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1216;p49">
                <a:extLst>
                  <a:ext uri="{FF2B5EF4-FFF2-40B4-BE49-F238E27FC236}">
                    <a16:creationId xmlns:a16="http://schemas.microsoft.com/office/drawing/2014/main" id="{02424291-DA53-65D8-1292-47300C0B9312}"/>
                  </a:ext>
                </a:extLst>
              </p:cNvPr>
              <p:cNvSpPr/>
              <p:nvPr/>
            </p:nvSpPr>
            <p:spPr>
              <a:xfrm>
                <a:off x="6586550" y="2882125"/>
                <a:ext cx="16975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027" extrusionOk="0">
                    <a:moveTo>
                      <a:pt x="652" y="0"/>
                    </a:moveTo>
                    <a:cubicBezTo>
                      <a:pt x="411" y="321"/>
                      <a:pt x="188" y="660"/>
                      <a:pt x="1" y="1008"/>
                    </a:cubicBezTo>
                    <a:lnTo>
                      <a:pt x="36" y="1026"/>
                    </a:lnTo>
                    <a:cubicBezTo>
                      <a:pt x="224" y="678"/>
                      <a:pt x="438" y="339"/>
                      <a:pt x="679" y="27"/>
                    </a:cubicBez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1217;p49">
                <a:extLst>
                  <a:ext uri="{FF2B5EF4-FFF2-40B4-BE49-F238E27FC236}">
                    <a16:creationId xmlns:a16="http://schemas.microsoft.com/office/drawing/2014/main" id="{6EBFCC0E-0DE5-55DE-801E-C55BB49B9C26}"/>
                  </a:ext>
                </a:extLst>
              </p:cNvPr>
              <p:cNvSpPr/>
              <p:nvPr/>
            </p:nvSpPr>
            <p:spPr>
              <a:xfrm>
                <a:off x="6594800" y="2886800"/>
                <a:ext cx="14975" cy="2432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73" extrusionOk="0">
                    <a:moveTo>
                      <a:pt x="563" y="1"/>
                    </a:moveTo>
                    <a:lnTo>
                      <a:pt x="1" y="946"/>
                    </a:lnTo>
                    <a:lnTo>
                      <a:pt x="36" y="973"/>
                    </a:lnTo>
                    <a:lnTo>
                      <a:pt x="598" y="18"/>
                    </a:lnTo>
                    <a:lnTo>
                      <a:pt x="5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1218;p49">
                <a:extLst>
                  <a:ext uri="{FF2B5EF4-FFF2-40B4-BE49-F238E27FC236}">
                    <a16:creationId xmlns:a16="http://schemas.microsoft.com/office/drawing/2014/main" id="{0ABF4C4F-CBEC-56BD-37CE-681BF0389FF2}"/>
                  </a:ext>
                </a:extLst>
              </p:cNvPr>
              <p:cNvSpPr/>
              <p:nvPr/>
            </p:nvSpPr>
            <p:spPr>
              <a:xfrm>
                <a:off x="6603275" y="2901975"/>
                <a:ext cx="74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47" extrusionOk="0">
                    <a:moveTo>
                      <a:pt x="268" y="0"/>
                    </a:moveTo>
                    <a:cubicBezTo>
                      <a:pt x="170" y="134"/>
                      <a:pt x="72" y="277"/>
                      <a:pt x="1" y="428"/>
                    </a:cubicBezTo>
                    <a:lnTo>
                      <a:pt x="36" y="446"/>
                    </a:lnTo>
                    <a:cubicBezTo>
                      <a:pt x="108" y="295"/>
                      <a:pt x="197" y="152"/>
                      <a:pt x="295" y="18"/>
                    </a:cubicBez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1219;p49">
                <a:extLst>
                  <a:ext uri="{FF2B5EF4-FFF2-40B4-BE49-F238E27FC236}">
                    <a16:creationId xmlns:a16="http://schemas.microsoft.com/office/drawing/2014/main" id="{13542E13-B589-3EFF-87DE-875D6BCA8F1D}"/>
                  </a:ext>
                </a:extLst>
              </p:cNvPr>
              <p:cNvSpPr/>
              <p:nvPr/>
            </p:nvSpPr>
            <p:spPr>
              <a:xfrm>
                <a:off x="6610850" y="2908875"/>
                <a:ext cx="33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06" extrusionOk="0">
                    <a:moveTo>
                      <a:pt x="108" y="1"/>
                    </a:moveTo>
                    <a:cubicBezTo>
                      <a:pt x="72" y="63"/>
                      <a:pt x="37" y="126"/>
                      <a:pt x="1" y="188"/>
                    </a:cubicBezTo>
                    <a:lnTo>
                      <a:pt x="28" y="206"/>
                    </a:lnTo>
                    <a:cubicBezTo>
                      <a:pt x="72" y="152"/>
                      <a:pt x="108" y="81"/>
                      <a:pt x="135" y="10"/>
                    </a:cubicBez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1220;p49">
                <a:extLst>
                  <a:ext uri="{FF2B5EF4-FFF2-40B4-BE49-F238E27FC236}">
                    <a16:creationId xmlns:a16="http://schemas.microsoft.com/office/drawing/2014/main" id="{AE10BBBC-A9C6-842F-4EDA-3D78A7EAD4FB}"/>
                  </a:ext>
                </a:extLst>
              </p:cNvPr>
              <p:cNvSpPr/>
              <p:nvPr/>
            </p:nvSpPr>
            <p:spPr>
              <a:xfrm>
                <a:off x="6616875" y="2760150"/>
                <a:ext cx="169300" cy="640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2560" extrusionOk="0">
                    <a:moveTo>
                      <a:pt x="6269" y="39"/>
                    </a:moveTo>
                    <a:cubicBezTo>
                      <a:pt x="6438" y="39"/>
                      <a:pt x="6622" y="65"/>
                      <a:pt x="6674" y="169"/>
                    </a:cubicBezTo>
                    <a:cubicBezTo>
                      <a:pt x="6718" y="267"/>
                      <a:pt x="6656" y="428"/>
                      <a:pt x="6495" y="624"/>
                    </a:cubicBezTo>
                    <a:cubicBezTo>
                      <a:pt x="6210" y="972"/>
                      <a:pt x="6014" y="1115"/>
                      <a:pt x="5710" y="1302"/>
                    </a:cubicBezTo>
                    <a:cubicBezTo>
                      <a:pt x="4461" y="2060"/>
                      <a:pt x="2508" y="2355"/>
                      <a:pt x="1152" y="2506"/>
                    </a:cubicBezTo>
                    <a:cubicBezTo>
                      <a:pt x="1058" y="2518"/>
                      <a:pt x="953" y="2526"/>
                      <a:pt x="843" y="2526"/>
                    </a:cubicBezTo>
                    <a:cubicBezTo>
                      <a:pt x="618" y="2526"/>
                      <a:pt x="377" y="2492"/>
                      <a:pt x="197" y="2390"/>
                    </a:cubicBezTo>
                    <a:cubicBezTo>
                      <a:pt x="117" y="2346"/>
                      <a:pt x="37" y="2239"/>
                      <a:pt x="54" y="2149"/>
                    </a:cubicBezTo>
                    <a:cubicBezTo>
                      <a:pt x="63" y="2087"/>
                      <a:pt x="108" y="2051"/>
                      <a:pt x="135" y="2025"/>
                    </a:cubicBezTo>
                    <a:cubicBezTo>
                      <a:pt x="474" y="1775"/>
                      <a:pt x="795" y="1587"/>
                      <a:pt x="1152" y="1436"/>
                    </a:cubicBezTo>
                    <a:cubicBezTo>
                      <a:pt x="2766" y="740"/>
                      <a:pt x="4542" y="240"/>
                      <a:pt x="6031" y="53"/>
                    </a:cubicBezTo>
                    <a:cubicBezTo>
                      <a:pt x="6091" y="47"/>
                      <a:pt x="6178" y="39"/>
                      <a:pt x="6269" y="39"/>
                    </a:cubicBezTo>
                    <a:close/>
                    <a:moveTo>
                      <a:pt x="6280" y="0"/>
                    </a:moveTo>
                    <a:cubicBezTo>
                      <a:pt x="6188" y="0"/>
                      <a:pt x="6097" y="8"/>
                      <a:pt x="6023" y="17"/>
                    </a:cubicBezTo>
                    <a:cubicBezTo>
                      <a:pt x="4542" y="196"/>
                      <a:pt x="2757" y="704"/>
                      <a:pt x="1134" y="1400"/>
                    </a:cubicBezTo>
                    <a:cubicBezTo>
                      <a:pt x="777" y="1552"/>
                      <a:pt x="456" y="1748"/>
                      <a:pt x="117" y="1998"/>
                    </a:cubicBezTo>
                    <a:cubicBezTo>
                      <a:pt x="63" y="2042"/>
                      <a:pt x="28" y="2087"/>
                      <a:pt x="19" y="2141"/>
                    </a:cubicBezTo>
                    <a:cubicBezTo>
                      <a:pt x="1" y="2248"/>
                      <a:pt x="81" y="2372"/>
                      <a:pt x="170" y="2417"/>
                    </a:cubicBezTo>
                    <a:cubicBezTo>
                      <a:pt x="367" y="2533"/>
                      <a:pt x="607" y="2560"/>
                      <a:pt x="839" y="2560"/>
                    </a:cubicBezTo>
                    <a:cubicBezTo>
                      <a:pt x="955" y="2560"/>
                      <a:pt x="1062" y="2551"/>
                      <a:pt x="1152" y="2542"/>
                    </a:cubicBezTo>
                    <a:cubicBezTo>
                      <a:pt x="2517" y="2390"/>
                      <a:pt x="4479" y="2096"/>
                      <a:pt x="5737" y="1338"/>
                    </a:cubicBezTo>
                    <a:cubicBezTo>
                      <a:pt x="6031" y="1150"/>
                      <a:pt x="6237" y="999"/>
                      <a:pt x="6522" y="651"/>
                    </a:cubicBezTo>
                    <a:cubicBezTo>
                      <a:pt x="6638" y="499"/>
                      <a:pt x="6772" y="294"/>
                      <a:pt x="6701" y="151"/>
                    </a:cubicBezTo>
                    <a:cubicBezTo>
                      <a:pt x="6647" y="32"/>
                      <a:pt x="6463" y="0"/>
                      <a:pt x="6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11221;p49">
                <a:extLst>
                  <a:ext uri="{FF2B5EF4-FFF2-40B4-BE49-F238E27FC236}">
                    <a16:creationId xmlns:a16="http://schemas.microsoft.com/office/drawing/2014/main" id="{4F21BA4B-82D8-EC25-6FB5-A3886C10849D}"/>
                  </a:ext>
                </a:extLst>
              </p:cNvPr>
              <p:cNvSpPr/>
              <p:nvPr/>
            </p:nvSpPr>
            <p:spPr>
              <a:xfrm>
                <a:off x="6623125" y="2799600"/>
                <a:ext cx="16075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04" extrusionOk="0">
                    <a:moveTo>
                      <a:pt x="616" y="1"/>
                    </a:moveTo>
                    <a:cubicBezTo>
                      <a:pt x="393" y="241"/>
                      <a:pt x="179" y="509"/>
                      <a:pt x="1" y="786"/>
                    </a:cubicBezTo>
                    <a:lnTo>
                      <a:pt x="27" y="803"/>
                    </a:lnTo>
                    <a:cubicBezTo>
                      <a:pt x="215" y="527"/>
                      <a:pt x="420" y="268"/>
                      <a:pt x="643" y="27"/>
                    </a:cubicBez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1222;p49">
                <a:extLst>
                  <a:ext uri="{FF2B5EF4-FFF2-40B4-BE49-F238E27FC236}">
                    <a16:creationId xmlns:a16="http://schemas.microsoft.com/office/drawing/2014/main" id="{4690D1DA-DD66-DAA9-2A92-2975BBE0AF0F}"/>
                  </a:ext>
                </a:extLst>
              </p:cNvPr>
              <p:cNvSpPr/>
              <p:nvPr/>
            </p:nvSpPr>
            <p:spPr>
              <a:xfrm>
                <a:off x="6634050" y="2792475"/>
                <a:ext cx="2322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1285" extrusionOk="0">
                    <a:moveTo>
                      <a:pt x="902" y="0"/>
                    </a:moveTo>
                    <a:cubicBezTo>
                      <a:pt x="572" y="401"/>
                      <a:pt x="268" y="821"/>
                      <a:pt x="1" y="1258"/>
                    </a:cubicBezTo>
                    <a:lnTo>
                      <a:pt x="28" y="1285"/>
                    </a:lnTo>
                    <a:cubicBezTo>
                      <a:pt x="304" y="848"/>
                      <a:pt x="598" y="419"/>
                      <a:pt x="929" y="27"/>
                    </a:cubicBez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1223;p49">
                <a:extLst>
                  <a:ext uri="{FF2B5EF4-FFF2-40B4-BE49-F238E27FC236}">
                    <a16:creationId xmlns:a16="http://schemas.microsoft.com/office/drawing/2014/main" id="{568624D8-0FA9-34B4-34E2-3F1091956F43}"/>
                  </a:ext>
                </a:extLst>
              </p:cNvPr>
              <p:cNvSpPr/>
              <p:nvPr/>
            </p:nvSpPr>
            <p:spPr>
              <a:xfrm>
                <a:off x="6649450" y="2788450"/>
                <a:ext cx="241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312" extrusionOk="0">
                    <a:moveTo>
                      <a:pt x="937" y="0"/>
                    </a:moveTo>
                    <a:cubicBezTo>
                      <a:pt x="625" y="438"/>
                      <a:pt x="313" y="866"/>
                      <a:pt x="0" y="1285"/>
                    </a:cubicBezTo>
                    <a:lnTo>
                      <a:pt x="27" y="1312"/>
                    </a:lnTo>
                    <a:cubicBezTo>
                      <a:pt x="339" y="884"/>
                      <a:pt x="660" y="455"/>
                      <a:pt x="964" y="27"/>
                    </a:cubicBez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1224;p49">
                <a:extLst>
                  <a:ext uri="{FF2B5EF4-FFF2-40B4-BE49-F238E27FC236}">
                    <a16:creationId xmlns:a16="http://schemas.microsoft.com/office/drawing/2014/main" id="{0DE336CA-BA30-CD8D-8E8C-6A9BD00CC3BA}"/>
                  </a:ext>
                </a:extLst>
              </p:cNvPr>
              <p:cNvSpPr/>
              <p:nvPr/>
            </p:nvSpPr>
            <p:spPr>
              <a:xfrm>
                <a:off x="6663725" y="2775950"/>
                <a:ext cx="34575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679" extrusionOk="0">
                    <a:moveTo>
                      <a:pt x="1356" y="1"/>
                    </a:moveTo>
                    <a:cubicBezTo>
                      <a:pt x="830" y="492"/>
                      <a:pt x="375" y="1045"/>
                      <a:pt x="0" y="1660"/>
                    </a:cubicBezTo>
                    <a:lnTo>
                      <a:pt x="27" y="1678"/>
                    </a:lnTo>
                    <a:cubicBezTo>
                      <a:pt x="402" y="1062"/>
                      <a:pt x="857" y="509"/>
                      <a:pt x="1383" y="28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1225;p49">
                <a:extLst>
                  <a:ext uri="{FF2B5EF4-FFF2-40B4-BE49-F238E27FC236}">
                    <a16:creationId xmlns:a16="http://schemas.microsoft.com/office/drawing/2014/main" id="{AD5F3E14-0466-CACF-F6A8-235B36B7FF47}"/>
                  </a:ext>
                </a:extLst>
              </p:cNvPr>
              <p:cNvSpPr/>
              <p:nvPr/>
            </p:nvSpPr>
            <p:spPr>
              <a:xfrm>
                <a:off x="6679100" y="2775075"/>
                <a:ext cx="32150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687" extrusionOk="0">
                    <a:moveTo>
                      <a:pt x="1259" y="0"/>
                    </a:moveTo>
                    <a:cubicBezTo>
                      <a:pt x="795" y="518"/>
                      <a:pt x="375" y="1080"/>
                      <a:pt x="1" y="1660"/>
                    </a:cubicBezTo>
                    <a:lnTo>
                      <a:pt x="28" y="1686"/>
                    </a:lnTo>
                    <a:cubicBezTo>
                      <a:pt x="402" y="1097"/>
                      <a:pt x="830" y="544"/>
                      <a:pt x="1285" y="18"/>
                    </a:cubicBezTo>
                    <a:lnTo>
                      <a:pt x="12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1226;p49">
                <a:extLst>
                  <a:ext uri="{FF2B5EF4-FFF2-40B4-BE49-F238E27FC236}">
                    <a16:creationId xmlns:a16="http://schemas.microsoft.com/office/drawing/2014/main" id="{D207B7E8-35EE-270B-AA02-8548E8EB9F9A}"/>
                  </a:ext>
                </a:extLst>
              </p:cNvPr>
              <p:cNvSpPr/>
              <p:nvPr/>
            </p:nvSpPr>
            <p:spPr>
              <a:xfrm>
                <a:off x="6694500" y="2768600"/>
                <a:ext cx="36375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937" extrusionOk="0">
                    <a:moveTo>
                      <a:pt x="1419" y="0"/>
                    </a:moveTo>
                    <a:cubicBezTo>
                      <a:pt x="928" y="616"/>
                      <a:pt x="455" y="1267"/>
                      <a:pt x="0" y="1910"/>
                    </a:cubicBezTo>
                    <a:lnTo>
                      <a:pt x="36" y="1936"/>
                    </a:lnTo>
                    <a:cubicBezTo>
                      <a:pt x="482" y="1285"/>
                      <a:pt x="964" y="643"/>
                      <a:pt x="1454" y="27"/>
                    </a:cubicBezTo>
                    <a:lnTo>
                      <a:pt x="14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1227;p49">
                <a:extLst>
                  <a:ext uri="{FF2B5EF4-FFF2-40B4-BE49-F238E27FC236}">
                    <a16:creationId xmlns:a16="http://schemas.microsoft.com/office/drawing/2014/main" id="{744C7AB2-816E-4D7D-1DC8-5289D4909212}"/>
                  </a:ext>
                </a:extLst>
              </p:cNvPr>
              <p:cNvSpPr/>
              <p:nvPr/>
            </p:nvSpPr>
            <p:spPr>
              <a:xfrm>
                <a:off x="6711000" y="2766150"/>
                <a:ext cx="35275" cy="4662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865" extrusionOk="0">
                    <a:moveTo>
                      <a:pt x="1383" y="0"/>
                    </a:moveTo>
                    <a:cubicBezTo>
                      <a:pt x="910" y="598"/>
                      <a:pt x="447" y="1223"/>
                      <a:pt x="1" y="1838"/>
                    </a:cubicBezTo>
                    <a:lnTo>
                      <a:pt x="36" y="1865"/>
                    </a:lnTo>
                    <a:cubicBezTo>
                      <a:pt x="473" y="1240"/>
                      <a:pt x="937" y="625"/>
                      <a:pt x="1410" y="27"/>
                    </a:cubicBez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1228;p49">
                <a:extLst>
                  <a:ext uri="{FF2B5EF4-FFF2-40B4-BE49-F238E27FC236}">
                    <a16:creationId xmlns:a16="http://schemas.microsoft.com/office/drawing/2014/main" id="{A3D736C1-19EF-32AD-AA45-448E7264BBF7}"/>
                  </a:ext>
                </a:extLst>
              </p:cNvPr>
              <p:cNvSpPr/>
              <p:nvPr/>
            </p:nvSpPr>
            <p:spPr>
              <a:xfrm>
                <a:off x="6730175" y="2764350"/>
                <a:ext cx="31700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61" extrusionOk="0">
                    <a:moveTo>
                      <a:pt x="1241" y="1"/>
                    </a:moveTo>
                    <a:cubicBezTo>
                      <a:pt x="848" y="563"/>
                      <a:pt x="429" y="1107"/>
                      <a:pt x="1" y="1634"/>
                    </a:cubicBezTo>
                    <a:lnTo>
                      <a:pt x="27" y="1660"/>
                    </a:lnTo>
                    <a:cubicBezTo>
                      <a:pt x="456" y="1134"/>
                      <a:pt x="875" y="581"/>
                      <a:pt x="1268" y="28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1229;p49">
                <a:extLst>
                  <a:ext uri="{FF2B5EF4-FFF2-40B4-BE49-F238E27FC236}">
                    <a16:creationId xmlns:a16="http://schemas.microsoft.com/office/drawing/2014/main" id="{33E16B7F-1C79-C36C-4FAA-A2A7A6CC8C12}"/>
                  </a:ext>
                </a:extLst>
              </p:cNvPr>
              <p:cNvSpPr/>
              <p:nvPr/>
            </p:nvSpPr>
            <p:spPr>
              <a:xfrm>
                <a:off x="6749350" y="2767925"/>
                <a:ext cx="2457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286" extrusionOk="0">
                    <a:moveTo>
                      <a:pt x="955" y="1"/>
                    </a:moveTo>
                    <a:cubicBezTo>
                      <a:pt x="616" y="402"/>
                      <a:pt x="295" y="830"/>
                      <a:pt x="1" y="1259"/>
                    </a:cubicBezTo>
                    <a:lnTo>
                      <a:pt x="28" y="1285"/>
                    </a:lnTo>
                    <a:cubicBezTo>
                      <a:pt x="322" y="848"/>
                      <a:pt x="643" y="429"/>
                      <a:pt x="982" y="27"/>
                    </a:cubicBezTo>
                    <a:lnTo>
                      <a:pt x="9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1230;p49">
                <a:extLst>
                  <a:ext uri="{FF2B5EF4-FFF2-40B4-BE49-F238E27FC236}">
                    <a16:creationId xmlns:a16="http://schemas.microsoft.com/office/drawing/2014/main" id="{68D5D1E2-9030-3866-AA9F-103016D7F3D9}"/>
                  </a:ext>
                </a:extLst>
              </p:cNvPr>
              <p:cNvSpPr/>
              <p:nvPr/>
            </p:nvSpPr>
            <p:spPr>
              <a:xfrm>
                <a:off x="6789725" y="3128775"/>
                <a:ext cx="1193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4774" h="4115" extrusionOk="0">
                    <a:moveTo>
                      <a:pt x="4461" y="1"/>
                    </a:moveTo>
                    <a:lnTo>
                      <a:pt x="4461" y="1"/>
                    </a:lnTo>
                    <a:cubicBezTo>
                      <a:pt x="4488" y="233"/>
                      <a:pt x="4417" y="518"/>
                      <a:pt x="4327" y="715"/>
                    </a:cubicBezTo>
                    <a:cubicBezTo>
                      <a:pt x="4078" y="1277"/>
                      <a:pt x="3703" y="1821"/>
                      <a:pt x="3230" y="2213"/>
                    </a:cubicBezTo>
                    <a:cubicBezTo>
                      <a:pt x="2757" y="2606"/>
                      <a:pt x="2284" y="2936"/>
                      <a:pt x="1722" y="3195"/>
                    </a:cubicBezTo>
                    <a:cubicBezTo>
                      <a:pt x="1437" y="3337"/>
                      <a:pt x="1080" y="3435"/>
                      <a:pt x="759" y="3480"/>
                    </a:cubicBezTo>
                    <a:cubicBezTo>
                      <a:pt x="696" y="3489"/>
                      <a:pt x="632" y="3493"/>
                      <a:pt x="568" y="3493"/>
                    </a:cubicBezTo>
                    <a:cubicBezTo>
                      <a:pt x="369" y="3493"/>
                      <a:pt x="170" y="3450"/>
                      <a:pt x="1" y="3355"/>
                    </a:cubicBezTo>
                    <a:lnTo>
                      <a:pt x="1" y="3355"/>
                    </a:lnTo>
                    <a:cubicBezTo>
                      <a:pt x="27" y="3409"/>
                      <a:pt x="54" y="3462"/>
                      <a:pt x="81" y="3507"/>
                    </a:cubicBezTo>
                    <a:cubicBezTo>
                      <a:pt x="295" y="3837"/>
                      <a:pt x="688" y="4051"/>
                      <a:pt x="1071" y="4096"/>
                    </a:cubicBezTo>
                    <a:cubicBezTo>
                      <a:pt x="1181" y="4108"/>
                      <a:pt x="1291" y="4115"/>
                      <a:pt x="1399" y="4115"/>
                    </a:cubicBezTo>
                    <a:cubicBezTo>
                      <a:pt x="1670" y="4115"/>
                      <a:pt x="1937" y="4076"/>
                      <a:pt x="2204" y="4006"/>
                    </a:cubicBezTo>
                    <a:cubicBezTo>
                      <a:pt x="2472" y="3935"/>
                      <a:pt x="2757" y="3819"/>
                      <a:pt x="2998" y="3694"/>
                    </a:cubicBezTo>
                    <a:cubicBezTo>
                      <a:pt x="3694" y="3346"/>
                      <a:pt x="4185" y="2775"/>
                      <a:pt x="4497" y="2071"/>
                    </a:cubicBezTo>
                    <a:cubicBezTo>
                      <a:pt x="4666" y="1696"/>
                      <a:pt x="4773" y="1161"/>
                      <a:pt x="4747" y="750"/>
                    </a:cubicBezTo>
                    <a:cubicBezTo>
                      <a:pt x="4729" y="474"/>
                      <a:pt x="4631" y="206"/>
                      <a:pt x="44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1231;p49">
                <a:extLst>
                  <a:ext uri="{FF2B5EF4-FFF2-40B4-BE49-F238E27FC236}">
                    <a16:creationId xmlns:a16="http://schemas.microsoft.com/office/drawing/2014/main" id="{1C8A1B54-9850-79B0-73CD-C58873A3C379}"/>
                  </a:ext>
                </a:extLst>
              </p:cNvPr>
              <p:cNvSpPr/>
              <p:nvPr/>
            </p:nvSpPr>
            <p:spPr>
              <a:xfrm>
                <a:off x="6785925" y="3128775"/>
                <a:ext cx="123150" cy="104550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4182" extrusionOk="0">
                    <a:moveTo>
                      <a:pt x="4613" y="1"/>
                    </a:moveTo>
                    <a:lnTo>
                      <a:pt x="4613" y="1"/>
                    </a:lnTo>
                    <a:cubicBezTo>
                      <a:pt x="4613" y="1"/>
                      <a:pt x="4613" y="1"/>
                      <a:pt x="4613" y="1"/>
                    </a:cubicBezTo>
                    <a:lnTo>
                      <a:pt x="4613" y="1"/>
                    </a:lnTo>
                    <a:cubicBezTo>
                      <a:pt x="4613" y="1"/>
                      <a:pt x="4613" y="1"/>
                      <a:pt x="4613" y="1"/>
                    </a:cubicBezTo>
                    <a:close/>
                    <a:moveTo>
                      <a:pt x="4613" y="1"/>
                    </a:moveTo>
                    <a:cubicBezTo>
                      <a:pt x="4809" y="260"/>
                      <a:pt x="4899" y="581"/>
                      <a:pt x="4881" y="902"/>
                    </a:cubicBezTo>
                    <a:cubicBezTo>
                      <a:pt x="4872" y="1223"/>
                      <a:pt x="4801" y="1544"/>
                      <a:pt x="4693" y="1848"/>
                    </a:cubicBezTo>
                    <a:cubicBezTo>
                      <a:pt x="4470" y="2445"/>
                      <a:pt x="4087" y="2989"/>
                      <a:pt x="3569" y="3364"/>
                    </a:cubicBezTo>
                    <a:cubicBezTo>
                      <a:pt x="3311" y="3551"/>
                      <a:pt x="3025" y="3694"/>
                      <a:pt x="2722" y="3810"/>
                    </a:cubicBezTo>
                    <a:cubicBezTo>
                      <a:pt x="2428" y="3935"/>
                      <a:pt x="2115" y="4006"/>
                      <a:pt x="1803" y="4033"/>
                    </a:cubicBezTo>
                    <a:cubicBezTo>
                      <a:pt x="1723" y="4038"/>
                      <a:pt x="1642" y="4040"/>
                      <a:pt x="1563" y="4040"/>
                    </a:cubicBezTo>
                    <a:cubicBezTo>
                      <a:pt x="1484" y="4040"/>
                      <a:pt x="1406" y="4038"/>
                      <a:pt x="1330" y="4033"/>
                    </a:cubicBezTo>
                    <a:cubicBezTo>
                      <a:pt x="1170" y="4024"/>
                      <a:pt x="1018" y="3989"/>
                      <a:pt x="875" y="3926"/>
                    </a:cubicBezTo>
                    <a:cubicBezTo>
                      <a:pt x="655" y="3837"/>
                      <a:pt x="456" y="3694"/>
                      <a:pt x="319" y="3502"/>
                    </a:cubicBezTo>
                    <a:lnTo>
                      <a:pt x="319" y="3502"/>
                    </a:lnTo>
                    <a:cubicBezTo>
                      <a:pt x="453" y="3544"/>
                      <a:pt x="591" y="3561"/>
                      <a:pt x="730" y="3561"/>
                    </a:cubicBezTo>
                    <a:cubicBezTo>
                      <a:pt x="790" y="3561"/>
                      <a:pt x="851" y="3557"/>
                      <a:pt x="911" y="3551"/>
                    </a:cubicBezTo>
                    <a:cubicBezTo>
                      <a:pt x="1179" y="3516"/>
                      <a:pt x="1428" y="3444"/>
                      <a:pt x="1678" y="3355"/>
                    </a:cubicBezTo>
                    <a:cubicBezTo>
                      <a:pt x="2169" y="3159"/>
                      <a:pt x="2615" y="2873"/>
                      <a:pt x="3025" y="2561"/>
                    </a:cubicBezTo>
                    <a:cubicBezTo>
                      <a:pt x="3230" y="2401"/>
                      <a:pt x="3436" y="2240"/>
                      <a:pt x="3623" y="2053"/>
                    </a:cubicBezTo>
                    <a:cubicBezTo>
                      <a:pt x="3810" y="1865"/>
                      <a:pt x="3971" y="1660"/>
                      <a:pt x="4114" y="1446"/>
                    </a:cubicBezTo>
                    <a:cubicBezTo>
                      <a:pt x="4256" y="1223"/>
                      <a:pt x="4381" y="1000"/>
                      <a:pt x="4479" y="759"/>
                    </a:cubicBezTo>
                    <a:cubicBezTo>
                      <a:pt x="4586" y="518"/>
                      <a:pt x="4640" y="260"/>
                      <a:pt x="4613" y="1"/>
                    </a:cubicBezTo>
                    <a:lnTo>
                      <a:pt x="4613" y="1"/>
                    </a:lnTo>
                    <a:cubicBezTo>
                      <a:pt x="4631" y="260"/>
                      <a:pt x="4560" y="509"/>
                      <a:pt x="4453" y="741"/>
                    </a:cubicBezTo>
                    <a:cubicBezTo>
                      <a:pt x="4337" y="973"/>
                      <a:pt x="4203" y="1196"/>
                      <a:pt x="4060" y="1410"/>
                    </a:cubicBezTo>
                    <a:cubicBezTo>
                      <a:pt x="3908" y="1616"/>
                      <a:pt x="3748" y="1812"/>
                      <a:pt x="3560" y="1990"/>
                    </a:cubicBezTo>
                    <a:cubicBezTo>
                      <a:pt x="3373" y="2169"/>
                      <a:pt x="3168" y="2320"/>
                      <a:pt x="2963" y="2472"/>
                    </a:cubicBezTo>
                    <a:cubicBezTo>
                      <a:pt x="2552" y="2775"/>
                      <a:pt x="2106" y="3043"/>
                      <a:pt x="1634" y="3230"/>
                    </a:cubicBezTo>
                    <a:cubicBezTo>
                      <a:pt x="1342" y="3329"/>
                      <a:pt x="1024" y="3421"/>
                      <a:pt x="723" y="3421"/>
                    </a:cubicBezTo>
                    <a:cubicBezTo>
                      <a:pt x="535" y="3421"/>
                      <a:pt x="353" y="3385"/>
                      <a:pt x="188" y="3293"/>
                    </a:cubicBezTo>
                    <a:lnTo>
                      <a:pt x="1" y="3186"/>
                    </a:lnTo>
                    <a:lnTo>
                      <a:pt x="90" y="3382"/>
                    </a:lnTo>
                    <a:cubicBezTo>
                      <a:pt x="224" y="3703"/>
                      <a:pt x="509" y="3944"/>
                      <a:pt x="822" y="4069"/>
                    </a:cubicBezTo>
                    <a:cubicBezTo>
                      <a:pt x="973" y="4131"/>
                      <a:pt x="1152" y="4167"/>
                      <a:pt x="1312" y="4176"/>
                    </a:cubicBezTo>
                    <a:cubicBezTo>
                      <a:pt x="1383" y="4180"/>
                      <a:pt x="1453" y="4182"/>
                      <a:pt x="1522" y="4182"/>
                    </a:cubicBezTo>
                    <a:cubicBezTo>
                      <a:pt x="1621" y="4182"/>
                      <a:pt x="1718" y="4177"/>
                      <a:pt x="1812" y="4167"/>
                    </a:cubicBezTo>
                    <a:cubicBezTo>
                      <a:pt x="2142" y="4140"/>
                      <a:pt x="2472" y="4060"/>
                      <a:pt x="2775" y="3935"/>
                    </a:cubicBezTo>
                    <a:cubicBezTo>
                      <a:pt x="3079" y="3810"/>
                      <a:pt x="3382" y="3667"/>
                      <a:pt x="3641" y="3462"/>
                    </a:cubicBezTo>
                    <a:cubicBezTo>
                      <a:pt x="4176" y="3061"/>
                      <a:pt x="4551" y="2490"/>
                      <a:pt x="4774" y="1874"/>
                    </a:cubicBezTo>
                    <a:cubicBezTo>
                      <a:pt x="4872" y="1562"/>
                      <a:pt x="4925" y="1232"/>
                      <a:pt x="4925" y="902"/>
                    </a:cubicBezTo>
                    <a:cubicBezTo>
                      <a:pt x="4925" y="581"/>
                      <a:pt x="4827" y="242"/>
                      <a:pt x="4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1232;p49">
                <a:extLst>
                  <a:ext uri="{FF2B5EF4-FFF2-40B4-BE49-F238E27FC236}">
                    <a16:creationId xmlns:a16="http://schemas.microsoft.com/office/drawing/2014/main" id="{99F24773-C6EA-7FF1-68CC-181B96FF73B0}"/>
                  </a:ext>
                </a:extLst>
              </p:cNvPr>
              <p:cNvSpPr/>
              <p:nvPr/>
            </p:nvSpPr>
            <p:spPr>
              <a:xfrm>
                <a:off x="6771675" y="3109550"/>
                <a:ext cx="13025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5210" h="4263" extrusionOk="0">
                    <a:moveTo>
                      <a:pt x="3622" y="0"/>
                    </a:moveTo>
                    <a:cubicBezTo>
                      <a:pt x="3388" y="0"/>
                      <a:pt x="3148" y="46"/>
                      <a:pt x="2926" y="110"/>
                    </a:cubicBezTo>
                    <a:cubicBezTo>
                      <a:pt x="1873" y="422"/>
                      <a:pt x="946" y="1118"/>
                      <a:pt x="348" y="2028"/>
                    </a:cubicBezTo>
                    <a:cubicBezTo>
                      <a:pt x="223" y="2224"/>
                      <a:pt x="107" y="2420"/>
                      <a:pt x="62" y="2643"/>
                    </a:cubicBezTo>
                    <a:cubicBezTo>
                      <a:pt x="0" y="2920"/>
                      <a:pt x="54" y="3250"/>
                      <a:pt x="250" y="3455"/>
                    </a:cubicBezTo>
                    <a:cubicBezTo>
                      <a:pt x="366" y="3589"/>
                      <a:pt x="491" y="3669"/>
                      <a:pt x="580" y="3830"/>
                    </a:cubicBezTo>
                    <a:cubicBezTo>
                      <a:pt x="633" y="3919"/>
                      <a:pt x="678" y="4026"/>
                      <a:pt x="723" y="4124"/>
                    </a:cubicBezTo>
                    <a:cubicBezTo>
                      <a:pt x="892" y="4219"/>
                      <a:pt x="1091" y="4262"/>
                      <a:pt x="1290" y="4262"/>
                    </a:cubicBezTo>
                    <a:cubicBezTo>
                      <a:pt x="1354" y="4262"/>
                      <a:pt x="1418" y="4258"/>
                      <a:pt x="1481" y="4249"/>
                    </a:cubicBezTo>
                    <a:cubicBezTo>
                      <a:pt x="1802" y="4204"/>
                      <a:pt x="2159" y="4106"/>
                      <a:pt x="2444" y="3964"/>
                    </a:cubicBezTo>
                    <a:cubicBezTo>
                      <a:pt x="3006" y="3705"/>
                      <a:pt x="3479" y="3375"/>
                      <a:pt x="3952" y="2982"/>
                    </a:cubicBezTo>
                    <a:cubicBezTo>
                      <a:pt x="4425" y="2590"/>
                      <a:pt x="4800" y="2046"/>
                      <a:pt x="5049" y="1484"/>
                    </a:cubicBezTo>
                    <a:cubicBezTo>
                      <a:pt x="5139" y="1287"/>
                      <a:pt x="5210" y="1002"/>
                      <a:pt x="5183" y="770"/>
                    </a:cubicBezTo>
                    <a:cubicBezTo>
                      <a:pt x="5094" y="663"/>
                      <a:pt x="4987" y="574"/>
                      <a:pt x="4871" y="511"/>
                    </a:cubicBezTo>
                    <a:cubicBezTo>
                      <a:pt x="4773" y="467"/>
                      <a:pt x="4675" y="431"/>
                      <a:pt x="4585" y="377"/>
                    </a:cubicBezTo>
                    <a:cubicBezTo>
                      <a:pt x="4496" y="324"/>
                      <a:pt x="4425" y="252"/>
                      <a:pt x="4336" y="199"/>
                    </a:cubicBezTo>
                    <a:cubicBezTo>
                      <a:pt x="4126" y="55"/>
                      <a:pt x="3878" y="0"/>
                      <a:pt x="36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1233;p49">
                <a:extLst>
                  <a:ext uri="{FF2B5EF4-FFF2-40B4-BE49-F238E27FC236}">
                    <a16:creationId xmlns:a16="http://schemas.microsoft.com/office/drawing/2014/main" id="{189B77AB-90AC-7234-422E-96E2024F3009}"/>
                  </a:ext>
                </a:extLst>
              </p:cNvPr>
              <p:cNvSpPr/>
              <p:nvPr/>
            </p:nvSpPr>
            <p:spPr>
              <a:xfrm>
                <a:off x="6770775" y="3109100"/>
                <a:ext cx="1322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291" h="4348" extrusionOk="0">
                    <a:moveTo>
                      <a:pt x="3663" y="1"/>
                    </a:moveTo>
                    <a:cubicBezTo>
                      <a:pt x="3631" y="1"/>
                      <a:pt x="3600" y="1"/>
                      <a:pt x="3569" y="3"/>
                    </a:cubicBezTo>
                    <a:cubicBezTo>
                      <a:pt x="3364" y="21"/>
                      <a:pt x="3158" y="65"/>
                      <a:pt x="2962" y="128"/>
                    </a:cubicBezTo>
                    <a:cubicBezTo>
                      <a:pt x="3158" y="74"/>
                      <a:pt x="3364" y="39"/>
                      <a:pt x="3569" y="30"/>
                    </a:cubicBezTo>
                    <a:cubicBezTo>
                      <a:pt x="3774" y="30"/>
                      <a:pt x="3988" y="56"/>
                      <a:pt x="4166" y="137"/>
                    </a:cubicBezTo>
                    <a:cubicBezTo>
                      <a:pt x="4265" y="181"/>
                      <a:pt x="4345" y="226"/>
                      <a:pt x="4425" y="297"/>
                    </a:cubicBezTo>
                    <a:cubicBezTo>
                      <a:pt x="4505" y="360"/>
                      <a:pt x="4595" y="431"/>
                      <a:pt x="4693" y="476"/>
                    </a:cubicBezTo>
                    <a:cubicBezTo>
                      <a:pt x="4791" y="520"/>
                      <a:pt x="4880" y="556"/>
                      <a:pt x="4960" y="609"/>
                    </a:cubicBezTo>
                    <a:cubicBezTo>
                      <a:pt x="5046" y="661"/>
                      <a:pt x="5115" y="728"/>
                      <a:pt x="5176" y="805"/>
                    </a:cubicBezTo>
                    <a:lnTo>
                      <a:pt x="5176" y="805"/>
                    </a:lnTo>
                    <a:cubicBezTo>
                      <a:pt x="5204" y="1307"/>
                      <a:pt x="4913" y="1765"/>
                      <a:pt x="4639" y="2180"/>
                    </a:cubicBezTo>
                    <a:cubicBezTo>
                      <a:pt x="4497" y="2385"/>
                      <a:pt x="4336" y="2581"/>
                      <a:pt x="4149" y="2759"/>
                    </a:cubicBezTo>
                    <a:cubicBezTo>
                      <a:pt x="3970" y="2938"/>
                      <a:pt x="3765" y="3098"/>
                      <a:pt x="3560" y="3250"/>
                    </a:cubicBezTo>
                    <a:cubicBezTo>
                      <a:pt x="3149" y="3553"/>
                      <a:pt x="2703" y="3821"/>
                      <a:pt x="2240" y="4008"/>
                    </a:cubicBezTo>
                    <a:cubicBezTo>
                      <a:pt x="1947" y="4113"/>
                      <a:pt x="1631" y="4208"/>
                      <a:pt x="1329" y="4208"/>
                    </a:cubicBezTo>
                    <a:cubicBezTo>
                      <a:pt x="1149" y="4208"/>
                      <a:pt x="974" y="4174"/>
                      <a:pt x="813" y="4090"/>
                    </a:cubicBezTo>
                    <a:lnTo>
                      <a:pt x="813" y="4090"/>
                    </a:lnTo>
                    <a:cubicBezTo>
                      <a:pt x="762" y="3988"/>
                      <a:pt x="711" y="3887"/>
                      <a:pt x="661" y="3785"/>
                    </a:cubicBezTo>
                    <a:cubicBezTo>
                      <a:pt x="589" y="3678"/>
                      <a:pt x="491" y="3589"/>
                      <a:pt x="411" y="3518"/>
                    </a:cubicBezTo>
                    <a:cubicBezTo>
                      <a:pt x="241" y="3366"/>
                      <a:pt x="152" y="3161"/>
                      <a:pt x="134" y="2938"/>
                    </a:cubicBezTo>
                    <a:cubicBezTo>
                      <a:pt x="125" y="2715"/>
                      <a:pt x="188" y="2492"/>
                      <a:pt x="304" y="2296"/>
                    </a:cubicBezTo>
                    <a:cubicBezTo>
                      <a:pt x="411" y="2090"/>
                      <a:pt x="545" y="1894"/>
                      <a:pt x="687" y="1716"/>
                    </a:cubicBezTo>
                    <a:cubicBezTo>
                      <a:pt x="973" y="1350"/>
                      <a:pt x="1321" y="1029"/>
                      <a:pt x="1704" y="761"/>
                    </a:cubicBezTo>
                    <a:cubicBezTo>
                      <a:pt x="2088" y="485"/>
                      <a:pt x="2516" y="279"/>
                      <a:pt x="2962" y="128"/>
                    </a:cubicBezTo>
                    <a:lnTo>
                      <a:pt x="2962" y="128"/>
                    </a:lnTo>
                    <a:cubicBezTo>
                      <a:pt x="2052" y="378"/>
                      <a:pt x="1214" y="922"/>
                      <a:pt x="607" y="1653"/>
                    </a:cubicBezTo>
                    <a:cubicBezTo>
                      <a:pt x="464" y="1841"/>
                      <a:pt x="322" y="2028"/>
                      <a:pt x="197" y="2242"/>
                    </a:cubicBezTo>
                    <a:cubicBezTo>
                      <a:pt x="81" y="2447"/>
                      <a:pt x="0" y="2688"/>
                      <a:pt x="9" y="2947"/>
                    </a:cubicBezTo>
                    <a:cubicBezTo>
                      <a:pt x="18" y="3072"/>
                      <a:pt x="45" y="3197"/>
                      <a:pt x="98" y="3313"/>
                    </a:cubicBezTo>
                    <a:cubicBezTo>
                      <a:pt x="143" y="3429"/>
                      <a:pt x="232" y="3527"/>
                      <a:pt x="322" y="3607"/>
                    </a:cubicBezTo>
                    <a:cubicBezTo>
                      <a:pt x="411" y="3687"/>
                      <a:pt x="491" y="3768"/>
                      <a:pt x="545" y="3857"/>
                    </a:cubicBezTo>
                    <a:cubicBezTo>
                      <a:pt x="598" y="3955"/>
                      <a:pt x="643" y="4062"/>
                      <a:pt x="696" y="4169"/>
                    </a:cubicBezTo>
                    <a:lnTo>
                      <a:pt x="705" y="4187"/>
                    </a:lnTo>
                    <a:lnTo>
                      <a:pt x="723" y="4205"/>
                    </a:lnTo>
                    <a:cubicBezTo>
                      <a:pt x="917" y="4308"/>
                      <a:pt x="1126" y="4348"/>
                      <a:pt x="1336" y="4348"/>
                    </a:cubicBezTo>
                    <a:cubicBezTo>
                      <a:pt x="1396" y="4348"/>
                      <a:pt x="1457" y="4344"/>
                      <a:pt x="1517" y="4338"/>
                    </a:cubicBezTo>
                    <a:cubicBezTo>
                      <a:pt x="1785" y="4303"/>
                      <a:pt x="2043" y="4240"/>
                      <a:pt x="2284" y="4151"/>
                    </a:cubicBezTo>
                    <a:cubicBezTo>
                      <a:pt x="2784" y="3946"/>
                      <a:pt x="3221" y="3669"/>
                      <a:pt x="3640" y="3357"/>
                    </a:cubicBezTo>
                    <a:cubicBezTo>
                      <a:pt x="3845" y="3197"/>
                      <a:pt x="4051" y="3045"/>
                      <a:pt x="4247" y="2858"/>
                    </a:cubicBezTo>
                    <a:cubicBezTo>
                      <a:pt x="4434" y="2670"/>
                      <a:pt x="4595" y="2465"/>
                      <a:pt x="4746" y="2251"/>
                    </a:cubicBezTo>
                    <a:cubicBezTo>
                      <a:pt x="4889" y="2028"/>
                      <a:pt x="5014" y="1796"/>
                      <a:pt x="5121" y="1564"/>
                    </a:cubicBezTo>
                    <a:cubicBezTo>
                      <a:pt x="5228" y="1314"/>
                      <a:pt x="5291" y="1047"/>
                      <a:pt x="5264" y="779"/>
                    </a:cubicBezTo>
                    <a:lnTo>
                      <a:pt x="5255" y="770"/>
                    </a:lnTo>
                    <a:lnTo>
                      <a:pt x="5246" y="752"/>
                    </a:lnTo>
                    <a:cubicBezTo>
                      <a:pt x="5183" y="672"/>
                      <a:pt x="5103" y="601"/>
                      <a:pt x="5005" y="538"/>
                    </a:cubicBezTo>
                    <a:cubicBezTo>
                      <a:pt x="4916" y="485"/>
                      <a:pt x="4818" y="449"/>
                      <a:pt x="4720" y="404"/>
                    </a:cubicBezTo>
                    <a:cubicBezTo>
                      <a:pt x="4630" y="369"/>
                      <a:pt x="4550" y="306"/>
                      <a:pt x="4470" y="244"/>
                    </a:cubicBezTo>
                    <a:cubicBezTo>
                      <a:pt x="4381" y="181"/>
                      <a:pt x="4291" y="128"/>
                      <a:pt x="4193" y="92"/>
                    </a:cubicBezTo>
                    <a:cubicBezTo>
                      <a:pt x="4027" y="24"/>
                      <a:pt x="3841" y="1"/>
                      <a:pt x="36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1234;p49">
                <a:extLst>
                  <a:ext uri="{FF2B5EF4-FFF2-40B4-BE49-F238E27FC236}">
                    <a16:creationId xmlns:a16="http://schemas.microsoft.com/office/drawing/2014/main" id="{6D65ED97-9FC9-82D6-23BB-43A9D33D8625}"/>
                  </a:ext>
                </a:extLst>
              </p:cNvPr>
              <p:cNvSpPr/>
              <p:nvPr/>
            </p:nvSpPr>
            <p:spPr>
              <a:xfrm>
                <a:off x="6785925" y="3118075"/>
                <a:ext cx="1006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3178" extrusionOk="0">
                    <a:moveTo>
                      <a:pt x="3971" y="1"/>
                    </a:moveTo>
                    <a:lnTo>
                      <a:pt x="3971" y="1"/>
                    </a:lnTo>
                    <a:cubicBezTo>
                      <a:pt x="3846" y="36"/>
                      <a:pt x="3748" y="117"/>
                      <a:pt x="3650" y="197"/>
                    </a:cubicBezTo>
                    <a:cubicBezTo>
                      <a:pt x="3275" y="465"/>
                      <a:pt x="2838" y="634"/>
                      <a:pt x="2419" y="839"/>
                    </a:cubicBezTo>
                    <a:cubicBezTo>
                      <a:pt x="1437" y="1312"/>
                      <a:pt x="465" y="1981"/>
                      <a:pt x="46" y="2891"/>
                    </a:cubicBezTo>
                    <a:cubicBezTo>
                      <a:pt x="1" y="2989"/>
                      <a:pt x="19" y="3123"/>
                      <a:pt x="117" y="3168"/>
                    </a:cubicBezTo>
                    <a:cubicBezTo>
                      <a:pt x="133" y="3174"/>
                      <a:pt x="149" y="3177"/>
                      <a:pt x="165" y="3177"/>
                    </a:cubicBezTo>
                    <a:cubicBezTo>
                      <a:pt x="253" y="3177"/>
                      <a:pt x="332" y="3081"/>
                      <a:pt x="385" y="2998"/>
                    </a:cubicBezTo>
                    <a:cubicBezTo>
                      <a:pt x="884" y="2160"/>
                      <a:pt x="1651" y="1473"/>
                      <a:pt x="2570" y="1125"/>
                    </a:cubicBezTo>
                    <a:cubicBezTo>
                      <a:pt x="2677" y="1080"/>
                      <a:pt x="2784" y="1044"/>
                      <a:pt x="2891" y="1000"/>
                    </a:cubicBezTo>
                    <a:cubicBezTo>
                      <a:pt x="3088" y="902"/>
                      <a:pt x="3311" y="741"/>
                      <a:pt x="3480" y="598"/>
                    </a:cubicBezTo>
                    <a:cubicBezTo>
                      <a:pt x="3641" y="447"/>
                      <a:pt x="3775" y="340"/>
                      <a:pt x="3935" y="179"/>
                    </a:cubicBezTo>
                    <a:cubicBezTo>
                      <a:pt x="3980" y="135"/>
                      <a:pt x="4024" y="27"/>
                      <a:pt x="39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1235;p49">
                <a:extLst>
                  <a:ext uri="{FF2B5EF4-FFF2-40B4-BE49-F238E27FC236}">
                    <a16:creationId xmlns:a16="http://schemas.microsoft.com/office/drawing/2014/main" id="{64ED370B-6C50-5054-6F58-1F68C005EC0D}"/>
                  </a:ext>
                </a:extLst>
              </p:cNvPr>
              <p:cNvSpPr/>
              <p:nvPr/>
            </p:nvSpPr>
            <p:spPr>
              <a:xfrm>
                <a:off x="6868675" y="3151675"/>
                <a:ext cx="33025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54" extrusionOk="0">
                    <a:moveTo>
                      <a:pt x="1134" y="0"/>
                    </a:moveTo>
                    <a:cubicBezTo>
                      <a:pt x="1131" y="0"/>
                      <a:pt x="1127" y="1"/>
                      <a:pt x="1125" y="4"/>
                    </a:cubicBezTo>
                    <a:cubicBezTo>
                      <a:pt x="1116" y="4"/>
                      <a:pt x="1116" y="22"/>
                      <a:pt x="1125" y="31"/>
                    </a:cubicBezTo>
                    <a:cubicBezTo>
                      <a:pt x="1267" y="280"/>
                      <a:pt x="1285" y="628"/>
                      <a:pt x="1152" y="958"/>
                    </a:cubicBezTo>
                    <a:cubicBezTo>
                      <a:pt x="1027" y="1271"/>
                      <a:pt x="804" y="1529"/>
                      <a:pt x="589" y="1752"/>
                    </a:cubicBezTo>
                    <a:lnTo>
                      <a:pt x="536" y="1806"/>
                    </a:lnTo>
                    <a:cubicBezTo>
                      <a:pt x="304" y="2056"/>
                      <a:pt x="63" y="2305"/>
                      <a:pt x="1" y="2635"/>
                    </a:cubicBezTo>
                    <a:cubicBezTo>
                      <a:pt x="1" y="2644"/>
                      <a:pt x="10" y="2653"/>
                      <a:pt x="19" y="2653"/>
                    </a:cubicBezTo>
                    <a:cubicBezTo>
                      <a:pt x="27" y="2653"/>
                      <a:pt x="36" y="2653"/>
                      <a:pt x="36" y="2644"/>
                    </a:cubicBezTo>
                    <a:cubicBezTo>
                      <a:pt x="99" y="2323"/>
                      <a:pt x="340" y="2073"/>
                      <a:pt x="563" y="1833"/>
                    </a:cubicBezTo>
                    <a:lnTo>
                      <a:pt x="616" y="1779"/>
                    </a:lnTo>
                    <a:cubicBezTo>
                      <a:pt x="839" y="1547"/>
                      <a:pt x="1062" y="1288"/>
                      <a:pt x="1187" y="976"/>
                    </a:cubicBezTo>
                    <a:cubicBezTo>
                      <a:pt x="1321" y="637"/>
                      <a:pt x="1312" y="271"/>
                      <a:pt x="1152" y="13"/>
                    </a:cubicBezTo>
                    <a:cubicBezTo>
                      <a:pt x="1152" y="6"/>
                      <a:pt x="1143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1236;p49">
                <a:extLst>
                  <a:ext uri="{FF2B5EF4-FFF2-40B4-BE49-F238E27FC236}">
                    <a16:creationId xmlns:a16="http://schemas.microsoft.com/office/drawing/2014/main" id="{E2A8251B-8ADC-E48C-C1D3-22C7D70D62DE}"/>
                  </a:ext>
                </a:extLst>
              </p:cNvPr>
              <p:cNvSpPr/>
              <p:nvPr/>
            </p:nvSpPr>
            <p:spPr>
              <a:xfrm>
                <a:off x="6804450" y="3215450"/>
                <a:ext cx="49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70" extrusionOk="0">
                    <a:moveTo>
                      <a:pt x="178" y="0"/>
                    </a:moveTo>
                    <a:cubicBezTo>
                      <a:pt x="170" y="0"/>
                      <a:pt x="161" y="7"/>
                      <a:pt x="161" y="13"/>
                    </a:cubicBezTo>
                    <a:lnTo>
                      <a:pt x="9" y="343"/>
                    </a:lnTo>
                    <a:cubicBezTo>
                      <a:pt x="0" y="352"/>
                      <a:pt x="9" y="361"/>
                      <a:pt x="18" y="370"/>
                    </a:cubicBezTo>
                    <a:lnTo>
                      <a:pt x="27" y="370"/>
                    </a:lnTo>
                    <a:cubicBezTo>
                      <a:pt x="36" y="370"/>
                      <a:pt x="36" y="370"/>
                      <a:pt x="45" y="361"/>
                    </a:cubicBezTo>
                    <a:lnTo>
                      <a:pt x="197" y="31"/>
                    </a:lnTo>
                    <a:cubicBezTo>
                      <a:pt x="197" y="22"/>
                      <a:pt x="197" y="4"/>
                      <a:pt x="188" y="4"/>
                    </a:cubicBezTo>
                    <a:cubicBezTo>
                      <a:pt x="185" y="2"/>
                      <a:pt x="182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1237;p49">
                <a:extLst>
                  <a:ext uri="{FF2B5EF4-FFF2-40B4-BE49-F238E27FC236}">
                    <a16:creationId xmlns:a16="http://schemas.microsoft.com/office/drawing/2014/main" id="{908A57E0-657B-43D9-57D6-9CFCAA31254C}"/>
                  </a:ext>
                </a:extLst>
              </p:cNvPr>
              <p:cNvSpPr/>
              <p:nvPr/>
            </p:nvSpPr>
            <p:spPr>
              <a:xfrm>
                <a:off x="6813375" y="3216200"/>
                <a:ext cx="51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492" extrusionOk="0">
                    <a:moveTo>
                      <a:pt x="197" y="1"/>
                    </a:moveTo>
                    <a:cubicBezTo>
                      <a:pt x="188" y="1"/>
                      <a:pt x="170" y="1"/>
                      <a:pt x="170" y="10"/>
                    </a:cubicBezTo>
                    <a:lnTo>
                      <a:pt x="0" y="465"/>
                    </a:lnTo>
                    <a:cubicBezTo>
                      <a:pt x="0" y="474"/>
                      <a:pt x="0" y="483"/>
                      <a:pt x="9" y="492"/>
                    </a:cubicBezTo>
                    <a:lnTo>
                      <a:pt x="18" y="492"/>
                    </a:lnTo>
                    <a:cubicBezTo>
                      <a:pt x="27" y="492"/>
                      <a:pt x="36" y="483"/>
                      <a:pt x="36" y="474"/>
                    </a:cubicBezTo>
                    <a:lnTo>
                      <a:pt x="205" y="28"/>
                    </a:lnTo>
                    <a:cubicBezTo>
                      <a:pt x="205" y="19"/>
                      <a:pt x="205" y="1"/>
                      <a:pt x="1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1238;p49">
                <a:extLst>
                  <a:ext uri="{FF2B5EF4-FFF2-40B4-BE49-F238E27FC236}">
                    <a16:creationId xmlns:a16="http://schemas.microsoft.com/office/drawing/2014/main" id="{784831CC-2CC0-7EBB-B482-367328244E16}"/>
                  </a:ext>
                </a:extLst>
              </p:cNvPr>
              <p:cNvSpPr/>
              <p:nvPr/>
            </p:nvSpPr>
            <p:spPr>
              <a:xfrm>
                <a:off x="6824750" y="3212100"/>
                <a:ext cx="647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647" extrusionOk="0">
                    <a:moveTo>
                      <a:pt x="233" y="1"/>
                    </a:moveTo>
                    <a:cubicBezTo>
                      <a:pt x="228" y="1"/>
                      <a:pt x="223" y="7"/>
                      <a:pt x="223" y="13"/>
                    </a:cubicBezTo>
                    <a:lnTo>
                      <a:pt x="0" y="620"/>
                    </a:lnTo>
                    <a:cubicBezTo>
                      <a:pt x="0" y="629"/>
                      <a:pt x="9" y="647"/>
                      <a:pt x="18" y="647"/>
                    </a:cubicBezTo>
                    <a:cubicBezTo>
                      <a:pt x="27" y="647"/>
                      <a:pt x="36" y="647"/>
                      <a:pt x="36" y="638"/>
                    </a:cubicBezTo>
                    <a:lnTo>
                      <a:pt x="259" y="22"/>
                    </a:lnTo>
                    <a:cubicBezTo>
                      <a:pt x="259" y="13"/>
                      <a:pt x="250" y="4"/>
                      <a:pt x="241" y="4"/>
                    </a:cubicBezTo>
                    <a:cubicBezTo>
                      <a:pt x="238" y="2"/>
                      <a:pt x="236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1239;p49">
                <a:extLst>
                  <a:ext uri="{FF2B5EF4-FFF2-40B4-BE49-F238E27FC236}">
                    <a16:creationId xmlns:a16="http://schemas.microsoft.com/office/drawing/2014/main" id="{5D0F28B9-C134-40C0-67CA-611D12D6368C}"/>
                  </a:ext>
                </a:extLst>
              </p:cNvPr>
              <p:cNvSpPr/>
              <p:nvPr/>
            </p:nvSpPr>
            <p:spPr>
              <a:xfrm>
                <a:off x="6835450" y="3205725"/>
                <a:ext cx="10500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911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84" y="10"/>
                    </a:cubicBezTo>
                    <a:cubicBezTo>
                      <a:pt x="232" y="286"/>
                      <a:pt x="99" y="581"/>
                      <a:pt x="0" y="884"/>
                    </a:cubicBezTo>
                    <a:cubicBezTo>
                      <a:pt x="0" y="893"/>
                      <a:pt x="0" y="902"/>
                      <a:pt x="9" y="902"/>
                    </a:cubicBezTo>
                    <a:cubicBezTo>
                      <a:pt x="9" y="902"/>
                      <a:pt x="18" y="911"/>
                      <a:pt x="18" y="911"/>
                    </a:cubicBezTo>
                    <a:cubicBezTo>
                      <a:pt x="27" y="911"/>
                      <a:pt x="36" y="902"/>
                      <a:pt x="36" y="893"/>
                    </a:cubicBezTo>
                    <a:cubicBezTo>
                      <a:pt x="134" y="598"/>
                      <a:pt x="259" y="304"/>
                      <a:pt x="411" y="27"/>
                    </a:cubicBezTo>
                    <a:cubicBezTo>
                      <a:pt x="420" y="18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11240;p49">
                <a:extLst>
                  <a:ext uri="{FF2B5EF4-FFF2-40B4-BE49-F238E27FC236}">
                    <a16:creationId xmlns:a16="http://schemas.microsoft.com/office/drawing/2014/main" id="{A44E39EF-B8FF-DBAA-E51F-9A90CA4E8CB1}"/>
                  </a:ext>
                </a:extLst>
              </p:cNvPr>
              <p:cNvSpPr/>
              <p:nvPr/>
            </p:nvSpPr>
            <p:spPr>
              <a:xfrm>
                <a:off x="6848375" y="3193675"/>
                <a:ext cx="1407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206" extrusionOk="0">
                    <a:moveTo>
                      <a:pt x="545" y="1"/>
                    </a:moveTo>
                    <a:cubicBezTo>
                      <a:pt x="536" y="1"/>
                      <a:pt x="527" y="1"/>
                      <a:pt x="518" y="10"/>
                    </a:cubicBezTo>
                    <a:cubicBezTo>
                      <a:pt x="313" y="385"/>
                      <a:pt x="144" y="777"/>
                      <a:pt x="1" y="1178"/>
                    </a:cubicBezTo>
                    <a:cubicBezTo>
                      <a:pt x="1" y="1187"/>
                      <a:pt x="10" y="1196"/>
                      <a:pt x="19" y="1196"/>
                    </a:cubicBezTo>
                    <a:cubicBezTo>
                      <a:pt x="19" y="1205"/>
                      <a:pt x="19" y="1205"/>
                      <a:pt x="19" y="1205"/>
                    </a:cubicBezTo>
                    <a:cubicBezTo>
                      <a:pt x="28" y="1205"/>
                      <a:pt x="37" y="1196"/>
                      <a:pt x="37" y="1187"/>
                    </a:cubicBezTo>
                    <a:cubicBezTo>
                      <a:pt x="179" y="786"/>
                      <a:pt x="349" y="393"/>
                      <a:pt x="554" y="28"/>
                    </a:cubicBezTo>
                    <a:cubicBezTo>
                      <a:pt x="563" y="19"/>
                      <a:pt x="554" y="10"/>
                      <a:pt x="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1241;p49">
                <a:extLst>
                  <a:ext uri="{FF2B5EF4-FFF2-40B4-BE49-F238E27FC236}">
                    <a16:creationId xmlns:a16="http://schemas.microsoft.com/office/drawing/2014/main" id="{F22C486C-1534-C200-5FF3-5A17F6FE5C39}"/>
                  </a:ext>
                </a:extLst>
              </p:cNvPr>
              <p:cNvSpPr/>
              <p:nvPr/>
            </p:nvSpPr>
            <p:spPr>
              <a:xfrm>
                <a:off x="6862425" y="3178300"/>
                <a:ext cx="1742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642" extrusionOk="0">
                    <a:moveTo>
                      <a:pt x="679" y="0"/>
                    </a:moveTo>
                    <a:cubicBezTo>
                      <a:pt x="670" y="0"/>
                      <a:pt x="661" y="0"/>
                      <a:pt x="652" y="9"/>
                    </a:cubicBezTo>
                    <a:cubicBezTo>
                      <a:pt x="402" y="527"/>
                      <a:pt x="179" y="1071"/>
                      <a:pt x="1" y="1615"/>
                    </a:cubicBezTo>
                    <a:cubicBezTo>
                      <a:pt x="1" y="1624"/>
                      <a:pt x="1" y="1633"/>
                      <a:pt x="19" y="1642"/>
                    </a:cubicBezTo>
                    <a:cubicBezTo>
                      <a:pt x="28" y="1642"/>
                      <a:pt x="37" y="1633"/>
                      <a:pt x="37" y="1624"/>
                    </a:cubicBezTo>
                    <a:cubicBezTo>
                      <a:pt x="215" y="1080"/>
                      <a:pt x="429" y="545"/>
                      <a:pt x="688" y="27"/>
                    </a:cubicBezTo>
                    <a:cubicBezTo>
                      <a:pt x="697" y="18"/>
                      <a:pt x="688" y="9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11242;p49">
                <a:extLst>
                  <a:ext uri="{FF2B5EF4-FFF2-40B4-BE49-F238E27FC236}">
                    <a16:creationId xmlns:a16="http://schemas.microsoft.com/office/drawing/2014/main" id="{130565E8-61F2-BA8D-5269-29BEB5C6E491}"/>
                  </a:ext>
                </a:extLst>
              </p:cNvPr>
              <p:cNvSpPr/>
              <p:nvPr/>
            </p:nvSpPr>
            <p:spPr>
              <a:xfrm>
                <a:off x="6882725" y="3162150"/>
                <a:ext cx="12975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280" extrusionOk="0">
                    <a:moveTo>
                      <a:pt x="493" y="0"/>
                    </a:moveTo>
                    <a:cubicBezTo>
                      <a:pt x="487" y="0"/>
                      <a:pt x="482" y="7"/>
                      <a:pt x="482" y="13"/>
                    </a:cubicBezTo>
                    <a:cubicBezTo>
                      <a:pt x="286" y="414"/>
                      <a:pt x="126" y="834"/>
                      <a:pt x="10" y="1262"/>
                    </a:cubicBezTo>
                    <a:cubicBezTo>
                      <a:pt x="1" y="1271"/>
                      <a:pt x="10" y="1280"/>
                      <a:pt x="19" y="1280"/>
                    </a:cubicBezTo>
                    <a:lnTo>
                      <a:pt x="27" y="1280"/>
                    </a:lnTo>
                    <a:cubicBezTo>
                      <a:pt x="27" y="1280"/>
                      <a:pt x="36" y="1280"/>
                      <a:pt x="45" y="1271"/>
                    </a:cubicBezTo>
                    <a:cubicBezTo>
                      <a:pt x="161" y="843"/>
                      <a:pt x="322" y="423"/>
                      <a:pt x="509" y="31"/>
                    </a:cubicBezTo>
                    <a:cubicBezTo>
                      <a:pt x="518" y="22"/>
                      <a:pt x="509" y="13"/>
                      <a:pt x="500" y="4"/>
                    </a:cubicBezTo>
                    <a:cubicBezTo>
                      <a:pt x="498" y="1"/>
                      <a:pt x="495" y="0"/>
                      <a:pt x="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11243;p49">
                <a:extLst>
                  <a:ext uri="{FF2B5EF4-FFF2-40B4-BE49-F238E27FC236}">
                    <a16:creationId xmlns:a16="http://schemas.microsoft.com/office/drawing/2014/main" id="{70EDF2B2-B45A-8D7D-7FE9-C792E0B95F61}"/>
                  </a:ext>
                </a:extLst>
              </p:cNvPr>
              <p:cNvSpPr/>
              <p:nvPr/>
            </p:nvSpPr>
            <p:spPr>
              <a:xfrm>
                <a:off x="6833225" y="3116150"/>
                <a:ext cx="288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58" extrusionOk="0">
                    <a:moveTo>
                      <a:pt x="351" y="1"/>
                    </a:moveTo>
                    <a:cubicBezTo>
                      <a:pt x="230" y="1"/>
                      <a:pt x="115" y="19"/>
                      <a:pt x="18" y="42"/>
                    </a:cubicBezTo>
                    <a:cubicBezTo>
                      <a:pt x="9" y="51"/>
                      <a:pt x="0" y="60"/>
                      <a:pt x="9" y="69"/>
                    </a:cubicBezTo>
                    <a:cubicBezTo>
                      <a:pt x="9" y="75"/>
                      <a:pt x="14" y="81"/>
                      <a:pt x="19" y="81"/>
                    </a:cubicBezTo>
                    <a:cubicBezTo>
                      <a:pt x="22" y="81"/>
                      <a:pt x="24" y="80"/>
                      <a:pt x="27" y="78"/>
                    </a:cubicBezTo>
                    <a:cubicBezTo>
                      <a:pt x="124" y="58"/>
                      <a:pt x="241" y="39"/>
                      <a:pt x="362" y="39"/>
                    </a:cubicBezTo>
                    <a:cubicBezTo>
                      <a:pt x="509" y="39"/>
                      <a:pt x="662" y="66"/>
                      <a:pt x="794" y="149"/>
                    </a:cubicBezTo>
                    <a:cubicBezTo>
                      <a:pt x="964" y="256"/>
                      <a:pt x="1089" y="443"/>
                      <a:pt x="1115" y="640"/>
                    </a:cubicBezTo>
                    <a:cubicBezTo>
                      <a:pt x="1115" y="649"/>
                      <a:pt x="1124" y="658"/>
                      <a:pt x="1133" y="658"/>
                    </a:cubicBezTo>
                    <a:cubicBezTo>
                      <a:pt x="1142" y="658"/>
                      <a:pt x="1151" y="649"/>
                      <a:pt x="1151" y="640"/>
                    </a:cubicBezTo>
                    <a:cubicBezTo>
                      <a:pt x="1124" y="426"/>
                      <a:pt x="999" y="229"/>
                      <a:pt x="821" y="122"/>
                    </a:cubicBezTo>
                    <a:cubicBezTo>
                      <a:pt x="675" y="31"/>
                      <a:pt x="508" y="1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11244;p49">
                <a:extLst>
                  <a:ext uri="{FF2B5EF4-FFF2-40B4-BE49-F238E27FC236}">
                    <a16:creationId xmlns:a16="http://schemas.microsoft.com/office/drawing/2014/main" id="{D95821B6-0DDE-C880-3BC1-8D9FB8F35368}"/>
                  </a:ext>
                </a:extLst>
              </p:cNvPr>
              <p:cNvSpPr/>
              <p:nvPr/>
            </p:nvSpPr>
            <p:spPr>
              <a:xfrm>
                <a:off x="6841475" y="3111825"/>
                <a:ext cx="36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89" extrusionOk="0">
                    <a:moveTo>
                      <a:pt x="134" y="1"/>
                    </a:moveTo>
                    <a:cubicBezTo>
                      <a:pt x="125" y="1"/>
                      <a:pt x="116" y="1"/>
                      <a:pt x="107" y="10"/>
                    </a:cubicBezTo>
                    <a:lnTo>
                      <a:pt x="0" y="161"/>
                    </a:lnTo>
                    <a:cubicBezTo>
                      <a:pt x="0" y="170"/>
                      <a:pt x="0" y="179"/>
                      <a:pt x="9" y="188"/>
                    </a:cubicBezTo>
                    <a:lnTo>
                      <a:pt x="18" y="188"/>
                    </a:lnTo>
                    <a:cubicBezTo>
                      <a:pt x="27" y="188"/>
                      <a:pt x="27" y="188"/>
                      <a:pt x="36" y="179"/>
                    </a:cubicBezTo>
                    <a:lnTo>
                      <a:pt x="143" y="28"/>
                    </a:lnTo>
                    <a:cubicBezTo>
                      <a:pt x="143" y="19"/>
                      <a:pt x="143" y="10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11245;p49">
                <a:extLst>
                  <a:ext uri="{FF2B5EF4-FFF2-40B4-BE49-F238E27FC236}">
                    <a16:creationId xmlns:a16="http://schemas.microsoft.com/office/drawing/2014/main" id="{9D800CB0-412F-BBFD-B1C3-F53E0CACE1C5}"/>
                  </a:ext>
                </a:extLst>
              </p:cNvPr>
              <p:cNvSpPr/>
              <p:nvPr/>
            </p:nvSpPr>
            <p:spPr>
              <a:xfrm>
                <a:off x="6846600" y="3110950"/>
                <a:ext cx="36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2" extrusionOk="0">
                    <a:moveTo>
                      <a:pt x="125" y="0"/>
                    </a:moveTo>
                    <a:cubicBezTo>
                      <a:pt x="116" y="0"/>
                      <a:pt x="108" y="0"/>
                      <a:pt x="108" y="9"/>
                    </a:cubicBezTo>
                    <a:lnTo>
                      <a:pt x="9" y="214"/>
                    </a:lnTo>
                    <a:cubicBezTo>
                      <a:pt x="1" y="223"/>
                      <a:pt x="9" y="241"/>
                      <a:pt x="18" y="241"/>
                    </a:cubicBezTo>
                    <a:lnTo>
                      <a:pt x="27" y="241"/>
                    </a:lnTo>
                    <a:cubicBezTo>
                      <a:pt x="36" y="241"/>
                      <a:pt x="36" y="241"/>
                      <a:pt x="45" y="232"/>
                    </a:cubicBezTo>
                    <a:lnTo>
                      <a:pt x="134" y="27"/>
                    </a:lnTo>
                    <a:cubicBezTo>
                      <a:pt x="143" y="18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11246;p49">
                <a:extLst>
                  <a:ext uri="{FF2B5EF4-FFF2-40B4-BE49-F238E27FC236}">
                    <a16:creationId xmlns:a16="http://schemas.microsoft.com/office/drawing/2014/main" id="{3FBF543D-D1DB-16EC-CD58-E16D017A1132}"/>
                  </a:ext>
                </a:extLst>
              </p:cNvPr>
              <p:cNvSpPr/>
              <p:nvPr/>
            </p:nvSpPr>
            <p:spPr>
              <a:xfrm>
                <a:off x="6853075" y="3109075"/>
                <a:ext cx="47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70" extrusionOk="0">
                    <a:moveTo>
                      <a:pt x="171" y="0"/>
                    </a:moveTo>
                    <a:cubicBezTo>
                      <a:pt x="164" y="0"/>
                      <a:pt x="158" y="6"/>
                      <a:pt x="152" y="13"/>
                    </a:cubicBezTo>
                    <a:lnTo>
                      <a:pt x="9" y="343"/>
                    </a:lnTo>
                    <a:cubicBezTo>
                      <a:pt x="0" y="352"/>
                      <a:pt x="9" y="361"/>
                      <a:pt x="18" y="370"/>
                    </a:cubicBezTo>
                    <a:lnTo>
                      <a:pt x="27" y="370"/>
                    </a:lnTo>
                    <a:cubicBezTo>
                      <a:pt x="27" y="370"/>
                      <a:pt x="36" y="361"/>
                      <a:pt x="36" y="361"/>
                    </a:cubicBezTo>
                    <a:lnTo>
                      <a:pt x="188" y="22"/>
                    </a:lnTo>
                    <a:cubicBezTo>
                      <a:pt x="188" y="13"/>
                      <a:pt x="188" y="4"/>
                      <a:pt x="179" y="4"/>
                    </a:cubicBezTo>
                    <a:cubicBezTo>
                      <a:pt x="176" y="1"/>
                      <a:pt x="173" y="0"/>
                      <a:pt x="1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11247;p49">
                <a:extLst>
                  <a:ext uri="{FF2B5EF4-FFF2-40B4-BE49-F238E27FC236}">
                    <a16:creationId xmlns:a16="http://schemas.microsoft.com/office/drawing/2014/main" id="{DCB6BF6C-2546-BB2B-6DB7-3BCDDB48DC96}"/>
                  </a:ext>
                </a:extLst>
              </p:cNvPr>
              <p:cNvSpPr/>
              <p:nvPr/>
            </p:nvSpPr>
            <p:spPr>
              <a:xfrm>
                <a:off x="6857300" y="3111675"/>
                <a:ext cx="740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62" extrusionOk="0">
                    <a:moveTo>
                      <a:pt x="273" y="0"/>
                    </a:moveTo>
                    <a:cubicBezTo>
                      <a:pt x="268" y="0"/>
                      <a:pt x="264" y="2"/>
                      <a:pt x="259" y="7"/>
                    </a:cubicBezTo>
                    <a:cubicBezTo>
                      <a:pt x="152" y="132"/>
                      <a:pt x="63" y="283"/>
                      <a:pt x="1" y="435"/>
                    </a:cubicBezTo>
                    <a:cubicBezTo>
                      <a:pt x="1" y="453"/>
                      <a:pt x="1" y="462"/>
                      <a:pt x="19" y="462"/>
                    </a:cubicBezTo>
                    <a:cubicBezTo>
                      <a:pt x="27" y="462"/>
                      <a:pt x="36" y="462"/>
                      <a:pt x="36" y="453"/>
                    </a:cubicBezTo>
                    <a:cubicBezTo>
                      <a:pt x="90" y="301"/>
                      <a:pt x="179" y="150"/>
                      <a:pt x="286" y="34"/>
                    </a:cubicBezTo>
                    <a:cubicBezTo>
                      <a:pt x="295" y="25"/>
                      <a:pt x="295" y="7"/>
                      <a:pt x="286" y="7"/>
                    </a:cubicBezTo>
                    <a:cubicBezTo>
                      <a:pt x="282" y="2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11248;p49">
                <a:extLst>
                  <a:ext uri="{FF2B5EF4-FFF2-40B4-BE49-F238E27FC236}">
                    <a16:creationId xmlns:a16="http://schemas.microsoft.com/office/drawing/2014/main" id="{799F3FDB-E558-92C5-EDF5-D399C553E8A0}"/>
                  </a:ext>
                </a:extLst>
              </p:cNvPr>
              <p:cNvSpPr/>
              <p:nvPr/>
            </p:nvSpPr>
            <p:spPr>
              <a:xfrm>
                <a:off x="6860425" y="3110625"/>
                <a:ext cx="1027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710" extrusionOk="0">
                    <a:moveTo>
                      <a:pt x="385" y="1"/>
                    </a:moveTo>
                    <a:cubicBezTo>
                      <a:pt x="379" y="1"/>
                      <a:pt x="373" y="7"/>
                      <a:pt x="366" y="13"/>
                    </a:cubicBezTo>
                    <a:lnTo>
                      <a:pt x="10" y="682"/>
                    </a:lnTo>
                    <a:cubicBezTo>
                      <a:pt x="1" y="691"/>
                      <a:pt x="10" y="700"/>
                      <a:pt x="18" y="709"/>
                    </a:cubicBezTo>
                    <a:lnTo>
                      <a:pt x="27" y="709"/>
                    </a:lnTo>
                    <a:cubicBezTo>
                      <a:pt x="27" y="709"/>
                      <a:pt x="36" y="709"/>
                      <a:pt x="45" y="700"/>
                    </a:cubicBezTo>
                    <a:lnTo>
                      <a:pt x="402" y="31"/>
                    </a:lnTo>
                    <a:cubicBezTo>
                      <a:pt x="411" y="22"/>
                      <a:pt x="402" y="4"/>
                      <a:pt x="393" y="4"/>
                    </a:cubicBezTo>
                    <a:cubicBezTo>
                      <a:pt x="391" y="2"/>
                      <a:pt x="388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11249;p49">
                <a:extLst>
                  <a:ext uri="{FF2B5EF4-FFF2-40B4-BE49-F238E27FC236}">
                    <a16:creationId xmlns:a16="http://schemas.microsoft.com/office/drawing/2014/main" id="{7090E27A-6A0E-D104-A5DB-F33C88233586}"/>
                  </a:ext>
                </a:extLst>
              </p:cNvPr>
              <p:cNvSpPr/>
              <p:nvPr/>
            </p:nvSpPr>
            <p:spPr>
              <a:xfrm>
                <a:off x="6865100" y="3113400"/>
                <a:ext cx="89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43" extrusionOk="0">
                    <a:moveTo>
                      <a:pt x="340" y="0"/>
                    </a:moveTo>
                    <a:cubicBezTo>
                      <a:pt x="331" y="0"/>
                      <a:pt x="322" y="0"/>
                      <a:pt x="322" y="9"/>
                    </a:cubicBezTo>
                    <a:cubicBezTo>
                      <a:pt x="224" y="214"/>
                      <a:pt x="117" y="420"/>
                      <a:pt x="10" y="616"/>
                    </a:cubicBezTo>
                    <a:cubicBezTo>
                      <a:pt x="1" y="625"/>
                      <a:pt x="10" y="643"/>
                      <a:pt x="19" y="643"/>
                    </a:cubicBezTo>
                    <a:lnTo>
                      <a:pt x="28" y="643"/>
                    </a:lnTo>
                    <a:cubicBezTo>
                      <a:pt x="28" y="643"/>
                      <a:pt x="37" y="643"/>
                      <a:pt x="37" y="634"/>
                    </a:cubicBezTo>
                    <a:cubicBezTo>
                      <a:pt x="153" y="437"/>
                      <a:pt x="260" y="232"/>
                      <a:pt x="349" y="27"/>
                    </a:cubicBezTo>
                    <a:cubicBezTo>
                      <a:pt x="358" y="18"/>
                      <a:pt x="349" y="9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11250;p49">
                <a:extLst>
                  <a:ext uri="{FF2B5EF4-FFF2-40B4-BE49-F238E27FC236}">
                    <a16:creationId xmlns:a16="http://schemas.microsoft.com/office/drawing/2014/main" id="{195253F0-E4C3-008A-6B6F-BB7440890416}"/>
                  </a:ext>
                </a:extLst>
              </p:cNvPr>
              <p:cNvSpPr/>
              <p:nvPr/>
            </p:nvSpPr>
            <p:spPr>
              <a:xfrm>
                <a:off x="6872475" y="3117200"/>
                <a:ext cx="47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313" extrusionOk="0">
                    <a:moveTo>
                      <a:pt x="170" y="0"/>
                    </a:moveTo>
                    <a:cubicBezTo>
                      <a:pt x="161" y="0"/>
                      <a:pt x="152" y="0"/>
                      <a:pt x="143" y="9"/>
                    </a:cubicBezTo>
                    <a:cubicBezTo>
                      <a:pt x="116" y="107"/>
                      <a:pt x="63" y="196"/>
                      <a:pt x="9" y="277"/>
                    </a:cubicBezTo>
                    <a:cubicBezTo>
                      <a:pt x="0" y="285"/>
                      <a:pt x="0" y="303"/>
                      <a:pt x="9" y="303"/>
                    </a:cubicBezTo>
                    <a:cubicBezTo>
                      <a:pt x="18" y="312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98" y="214"/>
                      <a:pt x="143" y="125"/>
                      <a:pt x="179" y="27"/>
                    </a:cubicBezTo>
                    <a:cubicBezTo>
                      <a:pt x="188" y="18"/>
                      <a:pt x="179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1251;p49">
                <a:extLst>
                  <a:ext uri="{FF2B5EF4-FFF2-40B4-BE49-F238E27FC236}">
                    <a16:creationId xmlns:a16="http://schemas.microsoft.com/office/drawing/2014/main" id="{8412CE02-B529-F3F6-142B-A42BB9C1E0BA}"/>
                  </a:ext>
                </a:extLst>
              </p:cNvPr>
              <p:cNvSpPr/>
              <p:nvPr/>
            </p:nvSpPr>
            <p:spPr>
              <a:xfrm>
                <a:off x="6839025" y="3158675"/>
                <a:ext cx="292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51" extrusionOk="0">
                    <a:moveTo>
                      <a:pt x="98" y="0"/>
                    </a:moveTo>
                    <a:cubicBezTo>
                      <a:pt x="89" y="0"/>
                      <a:pt x="80" y="9"/>
                      <a:pt x="72" y="18"/>
                    </a:cubicBezTo>
                    <a:cubicBezTo>
                      <a:pt x="54" y="90"/>
                      <a:pt x="27" y="161"/>
                      <a:pt x="0" y="223"/>
                    </a:cubicBezTo>
                    <a:cubicBezTo>
                      <a:pt x="0" y="232"/>
                      <a:pt x="9" y="241"/>
                      <a:pt x="18" y="250"/>
                    </a:cubicBezTo>
                    <a:cubicBezTo>
                      <a:pt x="27" y="250"/>
                      <a:pt x="36" y="250"/>
                      <a:pt x="36" y="241"/>
                    </a:cubicBezTo>
                    <a:cubicBezTo>
                      <a:pt x="63" y="170"/>
                      <a:pt x="89" y="98"/>
                      <a:pt x="107" y="27"/>
                    </a:cubicBezTo>
                    <a:cubicBezTo>
                      <a:pt x="116" y="18"/>
                      <a:pt x="107" y="9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1252;p49">
                <a:extLst>
                  <a:ext uri="{FF2B5EF4-FFF2-40B4-BE49-F238E27FC236}">
                    <a16:creationId xmlns:a16="http://schemas.microsoft.com/office/drawing/2014/main" id="{2D5F77ED-8133-B65E-AD82-2C843E10BB52}"/>
                  </a:ext>
                </a:extLst>
              </p:cNvPr>
              <p:cNvSpPr/>
              <p:nvPr/>
            </p:nvSpPr>
            <p:spPr>
              <a:xfrm>
                <a:off x="6844375" y="3156675"/>
                <a:ext cx="3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7" y="0"/>
                    </a:moveTo>
                    <a:cubicBezTo>
                      <a:pt x="98" y="0"/>
                      <a:pt x="90" y="0"/>
                      <a:pt x="81" y="9"/>
                    </a:cubicBezTo>
                    <a:lnTo>
                      <a:pt x="0" y="268"/>
                    </a:lnTo>
                    <a:cubicBezTo>
                      <a:pt x="0" y="277"/>
                      <a:pt x="0" y="294"/>
                      <a:pt x="9" y="294"/>
                    </a:cubicBezTo>
                    <a:lnTo>
                      <a:pt x="18" y="294"/>
                    </a:lnTo>
                    <a:cubicBezTo>
                      <a:pt x="27" y="294"/>
                      <a:pt x="36" y="285"/>
                      <a:pt x="36" y="285"/>
                    </a:cubicBezTo>
                    <a:lnTo>
                      <a:pt x="116" y="27"/>
                    </a:lnTo>
                    <a:cubicBezTo>
                      <a:pt x="125" y="18"/>
                      <a:pt x="116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1253;p49">
                <a:extLst>
                  <a:ext uri="{FF2B5EF4-FFF2-40B4-BE49-F238E27FC236}">
                    <a16:creationId xmlns:a16="http://schemas.microsoft.com/office/drawing/2014/main" id="{E4308796-A53C-75A7-917A-60B1002CD077}"/>
                  </a:ext>
                </a:extLst>
              </p:cNvPr>
              <p:cNvSpPr/>
              <p:nvPr/>
            </p:nvSpPr>
            <p:spPr>
              <a:xfrm>
                <a:off x="6850625" y="3154200"/>
                <a:ext cx="292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05" extrusionOk="0">
                    <a:moveTo>
                      <a:pt x="89" y="1"/>
                    </a:moveTo>
                    <a:cubicBezTo>
                      <a:pt x="80" y="1"/>
                      <a:pt x="71" y="10"/>
                      <a:pt x="71" y="19"/>
                    </a:cubicBezTo>
                    <a:cubicBezTo>
                      <a:pt x="71" y="108"/>
                      <a:pt x="45" y="197"/>
                      <a:pt x="9" y="277"/>
                    </a:cubicBezTo>
                    <a:cubicBezTo>
                      <a:pt x="0" y="286"/>
                      <a:pt x="9" y="295"/>
                      <a:pt x="18" y="304"/>
                    </a:cubicBezTo>
                    <a:lnTo>
                      <a:pt x="27" y="304"/>
                    </a:lnTo>
                    <a:cubicBezTo>
                      <a:pt x="27" y="304"/>
                      <a:pt x="36" y="304"/>
                      <a:pt x="36" y="295"/>
                    </a:cubicBezTo>
                    <a:cubicBezTo>
                      <a:pt x="80" y="206"/>
                      <a:pt x="107" y="117"/>
                      <a:pt x="107" y="19"/>
                    </a:cubicBezTo>
                    <a:cubicBezTo>
                      <a:pt x="116" y="10"/>
                      <a:pt x="107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1254;p49">
                <a:extLst>
                  <a:ext uri="{FF2B5EF4-FFF2-40B4-BE49-F238E27FC236}">
                    <a16:creationId xmlns:a16="http://schemas.microsoft.com/office/drawing/2014/main" id="{0D07C96D-6A26-E172-43DC-03C706DAD91B}"/>
                  </a:ext>
                </a:extLst>
              </p:cNvPr>
              <p:cNvSpPr/>
              <p:nvPr/>
            </p:nvSpPr>
            <p:spPr>
              <a:xfrm>
                <a:off x="6857300" y="3150875"/>
                <a:ext cx="22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259" extrusionOk="0">
                    <a:moveTo>
                      <a:pt x="54" y="0"/>
                    </a:moveTo>
                    <a:cubicBezTo>
                      <a:pt x="45" y="9"/>
                      <a:pt x="36" y="18"/>
                      <a:pt x="45" y="27"/>
                    </a:cubicBezTo>
                    <a:cubicBezTo>
                      <a:pt x="45" y="98"/>
                      <a:pt x="36" y="170"/>
                      <a:pt x="10" y="232"/>
                    </a:cubicBezTo>
                    <a:cubicBezTo>
                      <a:pt x="1" y="241"/>
                      <a:pt x="10" y="259"/>
                      <a:pt x="19" y="259"/>
                    </a:cubicBezTo>
                    <a:lnTo>
                      <a:pt x="27" y="259"/>
                    </a:lnTo>
                    <a:cubicBezTo>
                      <a:pt x="36" y="259"/>
                      <a:pt x="36" y="259"/>
                      <a:pt x="45" y="250"/>
                    </a:cubicBezTo>
                    <a:cubicBezTo>
                      <a:pt x="72" y="178"/>
                      <a:pt x="90" y="98"/>
                      <a:pt x="81" y="18"/>
                    </a:cubicBezTo>
                    <a:cubicBezTo>
                      <a:pt x="81" y="9"/>
                      <a:pt x="72" y="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11255;p49">
                <a:extLst>
                  <a:ext uri="{FF2B5EF4-FFF2-40B4-BE49-F238E27FC236}">
                    <a16:creationId xmlns:a16="http://schemas.microsoft.com/office/drawing/2014/main" id="{77BA9DF5-F8EC-A749-F83A-D54C39909841}"/>
                  </a:ext>
                </a:extLst>
              </p:cNvPr>
              <p:cNvSpPr/>
              <p:nvPr/>
            </p:nvSpPr>
            <p:spPr>
              <a:xfrm>
                <a:off x="6785500" y="3174275"/>
                <a:ext cx="2025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81" h="376" extrusionOk="0">
                    <a:moveTo>
                      <a:pt x="72" y="1"/>
                    </a:moveTo>
                    <a:cubicBezTo>
                      <a:pt x="54" y="1"/>
                      <a:pt x="45" y="10"/>
                      <a:pt x="45" y="19"/>
                    </a:cubicBezTo>
                    <a:cubicBezTo>
                      <a:pt x="9" y="126"/>
                      <a:pt x="0" y="242"/>
                      <a:pt x="0" y="358"/>
                    </a:cubicBezTo>
                    <a:cubicBezTo>
                      <a:pt x="0" y="367"/>
                      <a:pt x="9" y="375"/>
                      <a:pt x="18" y="375"/>
                    </a:cubicBezTo>
                    <a:cubicBezTo>
                      <a:pt x="36" y="375"/>
                      <a:pt x="36" y="367"/>
                      <a:pt x="36" y="358"/>
                    </a:cubicBezTo>
                    <a:cubicBezTo>
                      <a:pt x="36" y="242"/>
                      <a:pt x="45" y="135"/>
                      <a:pt x="80" y="28"/>
                    </a:cubicBezTo>
                    <a:cubicBezTo>
                      <a:pt x="80" y="19"/>
                      <a:pt x="80" y="10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1256;p49">
                <a:extLst>
                  <a:ext uri="{FF2B5EF4-FFF2-40B4-BE49-F238E27FC236}">
                    <a16:creationId xmlns:a16="http://schemas.microsoft.com/office/drawing/2014/main" id="{DC8EF9AD-641D-8195-00D3-D658AFC79846}"/>
                  </a:ext>
                </a:extLst>
              </p:cNvPr>
              <p:cNvSpPr/>
              <p:nvPr/>
            </p:nvSpPr>
            <p:spPr>
              <a:xfrm>
                <a:off x="6789950" y="3169825"/>
                <a:ext cx="2475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420" extrusionOk="0">
                    <a:moveTo>
                      <a:pt x="90" y="0"/>
                    </a:moveTo>
                    <a:cubicBezTo>
                      <a:pt x="72" y="0"/>
                      <a:pt x="63" y="9"/>
                      <a:pt x="63" y="18"/>
                    </a:cubicBezTo>
                    <a:lnTo>
                      <a:pt x="1" y="402"/>
                    </a:lnTo>
                    <a:cubicBezTo>
                      <a:pt x="1" y="411"/>
                      <a:pt x="9" y="420"/>
                      <a:pt x="18" y="420"/>
                    </a:cubicBezTo>
                    <a:cubicBezTo>
                      <a:pt x="27" y="420"/>
                      <a:pt x="36" y="420"/>
                      <a:pt x="36" y="411"/>
                    </a:cubicBezTo>
                    <a:lnTo>
                      <a:pt x="99" y="27"/>
                    </a:lnTo>
                    <a:cubicBezTo>
                      <a:pt x="99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1257;p49">
                <a:extLst>
                  <a:ext uri="{FF2B5EF4-FFF2-40B4-BE49-F238E27FC236}">
                    <a16:creationId xmlns:a16="http://schemas.microsoft.com/office/drawing/2014/main" id="{F0AD2B27-A36F-7D96-EAB4-E42860D454A9}"/>
                  </a:ext>
                </a:extLst>
              </p:cNvPr>
              <p:cNvSpPr/>
              <p:nvPr/>
            </p:nvSpPr>
            <p:spPr>
              <a:xfrm>
                <a:off x="6795300" y="3165800"/>
                <a:ext cx="24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58" extrusionOk="0">
                    <a:moveTo>
                      <a:pt x="90" y="1"/>
                    </a:moveTo>
                    <a:cubicBezTo>
                      <a:pt x="72" y="1"/>
                      <a:pt x="63" y="1"/>
                      <a:pt x="63" y="10"/>
                    </a:cubicBezTo>
                    <a:cubicBezTo>
                      <a:pt x="45" y="126"/>
                      <a:pt x="27" y="233"/>
                      <a:pt x="10" y="340"/>
                    </a:cubicBezTo>
                    <a:cubicBezTo>
                      <a:pt x="1" y="349"/>
                      <a:pt x="10" y="358"/>
                      <a:pt x="19" y="358"/>
                    </a:cubicBezTo>
                    <a:lnTo>
                      <a:pt x="27" y="358"/>
                    </a:lnTo>
                    <a:cubicBezTo>
                      <a:pt x="36" y="358"/>
                      <a:pt x="45" y="358"/>
                      <a:pt x="45" y="349"/>
                    </a:cubicBezTo>
                    <a:cubicBezTo>
                      <a:pt x="63" y="233"/>
                      <a:pt x="81" y="126"/>
                      <a:pt x="99" y="19"/>
                    </a:cubicBezTo>
                    <a:cubicBezTo>
                      <a:pt x="99" y="10"/>
                      <a:pt x="99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1258;p49">
                <a:extLst>
                  <a:ext uri="{FF2B5EF4-FFF2-40B4-BE49-F238E27FC236}">
                    <a16:creationId xmlns:a16="http://schemas.microsoft.com/office/drawing/2014/main" id="{96D85F89-3FED-37D2-456C-BD8026C38EED}"/>
                  </a:ext>
                </a:extLst>
              </p:cNvPr>
              <p:cNvSpPr/>
              <p:nvPr/>
            </p:nvSpPr>
            <p:spPr>
              <a:xfrm>
                <a:off x="6800875" y="3160450"/>
                <a:ext cx="247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99" h="367" extrusionOk="0">
                    <a:moveTo>
                      <a:pt x="81" y="1"/>
                    </a:moveTo>
                    <a:cubicBezTo>
                      <a:pt x="72" y="1"/>
                      <a:pt x="63" y="10"/>
                      <a:pt x="63" y="19"/>
                    </a:cubicBezTo>
                    <a:lnTo>
                      <a:pt x="1" y="340"/>
                    </a:lnTo>
                    <a:cubicBezTo>
                      <a:pt x="1" y="349"/>
                      <a:pt x="10" y="358"/>
                      <a:pt x="19" y="366"/>
                    </a:cubicBezTo>
                    <a:cubicBezTo>
                      <a:pt x="27" y="366"/>
                      <a:pt x="36" y="358"/>
                      <a:pt x="36" y="349"/>
                    </a:cubicBezTo>
                    <a:lnTo>
                      <a:pt x="99" y="19"/>
                    </a:lnTo>
                    <a:cubicBezTo>
                      <a:pt x="99" y="10"/>
                      <a:pt x="90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1259;p49">
                <a:extLst>
                  <a:ext uri="{FF2B5EF4-FFF2-40B4-BE49-F238E27FC236}">
                    <a16:creationId xmlns:a16="http://schemas.microsoft.com/office/drawing/2014/main" id="{1EC45968-A6AF-3C97-A7CB-773C1FE39FDB}"/>
                  </a:ext>
                </a:extLst>
              </p:cNvPr>
              <p:cNvSpPr/>
              <p:nvPr/>
            </p:nvSpPr>
            <p:spPr>
              <a:xfrm>
                <a:off x="6806450" y="3156675"/>
                <a:ext cx="22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32" extrusionOk="0">
                    <a:moveTo>
                      <a:pt x="81" y="0"/>
                    </a:moveTo>
                    <a:cubicBezTo>
                      <a:pt x="72" y="0"/>
                      <a:pt x="54" y="0"/>
                      <a:pt x="54" y="18"/>
                    </a:cubicBezTo>
                    <a:lnTo>
                      <a:pt x="1" y="205"/>
                    </a:lnTo>
                    <a:cubicBezTo>
                      <a:pt x="1" y="223"/>
                      <a:pt x="10" y="232"/>
                      <a:pt x="19" y="232"/>
                    </a:cubicBezTo>
                    <a:cubicBezTo>
                      <a:pt x="27" y="232"/>
                      <a:pt x="36" y="223"/>
                      <a:pt x="36" y="214"/>
                    </a:cubicBezTo>
                    <a:lnTo>
                      <a:pt x="90" y="27"/>
                    </a:lnTo>
                    <a:cubicBezTo>
                      <a:pt x="90" y="9"/>
                      <a:pt x="9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1260;p49">
                <a:extLst>
                  <a:ext uri="{FF2B5EF4-FFF2-40B4-BE49-F238E27FC236}">
                    <a16:creationId xmlns:a16="http://schemas.microsoft.com/office/drawing/2014/main" id="{03060368-6FD8-7E1E-4445-57F1351DBD6B}"/>
                  </a:ext>
                </a:extLst>
              </p:cNvPr>
              <p:cNvSpPr/>
              <p:nvPr/>
            </p:nvSpPr>
            <p:spPr>
              <a:xfrm>
                <a:off x="6892775" y="3146625"/>
                <a:ext cx="1822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4613" extrusionOk="0">
                    <a:moveTo>
                      <a:pt x="6593" y="1"/>
                    </a:moveTo>
                    <a:lnTo>
                      <a:pt x="6584" y="36"/>
                    </a:lnTo>
                    <a:cubicBezTo>
                      <a:pt x="7066" y="188"/>
                      <a:pt x="7253" y="803"/>
                      <a:pt x="7119" y="1267"/>
                    </a:cubicBezTo>
                    <a:cubicBezTo>
                      <a:pt x="6967" y="1758"/>
                      <a:pt x="6566" y="2124"/>
                      <a:pt x="6191" y="2418"/>
                    </a:cubicBezTo>
                    <a:cubicBezTo>
                      <a:pt x="4434" y="3792"/>
                      <a:pt x="2230" y="4559"/>
                      <a:pt x="0" y="4577"/>
                    </a:cubicBezTo>
                    <a:lnTo>
                      <a:pt x="0" y="4613"/>
                    </a:lnTo>
                    <a:cubicBezTo>
                      <a:pt x="2239" y="4604"/>
                      <a:pt x="4452" y="3828"/>
                      <a:pt x="6218" y="2445"/>
                    </a:cubicBezTo>
                    <a:cubicBezTo>
                      <a:pt x="6593" y="2151"/>
                      <a:pt x="7003" y="1776"/>
                      <a:pt x="7155" y="1276"/>
                    </a:cubicBezTo>
                    <a:cubicBezTo>
                      <a:pt x="7289" y="795"/>
                      <a:pt x="7092" y="161"/>
                      <a:pt x="6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1261;p49">
                <a:extLst>
                  <a:ext uri="{FF2B5EF4-FFF2-40B4-BE49-F238E27FC236}">
                    <a16:creationId xmlns:a16="http://schemas.microsoft.com/office/drawing/2014/main" id="{23E3957D-4233-C76D-7E50-F22C5CD609BA}"/>
                  </a:ext>
                </a:extLst>
              </p:cNvPr>
              <p:cNvSpPr/>
              <p:nvPr/>
            </p:nvSpPr>
            <p:spPr>
              <a:xfrm>
                <a:off x="6983975" y="3220900"/>
                <a:ext cx="7117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1615" extrusionOk="0">
                    <a:moveTo>
                      <a:pt x="2829" y="0"/>
                    </a:moveTo>
                    <a:cubicBezTo>
                      <a:pt x="1946" y="723"/>
                      <a:pt x="1054" y="1222"/>
                      <a:pt x="1" y="1579"/>
                    </a:cubicBezTo>
                    <a:lnTo>
                      <a:pt x="19" y="1615"/>
                    </a:lnTo>
                    <a:cubicBezTo>
                      <a:pt x="1071" y="1258"/>
                      <a:pt x="1972" y="759"/>
                      <a:pt x="2847" y="36"/>
                    </a:cubicBezTo>
                    <a:lnTo>
                      <a:pt x="28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1262;p49">
                <a:extLst>
                  <a:ext uri="{FF2B5EF4-FFF2-40B4-BE49-F238E27FC236}">
                    <a16:creationId xmlns:a16="http://schemas.microsoft.com/office/drawing/2014/main" id="{2C1E6472-31E1-DD10-DEB7-24D8D9E32B71}"/>
                  </a:ext>
                </a:extLst>
              </p:cNvPr>
              <p:cNvSpPr/>
              <p:nvPr/>
            </p:nvSpPr>
            <p:spPr>
              <a:xfrm>
                <a:off x="6604400" y="2732025"/>
                <a:ext cx="13717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1776" extrusionOk="0">
                    <a:moveTo>
                      <a:pt x="5478" y="0"/>
                    </a:moveTo>
                    <a:cubicBezTo>
                      <a:pt x="3613" y="420"/>
                      <a:pt x="1767" y="1009"/>
                      <a:pt x="0" y="1740"/>
                    </a:cubicBezTo>
                    <a:lnTo>
                      <a:pt x="9" y="1776"/>
                    </a:lnTo>
                    <a:cubicBezTo>
                      <a:pt x="1776" y="1044"/>
                      <a:pt x="3622" y="455"/>
                      <a:pt x="5487" y="45"/>
                    </a:cubicBezTo>
                    <a:lnTo>
                      <a:pt x="5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1263;p49">
                <a:extLst>
                  <a:ext uri="{FF2B5EF4-FFF2-40B4-BE49-F238E27FC236}">
                    <a16:creationId xmlns:a16="http://schemas.microsoft.com/office/drawing/2014/main" id="{469AF68B-716E-FA75-E955-2B23F7B4ED25}"/>
                  </a:ext>
                </a:extLst>
              </p:cNvPr>
              <p:cNvSpPr/>
              <p:nvPr/>
            </p:nvSpPr>
            <p:spPr>
              <a:xfrm>
                <a:off x="7006075" y="3356725"/>
                <a:ext cx="308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660" extrusionOk="0">
                    <a:moveTo>
                      <a:pt x="1195" y="0"/>
                    </a:moveTo>
                    <a:cubicBezTo>
                      <a:pt x="1142" y="714"/>
                      <a:pt x="660" y="1365"/>
                      <a:pt x="0" y="1624"/>
                    </a:cubicBezTo>
                    <a:lnTo>
                      <a:pt x="18" y="1659"/>
                    </a:lnTo>
                    <a:cubicBezTo>
                      <a:pt x="687" y="1392"/>
                      <a:pt x="1178" y="723"/>
                      <a:pt x="1231" y="9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356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AA6C923-FF22-B82B-C366-BAEFBD930030}"/>
              </a:ext>
            </a:extLst>
          </p:cNvPr>
          <p:cNvSpPr/>
          <p:nvPr/>
        </p:nvSpPr>
        <p:spPr>
          <a:xfrm>
            <a:off x="1062242" y="2851357"/>
            <a:ext cx="3896334" cy="18767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FC3E7-872C-3D66-327D-18130362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2784"/>
            <a:ext cx="7704000" cy="572700"/>
          </a:xfrm>
        </p:spPr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Feature Selection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32F138-62A5-8442-3BDD-AAEE0105E9A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98601" y="1167509"/>
            <a:ext cx="4855339" cy="412200"/>
          </a:xfrm>
        </p:spPr>
        <p:txBody>
          <a:bodyPr/>
          <a:lstStyle/>
          <a:p>
            <a:pPr>
              <a:buSzPts val="2500"/>
            </a:pPr>
            <a:r>
              <a:rPr lang="en-US" sz="2000" dirty="0">
                <a:latin typeface="Bahnschrift SemiBold SemiConden" panose="020B0502040204020203" pitchFamily="34" charset="0"/>
              </a:rPr>
              <a:t>RFECV- Recursive Feature Elimination with CV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D5459C9-0511-A03E-D200-49D7334A6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0517" y="2851357"/>
            <a:ext cx="2971288" cy="576257"/>
          </a:xfrm>
        </p:spPr>
        <p:txBody>
          <a:bodyPr/>
          <a:lstStyle/>
          <a:p>
            <a:pPr algn="l"/>
            <a:r>
              <a:rPr lang="en-US" sz="1800" b="1" dirty="0"/>
              <a:t>Optimal </a:t>
            </a:r>
            <a:r>
              <a:rPr lang="en-US" sz="1800" b="1" dirty="0" err="1"/>
              <a:t>no.of</a:t>
            </a:r>
            <a:r>
              <a:rPr lang="en-US" sz="1800" b="1" dirty="0"/>
              <a:t> features: </a:t>
            </a:r>
            <a:r>
              <a:rPr lang="en-US" sz="18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3084DDC-3D70-39E8-5BF4-1F06B452C92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48096" y="1585193"/>
            <a:ext cx="3063709" cy="633082"/>
          </a:xfrm>
        </p:spPr>
        <p:txBody>
          <a:bodyPr/>
          <a:lstStyle/>
          <a:p>
            <a:pPr algn="l"/>
            <a:r>
              <a:rPr lang="en-US" b="1" dirty="0"/>
              <a:t>Model: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Classifier</a:t>
            </a:r>
          </a:p>
          <a:p>
            <a:pPr algn="l"/>
            <a:r>
              <a:rPr lang="en-US" b="1" dirty="0"/>
              <a:t>CV Strategy: </a:t>
            </a:r>
            <a:r>
              <a:rPr lang="en-US" dirty="0"/>
              <a:t>Stratified K-fold (5-fold)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E9B6F-BD11-DB1D-334C-A950E821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9" y="944790"/>
            <a:ext cx="2713464" cy="2035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FA4E74-3AAC-2B47-EF3F-9F2F9DAC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495" y="3029750"/>
            <a:ext cx="3391832" cy="203509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6A4CBB7-01BA-8B64-4101-8D9BB044596B}"/>
              </a:ext>
            </a:extLst>
          </p:cNvPr>
          <p:cNvSpPr/>
          <p:nvPr/>
        </p:nvSpPr>
        <p:spPr>
          <a:xfrm>
            <a:off x="2826161" y="2163904"/>
            <a:ext cx="156117" cy="63308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8">
            <a:extLst>
              <a:ext uri="{FF2B5EF4-FFF2-40B4-BE49-F238E27FC236}">
                <a16:creationId xmlns:a16="http://schemas.microsoft.com/office/drawing/2014/main" id="{D2C641E8-EE16-3819-747C-E3AC6076687D}"/>
              </a:ext>
            </a:extLst>
          </p:cNvPr>
          <p:cNvSpPr txBox="1">
            <a:spLocks/>
          </p:cNvSpPr>
          <p:nvPr/>
        </p:nvSpPr>
        <p:spPr>
          <a:xfrm>
            <a:off x="1350063" y="3659450"/>
            <a:ext cx="3472587" cy="63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l"/>
            <a:r>
              <a:rPr lang="en-US" b="1" dirty="0"/>
              <a:t>Selected Features:</a:t>
            </a:r>
          </a:p>
          <a:p>
            <a:pPr algn="l"/>
            <a:r>
              <a:rPr lang="en-US" dirty="0"/>
              <a:t>Aftertaste, Overall, Balance, Flavor, Aroma, Acidity, Body, Moisture Percentage</a:t>
            </a:r>
          </a:p>
        </p:txBody>
      </p:sp>
    </p:spTree>
    <p:extLst>
      <p:ext uri="{BB962C8B-B14F-4D97-AF65-F5344CB8AC3E}">
        <p14:creationId xmlns:p14="http://schemas.microsoft.com/office/powerpoint/2010/main" val="2003184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build="p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341F-D168-F991-86C4-1D6B68DA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3448"/>
            <a:ext cx="7704000" cy="572700"/>
          </a:xfrm>
        </p:spPr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Hyperparameter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051D9-D10A-A9EC-1D18-ED256659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7024" y="896991"/>
            <a:ext cx="4929951" cy="307777"/>
          </a:xfrm>
        </p:spPr>
        <p:txBody>
          <a:bodyPr/>
          <a:lstStyle/>
          <a:p>
            <a:pPr marL="152400" indent="0">
              <a:buNone/>
            </a:pPr>
            <a:r>
              <a:rPr lang="en-US" sz="1400" dirty="0"/>
              <a:t>Bootstrap Aggregation + Grid Search with Stratified CV(3-fold)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258E1-B15E-6516-8BA6-B440FAAEFEF5}"/>
              </a:ext>
            </a:extLst>
          </p:cNvPr>
          <p:cNvSpPr txBox="1"/>
          <p:nvPr/>
        </p:nvSpPr>
        <p:spPr>
          <a:xfrm>
            <a:off x="1450847" y="1523398"/>
            <a:ext cx="336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XGBoost - training set (After tuning)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FA7026-5CC6-F6DF-2D62-2EDF9499ADC0}"/>
              </a:ext>
            </a:extLst>
          </p:cNvPr>
          <p:cNvGraphicFramePr>
            <a:graphicFrameLocks noGrp="1"/>
          </p:cNvGraphicFramePr>
          <p:nvPr/>
        </p:nvGraphicFramePr>
        <p:xfrm>
          <a:off x="1450847" y="1953388"/>
          <a:ext cx="624230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0304">
                  <a:extLst>
                    <a:ext uri="{9D8B030D-6E8A-4147-A177-3AD203B41FA5}">
                      <a16:colId xmlns:a16="http://schemas.microsoft.com/office/drawing/2014/main" val="17552578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34336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85960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170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3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78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08CB4E-3B7F-0C41-9A45-5ABEDAE55127}"/>
              </a:ext>
            </a:extLst>
          </p:cNvPr>
          <p:cNvSpPr txBox="1"/>
          <p:nvPr/>
        </p:nvSpPr>
        <p:spPr>
          <a:xfrm>
            <a:off x="1450847" y="3286330"/>
            <a:ext cx="2935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XGBoost - test set (After tuning)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C144A1-9E0E-6D0F-9B1C-63A0449DC0DF}"/>
              </a:ext>
            </a:extLst>
          </p:cNvPr>
          <p:cNvGraphicFramePr>
            <a:graphicFrameLocks noGrp="1"/>
          </p:cNvGraphicFramePr>
          <p:nvPr/>
        </p:nvGraphicFramePr>
        <p:xfrm>
          <a:off x="1450847" y="3690249"/>
          <a:ext cx="6242304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70304">
                  <a:extLst>
                    <a:ext uri="{9D8B030D-6E8A-4147-A177-3AD203B41FA5}">
                      <a16:colId xmlns:a16="http://schemas.microsoft.com/office/drawing/2014/main" val="17552578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34336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85960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170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34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78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2ABEA7-8874-5344-723B-79247ADFE770}"/>
              </a:ext>
            </a:extLst>
          </p:cNvPr>
          <p:cNvSpPr txBox="1"/>
          <p:nvPr/>
        </p:nvSpPr>
        <p:spPr>
          <a:xfrm>
            <a:off x="6284865" y="1523398"/>
            <a:ext cx="204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Accuracy: 1.00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43BCB-229C-6485-45DD-031E23E4AC68}"/>
              </a:ext>
            </a:extLst>
          </p:cNvPr>
          <p:cNvSpPr txBox="1"/>
          <p:nvPr/>
        </p:nvSpPr>
        <p:spPr>
          <a:xfrm>
            <a:off x="6214945" y="3286330"/>
            <a:ext cx="204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 Semibold" panose="02040702050405020303" pitchFamily="18" charset="0"/>
              </a:rPr>
              <a:t>Accuracy: 0.97</a:t>
            </a:r>
          </a:p>
        </p:txBody>
      </p:sp>
    </p:spTree>
    <p:extLst>
      <p:ext uri="{BB962C8B-B14F-4D97-AF65-F5344CB8AC3E}">
        <p14:creationId xmlns:p14="http://schemas.microsoft.com/office/powerpoint/2010/main" val="23909392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3A1E67-7F95-C8C9-2B63-0644EE17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302" y="1176142"/>
            <a:ext cx="3742278" cy="302098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C06D3E-9561-72DE-1262-C8D19B54C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816942"/>
            <a:ext cx="3651278" cy="2282100"/>
          </a:xfrm>
        </p:spPr>
        <p:txBody>
          <a:bodyPr/>
          <a:lstStyle/>
          <a:p>
            <a:r>
              <a:rPr lang="en-US" sz="1600" dirty="0"/>
              <a:t>Visual representation of correct vs incorrect predictions.</a:t>
            </a:r>
          </a:p>
          <a:p>
            <a:endParaRPr lang="en-US" sz="1600" dirty="0"/>
          </a:p>
          <a:p>
            <a:r>
              <a:rPr lang="en-US" sz="1600" dirty="0"/>
              <a:t>Only 1 misclassification.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50A7CCB-9531-06E0-71CC-0EE65B9D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44458"/>
            <a:ext cx="3479700" cy="772500"/>
          </a:xfrm>
        </p:spPr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Confusion Matrix </a:t>
            </a:r>
          </a:p>
        </p:txBody>
      </p:sp>
    </p:spTree>
    <p:extLst>
      <p:ext uri="{BB962C8B-B14F-4D97-AF65-F5344CB8AC3E}">
        <p14:creationId xmlns:p14="http://schemas.microsoft.com/office/powerpoint/2010/main" val="352667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6">
          <a:extLst>
            <a:ext uri="{FF2B5EF4-FFF2-40B4-BE49-F238E27FC236}">
              <a16:creationId xmlns:a16="http://schemas.microsoft.com/office/drawing/2014/main" id="{46B91633-FB49-FE57-382B-C41298AF0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2A57C93-95E3-B51E-8CD4-14D00DD4722F}"/>
              </a:ext>
            </a:extLst>
          </p:cNvPr>
          <p:cNvGrpSpPr/>
          <p:nvPr/>
        </p:nvGrpSpPr>
        <p:grpSpPr>
          <a:xfrm>
            <a:off x="540401" y="1239866"/>
            <a:ext cx="4511283" cy="3751858"/>
            <a:chOff x="712788" y="1112450"/>
            <a:chExt cx="4511283" cy="375185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12EF4FB-880D-1F17-7358-B0527A58DC18}"/>
                </a:ext>
              </a:extLst>
            </p:cNvPr>
            <p:cNvSpPr/>
            <p:nvPr/>
          </p:nvSpPr>
          <p:spPr>
            <a:xfrm>
              <a:off x="712788" y="1112450"/>
              <a:ext cx="4511283" cy="375185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graph of a line&#10;&#10;AI-generated content may be incorrect.">
              <a:extLst>
                <a:ext uri="{FF2B5EF4-FFF2-40B4-BE49-F238E27FC236}">
                  <a16:creationId xmlns:a16="http://schemas.microsoft.com/office/drawing/2014/main" id="{96520F6D-2516-A8D7-639D-D65BA0BD6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274" y="1247361"/>
              <a:ext cx="4105432" cy="3421193"/>
            </a:xfrm>
            <a:prstGeom prst="rect">
              <a:avLst/>
            </a:prstGeom>
          </p:spPr>
        </p:pic>
      </p:grpSp>
      <p:sp>
        <p:nvSpPr>
          <p:cNvPr id="9047" name="Google Shape;9047;p39">
            <a:extLst>
              <a:ext uri="{FF2B5EF4-FFF2-40B4-BE49-F238E27FC236}">
                <a16:creationId xmlns:a16="http://schemas.microsoft.com/office/drawing/2014/main" id="{900C671D-C337-E172-C9AA-D6C51C440C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13" y="53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Partial dependency plots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DDD6B9-F182-07F4-FABF-7537B901A69C}"/>
              </a:ext>
            </a:extLst>
          </p:cNvPr>
          <p:cNvSpPr/>
          <p:nvPr/>
        </p:nvSpPr>
        <p:spPr>
          <a:xfrm>
            <a:off x="5291529" y="1374777"/>
            <a:ext cx="3139684" cy="324219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eorgia Pro Semibold" panose="02040702050405020303" pitchFamily="18" charset="0"/>
              </a:rPr>
              <a:t>When overall scores &lt;= 7.8, the probability of being predicted as “very good” remains high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eorgia Pro Semibold" panose="02040702050405020303" pitchFamily="18" charset="0"/>
              </a:rPr>
              <a:t>Similarly, all other 4 plots also shows the same pattern </a:t>
            </a:r>
          </a:p>
        </p:txBody>
      </p:sp>
    </p:spTree>
    <p:extLst>
      <p:ext uri="{BB962C8B-B14F-4D97-AF65-F5344CB8AC3E}">
        <p14:creationId xmlns:p14="http://schemas.microsoft.com/office/powerpoint/2010/main" val="2055053652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6">
          <a:extLst>
            <a:ext uri="{FF2B5EF4-FFF2-40B4-BE49-F238E27FC236}">
              <a16:creationId xmlns:a16="http://schemas.microsoft.com/office/drawing/2014/main" id="{BC0B82B9-3CED-5259-6DE4-3F2865362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1B0AD0-226D-FBA1-6FBD-C81391EABC13}"/>
              </a:ext>
            </a:extLst>
          </p:cNvPr>
          <p:cNvSpPr/>
          <p:nvPr/>
        </p:nvSpPr>
        <p:spPr>
          <a:xfrm>
            <a:off x="427221" y="1374777"/>
            <a:ext cx="5407230" cy="33920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47" name="Google Shape;9047;p39">
            <a:extLst>
              <a:ext uri="{FF2B5EF4-FFF2-40B4-BE49-F238E27FC236}">
                <a16:creationId xmlns:a16="http://schemas.microsoft.com/office/drawing/2014/main" id="{9EF59262-63F3-E7D2-9D7D-15C8C6DB2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13" y="539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ahnschrift SemiBold SemiConden" panose="020B0502040204020203" pitchFamily="34" charset="0"/>
              </a:rPr>
              <a:t>Shap</a:t>
            </a:r>
            <a:r>
              <a:rPr lang="en-US" dirty="0">
                <a:latin typeface="Bahnschrift SemiBold SemiConden" panose="020B0502040204020203" pitchFamily="34" charset="0"/>
              </a:rPr>
              <a:t> plot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7514309-D4D5-E40E-32DA-536F69020A13}"/>
              </a:ext>
            </a:extLst>
          </p:cNvPr>
          <p:cNvSpPr/>
          <p:nvPr/>
        </p:nvSpPr>
        <p:spPr>
          <a:xfrm>
            <a:off x="6120017" y="1374777"/>
            <a:ext cx="2483582" cy="333019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eorgia Pro Semibold" panose="02040702050405020303" pitchFamily="18" charset="0"/>
              </a:rPr>
              <a:t>Aftertaste is the most influential variable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eorgia Pro Semibold" panose="02040702050405020303" pitchFamily="18" charset="0"/>
              </a:rPr>
              <a:t>High values for aftertaste have a strong positive impact, significantly increasing the models output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3" name="Picture 2" descr="A graph showing the impact on model output&#10;&#10;AI-generated content may be incorrect.">
            <a:extLst>
              <a:ext uri="{FF2B5EF4-FFF2-40B4-BE49-F238E27FC236}">
                <a16:creationId xmlns:a16="http://schemas.microsoft.com/office/drawing/2014/main" id="{0608F8BB-5245-BB08-6273-B4BB2F20F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1" y="1551378"/>
            <a:ext cx="5107237" cy="305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45903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4">
          <a:extLst>
            <a:ext uri="{FF2B5EF4-FFF2-40B4-BE49-F238E27FC236}">
              <a16:creationId xmlns:a16="http://schemas.microsoft.com/office/drawing/2014/main" id="{BE3D3F56-C943-9C97-41E1-33F26B01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6" name="Google Shape;10636;p45">
            <a:extLst>
              <a:ext uri="{FF2B5EF4-FFF2-40B4-BE49-F238E27FC236}">
                <a16:creationId xmlns:a16="http://schemas.microsoft.com/office/drawing/2014/main" id="{4A5EC949-DEA5-C630-CC54-75E0F551FA4D}"/>
              </a:ext>
            </a:extLst>
          </p:cNvPr>
          <p:cNvGrpSpPr/>
          <p:nvPr/>
        </p:nvGrpSpPr>
        <p:grpSpPr>
          <a:xfrm>
            <a:off x="532118" y="397768"/>
            <a:ext cx="6975038" cy="4153758"/>
            <a:chOff x="532118" y="397768"/>
            <a:chExt cx="6975038" cy="4153758"/>
          </a:xfrm>
        </p:grpSpPr>
        <p:grpSp>
          <p:nvGrpSpPr>
            <p:cNvPr id="10637" name="Google Shape;10637;p45">
              <a:extLst>
                <a:ext uri="{FF2B5EF4-FFF2-40B4-BE49-F238E27FC236}">
                  <a16:creationId xmlns:a16="http://schemas.microsoft.com/office/drawing/2014/main" id="{4F6649B3-7193-8F21-428E-FDB5A5498100}"/>
                </a:ext>
              </a:extLst>
            </p:cNvPr>
            <p:cNvGrpSpPr/>
            <p:nvPr/>
          </p:nvGrpSpPr>
          <p:grpSpPr>
            <a:xfrm rot="2021031" flipH="1">
              <a:off x="7082653" y="715600"/>
              <a:ext cx="378784" cy="279550"/>
              <a:chOff x="1717225" y="3348450"/>
              <a:chExt cx="123575" cy="91200"/>
            </a:xfrm>
          </p:grpSpPr>
          <p:sp>
            <p:nvSpPr>
              <p:cNvPr id="10638" name="Google Shape;10638;p45">
                <a:extLst>
                  <a:ext uri="{FF2B5EF4-FFF2-40B4-BE49-F238E27FC236}">
                    <a16:creationId xmlns:a16="http://schemas.microsoft.com/office/drawing/2014/main" id="{04300DCA-20A7-6EA7-8B4A-EEE713A55AD8}"/>
                  </a:ext>
                </a:extLst>
              </p:cNvPr>
              <p:cNvSpPr/>
              <p:nvPr/>
            </p:nvSpPr>
            <p:spPr>
              <a:xfrm>
                <a:off x="1718550" y="3348525"/>
                <a:ext cx="122250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3534" extrusionOk="0">
                    <a:moveTo>
                      <a:pt x="3022" y="0"/>
                    </a:moveTo>
                    <a:cubicBezTo>
                      <a:pt x="2786" y="0"/>
                      <a:pt x="2549" y="31"/>
                      <a:pt x="2320" y="87"/>
                    </a:cubicBezTo>
                    <a:cubicBezTo>
                      <a:pt x="1848" y="212"/>
                      <a:pt x="1410" y="444"/>
                      <a:pt x="1009" y="739"/>
                    </a:cubicBezTo>
                    <a:cubicBezTo>
                      <a:pt x="679" y="979"/>
                      <a:pt x="367" y="1283"/>
                      <a:pt x="188" y="1666"/>
                    </a:cubicBezTo>
                    <a:cubicBezTo>
                      <a:pt x="19" y="2041"/>
                      <a:pt x="1" y="2514"/>
                      <a:pt x="224" y="2862"/>
                    </a:cubicBezTo>
                    <a:cubicBezTo>
                      <a:pt x="438" y="3201"/>
                      <a:pt x="831" y="3379"/>
                      <a:pt x="1214" y="3459"/>
                    </a:cubicBezTo>
                    <a:cubicBezTo>
                      <a:pt x="1435" y="3509"/>
                      <a:pt x="1662" y="3534"/>
                      <a:pt x="1888" y="3534"/>
                    </a:cubicBezTo>
                    <a:cubicBezTo>
                      <a:pt x="2711" y="3534"/>
                      <a:pt x="3537" y="3212"/>
                      <a:pt x="4131" y="2639"/>
                    </a:cubicBezTo>
                    <a:cubicBezTo>
                      <a:pt x="4470" y="2309"/>
                      <a:pt x="4738" y="1889"/>
                      <a:pt x="4836" y="1417"/>
                    </a:cubicBezTo>
                    <a:cubicBezTo>
                      <a:pt x="4890" y="1211"/>
                      <a:pt x="4890" y="962"/>
                      <a:pt x="4738" y="801"/>
                    </a:cubicBezTo>
                    <a:cubicBezTo>
                      <a:pt x="4595" y="658"/>
                      <a:pt x="4390" y="596"/>
                      <a:pt x="4247" y="444"/>
                    </a:cubicBezTo>
                    <a:cubicBezTo>
                      <a:pt x="4105" y="292"/>
                      <a:pt x="3980" y="176"/>
                      <a:pt x="3766" y="114"/>
                    </a:cubicBezTo>
                    <a:cubicBezTo>
                      <a:pt x="3526" y="36"/>
                      <a:pt x="3274" y="0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9" name="Google Shape;10639;p45">
                <a:extLst>
                  <a:ext uri="{FF2B5EF4-FFF2-40B4-BE49-F238E27FC236}">
                    <a16:creationId xmlns:a16="http://schemas.microsoft.com/office/drawing/2014/main" id="{A799FD18-C29E-F8A7-9FAC-D8BC2615B0D7}"/>
                  </a:ext>
                </a:extLst>
              </p:cNvPr>
              <p:cNvSpPr/>
              <p:nvPr/>
            </p:nvSpPr>
            <p:spPr>
              <a:xfrm>
                <a:off x="1717225" y="3348450"/>
                <a:ext cx="123350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3648" extrusionOk="0">
                    <a:moveTo>
                      <a:pt x="3819" y="117"/>
                    </a:moveTo>
                    <a:lnTo>
                      <a:pt x="3819" y="117"/>
                    </a:lnTo>
                    <a:cubicBezTo>
                      <a:pt x="3952" y="162"/>
                      <a:pt x="4068" y="233"/>
                      <a:pt x="4167" y="322"/>
                    </a:cubicBezTo>
                    <a:cubicBezTo>
                      <a:pt x="4220" y="367"/>
                      <a:pt x="4265" y="420"/>
                      <a:pt x="4318" y="465"/>
                    </a:cubicBezTo>
                    <a:cubicBezTo>
                      <a:pt x="4274" y="411"/>
                      <a:pt x="4220" y="367"/>
                      <a:pt x="4175" y="322"/>
                    </a:cubicBezTo>
                    <a:cubicBezTo>
                      <a:pt x="4068" y="233"/>
                      <a:pt x="3952" y="153"/>
                      <a:pt x="3819" y="117"/>
                    </a:cubicBezTo>
                    <a:close/>
                    <a:moveTo>
                      <a:pt x="4318" y="465"/>
                    </a:moveTo>
                    <a:lnTo>
                      <a:pt x="4318" y="465"/>
                    </a:lnTo>
                    <a:cubicBezTo>
                      <a:pt x="4363" y="518"/>
                      <a:pt x="4416" y="554"/>
                      <a:pt x="4479" y="590"/>
                    </a:cubicBezTo>
                    <a:cubicBezTo>
                      <a:pt x="4425" y="545"/>
                      <a:pt x="4363" y="510"/>
                      <a:pt x="4318" y="465"/>
                    </a:cubicBezTo>
                    <a:close/>
                    <a:moveTo>
                      <a:pt x="3061" y="1"/>
                    </a:moveTo>
                    <a:cubicBezTo>
                      <a:pt x="2774" y="1"/>
                      <a:pt x="2486" y="46"/>
                      <a:pt x="2213" y="126"/>
                    </a:cubicBezTo>
                    <a:cubicBezTo>
                      <a:pt x="1686" y="278"/>
                      <a:pt x="1196" y="554"/>
                      <a:pt x="777" y="902"/>
                    </a:cubicBezTo>
                    <a:cubicBezTo>
                      <a:pt x="562" y="1081"/>
                      <a:pt x="366" y="1286"/>
                      <a:pt x="223" y="1535"/>
                    </a:cubicBezTo>
                    <a:cubicBezTo>
                      <a:pt x="81" y="1785"/>
                      <a:pt x="0" y="2071"/>
                      <a:pt x="18" y="2365"/>
                    </a:cubicBezTo>
                    <a:cubicBezTo>
                      <a:pt x="36" y="2651"/>
                      <a:pt x="161" y="2954"/>
                      <a:pt x="384" y="3150"/>
                    </a:cubicBezTo>
                    <a:cubicBezTo>
                      <a:pt x="598" y="3355"/>
                      <a:pt x="875" y="3480"/>
                      <a:pt x="1142" y="3552"/>
                    </a:cubicBezTo>
                    <a:cubicBezTo>
                      <a:pt x="1394" y="3617"/>
                      <a:pt x="1652" y="3648"/>
                      <a:pt x="1908" y="3648"/>
                    </a:cubicBezTo>
                    <a:cubicBezTo>
                      <a:pt x="2778" y="3648"/>
                      <a:pt x="3636" y="3289"/>
                      <a:pt x="4229" y="2668"/>
                    </a:cubicBezTo>
                    <a:cubicBezTo>
                      <a:pt x="4613" y="2276"/>
                      <a:pt x="4907" y="1767"/>
                      <a:pt x="4934" y="1214"/>
                    </a:cubicBezTo>
                    <a:cubicBezTo>
                      <a:pt x="4934" y="1072"/>
                      <a:pt x="4907" y="929"/>
                      <a:pt x="4818" y="822"/>
                    </a:cubicBezTo>
                    <a:cubicBezTo>
                      <a:pt x="4720" y="715"/>
                      <a:pt x="4595" y="661"/>
                      <a:pt x="4479" y="590"/>
                    </a:cubicBezTo>
                    <a:lnTo>
                      <a:pt x="4479" y="590"/>
                    </a:lnTo>
                    <a:cubicBezTo>
                      <a:pt x="4595" y="661"/>
                      <a:pt x="4711" y="733"/>
                      <a:pt x="4800" y="831"/>
                    </a:cubicBezTo>
                    <a:cubicBezTo>
                      <a:pt x="4889" y="938"/>
                      <a:pt x="4907" y="1081"/>
                      <a:pt x="4907" y="1205"/>
                    </a:cubicBezTo>
                    <a:cubicBezTo>
                      <a:pt x="4889" y="1473"/>
                      <a:pt x="4782" y="1732"/>
                      <a:pt x="4648" y="1964"/>
                    </a:cubicBezTo>
                    <a:cubicBezTo>
                      <a:pt x="4523" y="2205"/>
                      <a:pt x="4345" y="2410"/>
                      <a:pt x="4149" y="2588"/>
                    </a:cubicBezTo>
                    <a:cubicBezTo>
                      <a:pt x="3765" y="2954"/>
                      <a:pt x="3274" y="3204"/>
                      <a:pt x="2766" y="3338"/>
                    </a:cubicBezTo>
                    <a:cubicBezTo>
                      <a:pt x="2507" y="3400"/>
                      <a:pt x="2242" y="3431"/>
                      <a:pt x="1979" y="3431"/>
                    </a:cubicBezTo>
                    <a:cubicBezTo>
                      <a:pt x="1715" y="3431"/>
                      <a:pt x="1455" y="3400"/>
                      <a:pt x="1205" y="3338"/>
                    </a:cubicBezTo>
                    <a:cubicBezTo>
                      <a:pt x="955" y="3266"/>
                      <a:pt x="714" y="3159"/>
                      <a:pt x="527" y="2999"/>
                    </a:cubicBezTo>
                    <a:cubicBezTo>
                      <a:pt x="339" y="2838"/>
                      <a:pt x="232" y="2597"/>
                      <a:pt x="206" y="2347"/>
                    </a:cubicBezTo>
                    <a:cubicBezTo>
                      <a:pt x="188" y="2098"/>
                      <a:pt x="241" y="1839"/>
                      <a:pt x="357" y="1607"/>
                    </a:cubicBezTo>
                    <a:cubicBezTo>
                      <a:pt x="473" y="1375"/>
                      <a:pt x="652" y="1170"/>
                      <a:pt x="848" y="982"/>
                    </a:cubicBezTo>
                    <a:cubicBezTo>
                      <a:pt x="1240" y="626"/>
                      <a:pt x="1704" y="331"/>
                      <a:pt x="2222" y="153"/>
                    </a:cubicBezTo>
                    <a:cubicBezTo>
                      <a:pt x="2500" y="60"/>
                      <a:pt x="2797" y="10"/>
                      <a:pt x="3093" y="10"/>
                    </a:cubicBezTo>
                    <a:cubicBezTo>
                      <a:pt x="3339" y="10"/>
                      <a:pt x="3584" y="44"/>
                      <a:pt x="3819" y="117"/>
                    </a:cubicBezTo>
                    <a:cubicBezTo>
                      <a:pt x="3574" y="37"/>
                      <a:pt x="3318" y="1"/>
                      <a:pt x="3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0" name="Google Shape;10640;p45">
                <a:extLst>
                  <a:ext uri="{FF2B5EF4-FFF2-40B4-BE49-F238E27FC236}">
                    <a16:creationId xmlns:a16="http://schemas.microsoft.com/office/drawing/2014/main" id="{EA748B32-DEBE-8D5C-F6C9-95B174B4ABDA}"/>
                  </a:ext>
                </a:extLst>
              </p:cNvPr>
              <p:cNvSpPr/>
              <p:nvPr/>
            </p:nvSpPr>
            <p:spPr>
              <a:xfrm>
                <a:off x="1731050" y="3393300"/>
                <a:ext cx="1006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114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0" y="188"/>
                      <a:pt x="54" y="419"/>
                      <a:pt x="170" y="589"/>
                    </a:cubicBezTo>
                    <a:cubicBezTo>
                      <a:pt x="277" y="767"/>
                      <a:pt x="455" y="910"/>
                      <a:pt x="652" y="990"/>
                    </a:cubicBezTo>
                    <a:cubicBezTo>
                      <a:pt x="848" y="1080"/>
                      <a:pt x="1053" y="1115"/>
                      <a:pt x="1258" y="1133"/>
                    </a:cubicBezTo>
                    <a:cubicBezTo>
                      <a:pt x="1345" y="1141"/>
                      <a:pt x="1432" y="1143"/>
                      <a:pt x="1518" y="1143"/>
                    </a:cubicBezTo>
                    <a:cubicBezTo>
                      <a:pt x="1635" y="1143"/>
                      <a:pt x="1752" y="1138"/>
                      <a:pt x="1865" y="1133"/>
                    </a:cubicBezTo>
                    <a:cubicBezTo>
                      <a:pt x="2275" y="1097"/>
                      <a:pt x="2677" y="1026"/>
                      <a:pt x="3051" y="866"/>
                    </a:cubicBezTo>
                    <a:cubicBezTo>
                      <a:pt x="3426" y="705"/>
                      <a:pt x="3783" y="473"/>
                      <a:pt x="4024" y="152"/>
                    </a:cubicBezTo>
                    <a:lnTo>
                      <a:pt x="4024" y="152"/>
                    </a:lnTo>
                    <a:cubicBezTo>
                      <a:pt x="3712" y="402"/>
                      <a:pt x="3364" y="580"/>
                      <a:pt x="2998" y="705"/>
                    </a:cubicBezTo>
                    <a:cubicBezTo>
                      <a:pt x="2623" y="821"/>
                      <a:pt x="2240" y="883"/>
                      <a:pt x="1856" y="910"/>
                    </a:cubicBezTo>
                    <a:cubicBezTo>
                      <a:pt x="1715" y="920"/>
                      <a:pt x="1573" y="927"/>
                      <a:pt x="1433" y="927"/>
                    </a:cubicBezTo>
                    <a:cubicBezTo>
                      <a:pt x="1185" y="927"/>
                      <a:pt x="942" y="904"/>
                      <a:pt x="714" y="830"/>
                    </a:cubicBezTo>
                    <a:cubicBezTo>
                      <a:pt x="536" y="767"/>
                      <a:pt x="375" y="669"/>
                      <a:pt x="259" y="527"/>
                    </a:cubicBezTo>
                    <a:cubicBezTo>
                      <a:pt x="134" y="384"/>
                      <a:pt x="54" y="196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1" name="Google Shape;10641;p45">
                <a:extLst>
                  <a:ext uri="{FF2B5EF4-FFF2-40B4-BE49-F238E27FC236}">
                    <a16:creationId xmlns:a16="http://schemas.microsoft.com/office/drawing/2014/main" id="{CA5F7361-E491-433B-16A1-CD65236EF286}"/>
                  </a:ext>
                </a:extLst>
              </p:cNvPr>
              <p:cNvSpPr/>
              <p:nvPr/>
            </p:nvSpPr>
            <p:spPr>
              <a:xfrm>
                <a:off x="1739700" y="3360300"/>
                <a:ext cx="87050" cy="51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065" extrusionOk="0">
                    <a:moveTo>
                      <a:pt x="3286" y="1"/>
                    </a:moveTo>
                    <a:cubicBezTo>
                      <a:pt x="2943" y="1"/>
                      <a:pt x="2302" y="295"/>
                      <a:pt x="2126" y="366"/>
                    </a:cubicBezTo>
                    <a:cubicBezTo>
                      <a:pt x="1662" y="562"/>
                      <a:pt x="1234" y="821"/>
                      <a:pt x="832" y="1133"/>
                    </a:cubicBezTo>
                    <a:cubicBezTo>
                      <a:pt x="618" y="1311"/>
                      <a:pt x="413" y="1499"/>
                      <a:pt x="225" y="1704"/>
                    </a:cubicBezTo>
                    <a:cubicBezTo>
                      <a:pt x="172" y="1757"/>
                      <a:pt x="109" y="1820"/>
                      <a:pt x="65" y="1882"/>
                    </a:cubicBezTo>
                    <a:cubicBezTo>
                      <a:pt x="1" y="1963"/>
                      <a:pt x="59" y="2065"/>
                      <a:pt x="150" y="2065"/>
                    </a:cubicBezTo>
                    <a:cubicBezTo>
                      <a:pt x="160" y="2065"/>
                      <a:pt x="170" y="2063"/>
                      <a:pt x="181" y="2061"/>
                    </a:cubicBezTo>
                    <a:lnTo>
                      <a:pt x="190" y="2061"/>
                    </a:lnTo>
                    <a:cubicBezTo>
                      <a:pt x="520" y="1954"/>
                      <a:pt x="796" y="1739"/>
                      <a:pt x="1100" y="1570"/>
                    </a:cubicBezTo>
                    <a:cubicBezTo>
                      <a:pt x="1510" y="1329"/>
                      <a:pt x="1956" y="1160"/>
                      <a:pt x="2384" y="954"/>
                    </a:cubicBezTo>
                    <a:cubicBezTo>
                      <a:pt x="2786" y="749"/>
                      <a:pt x="3259" y="473"/>
                      <a:pt x="3482" y="71"/>
                    </a:cubicBezTo>
                    <a:cubicBezTo>
                      <a:pt x="3446" y="21"/>
                      <a:pt x="3377" y="1"/>
                      <a:pt x="3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2" name="Google Shape;10642;p45">
                <a:extLst>
                  <a:ext uri="{FF2B5EF4-FFF2-40B4-BE49-F238E27FC236}">
                    <a16:creationId xmlns:a16="http://schemas.microsoft.com/office/drawing/2014/main" id="{D6A7F7F3-4E72-26ED-5279-0D952A2D7B93}"/>
                  </a:ext>
                </a:extLst>
              </p:cNvPr>
              <p:cNvSpPr/>
              <p:nvPr/>
            </p:nvSpPr>
            <p:spPr>
              <a:xfrm>
                <a:off x="1735075" y="3371000"/>
                <a:ext cx="553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1348" extrusionOk="0">
                    <a:moveTo>
                      <a:pt x="2195" y="0"/>
                    </a:moveTo>
                    <a:lnTo>
                      <a:pt x="1374" y="54"/>
                    </a:lnTo>
                    <a:cubicBezTo>
                      <a:pt x="1222" y="63"/>
                      <a:pt x="1062" y="71"/>
                      <a:pt x="910" y="107"/>
                    </a:cubicBezTo>
                    <a:cubicBezTo>
                      <a:pt x="625" y="179"/>
                      <a:pt x="375" y="330"/>
                      <a:pt x="223" y="544"/>
                    </a:cubicBezTo>
                    <a:cubicBezTo>
                      <a:pt x="54" y="785"/>
                      <a:pt x="0" y="1088"/>
                      <a:pt x="89" y="1338"/>
                    </a:cubicBezTo>
                    <a:cubicBezTo>
                      <a:pt x="89" y="1347"/>
                      <a:pt x="98" y="1347"/>
                      <a:pt x="107" y="1347"/>
                    </a:cubicBezTo>
                    <a:lnTo>
                      <a:pt x="116" y="1347"/>
                    </a:lnTo>
                    <a:cubicBezTo>
                      <a:pt x="125" y="1347"/>
                      <a:pt x="125" y="1338"/>
                      <a:pt x="125" y="1329"/>
                    </a:cubicBezTo>
                    <a:cubicBezTo>
                      <a:pt x="36" y="1088"/>
                      <a:pt x="89" y="794"/>
                      <a:pt x="250" y="562"/>
                    </a:cubicBezTo>
                    <a:cubicBezTo>
                      <a:pt x="402" y="357"/>
                      <a:pt x="633" y="205"/>
                      <a:pt x="919" y="143"/>
                    </a:cubicBezTo>
                    <a:cubicBezTo>
                      <a:pt x="1071" y="107"/>
                      <a:pt x="1222" y="98"/>
                      <a:pt x="1374" y="89"/>
                    </a:cubicBezTo>
                    <a:lnTo>
                      <a:pt x="2195" y="36"/>
                    </a:lnTo>
                    <a:cubicBezTo>
                      <a:pt x="2204" y="36"/>
                      <a:pt x="2212" y="27"/>
                      <a:pt x="2212" y="18"/>
                    </a:cubicBezTo>
                    <a:cubicBezTo>
                      <a:pt x="2212" y="9"/>
                      <a:pt x="2204" y="0"/>
                      <a:pt x="2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3" name="Google Shape;10643;p45">
                <a:extLst>
                  <a:ext uri="{FF2B5EF4-FFF2-40B4-BE49-F238E27FC236}">
                    <a16:creationId xmlns:a16="http://schemas.microsoft.com/office/drawing/2014/main" id="{005824E5-EA1A-8D75-397D-00113B843D13}"/>
                  </a:ext>
                </a:extLst>
              </p:cNvPr>
              <p:cNvSpPr/>
              <p:nvPr/>
            </p:nvSpPr>
            <p:spPr>
              <a:xfrm>
                <a:off x="1741300" y="3421625"/>
                <a:ext cx="178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66" extrusionOk="0">
                    <a:moveTo>
                      <a:pt x="697" y="0"/>
                    </a:moveTo>
                    <a:cubicBezTo>
                      <a:pt x="688" y="0"/>
                      <a:pt x="679" y="0"/>
                      <a:pt x="679" y="9"/>
                    </a:cubicBezTo>
                    <a:cubicBezTo>
                      <a:pt x="625" y="188"/>
                      <a:pt x="456" y="330"/>
                      <a:pt x="268" y="330"/>
                    </a:cubicBezTo>
                    <a:cubicBezTo>
                      <a:pt x="224" y="330"/>
                      <a:pt x="188" y="321"/>
                      <a:pt x="153" y="312"/>
                    </a:cubicBezTo>
                    <a:lnTo>
                      <a:pt x="19" y="295"/>
                    </a:lnTo>
                    <a:cubicBezTo>
                      <a:pt x="10" y="295"/>
                      <a:pt x="1" y="303"/>
                      <a:pt x="1" y="312"/>
                    </a:cubicBezTo>
                    <a:cubicBezTo>
                      <a:pt x="1" y="321"/>
                      <a:pt x="10" y="330"/>
                      <a:pt x="19" y="339"/>
                    </a:cubicBezTo>
                    <a:lnTo>
                      <a:pt x="144" y="357"/>
                    </a:lnTo>
                    <a:cubicBezTo>
                      <a:pt x="188" y="357"/>
                      <a:pt x="224" y="366"/>
                      <a:pt x="268" y="366"/>
                    </a:cubicBezTo>
                    <a:cubicBezTo>
                      <a:pt x="465" y="366"/>
                      <a:pt x="661" y="214"/>
                      <a:pt x="715" y="27"/>
                    </a:cubicBezTo>
                    <a:cubicBezTo>
                      <a:pt x="715" y="18"/>
                      <a:pt x="71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4" name="Google Shape;10644;p45">
                <a:extLst>
                  <a:ext uri="{FF2B5EF4-FFF2-40B4-BE49-F238E27FC236}">
                    <a16:creationId xmlns:a16="http://schemas.microsoft.com/office/drawing/2014/main" id="{90C097C3-95FA-C3E7-F02A-F11FEA34B8D5}"/>
                  </a:ext>
                </a:extLst>
              </p:cNvPr>
              <p:cNvSpPr/>
              <p:nvPr/>
            </p:nvSpPr>
            <p:spPr>
              <a:xfrm>
                <a:off x="1722350" y="3389500"/>
                <a:ext cx="82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15" extrusionOk="0">
                    <a:moveTo>
                      <a:pt x="304" y="1"/>
                    </a:moveTo>
                    <a:cubicBezTo>
                      <a:pt x="197" y="36"/>
                      <a:pt x="90" y="99"/>
                      <a:pt x="9" y="188"/>
                    </a:cubicBezTo>
                    <a:cubicBezTo>
                      <a:pt x="1" y="188"/>
                      <a:pt x="1" y="206"/>
                      <a:pt x="9" y="215"/>
                    </a:cubicBezTo>
                    <a:lnTo>
                      <a:pt x="36" y="215"/>
                    </a:lnTo>
                    <a:cubicBezTo>
                      <a:pt x="117" y="134"/>
                      <a:pt x="215" y="72"/>
                      <a:pt x="322" y="36"/>
                    </a:cubicBezTo>
                    <a:cubicBezTo>
                      <a:pt x="331" y="36"/>
                      <a:pt x="331" y="27"/>
                      <a:pt x="331" y="18"/>
                    </a:cubicBezTo>
                    <a:cubicBezTo>
                      <a:pt x="331" y="9"/>
                      <a:pt x="31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5" name="Google Shape;10645;p45">
                <a:extLst>
                  <a:ext uri="{FF2B5EF4-FFF2-40B4-BE49-F238E27FC236}">
                    <a16:creationId xmlns:a16="http://schemas.microsoft.com/office/drawing/2014/main" id="{713F0C26-4D38-F6AD-AAB0-9CAB5B988F83}"/>
                  </a:ext>
                </a:extLst>
              </p:cNvPr>
              <p:cNvSpPr/>
              <p:nvPr/>
            </p:nvSpPr>
            <p:spPr>
              <a:xfrm>
                <a:off x="1721225" y="3397075"/>
                <a:ext cx="105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96" extrusionOk="0">
                    <a:moveTo>
                      <a:pt x="385" y="1"/>
                    </a:moveTo>
                    <a:lnTo>
                      <a:pt x="10" y="260"/>
                    </a:lnTo>
                    <a:cubicBezTo>
                      <a:pt x="1" y="268"/>
                      <a:pt x="1" y="277"/>
                      <a:pt x="1" y="286"/>
                    </a:cubicBezTo>
                    <a:cubicBezTo>
                      <a:pt x="10" y="295"/>
                      <a:pt x="10" y="295"/>
                      <a:pt x="19" y="295"/>
                    </a:cubicBezTo>
                    <a:lnTo>
                      <a:pt x="28" y="295"/>
                    </a:lnTo>
                    <a:lnTo>
                      <a:pt x="411" y="37"/>
                    </a:lnTo>
                    <a:cubicBezTo>
                      <a:pt x="411" y="28"/>
                      <a:pt x="420" y="19"/>
                      <a:pt x="411" y="10"/>
                    </a:cubicBezTo>
                    <a:cubicBezTo>
                      <a:pt x="402" y="1"/>
                      <a:pt x="393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6" name="Google Shape;10646;p45">
                <a:extLst>
                  <a:ext uri="{FF2B5EF4-FFF2-40B4-BE49-F238E27FC236}">
                    <a16:creationId xmlns:a16="http://schemas.microsoft.com/office/drawing/2014/main" id="{100D69BE-AA66-0CE5-F7A2-7F4DFE3FDD64}"/>
                  </a:ext>
                </a:extLst>
              </p:cNvPr>
              <p:cNvSpPr/>
              <p:nvPr/>
            </p:nvSpPr>
            <p:spPr>
              <a:xfrm>
                <a:off x="1722125" y="3404575"/>
                <a:ext cx="114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5" extrusionOk="0">
                    <a:moveTo>
                      <a:pt x="429" y="0"/>
                    </a:moveTo>
                    <a:cubicBezTo>
                      <a:pt x="426" y="0"/>
                      <a:pt x="423" y="2"/>
                      <a:pt x="420" y="4"/>
                    </a:cubicBezTo>
                    <a:cubicBezTo>
                      <a:pt x="277" y="84"/>
                      <a:pt x="134" y="183"/>
                      <a:pt x="10" y="299"/>
                    </a:cubicBezTo>
                    <a:cubicBezTo>
                      <a:pt x="1" y="307"/>
                      <a:pt x="1" y="316"/>
                      <a:pt x="10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34"/>
                      <a:pt x="36" y="325"/>
                    </a:cubicBezTo>
                    <a:cubicBezTo>
                      <a:pt x="161" y="218"/>
                      <a:pt x="295" y="120"/>
                      <a:pt x="447" y="31"/>
                    </a:cubicBezTo>
                    <a:cubicBezTo>
                      <a:pt x="456" y="31"/>
                      <a:pt x="456" y="22"/>
                      <a:pt x="447" y="13"/>
                    </a:cubicBezTo>
                    <a:cubicBezTo>
                      <a:pt x="447" y="7"/>
                      <a:pt x="438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7" name="Google Shape;10647;p45">
                <a:extLst>
                  <a:ext uri="{FF2B5EF4-FFF2-40B4-BE49-F238E27FC236}">
                    <a16:creationId xmlns:a16="http://schemas.microsoft.com/office/drawing/2014/main" id="{14D0A056-9C56-C22F-3CF0-329AFB242D5B}"/>
                  </a:ext>
                </a:extLst>
              </p:cNvPr>
              <p:cNvSpPr/>
              <p:nvPr/>
            </p:nvSpPr>
            <p:spPr>
              <a:xfrm>
                <a:off x="1724125" y="3410475"/>
                <a:ext cx="147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384" extrusionOk="0">
                    <a:moveTo>
                      <a:pt x="563" y="0"/>
                    </a:moveTo>
                    <a:cubicBezTo>
                      <a:pt x="367" y="98"/>
                      <a:pt x="179" y="214"/>
                      <a:pt x="10" y="348"/>
                    </a:cubicBezTo>
                    <a:cubicBezTo>
                      <a:pt x="1" y="357"/>
                      <a:pt x="1" y="366"/>
                      <a:pt x="10" y="375"/>
                    </a:cubicBezTo>
                    <a:cubicBezTo>
                      <a:pt x="10" y="375"/>
                      <a:pt x="19" y="384"/>
                      <a:pt x="28" y="384"/>
                    </a:cubicBezTo>
                    <a:cubicBezTo>
                      <a:pt x="28" y="384"/>
                      <a:pt x="28" y="375"/>
                      <a:pt x="37" y="375"/>
                    </a:cubicBezTo>
                    <a:cubicBezTo>
                      <a:pt x="206" y="241"/>
                      <a:pt x="385" y="134"/>
                      <a:pt x="572" y="36"/>
                    </a:cubicBezTo>
                    <a:cubicBezTo>
                      <a:pt x="581" y="36"/>
                      <a:pt x="590" y="27"/>
                      <a:pt x="581" y="9"/>
                    </a:cubicBezTo>
                    <a:cubicBezTo>
                      <a:pt x="581" y="0"/>
                      <a:pt x="572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8" name="Google Shape;10648;p45">
                <a:extLst>
                  <a:ext uri="{FF2B5EF4-FFF2-40B4-BE49-F238E27FC236}">
                    <a16:creationId xmlns:a16="http://schemas.microsoft.com/office/drawing/2014/main" id="{101687AC-648A-8774-DD3C-2FF1A02E9207}"/>
                  </a:ext>
                </a:extLst>
              </p:cNvPr>
              <p:cNvSpPr/>
              <p:nvPr/>
            </p:nvSpPr>
            <p:spPr>
              <a:xfrm>
                <a:off x="1727475" y="3417600"/>
                <a:ext cx="1610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367" extrusionOk="0">
                    <a:moveTo>
                      <a:pt x="607" y="1"/>
                    </a:moveTo>
                    <a:cubicBezTo>
                      <a:pt x="411" y="108"/>
                      <a:pt x="206" y="215"/>
                      <a:pt x="10" y="331"/>
                    </a:cubicBezTo>
                    <a:cubicBezTo>
                      <a:pt x="1" y="340"/>
                      <a:pt x="1" y="349"/>
                      <a:pt x="10" y="357"/>
                    </a:cubicBezTo>
                    <a:cubicBezTo>
                      <a:pt x="10" y="366"/>
                      <a:pt x="19" y="366"/>
                      <a:pt x="28" y="366"/>
                    </a:cubicBezTo>
                    <a:lnTo>
                      <a:pt x="36" y="366"/>
                    </a:lnTo>
                    <a:cubicBezTo>
                      <a:pt x="224" y="250"/>
                      <a:pt x="429" y="143"/>
                      <a:pt x="625" y="36"/>
                    </a:cubicBezTo>
                    <a:cubicBezTo>
                      <a:pt x="634" y="27"/>
                      <a:pt x="643" y="18"/>
                      <a:pt x="634" y="10"/>
                    </a:cubicBezTo>
                    <a:cubicBezTo>
                      <a:pt x="625" y="1"/>
                      <a:pt x="616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9" name="Google Shape;10649;p45">
                <a:extLst>
                  <a:ext uri="{FF2B5EF4-FFF2-40B4-BE49-F238E27FC236}">
                    <a16:creationId xmlns:a16="http://schemas.microsoft.com/office/drawing/2014/main" id="{814CDD0A-27EB-A2DE-2787-ECC738368271}"/>
                  </a:ext>
                </a:extLst>
              </p:cNvPr>
              <p:cNvSpPr/>
              <p:nvPr/>
            </p:nvSpPr>
            <p:spPr>
              <a:xfrm>
                <a:off x="1739300" y="3421975"/>
                <a:ext cx="105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99" extrusionOk="0">
                    <a:moveTo>
                      <a:pt x="401" y="0"/>
                    </a:moveTo>
                    <a:cubicBezTo>
                      <a:pt x="398" y="0"/>
                      <a:pt x="396" y="1"/>
                      <a:pt x="393" y="4"/>
                    </a:cubicBezTo>
                    <a:cubicBezTo>
                      <a:pt x="259" y="75"/>
                      <a:pt x="134" y="165"/>
                      <a:pt x="9" y="263"/>
                    </a:cubicBezTo>
                    <a:cubicBezTo>
                      <a:pt x="9" y="272"/>
                      <a:pt x="1" y="281"/>
                      <a:pt x="9" y="289"/>
                    </a:cubicBezTo>
                    <a:cubicBezTo>
                      <a:pt x="18" y="298"/>
                      <a:pt x="18" y="298"/>
                      <a:pt x="27" y="298"/>
                    </a:cubicBezTo>
                    <a:cubicBezTo>
                      <a:pt x="27" y="298"/>
                      <a:pt x="36" y="298"/>
                      <a:pt x="36" y="289"/>
                    </a:cubicBezTo>
                    <a:cubicBezTo>
                      <a:pt x="152" y="191"/>
                      <a:pt x="277" y="111"/>
                      <a:pt x="411" y="40"/>
                    </a:cubicBezTo>
                    <a:cubicBezTo>
                      <a:pt x="420" y="31"/>
                      <a:pt x="420" y="22"/>
                      <a:pt x="420" y="13"/>
                    </a:cubicBezTo>
                    <a:cubicBezTo>
                      <a:pt x="414" y="7"/>
                      <a:pt x="407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0" name="Google Shape;10650;p45">
              <a:extLst>
                <a:ext uri="{FF2B5EF4-FFF2-40B4-BE49-F238E27FC236}">
                  <a16:creationId xmlns:a16="http://schemas.microsoft.com/office/drawing/2014/main" id="{37DD5ECD-4A77-7D43-C79C-706B6D956739}"/>
                </a:ext>
              </a:extLst>
            </p:cNvPr>
            <p:cNvGrpSpPr/>
            <p:nvPr/>
          </p:nvGrpSpPr>
          <p:grpSpPr>
            <a:xfrm rot="-3098365" flipH="1">
              <a:off x="5202268" y="4176504"/>
              <a:ext cx="378784" cy="279549"/>
              <a:chOff x="1717225" y="3348450"/>
              <a:chExt cx="123575" cy="91200"/>
            </a:xfrm>
          </p:grpSpPr>
          <p:sp>
            <p:nvSpPr>
              <p:cNvPr id="10651" name="Google Shape;10651;p45">
                <a:extLst>
                  <a:ext uri="{FF2B5EF4-FFF2-40B4-BE49-F238E27FC236}">
                    <a16:creationId xmlns:a16="http://schemas.microsoft.com/office/drawing/2014/main" id="{4B79B513-849B-0CBF-2CB7-781D159D65F6}"/>
                  </a:ext>
                </a:extLst>
              </p:cNvPr>
              <p:cNvSpPr/>
              <p:nvPr/>
            </p:nvSpPr>
            <p:spPr>
              <a:xfrm>
                <a:off x="1718550" y="3348525"/>
                <a:ext cx="122250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3534" extrusionOk="0">
                    <a:moveTo>
                      <a:pt x="3022" y="0"/>
                    </a:moveTo>
                    <a:cubicBezTo>
                      <a:pt x="2786" y="0"/>
                      <a:pt x="2549" y="31"/>
                      <a:pt x="2320" y="87"/>
                    </a:cubicBezTo>
                    <a:cubicBezTo>
                      <a:pt x="1848" y="212"/>
                      <a:pt x="1410" y="444"/>
                      <a:pt x="1009" y="739"/>
                    </a:cubicBezTo>
                    <a:cubicBezTo>
                      <a:pt x="679" y="979"/>
                      <a:pt x="367" y="1283"/>
                      <a:pt x="188" y="1666"/>
                    </a:cubicBezTo>
                    <a:cubicBezTo>
                      <a:pt x="19" y="2041"/>
                      <a:pt x="1" y="2514"/>
                      <a:pt x="224" y="2862"/>
                    </a:cubicBezTo>
                    <a:cubicBezTo>
                      <a:pt x="438" y="3201"/>
                      <a:pt x="831" y="3379"/>
                      <a:pt x="1214" y="3459"/>
                    </a:cubicBezTo>
                    <a:cubicBezTo>
                      <a:pt x="1435" y="3509"/>
                      <a:pt x="1662" y="3534"/>
                      <a:pt x="1888" y="3534"/>
                    </a:cubicBezTo>
                    <a:cubicBezTo>
                      <a:pt x="2711" y="3534"/>
                      <a:pt x="3537" y="3212"/>
                      <a:pt x="4131" y="2639"/>
                    </a:cubicBezTo>
                    <a:cubicBezTo>
                      <a:pt x="4470" y="2309"/>
                      <a:pt x="4738" y="1889"/>
                      <a:pt x="4836" y="1417"/>
                    </a:cubicBezTo>
                    <a:cubicBezTo>
                      <a:pt x="4890" y="1211"/>
                      <a:pt x="4890" y="962"/>
                      <a:pt x="4738" y="801"/>
                    </a:cubicBezTo>
                    <a:cubicBezTo>
                      <a:pt x="4595" y="658"/>
                      <a:pt x="4390" y="596"/>
                      <a:pt x="4247" y="444"/>
                    </a:cubicBezTo>
                    <a:cubicBezTo>
                      <a:pt x="4105" y="292"/>
                      <a:pt x="3980" y="176"/>
                      <a:pt x="3766" y="114"/>
                    </a:cubicBezTo>
                    <a:cubicBezTo>
                      <a:pt x="3526" y="36"/>
                      <a:pt x="3274" y="0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2" name="Google Shape;10652;p45">
                <a:extLst>
                  <a:ext uri="{FF2B5EF4-FFF2-40B4-BE49-F238E27FC236}">
                    <a16:creationId xmlns:a16="http://schemas.microsoft.com/office/drawing/2014/main" id="{370DE1B4-B6AE-3190-FCE6-5F19E479FC82}"/>
                  </a:ext>
                </a:extLst>
              </p:cNvPr>
              <p:cNvSpPr/>
              <p:nvPr/>
            </p:nvSpPr>
            <p:spPr>
              <a:xfrm>
                <a:off x="1717225" y="3348450"/>
                <a:ext cx="123350" cy="912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3648" extrusionOk="0">
                    <a:moveTo>
                      <a:pt x="3819" y="117"/>
                    </a:moveTo>
                    <a:lnTo>
                      <a:pt x="3819" y="117"/>
                    </a:lnTo>
                    <a:cubicBezTo>
                      <a:pt x="3952" y="162"/>
                      <a:pt x="4068" y="233"/>
                      <a:pt x="4167" y="322"/>
                    </a:cubicBezTo>
                    <a:cubicBezTo>
                      <a:pt x="4220" y="367"/>
                      <a:pt x="4265" y="420"/>
                      <a:pt x="4318" y="465"/>
                    </a:cubicBezTo>
                    <a:cubicBezTo>
                      <a:pt x="4274" y="411"/>
                      <a:pt x="4220" y="367"/>
                      <a:pt x="4175" y="322"/>
                    </a:cubicBezTo>
                    <a:cubicBezTo>
                      <a:pt x="4068" y="233"/>
                      <a:pt x="3952" y="153"/>
                      <a:pt x="3819" y="117"/>
                    </a:cubicBezTo>
                    <a:close/>
                    <a:moveTo>
                      <a:pt x="4318" y="465"/>
                    </a:moveTo>
                    <a:lnTo>
                      <a:pt x="4318" y="465"/>
                    </a:lnTo>
                    <a:cubicBezTo>
                      <a:pt x="4363" y="518"/>
                      <a:pt x="4416" y="554"/>
                      <a:pt x="4479" y="590"/>
                    </a:cubicBezTo>
                    <a:cubicBezTo>
                      <a:pt x="4425" y="545"/>
                      <a:pt x="4363" y="510"/>
                      <a:pt x="4318" y="465"/>
                    </a:cubicBezTo>
                    <a:close/>
                    <a:moveTo>
                      <a:pt x="3061" y="1"/>
                    </a:moveTo>
                    <a:cubicBezTo>
                      <a:pt x="2774" y="1"/>
                      <a:pt x="2486" y="46"/>
                      <a:pt x="2213" y="126"/>
                    </a:cubicBezTo>
                    <a:cubicBezTo>
                      <a:pt x="1686" y="278"/>
                      <a:pt x="1196" y="554"/>
                      <a:pt x="777" y="902"/>
                    </a:cubicBezTo>
                    <a:cubicBezTo>
                      <a:pt x="562" y="1081"/>
                      <a:pt x="366" y="1286"/>
                      <a:pt x="223" y="1535"/>
                    </a:cubicBezTo>
                    <a:cubicBezTo>
                      <a:pt x="81" y="1785"/>
                      <a:pt x="0" y="2071"/>
                      <a:pt x="18" y="2365"/>
                    </a:cubicBezTo>
                    <a:cubicBezTo>
                      <a:pt x="36" y="2651"/>
                      <a:pt x="161" y="2954"/>
                      <a:pt x="384" y="3150"/>
                    </a:cubicBezTo>
                    <a:cubicBezTo>
                      <a:pt x="598" y="3355"/>
                      <a:pt x="875" y="3480"/>
                      <a:pt x="1142" y="3552"/>
                    </a:cubicBezTo>
                    <a:cubicBezTo>
                      <a:pt x="1394" y="3617"/>
                      <a:pt x="1652" y="3648"/>
                      <a:pt x="1908" y="3648"/>
                    </a:cubicBezTo>
                    <a:cubicBezTo>
                      <a:pt x="2778" y="3648"/>
                      <a:pt x="3636" y="3289"/>
                      <a:pt x="4229" y="2668"/>
                    </a:cubicBezTo>
                    <a:cubicBezTo>
                      <a:pt x="4613" y="2276"/>
                      <a:pt x="4907" y="1767"/>
                      <a:pt x="4934" y="1214"/>
                    </a:cubicBezTo>
                    <a:cubicBezTo>
                      <a:pt x="4934" y="1072"/>
                      <a:pt x="4907" y="929"/>
                      <a:pt x="4818" y="822"/>
                    </a:cubicBezTo>
                    <a:cubicBezTo>
                      <a:pt x="4720" y="715"/>
                      <a:pt x="4595" y="661"/>
                      <a:pt x="4479" y="590"/>
                    </a:cubicBezTo>
                    <a:lnTo>
                      <a:pt x="4479" y="590"/>
                    </a:lnTo>
                    <a:cubicBezTo>
                      <a:pt x="4595" y="661"/>
                      <a:pt x="4711" y="733"/>
                      <a:pt x="4800" y="831"/>
                    </a:cubicBezTo>
                    <a:cubicBezTo>
                      <a:pt x="4889" y="938"/>
                      <a:pt x="4907" y="1081"/>
                      <a:pt x="4907" y="1205"/>
                    </a:cubicBezTo>
                    <a:cubicBezTo>
                      <a:pt x="4889" y="1473"/>
                      <a:pt x="4782" y="1732"/>
                      <a:pt x="4648" y="1964"/>
                    </a:cubicBezTo>
                    <a:cubicBezTo>
                      <a:pt x="4523" y="2205"/>
                      <a:pt x="4345" y="2410"/>
                      <a:pt x="4149" y="2588"/>
                    </a:cubicBezTo>
                    <a:cubicBezTo>
                      <a:pt x="3765" y="2954"/>
                      <a:pt x="3274" y="3204"/>
                      <a:pt x="2766" y="3338"/>
                    </a:cubicBezTo>
                    <a:cubicBezTo>
                      <a:pt x="2507" y="3400"/>
                      <a:pt x="2242" y="3431"/>
                      <a:pt x="1979" y="3431"/>
                    </a:cubicBezTo>
                    <a:cubicBezTo>
                      <a:pt x="1715" y="3431"/>
                      <a:pt x="1455" y="3400"/>
                      <a:pt x="1205" y="3338"/>
                    </a:cubicBezTo>
                    <a:cubicBezTo>
                      <a:pt x="955" y="3266"/>
                      <a:pt x="714" y="3159"/>
                      <a:pt x="527" y="2999"/>
                    </a:cubicBezTo>
                    <a:cubicBezTo>
                      <a:pt x="339" y="2838"/>
                      <a:pt x="232" y="2597"/>
                      <a:pt x="206" y="2347"/>
                    </a:cubicBezTo>
                    <a:cubicBezTo>
                      <a:pt x="188" y="2098"/>
                      <a:pt x="241" y="1839"/>
                      <a:pt x="357" y="1607"/>
                    </a:cubicBezTo>
                    <a:cubicBezTo>
                      <a:pt x="473" y="1375"/>
                      <a:pt x="652" y="1170"/>
                      <a:pt x="848" y="982"/>
                    </a:cubicBezTo>
                    <a:cubicBezTo>
                      <a:pt x="1240" y="626"/>
                      <a:pt x="1704" y="331"/>
                      <a:pt x="2222" y="153"/>
                    </a:cubicBezTo>
                    <a:cubicBezTo>
                      <a:pt x="2500" y="60"/>
                      <a:pt x="2797" y="10"/>
                      <a:pt x="3093" y="10"/>
                    </a:cubicBezTo>
                    <a:cubicBezTo>
                      <a:pt x="3339" y="10"/>
                      <a:pt x="3584" y="44"/>
                      <a:pt x="3819" y="117"/>
                    </a:cubicBezTo>
                    <a:cubicBezTo>
                      <a:pt x="3574" y="37"/>
                      <a:pt x="3318" y="1"/>
                      <a:pt x="3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3" name="Google Shape;10653;p45">
                <a:extLst>
                  <a:ext uri="{FF2B5EF4-FFF2-40B4-BE49-F238E27FC236}">
                    <a16:creationId xmlns:a16="http://schemas.microsoft.com/office/drawing/2014/main" id="{FFB7D4B9-453B-ADA1-4BFB-7B7D0C824491}"/>
                  </a:ext>
                </a:extLst>
              </p:cNvPr>
              <p:cNvSpPr/>
              <p:nvPr/>
            </p:nvSpPr>
            <p:spPr>
              <a:xfrm>
                <a:off x="1731050" y="3393300"/>
                <a:ext cx="1006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1144" extrusionOk="0">
                    <a:moveTo>
                      <a:pt x="63" y="0"/>
                    </a:moveTo>
                    <a:lnTo>
                      <a:pt x="63" y="0"/>
                    </a:lnTo>
                    <a:cubicBezTo>
                      <a:pt x="0" y="188"/>
                      <a:pt x="54" y="419"/>
                      <a:pt x="170" y="589"/>
                    </a:cubicBezTo>
                    <a:cubicBezTo>
                      <a:pt x="277" y="767"/>
                      <a:pt x="455" y="910"/>
                      <a:pt x="652" y="990"/>
                    </a:cubicBezTo>
                    <a:cubicBezTo>
                      <a:pt x="848" y="1080"/>
                      <a:pt x="1053" y="1115"/>
                      <a:pt x="1258" y="1133"/>
                    </a:cubicBezTo>
                    <a:cubicBezTo>
                      <a:pt x="1345" y="1141"/>
                      <a:pt x="1432" y="1143"/>
                      <a:pt x="1518" y="1143"/>
                    </a:cubicBezTo>
                    <a:cubicBezTo>
                      <a:pt x="1635" y="1143"/>
                      <a:pt x="1752" y="1138"/>
                      <a:pt x="1865" y="1133"/>
                    </a:cubicBezTo>
                    <a:cubicBezTo>
                      <a:pt x="2275" y="1097"/>
                      <a:pt x="2677" y="1026"/>
                      <a:pt x="3051" y="866"/>
                    </a:cubicBezTo>
                    <a:cubicBezTo>
                      <a:pt x="3426" y="705"/>
                      <a:pt x="3783" y="473"/>
                      <a:pt x="4024" y="152"/>
                    </a:cubicBezTo>
                    <a:lnTo>
                      <a:pt x="4024" y="152"/>
                    </a:lnTo>
                    <a:cubicBezTo>
                      <a:pt x="3712" y="402"/>
                      <a:pt x="3364" y="580"/>
                      <a:pt x="2998" y="705"/>
                    </a:cubicBezTo>
                    <a:cubicBezTo>
                      <a:pt x="2623" y="821"/>
                      <a:pt x="2240" y="883"/>
                      <a:pt x="1856" y="910"/>
                    </a:cubicBezTo>
                    <a:cubicBezTo>
                      <a:pt x="1715" y="920"/>
                      <a:pt x="1573" y="927"/>
                      <a:pt x="1433" y="927"/>
                    </a:cubicBezTo>
                    <a:cubicBezTo>
                      <a:pt x="1185" y="927"/>
                      <a:pt x="942" y="904"/>
                      <a:pt x="714" y="830"/>
                    </a:cubicBezTo>
                    <a:cubicBezTo>
                      <a:pt x="536" y="767"/>
                      <a:pt x="375" y="669"/>
                      <a:pt x="259" y="527"/>
                    </a:cubicBezTo>
                    <a:cubicBezTo>
                      <a:pt x="134" y="384"/>
                      <a:pt x="54" y="196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4" name="Google Shape;10654;p45">
                <a:extLst>
                  <a:ext uri="{FF2B5EF4-FFF2-40B4-BE49-F238E27FC236}">
                    <a16:creationId xmlns:a16="http://schemas.microsoft.com/office/drawing/2014/main" id="{26796C21-F7B5-5A63-5BFB-2DB196FAA9B7}"/>
                  </a:ext>
                </a:extLst>
              </p:cNvPr>
              <p:cNvSpPr/>
              <p:nvPr/>
            </p:nvSpPr>
            <p:spPr>
              <a:xfrm>
                <a:off x="1739700" y="3360300"/>
                <a:ext cx="87050" cy="51625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065" extrusionOk="0">
                    <a:moveTo>
                      <a:pt x="3286" y="1"/>
                    </a:moveTo>
                    <a:cubicBezTo>
                      <a:pt x="2943" y="1"/>
                      <a:pt x="2302" y="295"/>
                      <a:pt x="2126" y="366"/>
                    </a:cubicBezTo>
                    <a:cubicBezTo>
                      <a:pt x="1662" y="562"/>
                      <a:pt x="1234" y="821"/>
                      <a:pt x="832" y="1133"/>
                    </a:cubicBezTo>
                    <a:cubicBezTo>
                      <a:pt x="618" y="1311"/>
                      <a:pt x="413" y="1499"/>
                      <a:pt x="225" y="1704"/>
                    </a:cubicBezTo>
                    <a:cubicBezTo>
                      <a:pt x="172" y="1757"/>
                      <a:pt x="109" y="1820"/>
                      <a:pt x="65" y="1882"/>
                    </a:cubicBezTo>
                    <a:cubicBezTo>
                      <a:pt x="1" y="1963"/>
                      <a:pt x="59" y="2065"/>
                      <a:pt x="150" y="2065"/>
                    </a:cubicBezTo>
                    <a:cubicBezTo>
                      <a:pt x="160" y="2065"/>
                      <a:pt x="170" y="2063"/>
                      <a:pt x="181" y="2061"/>
                    </a:cubicBezTo>
                    <a:lnTo>
                      <a:pt x="190" y="2061"/>
                    </a:lnTo>
                    <a:cubicBezTo>
                      <a:pt x="520" y="1954"/>
                      <a:pt x="796" y="1739"/>
                      <a:pt x="1100" y="1570"/>
                    </a:cubicBezTo>
                    <a:cubicBezTo>
                      <a:pt x="1510" y="1329"/>
                      <a:pt x="1956" y="1160"/>
                      <a:pt x="2384" y="954"/>
                    </a:cubicBezTo>
                    <a:cubicBezTo>
                      <a:pt x="2786" y="749"/>
                      <a:pt x="3259" y="473"/>
                      <a:pt x="3482" y="71"/>
                    </a:cubicBezTo>
                    <a:cubicBezTo>
                      <a:pt x="3446" y="21"/>
                      <a:pt x="3377" y="1"/>
                      <a:pt x="3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5" name="Google Shape;10655;p45">
                <a:extLst>
                  <a:ext uri="{FF2B5EF4-FFF2-40B4-BE49-F238E27FC236}">
                    <a16:creationId xmlns:a16="http://schemas.microsoft.com/office/drawing/2014/main" id="{6BF533F1-E9AA-5A00-E1EC-3653E98683D0}"/>
                  </a:ext>
                </a:extLst>
              </p:cNvPr>
              <p:cNvSpPr/>
              <p:nvPr/>
            </p:nvSpPr>
            <p:spPr>
              <a:xfrm>
                <a:off x="1735075" y="3371000"/>
                <a:ext cx="553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1348" extrusionOk="0">
                    <a:moveTo>
                      <a:pt x="2195" y="0"/>
                    </a:moveTo>
                    <a:lnTo>
                      <a:pt x="1374" y="54"/>
                    </a:lnTo>
                    <a:cubicBezTo>
                      <a:pt x="1222" y="63"/>
                      <a:pt x="1062" y="71"/>
                      <a:pt x="910" y="107"/>
                    </a:cubicBezTo>
                    <a:cubicBezTo>
                      <a:pt x="625" y="179"/>
                      <a:pt x="375" y="330"/>
                      <a:pt x="223" y="544"/>
                    </a:cubicBezTo>
                    <a:cubicBezTo>
                      <a:pt x="54" y="785"/>
                      <a:pt x="0" y="1088"/>
                      <a:pt x="89" y="1338"/>
                    </a:cubicBezTo>
                    <a:cubicBezTo>
                      <a:pt x="89" y="1347"/>
                      <a:pt x="98" y="1347"/>
                      <a:pt x="107" y="1347"/>
                    </a:cubicBezTo>
                    <a:lnTo>
                      <a:pt x="116" y="1347"/>
                    </a:lnTo>
                    <a:cubicBezTo>
                      <a:pt x="125" y="1347"/>
                      <a:pt x="125" y="1338"/>
                      <a:pt x="125" y="1329"/>
                    </a:cubicBezTo>
                    <a:cubicBezTo>
                      <a:pt x="36" y="1088"/>
                      <a:pt x="89" y="794"/>
                      <a:pt x="250" y="562"/>
                    </a:cubicBezTo>
                    <a:cubicBezTo>
                      <a:pt x="402" y="357"/>
                      <a:pt x="633" y="205"/>
                      <a:pt x="919" y="143"/>
                    </a:cubicBezTo>
                    <a:cubicBezTo>
                      <a:pt x="1071" y="107"/>
                      <a:pt x="1222" y="98"/>
                      <a:pt x="1374" y="89"/>
                    </a:cubicBezTo>
                    <a:lnTo>
                      <a:pt x="2195" y="36"/>
                    </a:lnTo>
                    <a:cubicBezTo>
                      <a:pt x="2204" y="36"/>
                      <a:pt x="2212" y="27"/>
                      <a:pt x="2212" y="18"/>
                    </a:cubicBezTo>
                    <a:cubicBezTo>
                      <a:pt x="2212" y="9"/>
                      <a:pt x="2204" y="0"/>
                      <a:pt x="2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6" name="Google Shape;10656;p45">
                <a:extLst>
                  <a:ext uri="{FF2B5EF4-FFF2-40B4-BE49-F238E27FC236}">
                    <a16:creationId xmlns:a16="http://schemas.microsoft.com/office/drawing/2014/main" id="{357D1A91-4AB6-DB22-30B6-741DE2049859}"/>
                  </a:ext>
                </a:extLst>
              </p:cNvPr>
              <p:cNvSpPr/>
              <p:nvPr/>
            </p:nvSpPr>
            <p:spPr>
              <a:xfrm>
                <a:off x="1741300" y="3421625"/>
                <a:ext cx="178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366" extrusionOk="0">
                    <a:moveTo>
                      <a:pt x="697" y="0"/>
                    </a:moveTo>
                    <a:cubicBezTo>
                      <a:pt x="688" y="0"/>
                      <a:pt x="679" y="0"/>
                      <a:pt x="679" y="9"/>
                    </a:cubicBezTo>
                    <a:cubicBezTo>
                      <a:pt x="625" y="188"/>
                      <a:pt x="456" y="330"/>
                      <a:pt x="268" y="330"/>
                    </a:cubicBezTo>
                    <a:cubicBezTo>
                      <a:pt x="224" y="330"/>
                      <a:pt x="188" y="321"/>
                      <a:pt x="153" y="312"/>
                    </a:cubicBezTo>
                    <a:lnTo>
                      <a:pt x="19" y="295"/>
                    </a:lnTo>
                    <a:cubicBezTo>
                      <a:pt x="10" y="295"/>
                      <a:pt x="1" y="303"/>
                      <a:pt x="1" y="312"/>
                    </a:cubicBezTo>
                    <a:cubicBezTo>
                      <a:pt x="1" y="321"/>
                      <a:pt x="10" y="330"/>
                      <a:pt x="19" y="339"/>
                    </a:cubicBezTo>
                    <a:lnTo>
                      <a:pt x="144" y="357"/>
                    </a:lnTo>
                    <a:cubicBezTo>
                      <a:pt x="188" y="357"/>
                      <a:pt x="224" y="366"/>
                      <a:pt x="268" y="366"/>
                    </a:cubicBezTo>
                    <a:cubicBezTo>
                      <a:pt x="465" y="366"/>
                      <a:pt x="661" y="214"/>
                      <a:pt x="715" y="27"/>
                    </a:cubicBezTo>
                    <a:cubicBezTo>
                      <a:pt x="715" y="18"/>
                      <a:pt x="715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7" name="Google Shape;10657;p45">
                <a:extLst>
                  <a:ext uri="{FF2B5EF4-FFF2-40B4-BE49-F238E27FC236}">
                    <a16:creationId xmlns:a16="http://schemas.microsoft.com/office/drawing/2014/main" id="{B77ED61A-6A1F-E161-292E-74422529EAFB}"/>
                  </a:ext>
                </a:extLst>
              </p:cNvPr>
              <p:cNvSpPr/>
              <p:nvPr/>
            </p:nvSpPr>
            <p:spPr>
              <a:xfrm>
                <a:off x="1722350" y="3389500"/>
                <a:ext cx="82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15" extrusionOk="0">
                    <a:moveTo>
                      <a:pt x="304" y="1"/>
                    </a:moveTo>
                    <a:cubicBezTo>
                      <a:pt x="197" y="36"/>
                      <a:pt x="90" y="99"/>
                      <a:pt x="9" y="188"/>
                    </a:cubicBezTo>
                    <a:cubicBezTo>
                      <a:pt x="1" y="188"/>
                      <a:pt x="1" y="206"/>
                      <a:pt x="9" y="215"/>
                    </a:cubicBezTo>
                    <a:lnTo>
                      <a:pt x="36" y="215"/>
                    </a:lnTo>
                    <a:cubicBezTo>
                      <a:pt x="117" y="134"/>
                      <a:pt x="215" y="72"/>
                      <a:pt x="322" y="36"/>
                    </a:cubicBezTo>
                    <a:cubicBezTo>
                      <a:pt x="331" y="36"/>
                      <a:pt x="331" y="27"/>
                      <a:pt x="331" y="18"/>
                    </a:cubicBezTo>
                    <a:cubicBezTo>
                      <a:pt x="331" y="9"/>
                      <a:pt x="31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8" name="Google Shape;10658;p45">
                <a:extLst>
                  <a:ext uri="{FF2B5EF4-FFF2-40B4-BE49-F238E27FC236}">
                    <a16:creationId xmlns:a16="http://schemas.microsoft.com/office/drawing/2014/main" id="{6E068338-83F4-E050-AD2F-97252830A57B}"/>
                  </a:ext>
                </a:extLst>
              </p:cNvPr>
              <p:cNvSpPr/>
              <p:nvPr/>
            </p:nvSpPr>
            <p:spPr>
              <a:xfrm>
                <a:off x="1721225" y="3397075"/>
                <a:ext cx="10525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96" extrusionOk="0">
                    <a:moveTo>
                      <a:pt x="385" y="1"/>
                    </a:moveTo>
                    <a:lnTo>
                      <a:pt x="10" y="260"/>
                    </a:lnTo>
                    <a:cubicBezTo>
                      <a:pt x="1" y="268"/>
                      <a:pt x="1" y="277"/>
                      <a:pt x="1" y="286"/>
                    </a:cubicBezTo>
                    <a:cubicBezTo>
                      <a:pt x="10" y="295"/>
                      <a:pt x="10" y="295"/>
                      <a:pt x="19" y="295"/>
                    </a:cubicBezTo>
                    <a:lnTo>
                      <a:pt x="28" y="295"/>
                    </a:lnTo>
                    <a:lnTo>
                      <a:pt x="411" y="37"/>
                    </a:lnTo>
                    <a:cubicBezTo>
                      <a:pt x="411" y="28"/>
                      <a:pt x="420" y="19"/>
                      <a:pt x="411" y="10"/>
                    </a:cubicBezTo>
                    <a:cubicBezTo>
                      <a:pt x="402" y="1"/>
                      <a:pt x="393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9" name="Google Shape;10659;p45">
                <a:extLst>
                  <a:ext uri="{FF2B5EF4-FFF2-40B4-BE49-F238E27FC236}">
                    <a16:creationId xmlns:a16="http://schemas.microsoft.com/office/drawing/2014/main" id="{DAEB44E7-3F03-1CAE-7B6B-FA0EEB5B2651}"/>
                  </a:ext>
                </a:extLst>
              </p:cNvPr>
              <p:cNvSpPr/>
              <p:nvPr/>
            </p:nvSpPr>
            <p:spPr>
              <a:xfrm>
                <a:off x="1722125" y="3404575"/>
                <a:ext cx="114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5" extrusionOk="0">
                    <a:moveTo>
                      <a:pt x="429" y="0"/>
                    </a:moveTo>
                    <a:cubicBezTo>
                      <a:pt x="426" y="0"/>
                      <a:pt x="423" y="2"/>
                      <a:pt x="420" y="4"/>
                    </a:cubicBezTo>
                    <a:cubicBezTo>
                      <a:pt x="277" y="84"/>
                      <a:pt x="134" y="183"/>
                      <a:pt x="10" y="299"/>
                    </a:cubicBezTo>
                    <a:cubicBezTo>
                      <a:pt x="1" y="307"/>
                      <a:pt x="1" y="316"/>
                      <a:pt x="10" y="325"/>
                    </a:cubicBezTo>
                    <a:cubicBezTo>
                      <a:pt x="18" y="334"/>
                      <a:pt x="18" y="334"/>
                      <a:pt x="27" y="334"/>
                    </a:cubicBezTo>
                    <a:cubicBezTo>
                      <a:pt x="27" y="334"/>
                      <a:pt x="36" y="334"/>
                      <a:pt x="36" y="325"/>
                    </a:cubicBezTo>
                    <a:cubicBezTo>
                      <a:pt x="161" y="218"/>
                      <a:pt x="295" y="120"/>
                      <a:pt x="447" y="31"/>
                    </a:cubicBezTo>
                    <a:cubicBezTo>
                      <a:pt x="456" y="31"/>
                      <a:pt x="456" y="22"/>
                      <a:pt x="447" y="13"/>
                    </a:cubicBezTo>
                    <a:cubicBezTo>
                      <a:pt x="447" y="7"/>
                      <a:pt x="438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0" name="Google Shape;10660;p45">
                <a:extLst>
                  <a:ext uri="{FF2B5EF4-FFF2-40B4-BE49-F238E27FC236}">
                    <a16:creationId xmlns:a16="http://schemas.microsoft.com/office/drawing/2014/main" id="{0CEA5CCF-D47D-715F-AB36-86C36D15608B}"/>
                  </a:ext>
                </a:extLst>
              </p:cNvPr>
              <p:cNvSpPr/>
              <p:nvPr/>
            </p:nvSpPr>
            <p:spPr>
              <a:xfrm>
                <a:off x="1724125" y="3410475"/>
                <a:ext cx="147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384" extrusionOk="0">
                    <a:moveTo>
                      <a:pt x="563" y="0"/>
                    </a:moveTo>
                    <a:cubicBezTo>
                      <a:pt x="367" y="98"/>
                      <a:pt x="179" y="214"/>
                      <a:pt x="10" y="348"/>
                    </a:cubicBezTo>
                    <a:cubicBezTo>
                      <a:pt x="1" y="357"/>
                      <a:pt x="1" y="366"/>
                      <a:pt x="10" y="375"/>
                    </a:cubicBezTo>
                    <a:cubicBezTo>
                      <a:pt x="10" y="375"/>
                      <a:pt x="19" y="384"/>
                      <a:pt x="28" y="384"/>
                    </a:cubicBezTo>
                    <a:cubicBezTo>
                      <a:pt x="28" y="384"/>
                      <a:pt x="28" y="375"/>
                      <a:pt x="37" y="375"/>
                    </a:cubicBezTo>
                    <a:cubicBezTo>
                      <a:pt x="206" y="241"/>
                      <a:pt x="385" y="134"/>
                      <a:pt x="572" y="36"/>
                    </a:cubicBezTo>
                    <a:cubicBezTo>
                      <a:pt x="581" y="36"/>
                      <a:pt x="590" y="27"/>
                      <a:pt x="581" y="9"/>
                    </a:cubicBezTo>
                    <a:cubicBezTo>
                      <a:pt x="581" y="0"/>
                      <a:pt x="572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1" name="Google Shape;10661;p45">
                <a:extLst>
                  <a:ext uri="{FF2B5EF4-FFF2-40B4-BE49-F238E27FC236}">
                    <a16:creationId xmlns:a16="http://schemas.microsoft.com/office/drawing/2014/main" id="{24FE91AC-8942-0697-8C2A-D29732A026B0}"/>
                  </a:ext>
                </a:extLst>
              </p:cNvPr>
              <p:cNvSpPr/>
              <p:nvPr/>
            </p:nvSpPr>
            <p:spPr>
              <a:xfrm>
                <a:off x="1727475" y="3417600"/>
                <a:ext cx="1610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367" extrusionOk="0">
                    <a:moveTo>
                      <a:pt x="607" y="1"/>
                    </a:moveTo>
                    <a:cubicBezTo>
                      <a:pt x="411" y="108"/>
                      <a:pt x="206" y="215"/>
                      <a:pt x="10" y="331"/>
                    </a:cubicBezTo>
                    <a:cubicBezTo>
                      <a:pt x="1" y="340"/>
                      <a:pt x="1" y="349"/>
                      <a:pt x="10" y="357"/>
                    </a:cubicBezTo>
                    <a:cubicBezTo>
                      <a:pt x="10" y="366"/>
                      <a:pt x="19" y="366"/>
                      <a:pt x="28" y="366"/>
                    </a:cubicBezTo>
                    <a:lnTo>
                      <a:pt x="36" y="366"/>
                    </a:lnTo>
                    <a:cubicBezTo>
                      <a:pt x="224" y="250"/>
                      <a:pt x="429" y="143"/>
                      <a:pt x="625" y="36"/>
                    </a:cubicBezTo>
                    <a:cubicBezTo>
                      <a:pt x="634" y="27"/>
                      <a:pt x="643" y="18"/>
                      <a:pt x="634" y="10"/>
                    </a:cubicBezTo>
                    <a:cubicBezTo>
                      <a:pt x="625" y="1"/>
                      <a:pt x="616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2" name="Google Shape;10662;p45">
                <a:extLst>
                  <a:ext uri="{FF2B5EF4-FFF2-40B4-BE49-F238E27FC236}">
                    <a16:creationId xmlns:a16="http://schemas.microsoft.com/office/drawing/2014/main" id="{01A66D4D-461C-DD83-0108-6119149E96BA}"/>
                  </a:ext>
                </a:extLst>
              </p:cNvPr>
              <p:cNvSpPr/>
              <p:nvPr/>
            </p:nvSpPr>
            <p:spPr>
              <a:xfrm>
                <a:off x="1739300" y="3421975"/>
                <a:ext cx="105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99" extrusionOk="0">
                    <a:moveTo>
                      <a:pt x="401" y="0"/>
                    </a:moveTo>
                    <a:cubicBezTo>
                      <a:pt x="398" y="0"/>
                      <a:pt x="396" y="1"/>
                      <a:pt x="393" y="4"/>
                    </a:cubicBezTo>
                    <a:cubicBezTo>
                      <a:pt x="259" y="75"/>
                      <a:pt x="134" y="165"/>
                      <a:pt x="9" y="263"/>
                    </a:cubicBezTo>
                    <a:cubicBezTo>
                      <a:pt x="9" y="272"/>
                      <a:pt x="1" y="281"/>
                      <a:pt x="9" y="289"/>
                    </a:cubicBezTo>
                    <a:cubicBezTo>
                      <a:pt x="18" y="298"/>
                      <a:pt x="18" y="298"/>
                      <a:pt x="27" y="298"/>
                    </a:cubicBezTo>
                    <a:cubicBezTo>
                      <a:pt x="27" y="298"/>
                      <a:pt x="36" y="298"/>
                      <a:pt x="36" y="289"/>
                    </a:cubicBezTo>
                    <a:cubicBezTo>
                      <a:pt x="152" y="191"/>
                      <a:pt x="277" y="111"/>
                      <a:pt x="411" y="40"/>
                    </a:cubicBezTo>
                    <a:cubicBezTo>
                      <a:pt x="420" y="31"/>
                      <a:pt x="420" y="22"/>
                      <a:pt x="420" y="13"/>
                    </a:cubicBezTo>
                    <a:cubicBezTo>
                      <a:pt x="414" y="7"/>
                      <a:pt x="407" y="0"/>
                      <a:pt x="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63" name="Google Shape;10663;p45">
              <a:extLst>
                <a:ext uri="{FF2B5EF4-FFF2-40B4-BE49-F238E27FC236}">
                  <a16:creationId xmlns:a16="http://schemas.microsoft.com/office/drawing/2014/main" id="{7F691816-0C39-9CD6-8DD4-09A893409D5D}"/>
                </a:ext>
              </a:extLst>
            </p:cNvPr>
            <p:cNvGrpSpPr/>
            <p:nvPr/>
          </p:nvGrpSpPr>
          <p:grpSpPr>
            <a:xfrm rot="-9434195">
              <a:off x="597058" y="484313"/>
              <a:ext cx="536660" cy="443713"/>
              <a:chOff x="5942000" y="3231200"/>
              <a:chExt cx="141875" cy="117300"/>
            </a:xfrm>
          </p:grpSpPr>
          <p:sp>
            <p:nvSpPr>
              <p:cNvPr id="10664" name="Google Shape;10664;p45">
                <a:extLst>
                  <a:ext uri="{FF2B5EF4-FFF2-40B4-BE49-F238E27FC236}">
                    <a16:creationId xmlns:a16="http://schemas.microsoft.com/office/drawing/2014/main" id="{6CF5CFA7-7564-336B-7DD1-62D5AD4D0A4C}"/>
                  </a:ext>
                </a:extLst>
              </p:cNvPr>
              <p:cNvSpPr/>
              <p:nvPr/>
            </p:nvSpPr>
            <p:spPr>
              <a:xfrm>
                <a:off x="5956725" y="3252125"/>
                <a:ext cx="1079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3279" extrusionOk="0">
                    <a:moveTo>
                      <a:pt x="4122" y="0"/>
                    </a:moveTo>
                    <a:cubicBezTo>
                      <a:pt x="4131" y="205"/>
                      <a:pt x="4042" y="446"/>
                      <a:pt x="3953" y="607"/>
                    </a:cubicBezTo>
                    <a:cubicBezTo>
                      <a:pt x="3685" y="1071"/>
                      <a:pt x="3319" y="1499"/>
                      <a:pt x="2873" y="1793"/>
                    </a:cubicBezTo>
                    <a:cubicBezTo>
                      <a:pt x="2436" y="2088"/>
                      <a:pt x="1999" y="2329"/>
                      <a:pt x="1499" y="2507"/>
                    </a:cubicBezTo>
                    <a:cubicBezTo>
                      <a:pt x="1241" y="2605"/>
                      <a:pt x="919" y="2659"/>
                      <a:pt x="643" y="2668"/>
                    </a:cubicBezTo>
                    <a:cubicBezTo>
                      <a:pt x="420" y="2668"/>
                      <a:pt x="179" y="2614"/>
                      <a:pt x="1" y="2489"/>
                    </a:cubicBezTo>
                    <a:lnTo>
                      <a:pt x="1" y="2489"/>
                    </a:lnTo>
                    <a:cubicBezTo>
                      <a:pt x="18" y="2534"/>
                      <a:pt x="36" y="2587"/>
                      <a:pt x="54" y="2632"/>
                    </a:cubicBezTo>
                    <a:cubicBezTo>
                      <a:pt x="206" y="2926"/>
                      <a:pt x="527" y="3149"/>
                      <a:pt x="857" y="3221"/>
                    </a:cubicBezTo>
                    <a:cubicBezTo>
                      <a:pt x="1036" y="3261"/>
                      <a:pt x="1218" y="3278"/>
                      <a:pt x="1402" y="3278"/>
                    </a:cubicBezTo>
                    <a:cubicBezTo>
                      <a:pt x="1547" y="3278"/>
                      <a:pt x="1693" y="3267"/>
                      <a:pt x="1838" y="3247"/>
                    </a:cubicBezTo>
                    <a:cubicBezTo>
                      <a:pt x="2070" y="3212"/>
                      <a:pt x="2329" y="3131"/>
                      <a:pt x="2552" y="3042"/>
                    </a:cubicBezTo>
                    <a:cubicBezTo>
                      <a:pt x="3176" y="2810"/>
                      <a:pt x="3649" y="2364"/>
                      <a:pt x="3979" y="1784"/>
                    </a:cubicBezTo>
                    <a:cubicBezTo>
                      <a:pt x="4158" y="1481"/>
                      <a:pt x="4300" y="1026"/>
                      <a:pt x="4309" y="669"/>
                    </a:cubicBezTo>
                    <a:cubicBezTo>
                      <a:pt x="4318" y="437"/>
                      <a:pt x="4256" y="196"/>
                      <a:pt x="4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5" name="Google Shape;10665;p45">
                <a:extLst>
                  <a:ext uri="{FF2B5EF4-FFF2-40B4-BE49-F238E27FC236}">
                    <a16:creationId xmlns:a16="http://schemas.microsoft.com/office/drawing/2014/main" id="{A0D443F1-EA5C-C0C8-C67E-B371C731A052}"/>
                  </a:ext>
                </a:extLst>
              </p:cNvPr>
              <p:cNvSpPr/>
              <p:nvPr/>
            </p:nvSpPr>
            <p:spPr>
              <a:xfrm>
                <a:off x="5951600" y="3252125"/>
                <a:ext cx="11420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3391" extrusionOk="0">
                    <a:moveTo>
                      <a:pt x="4327" y="0"/>
                    </a:moveTo>
                    <a:cubicBezTo>
                      <a:pt x="4327" y="0"/>
                      <a:pt x="4327" y="0"/>
                      <a:pt x="4327" y="0"/>
                    </a:cubicBezTo>
                    <a:lnTo>
                      <a:pt x="4327" y="0"/>
                    </a:lnTo>
                    <a:cubicBezTo>
                      <a:pt x="4327" y="0"/>
                      <a:pt x="4327" y="0"/>
                      <a:pt x="4327" y="0"/>
                    </a:cubicBezTo>
                    <a:close/>
                    <a:moveTo>
                      <a:pt x="4327" y="0"/>
                    </a:moveTo>
                    <a:lnTo>
                      <a:pt x="4327" y="0"/>
                    </a:lnTo>
                    <a:cubicBezTo>
                      <a:pt x="4479" y="241"/>
                      <a:pt x="4514" y="527"/>
                      <a:pt x="4470" y="803"/>
                    </a:cubicBezTo>
                    <a:cubicBezTo>
                      <a:pt x="4434" y="1071"/>
                      <a:pt x="4336" y="1338"/>
                      <a:pt x="4220" y="1588"/>
                    </a:cubicBezTo>
                    <a:cubicBezTo>
                      <a:pt x="3970" y="2070"/>
                      <a:pt x="3596" y="2498"/>
                      <a:pt x="3123" y="2766"/>
                    </a:cubicBezTo>
                    <a:cubicBezTo>
                      <a:pt x="2891" y="2900"/>
                      <a:pt x="2623" y="2998"/>
                      <a:pt x="2364" y="3069"/>
                    </a:cubicBezTo>
                    <a:cubicBezTo>
                      <a:pt x="2132" y="3133"/>
                      <a:pt x="1885" y="3169"/>
                      <a:pt x="1643" y="3169"/>
                    </a:cubicBezTo>
                    <a:cubicBezTo>
                      <a:pt x="1616" y="3169"/>
                      <a:pt x="1589" y="3168"/>
                      <a:pt x="1562" y="3167"/>
                    </a:cubicBezTo>
                    <a:cubicBezTo>
                      <a:pt x="1428" y="3167"/>
                      <a:pt x="1294" y="3158"/>
                      <a:pt x="1160" y="3131"/>
                    </a:cubicBezTo>
                    <a:cubicBezTo>
                      <a:pt x="1026" y="3105"/>
                      <a:pt x="910" y="3069"/>
                      <a:pt x="794" y="3007"/>
                    </a:cubicBezTo>
                    <a:cubicBezTo>
                      <a:pt x="663" y="2933"/>
                      <a:pt x="544" y="2838"/>
                      <a:pt x="452" y="2723"/>
                    </a:cubicBezTo>
                    <a:lnTo>
                      <a:pt x="452" y="2723"/>
                    </a:lnTo>
                    <a:cubicBezTo>
                      <a:pt x="578" y="2759"/>
                      <a:pt x="710" y="2775"/>
                      <a:pt x="839" y="2775"/>
                    </a:cubicBezTo>
                    <a:cubicBezTo>
                      <a:pt x="1080" y="2766"/>
                      <a:pt x="1303" y="2730"/>
                      <a:pt x="1526" y="2668"/>
                    </a:cubicBezTo>
                    <a:cubicBezTo>
                      <a:pt x="1972" y="2534"/>
                      <a:pt x="2373" y="2329"/>
                      <a:pt x="2757" y="2088"/>
                    </a:cubicBezTo>
                    <a:cubicBezTo>
                      <a:pt x="2953" y="1972"/>
                      <a:pt x="3141" y="1847"/>
                      <a:pt x="3319" y="1704"/>
                    </a:cubicBezTo>
                    <a:cubicBezTo>
                      <a:pt x="3497" y="1552"/>
                      <a:pt x="3649" y="1392"/>
                      <a:pt x="3792" y="1213"/>
                    </a:cubicBezTo>
                    <a:cubicBezTo>
                      <a:pt x="3935" y="1035"/>
                      <a:pt x="4059" y="848"/>
                      <a:pt x="4166" y="651"/>
                    </a:cubicBezTo>
                    <a:cubicBezTo>
                      <a:pt x="4274" y="446"/>
                      <a:pt x="4336" y="223"/>
                      <a:pt x="4327" y="0"/>
                    </a:cubicBezTo>
                    <a:lnTo>
                      <a:pt x="4327" y="0"/>
                    </a:lnTo>
                    <a:cubicBezTo>
                      <a:pt x="4318" y="223"/>
                      <a:pt x="4238" y="437"/>
                      <a:pt x="4122" y="625"/>
                    </a:cubicBezTo>
                    <a:cubicBezTo>
                      <a:pt x="3997" y="812"/>
                      <a:pt x="3863" y="982"/>
                      <a:pt x="3720" y="1151"/>
                    </a:cubicBezTo>
                    <a:cubicBezTo>
                      <a:pt x="3569" y="1312"/>
                      <a:pt x="3408" y="1463"/>
                      <a:pt x="3239" y="1597"/>
                    </a:cubicBezTo>
                    <a:cubicBezTo>
                      <a:pt x="3060" y="1731"/>
                      <a:pt x="2873" y="1847"/>
                      <a:pt x="2677" y="1954"/>
                    </a:cubicBezTo>
                    <a:cubicBezTo>
                      <a:pt x="2302" y="2168"/>
                      <a:pt x="1892" y="2355"/>
                      <a:pt x="1472" y="2471"/>
                    </a:cubicBezTo>
                    <a:cubicBezTo>
                      <a:pt x="1270" y="2520"/>
                      <a:pt x="1055" y="2559"/>
                      <a:pt x="849" y="2559"/>
                    </a:cubicBezTo>
                    <a:cubicBezTo>
                      <a:pt x="637" y="2559"/>
                      <a:pt x="435" y="2518"/>
                      <a:pt x="268" y="2400"/>
                    </a:cubicBezTo>
                    <a:lnTo>
                      <a:pt x="0" y="2213"/>
                    </a:lnTo>
                    <a:lnTo>
                      <a:pt x="98" y="2525"/>
                    </a:lnTo>
                    <a:cubicBezTo>
                      <a:pt x="197" y="2819"/>
                      <a:pt x="429" y="3069"/>
                      <a:pt x="696" y="3203"/>
                    </a:cubicBezTo>
                    <a:cubicBezTo>
                      <a:pt x="830" y="3274"/>
                      <a:pt x="982" y="3328"/>
                      <a:pt x="1124" y="3346"/>
                    </a:cubicBezTo>
                    <a:cubicBezTo>
                      <a:pt x="1267" y="3372"/>
                      <a:pt x="1410" y="3390"/>
                      <a:pt x="1562" y="3390"/>
                    </a:cubicBezTo>
                    <a:cubicBezTo>
                      <a:pt x="1847" y="3390"/>
                      <a:pt x="2141" y="3346"/>
                      <a:pt x="2418" y="3265"/>
                    </a:cubicBezTo>
                    <a:cubicBezTo>
                      <a:pt x="2695" y="3185"/>
                      <a:pt x="2962" y="3078"/>
                      <a:pt x="3212" y="2926"/>
                    </a:cubicBezTo>
                    <a:cubicBezTo>
                      <a:pt x="3711" y="2614"/>
                      <a:pt x="4086" y="2159"/>
                      <a:pt x="4327" y="1633"/>
                    </a:cubicBezTo>
                    <a:cubicBezTo>
                      <a:pt x="4443" y="1374"/>
                      <a:pt x="4514" y="1089"/>
                      <a:pt x="4532" y="812"/>
                    </a:cubicBezTo>
                    <a:cubicBezTo>
                      <a:pt x="4568" y="527"/>
                      <a:pt x="4497" y="223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6" name="Google Shape;10666;p45">
                <a:extLst>
                  <a:ext uri="{FF2B5EF4-FFF2-40B4-BE49-F238E27FC236}">
                    <a16:creationId xmlns:a16="http://schemas.microsoft.com/office/drawing/2014/main" id="{4A8E91AC-034B-C1A8-48D5-8DBEF3D71D39}"/>
                  </a:ext>
                </a:extLst>
              </p:cNvPr>
              <p:cNvSpPr/>
              <p:nvPr/>
            </p:nvSpPr>
            <p:spPr>
              <a:xfrm>
                <a:off x="5943800" y="3232000"/>
                <a:ext cx="116200" cy="86825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3473" extrusionOk="0">
                    <a:moveTo>
                      <a:pt x="3210" y="1"/>
                    </a:moveTo>
                    <a:cubicBezTo>
                      <a:pt x="3061" y="1"/>
                      <a:pt x="2909" y="19"/>
                      <a:pt x="2766" y="47"/>
                    </a:cubicBezTo>
                    <a:cubicBezTo>
                      <a:pt x="1838" y="216"/>
                      <a:pt x="973" y="734"/>
                      <a:pt x="375" y="1465"/>
                    </a:cubicBezTo>
                    <a:cubicBezTo>
                      <a:pt x="250" y="1617"/>
                      <a:pt x="134" y="1778"/>
                      <a:pt x="80" y="1965"/>
                    </a:cubicBezTo>
                    <a:cubicBezTo>
                      <a:pt x="0" y="2197"/>
                      <a:pt x="18" y="2482"/>
                      <a:pt x="170" y="2688"/>
                    </a:cubicBezTo>
                    <a:cubicBezTo>
                      <a:pt x="259" y="2804"/>
                      <a:pt x="357" y="2893"/>
                      <a:pt x="419" y="3027"/>
                    </a:cubicBezTo>
                    <a:cubicBezTo>
                      <a:pt x="455" y="3116"/>
                      <a:pt x="482" y="3205"/>
                      <a:pt x="518" y="3294"/>
                    </a:cubicBezTo>
                    <a:cubicBezTo>
                      <a:pt x="696" y="3419"/>
                      <a:pt x="937" y="3473"/>
                      <a:pt x="1160" y="3473"/>
                    </a:cubicBezTo>
                    <a:cubicBezTo>
                      <a:pt x="1436" y="3464"/>
                      <a:pt x="1758" y="3410"/>
                      <a:pt x="2016" y="3312"/>
                    </a:cubicBezTo>
                    <a:cubicBezTo>
                      <a:pt x="2516" y="3134"/>
                      <a:pt x="2953" y="2893"/>
                      <a:pt x="3390" y="2598"/>
                    </a:cubicBezTo>
                    <a:cubicBezTo>
                      <a:pt x="3836" y="2304"/>
                      <a:pt x="4202" y="1876"/>
                      <a:pt x="4470" y="1412"/>
                    </a:cubicBezTo>
                    <a:cubicBezTo>
                      <a:pt x="4559" y="1251"/>
                      <a:pt x="4648" y="1010"/>
                      <a:pt x="4639" y="805"/>
                    </a:cubicBezTo>
                    <a:cubicBezTo>
                      <a:pt x="4577" y="707"/>
                      <a:pt x="4496" y="618"/>
                      <a:pt x="4398" y="555"/>
                    </a:cubicBezTo>
                    <a:cubicBezTo>
                      <a:pt x="4327" y="511"/>
                      <a:pt x="4238" y="475"/>
                      <a:pt x="4166" y="422"/>
                    </a:cubicBezTo>
                    <a:cubicBezTo>
                      <a:pt x="4095" y="368"/>
                      <a:pt x="4032" y="297"/>
                      <a:pt x="3970" y="243"/>
                    </a:cubicBezTo>
                    <a:cubicBezTo>
                      <a:pt x="3761" y="63"/>
                      <a:pt x="3489" y="1"/>
                      <a:pt x="3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7" name="Google Shape;10667;p45">
                <a:extLst>
                  <a:ext uri="{FF2B5EF4-FFF2-40B4-BE49-F238E27FC236}">
                    <a16:creationId xmlns:a16="http://schemas.microsoft.com/office/drawing/2014/main" id="{816FF630-0B91-2684-E5B8-9575D7F84417}"/>
                  </a:ext>
                </a:extLst>
              </p:cNvPr>
              <p:cNvSpPr/>
              <p:nvPr/>
            </p:nvSpPr>
            <p:spPr>
              <a:xfrm>
                <a:off x="5942000" y="3231375"/>
                <a:ext cx="119575" cy="90125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3605" extrusionOk="0">
                    <a:moveTo>
                      <a:pt x="3373" y="1"/>
                    </a:moveTo>
                    <a:cubicBezTo>
                      <a:pt x="3186" y="1"/>
                      <a:pt x="3007" y="27"/>
                      <a:pt x="2838" y="72"/>
                    </a:cubicBezTo>
                    <a:cubicBezTo>
                      <a:pt x="2971" y="52"/>
                      <a:pt x="3105" y="42"/>
                      <a:pt x="3235" y="42"/>
                    </a:cubicBezTo>
                    <a:cubicBezTo>
                      <a:pt x="3279" y="42"/>
                      <a:pt x="3322" y="43"/>
                      <a:pt x="3364" y="45"/>
                    </a:cubicBezTo>
                    <a:cubicBezTo>
                      <a:pt x="3542" y="63"/>
                      <a:pt x="3721" y="108"/>
                      <a:pt x="3864" y="197"/>
                    </a:cubicBezTo>
                    <a:cubicBezTo>
                      <a:pt x="3944" y="241"/>
                      <a:pt x="4006" y="286"/>
                      <a:pt x="4069" y="357"/>
                    </a:cubicBezTo>
                    <a:cubicBezTo>
                      <a:pt x="4131" y="420"/>
                      <a:pt x="4194" y="491"/>
                      <a:pt x="4283" y="536"/>
                    </a:cubicBezTo>
                    <a:cubicBezTo>
                      <a:pt x="4363" y="589"/>
                      <a:pt x="4434" y="625"/>
                      <a:pt x="4497" y="679"/>
                    </a:cubicBezTo>
                    <a:cubicBezTo>
                      <a:pt x="4555" y="728"/>
                      <a:pt x="4605" y="786"/>
                      <a:pt x="4648" y="851"/>
                    </a:cubicBezTo>
                    <a:lnTo>
                      <a:pt x="4648" y="851"/>
                    </a:lnTo>
                    <a:cubicBezTo>
                      <a:pt x="4630" y="1262"/>
                      <a:pt x="4341" y="1630"/>
                      <a:pt x="4069" y="1954"/>
                    </a:cubicBezTo>
                    <a:cubicBezTo>
                      <a:pt x="3926" y="2115"/>
                      <a:pt x="3765" y="2266"/>
                      <a:pt x="3596" y="2400"/>
                    </a:cubicBezTo>
                    <a:cubicBezTo>
                      <a:pt x="3426" y="2534"/>
                      <a:pt x="3239" y="2650"/>
                      <a:pt x="3052" y="2757"/>
                    </a:cubicBezTo>
                    <a:cubicBezTo>
                      <a:pt x="2677" y="2980"/>
                      <a:pt x="2267" y="3176"/>
                      <a:pt x="1856" y="3292"/>
                    </a:cubicBezTo>
                    <a:cubicBezTo>
                      <a:pt x="1648" y="3342"/>
                      <a:pt x="1427" y="3385"/>
                      <a:pt x="1216" y="3385"/>
                    </a:cubicBezTo>
                    <a:cubicBezTo>
                      <a:pt x="1019" y="3385"/>
                      <a:pt x="832" y="3348"/>
                      <a:pt x="673" y="3245"/>
                    </a:cubicBezTo>
                    <a:lnTo>
                      <a:pt x="673" y="3245"/>
                    </a:lnTo>
                    <a:cubicBezTo>
                      <a:pt x="642" y="3159"/>
                      <a:pt x="610" y="3074"/>
                      <a:pt x="572" y="2989"/>
                    </a:cubicBezTo>
                    <a:cubicBezTo>
                      <a:pt x="518" y="2882"/>
                      <a:pt x="447" y="2793"/>
                      <a:pt x="375" y="2721"/>
                    </a:cubicBezTo>
                    <a:cubicBezTo>
                      <a:pt x="313" y="2650"/>
                      <a:pt x="268" y="2579"/>
                      <a:pt x="242" y="2498"/>
                    </a:cubicBezTo>
                    <a:cubicBezTo>
                      <a:pt x="206" y="2418"/>
                      <a:pt x="197" y="2320"/>
                      <a:pt x="197" y="2231"/>
                    </a:cubicBezTo>
                    <a:cubicBezTo>
                      <a:pt x="215" y="1865"/>
                      <a:pt x="500" y="1544"/>
                      <a:pt x="759" y="1249"/>
                    </a:cubicBezTo>
                    <a:cubicBezTo>
                      <a:pt x="1036" y="955"/>
                      <a:pt x="1366" y="714"/>
                      <a:pt x="1705" y="509"/>
                    </a:cubicBezTo>
                    <a:cubicBezTo>
                      <a:pt x="2062" y="313"/>
                      <a:pt x="2436" y="161"/>
                      <a:pt x="2838" y="72"/>
                    </a:cubicBezTo>
                    <a:lnTo>
                      <a:pt x="2838" y="72"/>
                    </a:lnTo>
                    <a:cubicBezTo>
                      <a:pt x="2026" y="188"/>
                      <a:pt x="1250" y="571"/>
                      <a:pt x="661" y="1151"/>
                    </a:cubicBezTo>
                    <a:cubicBezTo>
                      <a:pt x="509" y="1294"/>
                      <a:pt x="375" y="1446"/>
                      <a:pt x="251" y="1615"/>
                    </a:cubicBezTo>
                    <a:cubicBezTo>
                      <a:pt x="126" y="1785"/>
                      <a:pt x="19" y="1999"/>
                      <a:pt x="10" y="2222"/>
                    </a:cubicBezTo>
                    <a:cubicBezTo>
                      <a:pt x="1" y="2338"/>
                      <a:pt x="19" y="2454"/>
                      <a:pt x="54" y="2561"/>
                    </a:cubicBezTo>
                    <a:cubicBezTo>
                      <a:pt x="81" y="2668"/>
                      <a:pt x="161" y="2775"/>
                      <a:pt x="224" y="2855"/>
                    </a:cubicBezTo>
                    <a:cubicBezTo>
                      <a:pt x="295" y="2936"/>
                      <a:pt x="349" y="3007"/>
                      <a:pt x="384" y="3078"/>
                    </a:cubicBezTo>
                    <a:cubicBezTo>
                      <a:pt x="420" y="3168"/>
                      <a:pt x="456" y="3266"/>
                      <a:pt x="482" y="3355"/>
                    </a:cubicBezTo>
                    <a:lnTo>
                      <a:pt x="500" y="3391"/>
                    </a:lnTo>
                    <a:lnTo>
                      <a:pt x="527" y="3408"/>
                    </a:lnTo>
                    <a:cubicBezTo>
                      <a:pt x="732" y="3551"/>
                      <a:pt x="982" y="3605"/>
                      <a:pt x="1223" y="3605"/>
                    </a:cubicBezTo>
                    <a:cubicBezTo>
                      <a:pt x="1464" y="3605"/>
                      <a:pt x="1687" y="3569"/>
                      <a:pt x="1910" y="3507"/>
                    </a:cubicBezTo>
                    <a:cubicBezTo>
                      <a:pt x="2365" y="3382"/>
                      <a:pt x="2766" y="3176"/>
                      <a:pt x="3159" y="2944"/>
                    </a:cubicBezTo>
                    <a:cubicBezTo>
                      <a:pt x="3355" y="2829"/>
                      <a:pt x="3542" y="2704"/>
                      <a:pt x="3721" y="2561"/>
                    </a:cubicBezTo>
                    <a:cubicBezTo>
                      <a:pt x="3899" y="2409"/>
                      <a:pt x="4069" y="2249"/>
                      <a:pt x="4211" y="2070"/>
                    </a:cubicBezTo>
                    <a:cubicBezTo>
                      <a:pt x="4354" y="1892"/>
                      <a:pt x="4488" y="1704"/>
                      <a:pt x="4595" y="1508"/>
                    </a:cubicBezTo>
                    <a:cubicBezTo>
                      <a:pt x="4711" y="1303"/>
                      <a:pt x="4782" y="1071"/>
                      <a:pt x="4782" y="830"/>
                    </a:cubicBezTo>
                    <a:lnTo>
                      <a:pt x="4782" y="812"/>
                    </a:lnTo>
                    <a:lnTo>
                      <a:pt x="4773" y="795"/>
                    </a:lnTo>
                    <a:cubicBezTo>
                      <a:pt x="4720" y="714"/>
                      <a:pt x="4649" y="643"/>
                      <a:pt x="4577" y="580"/>
                    </a:cubicBezTo>
                    <a:cubicBezTo>
                      <a:pt x="4497" y="518"/>
                      <a:pt x="4408" y="482"/>
                      <a:pt x="4336" y="438"/>
                    </a:cubicBezTo>
                    <a:cubicBezTo>
                      <a:pt x="4265" y="402"/>
                      <a:pt x="4203" y="348"/>
                      <a:pt x="4131" y="286"/>
                    </a:cubicBezTo>
                    <a:cubicBezTo>
                      <a:pt x="4069" y="224"/>
                      <a:pt x="3988" y="170"/>
                      <a:pt x="3908" y="125"/>
                    </a:cubicBezTo>
                    <a:cubicBezTo>
                      <a:pt x="3739" y="36"/>
                      <a:pt x="3551" y="9"/>
                      <a:pt x="3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8" name="Google Shape;10668;p45">
                <a:extLst>
                  <a:ext uri="{FF2B5EF4-FFF2-40B4-BE49-F238E27FC236}">
                    <a16:creationId xmlns:a16="http://schemas.microsoft.com/office/drawing/2014/main" id="{EF5A2661-1048-B539-2B58-DDBC093A5990}"/>
                  </a:ext>
                </a:extLst>
              </p:cNvPr>
              <p:cNvSpPr/>
              <p:nvPr/>
            </p:nvSpPr>
            <p:spPr>
              <a:xfrm>
                <a:off x="5955175" y="3241625"/>
                <a:ext cx="93025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395" extrusionOk="0">
                    <a:moveTo>
                      <a:pt x="3676" y="1"/>
                    </a:moveTo>
                    <a:lnTo>
                      <a:pt x="3676" y="1"/>
                    </a:lnTo>
                    <a:cubicBezTo>
                      <a:pt x="3568" y="19"/>
                      <a:pt x="3479" y="81"/>
                      <a:pt x="3381" y="135"/>
                    </a:cubicBezTo>
                    <a:cubicBezTo>
                      <a:pt x="3033" y="331"/>
                      <a:pt x="2650" y="447"/>
                      <a:pt x="2266" y="581"/>
                    </a:cubicBezTo>
                    <a:cubicBezTo>
                      <a:pt x="1383" y="902"/>
                      <a:pt x="491" y="1393"/>
                      <a:pt x="45" y="2142"/>
                    </a:cubicBezTo>
                    <a:cubicBezTo>
                      <a:pt x="0" y="2222"/>
                      <a:pt x="9" y="2329"/>
                      <a:pt x="89" y="2383"/>
                    </a:cubicBezTo>
                    <a:cubicBezTo>
                      <a:pt x="104" y="2391"/>
                      <a:pt x="120" y="2395"/>
                      <a:pt x="135" y="2395"/>
                    </a:cubicBezTo>
                    <a:cubicBezTo>
                      <a:pt x="205" y="2395"/>
                      <a:pt x="279" y="2323"/>
                      <a:pt x="330" y="2258"/>
                    </a:cubicBezTo>
                    <a:cubicBezTo>
                      <a:pt x="830" y="1580"/>
                      <a:pt x="1561" y="1054"/>
                      <a:pt x="2373" y="839"/>
                    </a:cubicBezTo>
                    <a:cubicBezTo>
                      <a:pt x="2471" y="813"/>
                      <a:pt x="2569" y="795"/>
                      <a:pt x="2659" y="759"/>
                    </a:cubicBezTo>
                    <a:cubicBezTo>
                      <a:pt x="2837" y="697"/>
                      <a:pt x="3042" y="572"/>
                      <a:pt x="3203" y="465"/>
                    </a:cubicBezTo>
                    <a:cubicBezTo>
                      <a:pt x="3354" y="349"/>
                      <a:pt x="3479" y="269"/>
                      <a:pt x="3631" y="153"/>
                    </a:cubicBezTo>
                    <a:cubicBezTo>
                      <a:pt x="3676" y="117"/>
                      <a:pt x="3720" y="28"/>
                      <a:pt x="3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9" name="Google Shape;10669;p45">
                <a:extLst>
                  <a:ext uri="{FF2B5EF4-FFF2-40B4-BE49-F238E27FC236}">
                    <a16:creationId xmlns:a16="http://schemas.microsoft.com/office/drawing/2014/main" id="{8ADEAA50-D165-8A8A-EFAB-95F64C8CA2C4}"/>
                  </a:ext>
                </a:extLst>
              </p:cNvPr>
              <p:cNvSpPr/>
              <p:nvPr/>
            </p:nvSpPr>
            <p:spPr>
              <a:xfrm>
                <a:off x="6024075" y="3271425"/>
                <a:ext cx="33475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190" extrusionOk="0">
                    <a:moveTo>
                      <a:pt x="1213" y="1"/>
                    </a:moveTo>
                    <a:cubicBezTo>
                      <a:pt x="1210" y="1"/>
                      <a:pt x="1208" y="2"/>
                      <a:pt x="1205" y="4"/>
                    </a:cubicBezTo>
                    <a:cubicBezTo>
                      <a:pt x="1196" y="4"/>
                      <a:pt x="1187" y="13"/>
                      <a:pt x="1196" y="22"/>
                    </a:cubicBezTo>
                    <a:cubicBezTo>
                      <a:pt x="1303" y="254"/>
                      <a:pt x="1276" y="557"/>
                      <a:pt x="1134" y="834"/>
                    </a:cubicBezTo>
                    <a:cubicBezTo>
                      <a:pt x="1000" y="1084"/>
                      <a:pt x="795" y="1280"/>
                      <a:pt x="581" y="1458"/>
                    </a:cubicBezTo>
                    <a:lnTo>
                      <a:pt x="536" y="1503"/>
                    </a:lnTo>
                    <a:cubicBezTo>
                      <a:pt x="313" y="1690"/>
                      <a:pt x="81" y="1887"/>
                      <a:pt x="1" y="2163"/>
                    </a:cubicBezTo>
                    <a:cubicBezTo>
                      <a:pt x="1" y="2181"/>
                      <a:pt x="1" y="2190"/>
                      <a:pt x="10" y="2190"/>
                    </a:cubicBezTo>
                    <a:lnTo>
                      <a:pt x="19" y="2190"/>
                    </a:lnTo>
                    <a:cubicBezTo>
                      <a:pt x="27" y="2190"/>
                      <a:pt x="36" y="2190"/>
                      <a:pt x="36" y="2181"/>
                    </a:cubicBezTo>
                    <a:cubicBezTo>
                      <a:pt x="117" y="1905"/>
                      <a:pt x="340" y="1717"/>
                      <a:pt x="563" y="1530"/>
                    </a:cubicBezTo>
                    <a:lnTo>
                      <a:pt x="607" y="1485"/>
                    </a:lnTo>
                    <a:cubicBezTo>
                      <a:pt x="821" y="1307"/>
                      <a:pt x="1036" y="1111"/>
                      <a:pt x="1169" y="843"/>
                    </a:cubicBezTo>
                    <a:cubicBezTo>
                      <a:pt x="1312" y="566"/>
                      <a:pt x="1339" y="254"/>
                      <a:pt x="1232" y="13"/>
                    </a:cubicBezTo>
                    <a:cubicBezTo>
                      <a:pt x="1225" y="7"/>
                      <a:pt x="1219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0" name="Google Shape;10670;p45">
                <a:extLst>
                  <a:ext uri="{FF2B5EF4-FFF2-40B4-BE49-F238E27FC236}">
                    <a16:creationId xmlns:a16="http://schemas.microsoft.com/office/drawing/2014/main" id="{48733425-665B-D897-EA7E-1D034F396280}"/>
                  </a:ext>
                </a:extLst>
              </p:cNvPr>
              <p:cNvSpPr/>
              <p:nvPr/>
            </p:nvSpPr>
            <p:spPr>
              <a:xfrm>
                <a:off x="5968325" y="3318475"/>
                <a:ext cx="515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08" extrusionOk="0">
                    <a:moveTo>
                      <a:pt x="180" y="1"/>
                    </a:moveTo>
                    <a:cubicBezTo>
                      <a:pt x="174" y="1"/>
                      <a:pt x="170" y="7"/>
                      <a:pt x="170" y="14"/>
                    </a:cubicBezTo>
                    <a:lnTo>
                      <a:pt x="9" y="281"/>
                    </a:lnTo>
                    <a:cubicBezTo>
                      <a:pt x="0" y="290"/>
                      <a:pt x="0" y="299"/>
                      <a:pt x="9" y="308"/>
                    </a:cubicBezTo>
                    <a:lnTo>
                      <a:pt x="18" y="308"/>
                    </a:lnTo>
                    <a:cubicBezTo>
                      <a:pt x="27" y="308"/>
                      <a:pt x="36" y="308"/>
                      <a:pt x="36" y="299"/>
                    </a:cubicBezTo>
                    <a:lnTo>
                      <a:pt x="197" y="31"/>
                    </a:lnTo>
                    <a:cubicBezTo>
                      <a:pt x="206" y="23"/>
                      <a:pt x="197" y="5"/>
                      <a:pt x="188" y="5"/>
                    </a:cubicBezTo>
                    <a:cubicBezTo>
                      <a:pt x="185" y="2"/>
                      <a:pt x="183" y="1"/>
                      <a:pt x="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1" name="Google Shape;10671;p45">
                <a:extLst>
                  <a:ext uri="{FF2B5EF4-FFF2-40B4-BE49-F238E27FC236}">
                    <a16:creationId xmlns:a16="http://schemas.microsoft.com/office/drawing/2014/main" id="{038DBEAA-4C17-0C87-0ED3-7F9E25D6E0FE}"/>
                  </a:ext>
                </a:extLst>
              </p:cNvPr>
              <p:cNvSpPr/>
              <p:nvPr/>
            </p:nvSpPr>
            <p:spPr>
              <a:xfrm>
                <a:off x="5975450" y="3319925"/>
                <a:ext cx="58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11" extrusionOk="0">
                    <a:moveTo>
                      <a:pt x="215" y="0"/>
                    </a:moveTo>
                    <a:cubicBezTo>
                      <a:pt x="206" y="0"/>
                      <a:pt x="197" y="0"/>
                      <a:pt x="188" y="9"/>
                    </a:cubicBezTo>
                    <a:lnTo>
                      <a:pt x="10" y="384"/>
                    </a:lnTo>
                    <a:cubicBezTo>
                      <a:pt x="1" y="393"/>
                      <a:pt x="10" y="402"/>
                      <a:pt x="19" y="411"/>
                    </a:cubicBezTo>
                    <a:lnTo>
                      <a:pt x="28" y="411"/>
                    </a:lnTo>
                    <a:cubicBezTo>
                      <a:pt x="37" y="411"/>
                      <a:pt x="37" y="411"/>
                      <a:pt x="46" y="402"/>
                    </a:cubicBezTo>
                    <a:lnTo>
                      <a:pt x="224" y="27"/>
                    </a:lnTo>
                    <a:cubicBezTo>
                      <a:pt x="233" y="18"/>
                      <a:pt x="224" y="9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2" name="Google Shape;10672;p45">
                <a:extLst>
                  <a:ext uri="{FF2B5EF4-FFF2-40B4-BE49-F238E27FC236}">
                    <a16:creationId xmlns:a16="http://schemas.microsoft.com/office/drawing/2014/main" id="{80F9E8D9-4EB9-6CFF-29B1-8132E214B346}"/>
                  </a:ext>
                </a:extLst>
              </p:cNvPr>
              <p:cNvSpPr/>
              <p:nvPr/>
            </p:nvSpPr>
            <p:spPr>
              <a:xfrm>
                <a:off x="5985275" y="3317475"/>
                <a:ext cx="71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545" extrusionOk="0">
                    <a:moveTo>
                      <a:pt x="277" y="0"/>
                    </a:moveTo>
                    <a:cubicBezTo>
                      <a:pt x="268" y="0"/>
                      <a:pt x="250" y="0"/>
                      <a:pt x="250" y="9"/>
                    </a:cubicBezTo>
                    <a:lnTo>
                      <a:pt x="9" y="517"/>
                    </a:lnTo>
                    <a:cubicBezTo>
                      <a:pt x="0" y="526"/>
                      <a:pt x="9" y="535"/>
                      <a:pt x="18" y="544"/>
                    </a:cubicBezTo>
                    <a:lnTo>
                      <a:pt x="27" y="544"/>
                    </a:lnTo>
                    <a:cubicBezTo>
                      <a:pt x="36" y="544"/>
                      <a:pt x="36" y="544"/>
                      <a:pt x="45" y="535"/>
                    </a:cubicBezTo>
                    <a:lnTo>
                      <a:pt x="286" y="27"/>
                    </a:lnTo>
                    <a:cubicBezTo>
                      <a:pt x="286" y="18"/>
                      <a:pt x="286" y="9"/>
                      <a:pt x="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3" name="Google Shape;10673;p45">
                <a:extLst>
                  <a:ext uri="{FF2B5EF4-FFF2-40B4-BE49-F238E27FC236}">
                    <a16:creationId xmlns:a16="http://schemas.microsoft.com/office/drawing/2014/main" id="{F4EAC7E6-185D-78BF-9524-AD2B66FD489F}"/>
                  </a:ext>
                </a:extLst>
              </p:cNvPr>
              <p:cNvSpPr/>
              <p:nvPr/>
            </p:nvSpPr>
            <p:spPr>
              <a:xfrm>
                <a:off x="5994425" y="3313275"/>
                <a:ext cx="111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57" extrusionOk="0">
                    <a:moveTo>
                      <a:pt x="424" y="1"/>
                    </a:moveTo>
                    <a:cubicBezTo>
                      <a:pt x="419" y="1"/>
                      <a:pt x="415" y="3"/>
                      <a:pt x="411" y="7"/>
                    </a:cubicBezTo>
                    <a:cubicBezTo>
                      <a:pt x="259" y="239"/>
                      <a:pt x="125" y="480"/>
                      <a:pt x="9" y="730"/>
                    </a:cubicBezTo>
                    <a:cubicBezTo>
                      <a:pt x="0" y="739"/>
                      <a:pt x="9" y="748"/>
                      <a:pt x="18" y="748"/>
                    </a:cubicBezTo>
                    <a:cubicBezTo>
                      <a:pt x="18" y="748"/>
                      <a:pt x="18" y="757"/>
                      <a:pt x="27" y="757"/>
                    </a:cubicBezTo>
                    <a:cubicBezTo>
                      <a:pt x="27" y="757"/>
                      <a:pt x="36" y="748"/>
                      <a:pt x="45" y="739"/>
                    </a:cubicBezTo>
                    <a:cubicBezTo>
                      <a:pt x="152" y="498"/>
                      <a:pt x="286" y="257"/>
                      <a:pt x="446" y="34"/>
                    </a:cubicBezTo>
                    <a:cubicBezTo>
                      <a:pt x="446" y="25"/>
                      <a:pt x="446" y="7"/>
                      <a:pt x="437" y="7"/>
                    </a:cubicBezTo>
                    <a:cubicBezTo>
                      <a:pt x="433" y="3"/>
                      <a:pt x="428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4" name="Google Shape;10674;p45">
                <a:extLst>
                  <a:ext uri="{FF2B5EF4-FFF2-40B4-BE49-F238E27FC236}">
                    <a16:creationId xmlns:a16="http://schemas.microsoft.com/office/drawing/2014/main" id="{50D5C705-2929-9546-FF88-3788B9DB1C73}"/>
                  </a:ext>
                </a:extLst>
              </p:cNvPr>
              <p:cNvSpPr/>
              <p:nvPr/>
            </p:nvSpPr>
            <p:spPr>
              <a:xfrm>
                <a:off x="6006025" y="3304350"/>
                <a:ext cx="1472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998" extrusionOk="0">
                    <a:moveTo>
                      <a:pt x="567" y="1"/>
                    </a:moveTo>
                    <a:cubicBezTo>
                      <a:pt x="562" y="1"/>
                      <a:pt x="558" y="3"/>
                      <a:pt x="553" y="8"/>
                    </a:cubicBezTo>
                    <a:cubicBezTo>
                      <a:pt x="348" y="311"/>
                      <a:pt x="161" y="632"/>
                      <a:pt x="9" y="971"/>
                    </a:cubicBezTo>
                    <a:cubicBezTo>
                      <a:pt x="0" y="980"/>
                      <a:pt x="9" y="989"/>
                      <a:pt x="18" y="998"/>
                    </a:cubicBezTo>
                    <a:lnTo>
                      <a:pt x="27" y="998"/>
                    </a:lnTo>
                    <a:cubicBezTo>
                      <a:pt x="36" y="998"/>
                      <a:pt x="36" y="989"/>
                      <a:pt x="45" y="989"/>
                    </a:cubicBezTo>
                    <a:cubicBezTo>
                      <a:pt x="196" y="650"/>
                      <a:pt x="375" y="329"/>
                      <a:pt x="589" y="34"/>
                    </a:cubicBezTo>
                    <a:cubicBezTo>
                      <a:pt x="589" y="25"/>
                      <a:pt x="589" y="17"/>
                      <a:pt x="580" y="8"/>
                    </a:cubicBezTo>
                    <a:cubicBezTo>
                      <a:pt x="575" y="3"/>
                      <a:pt x="571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5" name="Google Shape;10675;p45">
                <a:extLst>
                  <a:ext uri="{FF2B5EF4-FFF2-40B4-BE49-F238E27FC236}">
                    <a16:creationId xmlns:a16="http://schemas.microsoft.com/office/drawing/2014/main" id="{C49C5C0D-8E2F-7996-19E0-85D3ADBE1929}"/>
                  </a:ext>
                </a:extLst>
              </p:cNvPr>
              <p:cNvSpPr/>
              <p:nvPr/>
            </p:nvSpPr>
            <p:spPr>
              <a:xfrm>
                <a:off x="6018500" y="3292700"/>
                <a:ext cx="18775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357" extrusionOk="0">
                    <a:moveTo>
                      <a:pt x="732" y="1"/>
                    </a:moveTo>
                    <a:cubicBezTo>
                      <a:pt x="723" y="1"/>
                      <a:pt x="714" y="1"/>
                      <a:pt x="714" y="10"/>
                    </a:cubicBezTo>
                    <a:cubicBezTo>
                      <a:pt x="447" y="429"/>
                      <a:pt x="206" y="875"/>
                      <a:pt x="10" y="1330"/>
                    </a:cubicBezTo>
                    <a:cubicBezTo>
                      <a:pt x="1" y="1339"/>
                      <a:pt x="10" y="1357"/>
                      <a:pt x="19" y="1357"/>
                    </a:cubicBezTo>
                    <a:lnTo>
                      <a:pt x="27" y="1357"/>
                    </a:lnTo>
                    <a:cubicBezTo>
                      <a:pt x="27" y="1357"/>
                      <a:pt x="36" y="1357"/>
                      <a:pt x="36" y="1348"/>
                    </a:cubicBezTo>
                    <a:cubicBezTo>
                      <a:pt x="242" y="893"/>
                      <a:pt x="473" y="447"/>
                      <a:pt x="741" y="28"/>
                    </a:cubicBezTo>
                    <a:cubicBezTo>
                      <a:pt x="750" y="19"/>
                      <a:pt x="741" y="10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6" name="Google Shape;10676;p45">
                <a:extLst>
                  <a:ext uri="{FF2B5EF4-FFF2-40B4-BE49-F238E27FC236}">
                    <a16:creationId xmlns:a16="http://schemas.microsoft.com/office/drawing/2014/main" id="{20A58FAF-D329-4973-5B37-9A29476B99B0}"/>
                  </a:ext>
                </a:extLst>
              </p:cNvPr>
              <p:cNvSpPr/>
              <p:nvPr/>
            </p:nvSpPr>
            <p:spPr>
              <a:xfrm>
                <a:off x="6038350" y="3280275"/>
                <a:ext cx="138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069" extrusionOk="0">
                    <a:moveTo>
                      <a:pt x="531" y="0"/>
                    </a:moveTo>
                    <a:cubicBezTo>
                      <a:pt x="527" y="0"/>
                      <a:pt x="523" y="3"/>
                      <a:pt x="518" y="7"/>
                    </a:cubicBezTo>
                    <a:cubicBezTo>
                      <a:pt x="313" y="337"/>
                      <a:pt x="143" y="685"/>
                      <a:pt x="1" y="1042"/>
                    </a:cubicBezTo>
                    <a:cubicBezTo>
                      <a:pt x="1" y="1051"/>
                      <a:pt x="1" y="1060"/>
                      <a:pt x="10" y="1069"/>
                    </a:cubicBezTo>
                    <a:lnTo>
                      <a:pt x="18" y="1069"/>
                    </a:lnTo>
                    <a:cubicBezTo>
                      <a:pt x="27" y="1069"/>
                      <a:pt x="36" y="1060"/>
                      <a:pt x="36" y="1051"/>
                    </a:cubicBezTo>
                    <a:cubicBezTo>
                      <a:pt x="179" y="703"/>
                      <a:pt x="349" y="355"/>
                      <a:pt x="554" y="25"/>
                    </a:cubicBezTo>
                    <a:cubicBezTo>
                      <a:pt x="554" y="16"/>
                      <a:pt x="554" y="7"/>
                      <a:pt x="545" y="7"/>
                    </a:cubicBezTo>
                    <a:cubicBezTo>
                      <a:pt x="540" y="3"/>
                      <a:pt x="536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7" name="Google Shape;10677;p45">
                <a:extLst>
                  <a:ext uri="{FF2B5EF4-FFF2-40B4-BE49-F238E27FC236}">
                    <a16:creationId xmlns:a16="http://schemas.microsoft.com/office/drawing/2014/main" id="{71400165-CEC4-695D-A5DD-C24BCF721FD2}"/>
                  </a:ext>
                </a:extLst>
              </p:cNvPr>
              <p:cNvSpPr/>
              <p:nvPr/>
            </p:nvSpPr>
            <p:spPr>
              <a:xfrm>
                <a:off x="6002450" y="3235950"/>
                <a:ext cx="2345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639" extrusionOk="0">
                    <a:moveTo>
                      <a:pt x="205" y="1"/>
                    </a:moveTo>
                    <a:cubicBezTo>
                      <a:pt x="139" y="1"/>
                      <a:pt x="75" y="6"/>
                      <a:pt x="18" y="14"/>
                    </a:cubicBezTo>
                    <a:cubicBezTo>
                      <a:pt x="9" y="14"/>
                      <a:pt x="0" y="23"/>
                      <a:pt x="0" y="32"/>
                    </a:cubicBezTo>
                    <a:cubicBezTo>
                      <a:pt x="0" y="41"/>
                      <a:pt x="9" y="49"/>
                      <a:pt x="27" y="49"/>
                    </a:cubicBezTo>
                    <a:cubicBezTo>
                      <a:pt x="83" y="42"/>
                      <a:pt x="145" y="36"/>
                      <a:pt x="211" y="36"/>
                    </a:cubicBezTo>
                    <a:cubicBezTo>
                      <a:pt x="367" y="36"/>
                      <a:pt x="540" y="68"/>
                      <a:pt x="678" y="174"/>
                    </a:cubicBezTo>
                    <a:cubicBezTo>
                      <a:pt x="812" y="281"/>
                      <a:pt x="901" y="451"/>
                      <a:pt x="901" y="620"/>
                    </a:cubicBezTo>
                    <a:cubicBezTo>
                      <a:pt x="901" y="629"/>
                      <a:pt x="910" y="638"/>
                      <a:pt x="919" y="638"/>
                    </a:cubicBezTo>
                    <a:cubicBezTo>
                      <a:pt x="928" y="638"/>
                      <a:pt x="937" y="629"/>
                      <a:pt x="937" y="620"/>
                    </a:cubicBezTo>
                    <a:cubicBezTo>
                      <a:pt x="937" y="442"/>
                      <a:pt x="848" y="255"/>
                      <a:pt x="696" y="148"/>
                    </a:cubicBezTo>
                    <a:cubicBezTo>
                      <a:pt x="550" y="34"/>
                      <a:pt x="369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8" name="Google Shape;10678;p45">
                <a:extLst>
                  <a:ext uri="{FF2B5EF4-FFF2-40B4-BE49-F238E27FC236}">
                    <a16:creationId xmlns:a16="http://schemas.microsoft.com/office/drawing/2014/main" id="{6DC68935-ED4B-702E-700C-E8436EE265F5}"/>
                  </a:ext>
                </a:extLst>
              </p:cNvPr>
              <p:cNvSpPr/>
              <p:nvPr/>
            </p:nvSpPr>
            <p:spPr>
              <a:xfrm>
                <a:off x="6009575" y="3232550"/>
                <a:ext cx="36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59" extrusionOk="0">
                    <a:moveTo>
                      <a:pt x="121" y="0"/>
                    </a:moveTo>
                    <a:cubicBezTo>
                      <a:pt x="117" y="0"/>
                      <a:pt x="112" y="3"/>
                      <a:pt x="108" y="7"/>
                    </a:cubicBezTo>
                    <a:lnTo>
                      <a:pt x="10" y="132"/>
                    </a:lnTo>
                    <a:cubicBezTo>
                      <a:pt x="1" y="132"/>
                      <a:pt x="1" y="150"/>
                      <a:pt x="10" y="150"/>
                    </a:cubicBezTo>
                    <a:cubicBezTo>
                      <a:pt x="10" y="159"/>
                      <a:pt x="19" y="159"/>
                      <a:pt x="19" y="159"/>
                    </a:cubicBezTo>
                    <a:cubicBezTo>
                      <a:pt x="28" y="159"/>
                      <a:pt x="28" y="159"/>
                      <a:pt x="37" y="150"/>
                    </a:cubicBezTo>
                    <a:lnTo>
                      <a:pt x="144" y="34"/>
                    </a:lnTo>
                    <a:cubicBezTo>
                      <a:pt x="144" y="25"/>
                      <a:pt x="144" y="7"/>
                      <a:pt x="135" y="7"/>
                    </a:cubicBezTo>
                    <a:cubicBezTo>
                      <a:pt x="130" y="3"/>
                      <a:pt x="126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9" name="Google Shape;10679;p45">
                <a:extLst>
                  <a:ext uri="{FF2B5EF4-FFF2-40B4-BE49-F238E27FC236}">
                    <a16:creationId xmlns:a16="http://schemas.microsoft.com/office/drawing/2014/main" id="{41770DCB-C9CC-2313-638C-ADD00EC10D83}"/>
                  </a:ext>
                </a:extLst>
              </p:cNvPr>
              <p:cNvSpPr/>
              <p:nvPr/>
            </p:nvSpPr>
            <p:spPr>
              <a:xfrm>
                <a:off x="6014050" y="3232175"/>
                <a:ext cx="35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10" extrusionOk="0">
                    <a:moveTo>
                      <a:pt x="126" y="1"/>
                    </a:moveTo>
                    <a:cubicBezTo>
                      <a:pt x="120" y="1"/>
                      <a:pt x="114" y="7"/>
                      <a:pt x="107" y="13"/>
                    </a:cubicBezTo>
                    <a:lnTo>
                      <a:pt x="9" y="183"/>
                    </a:lnTo>
                    <a:cubicBezTo>
                      <a:pt x="0" y="192"/>
                      <a:pt x="0" y="200"/>
                      <a:pt x="9" y="209"/>
                    </a:cubicBezTo>
                    <a:lnTo>
                      <a:pt x="27" y="209"/>
                    </a:lnTo>
                    <a:cubicBezTo>
                      <a:pt x="27" y="209"/>
                      <a:pt x="36" y="209"/>
                      <a:pt x="36" y="200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1" y="2"/>
                      <a:pt x="129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0" name="Google Shape;10680;p45">
                <a:extLst>
                  <a:ext uri="{FF2B5EF4-FFF2-40B4-BE49-F238E27FC236}">
                    <a16:creationId xmlns:a16="http://schemas.microsoft.com/office/drawing/2014/main" id="{D032EB68-0085-F436-BE4F-61356DD62A0C}"/>
                  </a:ext>
                </a:extLst>
              </p:cNvPr>
              <p:cNvSpPr/>
              <p:nvPr/>
            </p:nvSpPr>
            <p:spPr>
              <a:xfrm>
                <a:off x="6019400" y="3231200"/>
                <a:ext cx="515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1" extrusionOk="0">
                    <a:moveTo>
                      <a:pt x="174" y="1"/>
                    </a:moveTo>
                    <a:cubicBezTo>
                      <a:pt x="170" y="1"/>
                      <a:pt x="165" y="3"/>
                      <a:pt x="161" y="8"/>
                    </a:cubicBezTo>
                    <a:lnTo>
                      <a:pt x="9" y="284"/>
                    </a:lnTo>
                    <a:cubicBezTo>
                      <a:pt x="0" y="293"/>
                      <a:pt x="9" y="302"/>
                      <a:pt x="18" y="311"/>
                    </a:cubicBezTo>
                    <a:lnTo>
                      <a:pt x="27" y="311"/>
                    </a:lnTo>
                    <a:cubicBezTo>
                      <a:pt x="27" y="311"/>
                      <a:pt x="36" y="311"/>
                      <a:pt x="36" y="302"/>
                    </a:cubicBezTo>
                    <a:lnTo>
                      <a:pt x="197" y="25"/>
                    </a:lnTo>
                    <a:cubicBezTo>
                      <a:pt x="206" y="16"/>
                      <a:pt x="197" y="8"/>
                      <a:pt x="188" y="8"/>
                    </a:cubicBezTo>
                    <a:cubicBezTo>
                      <a:pt x="183" y="3"/>
                      <a:pt x="179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1" name="Google Shape;10681;p45">
                <a:extLst>
                  <a:ext uri="{FF2B5EF4-FFF2-40B4-BE49-F238E27FC236}">
                    <a16:creationId xmlns:a16="http://schemas.microsoft.com/office/drawing/2014/main" id="{592A6E33-1E10-F133-1CB7-3A4DFE68F448}"/>
                  </a:ext>
                </a:extLst>
              </p:cNvPr>
              <p:cNvSpPr/>
              <p:nvPr/>
            </p:nvSpPr>
            <p:spPr>
              <a:xfrm>
                <a:off x="6022525" y="3234100"/>
                <a:ext cx="7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83" extrusionOk="0">
                    <a:moveTo>
                      <a:pt x="281" y="1"/>
                    </a:moveTo>
                    <a:cubicBezTo>
                      <a:pt x="277" y="1"/>
                      <a:pt x="272" y="3"/>
                      <a:pt x="268" y="8"/>
                    </a:cubicBezTo>
                    <a:cubicBezTo>
                      <a:pt x="161" y="106"/>
                      <a:pt x="72" y="222"/>
                      <a:pt x="9" y="355"/>
                    </a:cubicBezTo>
                    <a:cubicBezTo>
                      <a:pt x="0" y="364"/>
                      <a:pt x="9" y="373"/>
                      <a:pt x="18" y="382"/>
                    </a:cubicBezTo>
                    <a:lnTo>
                      <a:pt x="27" y="382"/>
                    </a:lnTo>
                    <a:cubicBezTo>
                      <a:pt x="36" y="382"/>
                      <a:pt x="36" y="382"/>
                      <a:pt x="45" y="373"/>
                    </a:cubicBezTo>
                    <a:cubicBezTo>
                      <a:pt x="107" y="248"/>
                      <a:pt x="188" y="132"/>
                      <a:pt x="295" y="34"/>
                    </a:cubicBezTo>
                    <a:cubicBezTo>
                      <a:pt x="295" y="25"/>
                      <a:pt x="295" y="16"/>
                      <a:pt x="295" y="8"/>
                    </a:cubicBezTo>
                    <a:cubicBezTo>
                      <a:pt x="290" y="3"/>
                      <a:pt x="286" y="1"/>
                      <a:pt x="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2" name="Google Shape;10682;p45">
                <a:extLst>
                  <a:ext uri="{FF2B5EF4-FFF2-40B4-BE49-F238E27FC236}">
                    <a16:creationId xmlns:a16="http://schemas.microsoft.com/office/drawing/2014/main" id="{4196D6BD-EC54-A1D7-40D8-06523529ACF4}"/>
                  </a:ext>
                </a:extLst>
              </p:cNvPr>
              <p:cNvSpPr/>
              <p:nvPr/>
            </p:nvSpPr>
            <p:spPr>
              <a:xfrm>
                <a:off x="6024975" y="3233725"/>
                <a:ext cx="1027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85" extrusionOk="0">
                    <a:moveTo>
                      <a:pt x="394" y="1"/>
                    </a:moveTo>
                    <a:cubicBezTo>
                      <a:pt x="388" y="1"/>
                      <a:pt x="381" y="7"/>
                      <a:pt x="375" y="14"/>
                    </a:cubicBezTo>
                    <a:lnTo>
                      <a:pt x="0" y="558"/>
                    </a:lnTo>
                    <a:cubicBezTo>
                      <a:pt x="0" y="567"/>
                      <a:pt x="0" y="576"/>
                      <a:pt x="9" y="585"/>
                    </a:cubicBezTo>
                    <a:lnTo>
                      <a:pt x="18" y="585"/>
                    </a:lnTo>
                    <a:cubicBezTo>
                      <a:pt x="27" y="585"/>
                      <a:pt x="36" y="585"/>
                      <a:pt x="36" y="576"/>
                    </a:cubicBezTo>
                    <a:lnTo>
                      <a:pt x="411" y="31"/>
                    </a:lnTo>
                    <a:cubicBezTo>
                      <a:pt x="411" y="23"/>
                      <a:pt x="411" y="14"/>
                      <a:pt x="402" y="5"/>
                    </a:cubicBezTo>
                    <a:cubicBezTo>
                      <a:pt x="399" y="2"/>
                      <a:pt x="397" y="1"/>
                      <a:pt x="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3" name="Google Shape;10683;p45">
                <a:extLst>
                  <a:ext uri="{FF2B5EF4-FFF2-40B4-BE49-F238E27FC236}">
                    <a16:creationId xmlns:a16="http://schemas.microsoft.com/office/drawing/2014/main" id="{AB9A31B5-DC7B-6E61-4E1F-0562E57EE216}"/>
                  </a:ext>
                </a:extLst>
              </p:cNvPr>
              <p:cNvSpPr/>
              <p:nvPr/>
            </p:nvSpPr>
            <p:spPr>
              <a:xfrm>
                <a:off x="6028775" y="3236425"/>
                <a:ext cx="915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31" extrusionOk="0">
                    <a:moveTo>
                      <a:pt x="347" y="0"/>
                    </a:moveTo>
                    <a:cubicBezTo>
                      <a:pt x="339" y="0"/>
                      <a:pt x="330" y="6"/>
                      <a:pt x="330" y="13"/>
                    </a:cubicBezTo>
                    <a:cubicBezTo>
                      <a:pt x="232" y="182"/>
                      <a:pt x="125" y="343"/>
                      <a:pt x="9" y="503"/>
                    </a:cubicBezTo>
                    <a:cubicBezTo>
                      <a:pt x="0" y="512"/>
                      <a:pt x="0" y="521"/>
                      <a:pt x="9" y="530"/>
                    </a:cubicBezTo>
                    <a:lnTo>
                      <a:pt x="36" y="530"/>
                    </a:lnTo>
                    <a:cubicBezTo>
                      <a:pt x="152" y="369"/>
                      <a:pt x="259" y="200"/>
                      <a:pt x="357" y="30"/>
                    </a:cubicBezTo>
                    <a:cubicBezTo>
                      <a:pt x="366" y="22"/>
                      <a:pt x="366" y="4"/>
                      <a:pt x="357" y="4"/>
                    </a:cubicBezTo>
                    <a:cubicBezTo>
                      <a:pt x="354" y="1"/>
                      <a:pt x="351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4" name="Google Shape;10684;p45">
                <a:extLst>
                  <a:ext uri="{FF2B5EF4-FFF2-40B4-BE49-F238E27FC236}">
                    <a16:creationId xmlns:a16="http://schemas.microsoft.com/office/drawing/2014/main" id="{F5D68464-2516-1392-E4EE-2DE38FD12521}"/>
                  </a:ext>
                </a:extLst>
              </p:cNvPr>
              <p:cNvSpPr/>
              <p:nvPr/>
            </p:nvSpPr>
            <p:spPr>
              <a:xfrm>
                <a:off x="6035450" y="3239975"/>
                <a:ext cx="47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264" extrusionOk="0">
                    <a:moveTo>
                      <a:pt x="171" y="1"/>
                    </a:moveTo>
                    <a:cubicBezTo>
                      <a:pt x="165" y="1"/>
                      <a:pt x="159" y="7"/>
                      <a:pt x="152" y="13"/>
                    </a:cubicBezTo>
                    <a:cubicBezTo>
                      <a:pt x="117" y="94"/>
                      <a:pt x="72" y="165"/>
                      <a:pt x="10" y="227"/>
                    </a:cubicBezTo>
                    <a:cubicBezTo>
                      <a:pt x="1" y="236"/>
                      <a:pt x="1" y="245"/>
                      <a:pt x="10" y="254"/>
                    </a:cubicBezTo>
                    <a:cubicBezTo>
                      <a:pt x="18" y="254"/>
                      <a:pt x="18" y="263"/>
                      <a:pt x="27" y="263"/>
                    </a:cubicBezTo>
                    <a:cubicBezTo>
                      <a:pt x="27" y="263"/>
                      <a:pt x="36" y="254"/>
                      <a:pt x="36" y="254"/>
                    </a:cubicBezTo>
                    <a:cubicBezTo>
                      <a:pt x="99" y="183"/>
                      <a:pt x="152" y="112"/>
                      <a:pt x="188" y="22"/>
                    </a:cubicBezTo>
                    <a:cubicBezTo>
                      <a:pt x="188" y="13"/>
                      <a:pt x="188" y="4"/>
                      <a:pt x="179" y="4"/>
                    </a:cubicBezTo>
                    <a:cubicBezTo>
                      <a:pt x="176" y="2"/>
                      <a:pt x="174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5" name="Google Shape;10685;p45">
                <a:extLst>
                  <a:ext uri="{FF2B5EF4-FFF2-40B4-BE49-F238E27FC236}">
                    <a16:creationId xmlns:a16="http://schemas.microsoft.com/office/drawing/2014/main" id="{769249AB-E0DC-7224-97DE-80F8045CA986}"/>
                  </a:ext>
                </a:extLst>
              </p:cNvPr>
              <p:cNvSpPr/>
              <p:nvPr/>
            </p:nvSpPr>
            <p:spPr>
              <a:xfrm>
                <a:off x="6003350" y="3272550"/>
                <a:ext cx="29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210" extrusionOk="0">
                    <a:moveTo>
                      <a:pt x="91" y="0"/>
                    </a:moveTo>
                    <a:cubicBezTo>
                      <a:pt x="85" y="0"/>
                      <a:pt x="80" y="7"/>
                      <a:pt x="80" y="13"/>
                    </a:cubicBezTo>
                    <a:cubicBezTo>
                      <a:pt x="54" y="75"/>
                      <a:pt x="27" y="129"/>
                      <a:pt x="0" y="182"/>
                    </a:cubicBezTo>
                    <a:cubicBezTo>
                      <a:pt x="0" y="191"/>
                      <a:pt x="0" y="209"/>
                      <a:pt x="9" y="209"/>
                    </a:cubicBezTo>
                    <a:lnTo>
                      <a:pt x="18" y="209"/>
                    </a:lnTo>
                    <a:cubicBezTo>
                      <a:pt x="27" y="209"/>
                      <a:pt x="27" y="209"/>
                      <a:pt x="36" y="200"/>
                    </a:cubicBezTo>
                    <a:cubicBezTo>
                      <a:pt x="62" y="147"/>
                      <a:pt x="89" y="84"/>
                      <a:pt x="116" y="31"/>
                    </a:cubicBezTo>
                    <a:cubicBezTo>
                      <a:pt x="116" y="22"/>
                      <a:pt x="116" y="4"/>
                      <a:pt x="98" y="4"/>
                    </a:cubicBezTo>
                    <a:cubicBezTo>
                      <a:pt x="96" y="1"/>
                      <a:pt x="93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6" name="Google Shape;10686;p45">
                <a:extLst>
                  <a:ext uri="{FF2B5EF4-FFF2-40B4-BE49-F238E27FC236}">
                    <a16:creationId xmlns:a16="http://schemas.microsoft.com/office/drawing/2014/main" id="{8D763AA4-3092-7556-66EB-D722B3A8D47A}"/>
                  </a:ext>
                </a:extLst>
              </p:cNvPr>
              <p:cNvSpPr/>
              <p:nvPr/>
            </p:nvSpPr>
            <p:spPr>
              <a:xfrm>
                <a:off x="6007800" y="3271300"/>
                <a:ext cx="36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51" extrusionOk="0">
                    <a:moveTo>
                      <a:pt x="125" y="0"/>
                    </a:moveTo>
                    <a:cubicBezTo>
                      <a:pt x="116" y="0"/>
                      <a:pt x="108" y="0"/>
                      <a:pt x="99" y="9"/>
                    </a:cubicBezTo>
                    <a:lnTo>
                      <a:pt x="9" y="223"/>
                    </a:lnTo>
                    <a:cubicBezTo>
                      <a:pt x="0" y="232"/>
                      <a:pt x="9" y="241"/>
                      <a:pt x="18" y="250"/>
                    </a:cubicBezTo>
                    <a:lnTo>
                      <a:pt x="27" y="250"/>
                    </a:lnTo>
                    <a:cubicBezTo>
                      <a:pt x="27" y="250"/>
                      <a:pt x="36" y="250"/>
                      <a:pt x="45" y="241"/>
                    </a:cubicBezTo>
                    <a:lnTo>
                      <a:pt x="134" y="27"/>
                    </a:lnTo>
                    <a:cubicBezTo>
                      <a:pt x="143" y="18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7" name="Google Shape;10687;p45">
                <a:extLst>
                  <a:ext uri="{FF2B5EF4-FFF2-40B4-BE49-F238E27FC236}">
                    <a16:creationId xmlns:a16="http://schemas.microsoft.com/office/drawing/2014/main" id="{7BCDC610-61B4-DFEE-621D-30BBDC852F3E}"/>
                  </a:ext>
                </a:extLst>
              </p:cNvPr>
              <p:cNvSpPr/>
              <p:nvPr/>
            </p:nvSpPr>
            <p:spPr>
              <a:xfrm>
                <a:off x="6013600" y="3269650"/>
                <a:ext cx="315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63" extrusionOk="0">
                    <a:moveTo>
                      <a:pt x="98" y="0"/>
                    </a:moveTo>
                    <a:cubicBezTo>
                      <a:pt x="90" y="0"/>
                      <a:pt x="81" y="7"/>
                      <a:pt x="81" y="13"/>
                    </a:cubicBezTo>
                    <a:cubicBezTo>
                      <a:pt x="72" y="93"/>
                      <a:pt x="45" y="165"/>
                      <a:pt x="0" y="236"/>
                    </a:cubicBezTo>
                    <a:cubicBezTo>
                      <a:pt x="0" y="245"/>
                      <a:pt x="0" y="254"/>
                      <a:pt x="9" y="263"/>
                    </a:cubicBezTo>
                    <a:lnTo>
                      <a:pt x="18" y="263"/>
                    </a:lnTo>
                    <a:cubicBezTo>
                      <a:pt x="27" y="263"/>
                      <a:pt x="27" y="263"/>
                      <a:pt x="36" y="254"/>
                    </a:cubicBezTo>
                    <a:cubicBezTo>
                      <a:pt x="81" y="182"/>
                      <a:pt x="107" y="102"/>
                      <a:pt x="116" y="22"/>
                    </a:cubicBezTo>
                    <a:cubicBezTo>
                      <a:pt x="125" y="13"/>
                      <a:pt x="116" y="4"/>
                      <a:pt x="107" y="4"/>
                    </a:cubicBezTo>
                    <a:cubicBezTo>
                      <a:pt x="105" y="1"/>
                      <a:pt x="101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8" name="Google Shape;10688;p45">
                <a:extLst>
                  <a:ext uri="{FF2B5EF4-FFF2-40B4-BE49-F238E27FC236}">
                    <a16:creationId xmlns:a16="http://schemas.microsoft.com/office/drawing/2014/main" id="{09DE5570-E4CC-5B89-9FB4-8993DF58091C}"/>
                  </a:ext>
                </a:extLst>
              </p:cNvPr>
              <p:cNvSpPr/>
              <p:nvPr/>
            </p:nvSpPr>
            <p:spPr>
              <a:xfrm>
                <a:off x="6019625" y="3267500"/>
                <a:ext cx="2250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224" extrusionOk="0">
                    <a:moveTo>
                      <a:pt x="72" y="1"/>
                    </a:moveTo>
                    <a:cubicBezTo>
                      <a:pt x="63" y="1"/>
                      <a:pt x="54" y="10"/>
                      <a:pt x="54" y="19"/>
                    </a:cubicBezTo>
                    <a:cubicBezTo>
                      <a:pt x="54" y="81"/>
                      <a:pt x="36" y="143"/>
                      <a:pt x="9" y="197"/>
                    </a:cubicBezTo>
                    <a:cubicBezTo>
                      <a:pt x="0" y="206"/>
                      <a:pt x="9" y="215"/>
                      <a:pt x="18" y="215"/>
                    </a:cubicBezTo>
                    <a:cubicBezTo>
                      <a:pt x="18" y="224"/>
                      <a:pt x="18" y="224"/>
                      <a:pt x="27" y="224"/>
                    </a:cubicBezTo>
                    <a:cubicBezTo>
                      <a:pt x="36" y="224"/>
                      <a:pt x="36" y="215"/>
                      <a:pt x="45" y="215"/>
                    </a:cubicBezTo>
                    <a:cubicBezTo>
                      <a:pt x="72" y="152"/>
                      <a:pt x="89" y="81"/>
                      <a:pt x="89" y="19"/>
                    </a:cubicBezTo>
                    <a:cubicBezTo>
                      <a:pt x="89" y="10"/>
                      <a:pt x="81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9" name="Google Shape;10689;p45">
                <a:extLst>
                  <a:ext uri="{FF2B5EF4-FFF2-40B4-BE49-F238E27FC236}">
                    <a16:creationId xmlns:a16="http://schemas.microsoft.com/office/drawing/2014/main" id="{B48F69A1-42F3-8B6D-2CB4-531D23BE014F}"/>
                  </a:ext>
                </a:extLst>
              </p:cNvPr>
              <p:cNvSpPr/>
              <p:nvPr/>
            </p:nvSpPr>
            <p:spPr>
              <a:xfrm>
                <a:off x="5955600" y="3281250"/>
                <a:ext cx="27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26" extrusionOk="0">
                    <a:moveTo>
                      <a:pt x="82" y="0"/>
                    </a:moveTo>
                    <a:cubicBezTo>
                      <a:pt x="76" y="0"/>
                      <a:pt x="70" y="6"/>
                      <a:pt x="63" y="13"/>
                    </a:cubicBezTo>
                    <a:cubicBezTo>
                      <a:pt x="28" y="102"/>
                      <a:pt x="10" y="200"/>
                      <a:pt x="1" y="298"/>
                    </a:cubicBezTo>
                    <a:cubicBezTo>
                      <a:pt x="1" y="316"/>
                      <a:pt x="10" y="325"/>
                      <a:pt x="19" y="325"/>
                    </a:cubicBezTo>
                    <a:cubicBezTo>
                      <a:pt x="28" y="325"/>
                      <a:pt x="37" y="316"/>
                      <a:pt x="37" y="307"/>
                    </a:cubicBezTo>
                    <a:cubicBezTo>
                      <a:pt x="46" y="209"/>
                      <a:pt x="63" y="111"/>
                      <a:pt x="99" y="22"/>
                    </a:cubicBezTo>
                    <a:cubicBezTo>
                      <a:pt x="108" y="13"/>
                      <a:pt x="99" y="4"/>
                      <a:pt x="90" y="4"/>
                    </a:cubicBezTo>
                    <a:cubicBezTo>
                      <a:pt x="88" y="1"/>
                      <a:pt x="85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0" name="Google Shape;10690;p45">
                <a:extLst>
                  <a:ext uri="{FF2B5EF4-FFF2-40B4-BE49-F238E27FC236}">
                    <a16:creationId xmlns:a16="http://schemas.microsoft.com/office/drawing/2014/main" id="{4F1F4E3F-CFC8-36A9-5516-7C7C000CBE37}"/>
                  </a:ext>
                </a:extLst>
              </p:cNvPr>
              <p:cNvSpPr/>
              <p:nvPr/>
            </p:nvSpPr>
            <p:spPr>
              <a:xfrm>
                <a:off x="5959625" y="3277775"/>
                <a:ext cx="33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366" extrusionOk="0">
                    <a:moveTo>
                      <a:pt x="116" y="0"/>
                    </a:moveTo>
                    <a:cubicBezTo>
                      <a:pt x="108" y="0"/>
                      <a:pt x="99" y="9"/>
                      <a:pt x="90" y="18"/>
                    </a:cubicBezTo>
                    <a:lnTo>
                      <a:pt x="1" y="339"/>
                    </a:lnTo>
                    <a:cubicBezTo>
                      <a:pt x="1" y="348"/>
                      <a:pt x="9" y="357"/>
                      <a:pt x="18" y="366"/>
                    </a:cubicBezTo>
                    <a:cubicBezTo>
                      <a:pt x="27" y="366"/>
                      <a:pt x="36" y="357"/>
                      <a:pt x="36" y="348"/>
                    </a:cubicBezTo>
                    <a:lnTo>
                      <a:pt x="125" y="27"/>
                    </a:lnTo>
                    <a:cubicBezTo>
                      <a:pt x="134" y="18"/>
                      <a:pt x="125" y="9"/>
                      <a:pt x="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1" name="Google Shape;10691;p45">
                <a:extLst>
                  <a:ext uri="{FF2B5EF4-FFF2-40B4-BE49-F238E27FC236}">
                    <a16:creationId xmlns:a16="http://schemas.microsoft.com/office/drawing/2014/main" id="{4DA15674-2193-7CFE-0364-9776848A2BA6}"/>
                  </a:ext>
                </a:extLst>
              </p:cNvPr>
              <p:cNvSpPr/>
              <p:nvPr/>
            </p:nvSpPr>
            <p:spPr>
              <a:xfrm>
                <a:off x="5964750" y="3274650"/>
                <a:ext cx="31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13" extrusionOk="0">
                    <a:moveTo>
                      <a:pt x="108" y="0"/>
                    </a:moveTo>
                    <a:cubicBezTo>
                      <a:pt x="99" y="0"/>
                      <a:pt x="90" y="9"/>
                      <a:pt x="90" y="18"/>
                    </a:cubicBezTo>
                    <a:lnTo>
                      <a:pt x="10" y="295"/>
                    </a:lnTo>
                    <a:cubicBezTo>
                      <a:pt x="1" y="304"/>
                      <a:pt x="10" y="312"/>
                      <a:pt x="19" y="312"/>
                    </a:cubicBezTo>
                    <a:lnTo>
                      <a:pt x="27" y="312"/>
                    </a:lnTo>
                    <a:cubicBezTo>
                      <a:pt x="36" y="312"/>
                      <a:pt x="36" y="312"/>
                      <a:pt x="45" y="304"/>
                    </a:cubicBezTo>
                    <a:lnTo>
                      <a:pt x="126" y="27"/>
                    </a:ln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2" name="Google Shape;10692;p45">
                <a:extLst>
                  <a:ext uri="{FF2B5EF4-FFF2-40B4-BE49-F238E27FC236}">
                    <a16:creationId xmlns:a16="http://schemas.microsoft.com/office/drawing/2014/main" id="{4F4B22DA-C1C6-084F-276B-97B2B592218C}"/>
                  </a:ext>
                </a:extLst>
              </p:cNvPr>
              <p:cNvSpPr/>
              <p:nvPr/>
            </p:nvSpPr>
            <p:spPr>
              <a:xfrm>
                <a:off x="5970100" y="3270625"/>
                <a:ext cx="29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3" extrusionOk="0">
                    <a:moveTo>
                      <a:pt x="99" y="1"/>
                    </a:moveTo>
                    <a:cubicBezTo>
                      <a:pt x="90" y="1"/>
                      <a:pt x="81" y="10"/>
                      <a:pt x="81" y="18"/>
                    </a:cubicBezTo>
                    <a:lnTo>
                      <a:pt x="1" y="286"/>
                    </a:lnTo>
                    <a:cubicBezTo>
                      <a:pt x="1" y="304"/>
                      <a:pt x="1" y="313"/>
                      <a:pt x="10" y="313"/>
                    </a:cubicBezTo>
                    <a:lnTo>
                      <a:pt x="19" y="313"/>
                    </a:lnTo>
                    <a:cubicBezTo>
                      <a:pt x="28" y="313"/>
                      <a:pt x="36" y="304"/>
                      <a:pt x="36" y="304"/>
                    </a:cubicBezTo>
                    <a:lnTo>
                      <a:pt x="117" y="27"/>
                    </a:lnTo>
                    <a:cubicBezTo>
                      <a:pt x="117" y="18"/>
                      <a:pt x="108" y="10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3" name="Google Shape;10693;p45">
                <a:extLst>
                  <a:ext uri="{FF2B5EF4-FFF2-40B4-BE49-F238E27FC236}">
                    <a16:creationId xmlns:a16="http://schemas.microsoft.com/office/drawing/2014/main" id="{4FFF1ECC-D5C5-BFB6-B77B-1BE86ECC4D63}"/>
                  </a:ext>
                </a:extLst>
              </p:cNvPr>
              <p:cNvSpPr/>
              <p:nvPr/>
            </p:nvSpPr>
            <p:spPr>
              <a:xfrm>
                <a:off x="5975450" y="3267850"/>
                <a:ext cx="2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01" extrusionOk="0">
                    <a:moveTo>
                      <a:pt x="82" y="1"/>
                    </a:moveTo>
                    <a:cubicBezTo>
                      <a:pt x="76" y="1"/>
                      <a:pt x="70" y="7"/>
                      <a:pt x="63" y="14"/>
                    </a:cubicBezTo>
                    <a:lnTo>
                      <a:pt x="1" y="174"/>
                    </a:lnTo>
                    <a:cubicBezTo>
                      <a:pt x="1" y="183"/>
                      <a:pt x="10" y="201"/>
                      <a:pt x="19" y="201"/>
                    </a:cubicBezTo>
                    <a:cubicBezTo>
                      <a:pt x="28" y="201"/>
                      <a:pt x="37" y="201"/>
                      <a:pt x="37" y="192"/>
                    </a:cubicBezTo>
                    <a:lnTo>
                      <a:pt x="99" y="22"/>
                    </a:lnTo>
                    <a:cubicBezTo>
                      <a:pt x="108" y="14"/>
                      <a:pt x="99" y="5"/>
                      <a:pt x="90" y="5"/>
                    </a:cubicBezTo>
                    <a:cubicBezTo>
                      <a:pt x="87" y="2"/>
                      <a:pt x="85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4" name="Google Shape;10694;p45">
                <a:extLst>
                  <a:ext uri="{FF2B5EF4-FFF2-40B4-BE49-F238E27FC236}">
                    <a16:creationId xmlns:a16="http://schemas.microsoft.com/office/drawing/2014/main" id="{DDA0019B-1807-B280-2803-2FA7CA5677E7}"/>
                  </a:ext>
                </a:extLst>
              </p:cNvPr>
              <p:cNvSpPr/>
              <p:nvPr/>
            </p:nvSpPr>
            <p:spPr>
              <a:xfrm>
                <a:off x="6028975" y="3275975"/>
                <a:ext cx="54900" cy="7252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901" extrusionOk="0">
                    <a:moveTo>
                      <a:pt x="2080" y="1"/>
                    </a:moveTo>
                    <a:cubicBezTo>
                      <a:pt x="2160" y="572"/>
                      <a:pt x="1946" y="1205"/>
                      <a:pt x="1500" y="1731"/>
                    </a:cubicBezTo>
                    <a:cubicBezTo>
                      <a:pt x="1089" y="2213"/>
                      <a:pt x="536" y="2561"/>
                      <a:pt x="1" y="2864"/>
                    </a:cubicBezTo>
                    <a:lnTo>
                      <a:pt x="19" y="2900"/>
                    </a:lnTo>
                    <a:cubicBezTo>
                      <a:pt x="554" y="2597"/>
                      <a:pt x="1107" y="2240"/>
                      <a:pt x="1526" y="1758"/>
                    </a:cubicBezTo>
                    <a:cubicBezTo>
                      <a:pt x="1981" y="1214"/>
                      <a:pt x="2196" y="581"/>
                      <a:pt x="2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A27432-CF7D-4C1D-1D80-BFAFAABB1450}"/>
              </a:ext>
            </a:extLst>
          </p:cNvPr>
          <p:cNvSpPr txBox="1"/>
          <p:nvPr/>
        </p:nvSpPr>
        <p:spPr>
          <a:xfrm>
            <a:off x="6524470" y="1670783"/>
            <a:ext cx="48905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Tailwind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css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ShadCn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68185-8D9E-1D25-561C-083CE25A9537}"/>
              </a:ext>
            </a:extLst>
          </p:cNvPr>
          <p:cNvSpPr txBox="1"/>
          <p:nvPr/>
        </p:nvSpPr>
        <p:spPr>
          <a:xfrm>
            <a:off x="6698730" y="3210607"/>
            <a:ext cx="489054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Node.js</a:t>
            </a:r>
            <a:endParaRPr lang="en-US" dirty="0"/>
          </a:p>
        </p:txBody>
      </p:sp>
      <p:pic>
        <p:nvPicPr>
          <p:cNvPr id="13" name="Picture 12" descr="A cup of coffee on a saucer&#10;&#10;AI-generated content may be incorrect.">
            <a:extLst>
              <a:ext uri="{FF2B5EF4-FFF2-40B4-BE49-F238E27FC236}">
                <a16:creationId xmlns:a16="http://schemas.microsoft.com/office/drawing/2014/main" id="{14AA8FAE-EA0E-F5E7-DF0B-DC6F72C39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10" y="1208433"/>
            <a:ext cx="4890540" cy="32590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B23886-B267-09D2-B725-0EB39ED96401}"/>
              </a:ext>
            </a:extLst>
          </p:cNvPr>
          <p:cNvSpPr txBox="1"/>
          <p:nvPr/>
        </p:nvSpPr>
        <p:spPr>
          <a:xfrm>
            <a:off x="1265553" y="188115"/>
            <a:ext cx="543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 SemiBold SemiConden" panose="020B0502040204020203" pitchFamily="34" charset="0"/>
              </a:rPr>
              <a:t>How would have our data product look like</a:t>
            </a:r>
          </a:p>
        </p:txBody>
      </p:sp>
    </p:spTree>
    <p:extLst>
      <p:ext uri="{BB962C8B-B14F-4D97-AF65-F5344CB8AC3E}">
        <p14:creationId xmlns:p14="http://schemas.microsoft.com/office/powerpoint/2010/main" val="239954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6">
          <a:extLst>
            <a:ext uri="{FF2B5EF4-FFF2-40B4-BE49-F238E27FC236}">
              <a16:creationId xmlns:a16="http://schemas.microsoft.com/office/drawing/2014/main" id="{97220A9B-0317-FCDC-1BFF-C006A386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8" name="Google Shape;10138;p44">
            <a:extLst>
              <a:ext uri="{FF2B5EF4-FFF2-40B4-BE49-F238E27FC236}">
                <a16:creationId xmlns:a16="http://schemas.microsoft.com/office/drawing/2014/main" id="{904A0371-AF92-9733-44E4-5DDC31C8224B}"/>
              </a:ext>
            </a:extLst>
          </p:cNvPr>
          <p:cNvGrpSpPr/>
          <p:nvPr/>
        </p:nvGrpSpPr>
        <p:grpSpPr>
          <a:xfrm rot="2021031" flipH="1">
            <a:off x="7099876" y="728350"/>
            <a:ext cx="378784" cy="279550"/>
            <a:chOff x="1717225" y="3348450"/>
            <a:chExt cx="123575" cy="91200"/>
          </a:xfrm>
        </p:grpSpPr>
        <p:sp>
          <p:nvSpPr>
            <p:cNvPr id="10139" name="Google Shape;10139;p44">
              <a:extLst>
                <a:ext uri="{FF2B5EF4-FFF2-40B4-BE49-F238E27FC236}">
                  <a16:creationId xmlns:a16="http://schemas.microsoft.com/office/drawing/2014/main" id="{EFEE0054-D10B-7C61-8710-0750450510D1}"/>
                </a:ext>
              </a:extLst>
            </p:cNvPr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44">
              <a:extLst>
                <a:ext uri="{FF2B5EF4-FFF2-40B4-BE49-F238E27FC236}">
                  <a16:creationId xmlns:a16="http://schemas.microsoft.com/office/drawing/2014/main" id="{2EC24B23-3DCD-87E5-235D-35E329DC671F}"/>
                </a:ext>
              </a:extLst>
            </p:cNvPr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44">
              <a:extLst>
                <a:ext uri="{FF2B5EF4-FFF2-40B4-BE49-F238E27FC236}">
                  <a16:creationId xmlns:a16="http://schemas.microsoft.com/office/drawing/2014/main" id="{349E1835-6A07-9709-053D-62973BF02245}"/>
                </a:ext>
              </a:extLst>
            </p:cNvPr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44">
              <a:extLst>
                <a:ext uri="{FF2B5EF4-FFF2-40B4-BE49-F238E27FC236}">
                  <a16:creationId xmlns:a16="http://schemas.microsoft.com/office/drawing/2014/main" id="{1D11D9D4-1698-4D29-A2D0-8EC314FAF46F}"/>
                </a:ext>
              </a:extLst>
            </p:cNvPr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44">
              <a:extLst>
                <a:ext uri="{FF2B5EF4-FFF2-40B4-BE49-F238E27FC236}">
                  <a16:creationId xmlns:a16="http://schemas.microsoft.com/office/drawing/2014/main" id="{412FBDC5-95E4-2D4D-680B-D46C96341FC0}"/>
                </a:ext>
              </a:extLst>
            </p:cNvPr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44">
              <a:extLst>
                <a:ext uri="{FF2B5EF4-FFF2-40B4-BE49-F238E27FC236}">
                  <a16:creationId xmlns:a16="http://schemas.microsoft.com/office/drawing/2014/main" id="{8E79E657-E748-8315-4EB0-2D38BDECEA6A}"/>
                </a:ext>
              </a:extLst>
            </p:cNvPr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44">
              <a:extLst>
                <a:ext uri="{FF2B5EF4-FFF2-40B4-BE49-F238E27FC236}">
                  <a16:creationId xmlns:a16="http://schemas.microsoft.com/office/drawing/2014/main" id="{D4A165E3-3361-068A-1768-5A44B9728708}"/>
                </a:ext>
              </a:extLst>
            </p:cNvPr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44">
              <a:extLst>
                <a:ext uri="{FF2B5EF4-FFF2-40B4-BE49-F238E27FC236}">
                  <a16:creationId xmlns:a16="http://schemas.microsoft.com/office/drawing/2014/main" id="{FFDD5AC5-4EF9-1566-9AA0-96795ED276FD}"/>
                </a:ext>
              </a:extLst>
            </p:cNvPr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44">
              <a:extLst>
                <a:ext uri="{FF2B5EF4-FFF2-40B4-BE49-F238E27FC236}">
                  <a16:creationId xmlns:a16="http://schemas.microsoft.com/office/drawing/2014/main" id="{41EBB34D-2416-64F8-80E7-99F71FADC514}"/>
                </a:ext>
              </a:extLst>
            </p:cNvPr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44">
              <a:extLst>
                <a:ext uri="{FF2B5EF4-FFF2-40B4-BE49-F238E27FC236}">
                  <a16:creationId xmlns:a16="http://schemas.microsoft.com/office/drawing/2014/main" id="{0A614BA5-050D-BC8A-E66A-5F4C4DBAD84C}"/>
                </a:ext>
              </a:extLst>
            </p:cNvPr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44">
              <a:extLst>
                <a:ext uri="{FF2B5EF4-FFF2-40B4-BE49-F238E27FC236}">
                  <a16:creationId xmlns:a16="http://schemas.microsoft.com/office/drawing/2014/main" id="{64D048B6-577F-F68D-6B9E-ACBDE3F4A133}"/>
                </a:ext>
              </a:extLst>
            </p:cNvPr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44">
              <a:extLst>
                <a:ext uri="{FF2B5EF4-FFF2-40B4-BE49-F238E27FC236}">
                  <a16:creationId xmlns:a16="http://schemas.microsoft.com/office/drawing/2014/main" id="{724E1441-AE18-FD93-EB4A-F4DB64047A75}"/>
                </a:ext>
              </a:extLst>
            </p:cNvPr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15DD427-868D-7D7D-B372-569D5946BED5}"/>
              </a:ext>
            </a:extLst>
          </p:cNvPr>
          <p:cNvSpPr txBox="1"/>
          <p:nvPr/>
        </p:nvSpPr>
        <p:spPr>
          <a:xfrm>
            <a:off x="1342570" y="539750"/>
            <a:ext cx="563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Standard vs our dataset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CB40C4-F7C8-9F93-05A4-7C5932D93B37}"/>
              </a:ext>
            </a:extLst>
          </p:cNvPr>
          <p:cNvSpPr/>
          <p:nvPr/>
        </p:nvSpPr>
        <p:spPr>
          <a:xfrm>
            <a:off x="1567543" y="1632857"/>
            <a:ext cx="2438400" cy="297089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ahnschrift SemiBold" panose="020B0502040204020203" pitchFamily="34" charset="0"/>
              </a:rPr>
              <a:t>Aroma, flavor , acidity, body, aftertaste are the 5 most important attributes of coffee qualit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y-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Bahnschrift SemiBold" panose="020B0502040204020203" pitchFamily="34" charset="0"/>
              </a:rPr>
              <a:t>Coffee bean roasting house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D86B3F-DDB7-4942-D8AA-E8410BED9965}"/>
              </a:ext>
            </a:extLst>
          </p:cNvPr>
          <p:cNvSpPr/>
          <p:nvPr/>
        </p:nvSpPr>
        <p:spPr>
          <a:xfrm>
            <a:off x="5138059" y="1632856"/>
            <a:ext cx="2438400" cy="297089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</a:rPr>
              <a:t>Aftertaste, Balance, Aroma, flavor, Body    are the 5 most important attributes of coffee qualit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y –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Bahnschrift SemiBold" panose="020B0502040204020203" pitchFamily="34" charset="0"/>
              </a:rPr>
              <a:t>Our analysis</a:t>
            </a:r>
          </a:p>
        </p:txBody>
      </p:sp>
    </p:spTree>
    <p:extLst>
      <p:ext uri="{BB962C8B-B14F-4D97-AF65-F5344CB8AC3E}">
        <p14:creationId xmlns:p14="http://schemas.microsoft.com/office/powerpoint/2010/main" val="18130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6">
          <a:extLst>
            <a:ext uri="{FF2B5EF4-FFF2-40B4-BE49-F238E27FC236}">
              <a16:creationId xmlns:a16="http://schemas.microsoft.com/office/drawing/2014/main" id="{D03BC782-A6B0-E18F-FF26-DC891DFB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8" name="Google Shape;10138;p44">
            <a:extLst>
              <a:ext uri="{FF2B5EF4-FFF2-40B4-BE49-F238E27FC236}">
                <a16:creationId xmlns:a16="http://schemas.microsoft.com/office/drawing/2014/main" id="{70CC8AF8-AA5E-BF8C-2580-7BC7119F1E8C}"/>
              </a:ext>
            </a:extLst>
          </p:cNvPr>
          <p:cNvGrpSpPr/>
          <p:nvPr/>
        </p:nvGrpSpPr>
        <p:grpSpPr>
          <a:xfrm rot="2021031" flipH="1">
            <a:off x="7099876" y="728350"/>
            <a:ext cx="378784" cy="279550"/>
            <a:chOff x="1717225" y="3348450"/>
            <a:chExt cx="123575" cy="91200"/>
          </a:xfrm>
        </p:grpSpPr>
        <p:sp>
          <p:nvSpPr>
            <p:cNvPr id="10139" name="Google Shape;10139;p44">
              <a:extLst>
                <a:ext uri="{FF2B5EF4-FFF2-40B4-BE49-F238E27FC236}">
                  <a16:creationId xmlns:a16="http://schemas.microsoft.com/office/drawing/2014/main" id="{44E0B0B9-240F-84ED-6D97-78A89A4AE05F}"/>
                </a:ext>
              </a:extLst>
            </p:cNvPr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44">
              <a:extLst>
                <a:ext uri="{FF2B5EF4-FFF2-40B4-BE49-F238E27FC236}">
                  <a16:creationId xmlns:a16="http://schemas.microsoft.com/office/drawing/2014/main" id="{BEDE92E2-3FE5-61FA-99F1-563B17D62BF2}"/>
                </a:ext>
              </a:extLst>
            </p:cNvPr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44">
              <a:extLst>
                <a:ext uri="{FF2B5EF4-FFF2-40B4-BE49-F238E27FC236}">
                  <a16:creationId xmlns:a16="http://schemas.microsoft.com/office/drawing/2014/main" id="{2AEB8402-E5B4-1743-CD20-6ED0FC61C52A}"/>
                </a:ext>
              </a:extLst>
            </p:cNvPr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44">
              <a:extLst>
                <a:ext uri="{FF2B5EF4-FFF2-40B4-BE49-F238E27FC236}">
                  <a16:creationId xmlns:a16="http://schemas.microsoft.com/office/drawing/2014/main" id="{59240BFF-D086-957F-2E46-E9D3AD45FB2C}"/>
                </a:ext>
              </a:extLst>
            </p:cNvPr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44">
              <a:extLst>
                <a:ext uri="{FF2B5EF4-FFF2-40B4-BE49-F238E27FC236}">
                  <a16:creationId xmlns:a16="http://schemas.microsoft.com/office/drawing/2014/main" id="{AA870202-0DDF-CABE-45C7-22F7C37F5AB7}"/>
                </a:ext>
              </a:extLst>
            </p:cNvPr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44">
              <a:extLst>
                <a:ext uri="{FF2B5EF4-FFF2-40B4-BE49-F238E27FC236}">
                  <a16:creationId xmlns:a16="http://schemas.microsoft.com/office/drawing/2014/main" id="{3CFCC60F-C524-36DD-730E-996AC3018181}"/>
                </a:ext>
              </a:extLst>
            </p:cNvPr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44">
              <a:extLst>
                <a:ext uri="{FF2B5EF4-FFF2-40B4-BE49-F238E27FC236}">
                  <a16:creationId xmlns:a16="http://schemas.microsoft.com/office/drawing/2014/main" id="{79330143-E05B-9CF6-E9F1-0069E73969D1}"/>
                </a:ext>
              </a:extLst>
            </p:cNvPr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44">
              <a:extLst>
                <a:ext uri="{FF2B5EF4-FFF2-40B4-BE49-F238E27FC236}">
                  <a16:creationId xmlns:a16="http://schemas.microsoft.com/office/drawing/2014/main" id="{FC7EE91C-9A0D-1A95-8482-7832AE7534F3}"/>
                </a:ext>
              </a:extLst>
            </p:cNvPr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44">
              <a:extLst>
                <a:ext uri="{FF2B5EF4-FFF2-40B4-BE49-F238E27FC236}">
                  <a16:creationId xmlns:a16="http://schemas.microsoft.com/office/drawing/2014/main" id="{471B0B88-47DD-1213-3AC7-CEE8604A74A9}"/>
                </a:ext>
              </a:extLst>
            </p:cNvPr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44">
              <a:extLst>
                <a:ext uri="{FF2B5EF4-FFF2-40B4-BE49-F238E27FC236}">
                  <a16:creationId xmlns:a16="http://schemas.microsoft.com/office/drawing/2014/main" id="{7D71B7D9-FAA8-D49E-A774-635D6232A933}"/>
                </a:ext>
              </a:extLst>
            </p:cNvPr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44">
              <a:extLst>
                <a:ext uri="{FF2B5EF4-FFF2-40B4-BE49-F238E27FC236}">
                  <a16:creationId xmlns:a16="http://schemas.microsoft.com/office/drawing/2014/main" id="{74FFCA63-0859-63CE-CAFC-4C45D1BBC20A}"/>
                </a:ext>
              </a:extLst>
            </p:cNvPr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44">
              <a:extLst>
                <a:ext uri="{FF2B5EF4-FFF2-40B4-BE49-F238E27FC236}">
                  <a16:creationId xmlns:a16="http://schemas.microsoft.com/office/drawing/2014/main" id="{8D8AC51C-049B-57A8-53DE-295946ACEC4E}"/>
                </a:ext>
              </a:extLst>
            </p:cNvPr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B424A5-C96A-C38B-7FFD-07636E276F63}"/>
              </a:ext>
            </a:extLst>
          </p:cNvPr>
          <p:cNvSpPr txBox="1"/>
          <p:nvPr/>
        </p:nvSpPr>
        <p:spPr>
          <a:xfrm>
            <a:off x="1342570" y="539750"/>
            <a:ext cx="563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Message to the producers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983D2E-87F7-4B1E-CC93-A7F8FE66A7C1}"/>
              </a:ext>
            </a:extLst>
          </p:cNvPr>
          <p:cNvSpPr/>
          <p:nvPr/>
        </p:nvSpPr>
        <p:spPr>
          <a:xfrm>
            <a:off x="1900989" y="2069481"/>
            <a:ext cx="5079772" cy="19510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69231-580E-E844-62D8-112FB0F7D3F2}"/>
              </a:ext>
            </a:extLst>
          </p:cNvPr>
          <p:cNvSpPr txBox="1"/>
          <p:nvPr/>
        </p:nvSpPr>
        <p:spPr>
          <a:xfrm>
            <a:off x="2163239" y="2207363"/>
            <a:ext cx="5014210" cy="1675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Georgia Pro Semibold" panose="02040702050405020303" pitchFamily="18" charset="0"/>
              </a:rPr>
              <a:t>This project not only builds a high-performing predictive model for coffee grading but also provides actionable insights for producers to focus on improving specific sensory attributes (e.g., aroma, flavor balance) to achieve better specialty coffee scores.</a:t>
            </a:r>
          </a:p>
        </p:txBody>
      </p:sp>
    </p:spTree>
    <p:extLst>
      <p:ext uri="{BB962C8B-B14F-4D97-AF65-F5344CB8AC3E}">
        <p14:creationId xmlns:p14="http://schemas.microsoft.com/office/powerpoint/2010/main" val="1896953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6">
          <a:extLst>
            <a:ext uri="{FF2B5EF4-FFF2-40B4-BE49-F238E27FC236}">
              <a16:creationId xmlns:a16="http://schemas.microsoft.com/office/drawing/2014/main" id="{897294B1-886A-F822-7CB2-971CDD01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8" name="Google Shape;10138;p44">
            <a:extLst>
              <a:ext uri="{FF2B5EF4-FFF2-40B4-BE49-F238E27FC236}">
                <a16:creationId xmlns:a16="http://schemas.microsoft.com/office/drawing/2014/main" id="{B5670415-F88B-C079-522A-703EBB032871}"/>
              </a:ext>
            </a:extLst>
          </p:cNvPr>
          <p:cNvGrpSpPr/>
          <p:nvPr/>
        </p:nvGrpSpPr>
        <p:grpSpPr>
          <a:xfrm rot="2021031" flipH="1">
            <a:off x="7099876" y="728350"/>
            <a:ext cx="378784" cy="279550"/>
            <a:chOff x="1717225" y="3348450"/>
            <a:chExt cx="123575" cy="91200"/>
          </a:xfrm>
        </p:grpSpPr>
        <p:sp>
          <p:nvSpPr>
            <p:cNvPr id="10139" name="Google Shape;10139;p44">
              <a:extLst>
                <a:ext uri="{FF2B5EF4-FFF2-40B4-BE49-F238E27FC236}">
                  <a16:creationId xmlns:a16="http://schemas.microsoft.com/office/drawing/2014/main" id="{E31E0E33-DA93-0ED9-D246-BA40EC651719}"/>
                </a:ext>
              </a:extLst>
            </p:cNvPr>
            <p:cNvSpPr/>
            <p:nvPr/>
          </p:nvSpPr>
          <p:spPr>
            <a:xfrm>
              <a:off x="1718550" y="3348525"/>
              <a:ext cx="122250" cy="88350"/>
            </a:xfrm>
            <a:custGeom>
              <a:avLst/>
              <a:gdLst/>
              <a:ahLst/>
              <a:cxnLst/>
              <a:rect l="l" t="t" r="r" b="b"/>
              <a:pathLst>
                <a:path w="4890" h="3534" extrusionOk="0">
                  <a:moveTo>
                    <a:pt x="3022" y="0"/>
                  </a:moveTo>
                  <a:cubicBezTo>
                    <a:pt x="2786" y="0"/>
                    <a:pt x="2549" y="31"/>
                    <a:pt x="2320" y="87"/>
                  </a:cubicBezTo>
                  <a:cubicBezTo>
                    <a:pt x="1848" y="212"/>
                    <a:pt x="1410" y="444"/>
                    <a:pt x="1009" y="739"/>
                  </a:cubicBezTo>
                  <a:cubicBezTo>
                    <a:pt x="679" y="979"/>
                    <a:pt x="367" y="1283"/>
                    <a:pt x="188" y="1666"/>
                  </a:cubicBezTo>
                  <a:cubicBezTo>
                    <a:pt x="19" y="2041"/>
                    <a:pt x="1" y="2514"/>
                    <a:pt x="224" y="2862"/>
                  </a:cubicBezTo>
                  <a:cubicBezTo>
                    <a:pt x="438" y="3201"/>
                    <a:pt x="831" y="3379"/>
                    <a:pt x="1214" y="3459"/>
                  </a:cubicBezTo>
                  <a:cubicBezTo>
                    <a:pt x="1435" y="3509"/>
                    <a:pt x="1662" y="3534"/>
                    <a:pt x="1888" y="3534"/>
                  </a:cubicBezTo>
                  <a:cubicBezTo>
                    <a:pt x="2711" y="3534"/>
                    <a:pt x="3537" y="3212"/>
                    <a:pt x="4131" y="2639"/>
                  </a:cubicBezTo>
                  <a:cubicBezTo>
                    <a:pt x="4470" y="2309"/>
                    <a:pt x="4738" y="1889"/>
                    <a:pt x="4836" y="1417"/>
                  </a:cubicBezTo>
                  <a:cubicBezTo>
                    <a:pt x="4890" y="1211"/>
                    <a:pt x="4890" y="962"/>
                    <a:pt x="4738" y="801"/>
                  </a:cubicBezTo>
                  <a:cubicBezTo>
                    <a:pt x="4595" y="658"/>
                    <a:pt x="4390" y="596"/>
                    <a:pt x="4247" y="444"/>
                  </a:cubicBezTo>
                  <a:cubicBezTo>
                    <a:pt x="4105" y="292"/>
                    <a:pt x="3980" y="176"/>
                    <a:pt x="3766" y="114"/>
                  </a:cubicBezTo>
                  <a:cubicBezTo>
                    <a:pt x="3526" y="36"/>
                    <a:pt x="3274" y="0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44">
              <a:extLst>
                <a:ext uri="{FF2B5EF4-FFF2-40B4-BE49-F238E27FC236}">
                  <a16:creationId xmlns:a16="http://schemas.microsoft.com/office/drawing/2014/main" id="{FEEC82D0-9469-CF7C-E0DE-CB238039296E}"/>
                </a:ext>
              </a:extLst>
            </p:cNvPr>
            <p:cNvSpPr/>
            <p:nvPr/>
          </p:nvSpPr>
          <p:spPr>
            <a:xfrm>
              <a:off x="1717225" y="3348450"/>
              <a:ext cx="123350" cy="91200"/>
            </a:xfrm>
            <a:custGeom>
              <a:avLst/>
              <a:gdLst/>
              <a:ahLst/>
              <a:cxnLst/>
              <a:rect l="l" t="t" r="r" b="b"/>
              <a:pathLst>
                <a:path w="4934" h="3648" extrusionOk="0">
                  <a:moveTo>
                    <a:pt x="3819" y="117"/>
                  </a:moveTo>
                  <a:lnTo>
                    <a:pt x="3819" y="117"/>
                  </a:lnTo>
                  <a:cubicBezTo>
                    <a:pt x="3952" y="162"/>
                    <a:pt x="4068" y="233"/>
                    <a:pt x="4167" y="322"/>
                  </a:cubicBezTo>
                  <a:cubicBezTo>
                    <a:pt x="4220" y="367"/>
                    <a:pt x="4265" y="420"/>
                    <a:pt x="4318" y="465"/>
                  </a:cubicBezTo>
                  <a:cubicBezTo>
                    <a:pt x="4274" y="411"/>
                    <a:pt x="4220" y="367"/>
                    <a:pt x="4175" y="322"/>
                  </a:cubicBezTo>
                  <a:cubicBezTo>
                    <a:pt x="4068" y="233"/>
                    <a:pt x="3952" y="153"/>
                    <a:pt x="3819" y="117"/>
                  </a:cubicBezTo>
                  <a:close/>
                  <a:moveTo>
                    <a:pt x="4318" y="465"/>
                  </a:moveTo>
                  <a:lnTo>
                    <a:pt x="4318" y="465"/>
                  </a:lnTo>
                  <a:cubicBezTo>
                    <a:pt x="4363" y="518"/>
                    <a:pt x="4416" y="554"/>
                    <a:pt x="4479" y="590"/>
                  </a:cubicBezTo>
                  <a:cubicBezTo>
                    <a:pt x="4425" y="545"/>
                    <a:pt x="4363" y="510"/>
                    <a:pt x="4318" y="465"/>
                  </a:cubicBezTo>
                  <a:close/>
                  <a:moveTo>
                    <a:pt x="3061" y="1"/>
                  </a:moveTo>
                  <a:cubicBezTo>
                    <a:pt x="2774" y="1"/>
                    <a:pt x="2486" y="46"/>
                    <a:pt x="2213" y="126"/>
                  </a:cubicBezTo>
                  <a:cubicBezTo>
                    <a:pt x="1686" y="278"/>
                    <a:pt x="1196" y="554"/>
                    <a:pt x="777" y="902"/>
                  </a:cubicBezTo>
                  <a:cubicBezTo>
                    <a:pt x="562" y="1081"/>
                    <a:pt x="366" y="1286"/>
                    <a:pt x="223" y="1535"/>
                  </a:cubicBezTo>
                  <a:cubicBezTo>
                    <a:pt x="81" y="1785"/>
                    <a:pt x="0" y="2071"/>
                    <a:pt x="18" y="2365"/>
                  </a:cubicBezTo>
                  <a:cubicBezTo>
                    <a:pt x="36" y="2651"/>
                    <a:pt x="161" y="2954"/>
                    <a:pt x="384" y="3150"/>
                  </a:cubicBezTo>
                  <a:cubicBezTo>
                    <a:pt x="598" y="3355"/>
                    <a:pt x="875" y="3480"/>
                    <a:pt x="1142" y="3552"/>
                  </a:cubicBezTo>
                  <a:cubicBezTo>
                    <a:pt x="1394" y="3617"/>
                    <a:pt x="1652" y="3648"/>
                    <a:pt x="1908" y="3648"/>
                  </a:cubicBezTo>
                  <a:cubicBezTo>
                    <a:pt x="2778" y="3648"/>
                    <a:pt x="3636" y="3289"/>
                    <a:pt x="4229" y="2668"/>
                  </a:cubicBezTo>
                  <a:cubicBezTo>
                    <a:pt x="4613" y="2276"/>
                    <a:pt x="4907" y="1767"/>
                    <a:pt x="4934" y="1214"/>
                  </a:cubicBezTo>
                  <a:cubicBezTo>
                    <a:pt x="4934" y="1072"/>
                    <a:pt x="4907" y="929"/>
                    <a:pt x="4818" y="822"/>
                  </a:cubicBezTo>
                  <a:cubicBezTo>
                    <a:pt x="4720" y="715"/>
                    <a:pt x="4595" y="661"/>
                    <a:pt x="4479" y="590"/>
                  </a:cubicBezTo>
                  <a:lnTo>
                    <a:pt x="4479" y="590"/>
                  </a:lnTo>
                  <a:cubicBezTo>
                    <a:pt x="4595" y="661"/>
                    <a:pt x="4711" y="733"/>
                    <a:pt x="4800" y="831"/>
                  </a:cubicBezTo>
                  <a:cubicBezTo>
                    <a:pt x="4889" y="938"/>
                    <a:pt x="4907" y="1081"/>
                    <a:pt x="4907" y="1205"/>
                  </a:cubicBezTo>
                  <a:cubicBezTo>
                    <a:pt x="4889" y="1473"/>
                    <a:pt x="4782" y="1732"/>
                    <a:pt x="4648" y="1964"/>
                  </a:cubicBezTo>
                  <a:cubicBezTo>
                    <a:pt x="4523" y="2205"/>
                    <a:pt x="4345" y="2410"/>
                    <a:pt x="4149" y="2588"/>
                  </a:cubicBezTo>
                  <a:cubicBezTo>
                    <a:pt x="3765" y="2954"/>
                    <a:pt x="3274" y="3204"/>
                    <a:pt x="2766" y="3338"/>
                  </a:cubicBezTo>
                  <a:cubicBezTo>
                    <a:pt x="2507" y="3400"/>
                    <a:pt x="2242" y="3431"/>
                    <a:pt x="1979" y="3431"/>
                  </a:cubicBezTo>
                  <a:cubicBezTo>
                    <a:pt x="1715" y="3431"/>
                    <a:pt x="1455" y="3400"/>
                    <a:pt x="1205" y="3338"/>
                  </a:cubicBezTo>
                  <a:cubicBezTo>
                    <a:pt x="955" y="3266"/>
                    <a:pt x="714" y="3159"/>
                    <a:pt x="527" y="2999"/>
                  </a:cubicBezTo>
                  <a:cubicBezTo>
                    <a:pt x="339" y="2838"/>
                    <a:pt x="232" y="2597"/>
                    <a:pt x="206" y="2347"/>
                  </a:cubicBezTo>
                  <a:cubicBezTo>
                    <a:pt x="188" y="2098"/>
                    <a:pt x="241" y="1839"/>
                    <a:pt x="357" y="1607"/>
                  </a:cubicBezTo>
                  <a:cubicBezTo>
                    <a:pt x="473" y="1375"/>
                    <a:pt x="652" y="1170"/>
                    <a:pt x="848" y="982"/>
                  </a:cubicBezTo>
                  <a:cubicBezTo>
                    <a:pt x="1240" y="626"/>
                    <a:pt x="1704" y="331"/>
                    <a:pt x="2222" y="153"/>
                  </a:cubicBezTo>
                  <a:cubicBezTo>
                    <a:pt x="2500" y="60"/>
                    <a:pt x="2797" y="10"/>
                    <a:pt x="3093" y="10"/>
                  </a:cubicBezTo>
                  <a:cubicBezTo>
                    <a:pt x="3339" y="10"/>
                    <a:pt x="3584" y="44"/>
                    <a:pt x="3819" y="117"/>
                  </a:cubicBezTo>
                  <a:cubicBezTo>
                    <a:pt x="3574" y="37"/>
                    <a:pt x="3318" y="1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44">
              <a:extLst>
                <a:ext uri="{FF2B5EF4-FFF2-40B4-BE49-F238E27FC236}">
                  <a16:creationId xmlns:a16="http://schemas.microsoft.com/office/drawing/2014/main" id="{59A2FC80-5962-1952-CB4C-2D5FF6087198}"/>
                </a:ext>
              </a:extLst>
            </p:cNvPr>
            <p:cNvSpPr/>
            <p:nvPr/>
          </p:nvSpPr>
          <p:spPr>
            <a:xfrm>
              <a:off x="1731050" y="3393300"/>
              <a:ext cx="100600" cy="28600"/>
            </a:xfrm>
            <a:custGeom>
              <a:avLst/>
              <a:gdLst/>
              <a:ahLst/>
              <a:cxnLst/>
              <a:rect l="l" t="t" r="r" b="b"/>
              <a:pathLst>
                <a:path w="4024" h="1144" extrusionOk="0">
                  <a:moveTo>
                    <a:pt x="63" y="0"/>
                  </a:moveTo>
                  <a:lnTo>
                    <a:pt x="63" y="0"/>
                  </a:lnTo>
                  <a:cubicBezTo>
                    <a:pt x="0" y="188"/>
                    <a:pt x="54" y="419"/>
                    <a:pt x="170" y="589"/>
                  </a:cubicBezTo>
                  <a:cubicBezTo>
                    <a:pt x="277" y="767"/>
                    <a:pt x="455" y="910"/>
                    <a:pt x="652" y="990"/>
                  </a:cubicBezTo>
                  <a:cubicBezTo>
                    <a:pt x="848" y="1080"/>
                    <a:pt x="1053" y="1115"/>
                    <a:pt x="1258" y="1133"/>
                  </a:cubicBezTo>
                  <a:cubicBezTo>
                    <a:pt x="1345" y="1141"/>
                    <a:pt x="1432" y="1143"/>
                    <a:pt x="1518" y="1143"/>
                  </a:cubicBezTo>
                  <a:cubicBezTo>
                    <a:pt x="1635" y="1143"/>
                    <a:pt x="1752" y="1138"/>
                    <a:pt x="1865" y="1133"/>
                  </a:cubicBezTo>
                  <a:cubicBezTo>
                    <a:pt x="2275" y="1097"/>
                    <a:pt x="2677" y="1026"/>
                    <a:pt x="3051" y="866"/>
                  </a:cubicBezTo>
                  <a:cubicBezTo>
                    <a:pt x="3426" y="705"/>
                    <a:pt x="3783" y="473"/>
                    <a:pt x="4024" y="152"/>
                  </a:cubicBezTo>
                  <a:lnTo>
                    <a:pt x="4024" y="152"/>
                  </a:lnTo>
                  <a:cubicBezTo>
                    <a:pt x="3712" y="402"/>
                    <a:pt x="3364" y="580"/>
                    <a:pt x="2998" y="705"/>
                  </a:cubicBezTo>
                  <a:cubicBezTo>
                    <a:pt x="2623" y="821"/>
                    <a:pt x="2240" y="883"/>
                    <a:pt x="1856" y="910"/>
                  </a:cubicBezTo>
                  <a:cubicBezTo>
                    <a:pt x="1715" y="920"/>
                    <a:pt x="1573" y="927"/>
                    <a:pt x="1433" y="927"/>
                  </a:cubicBezTo>
                  <a:cubicBezTo>
                    <a:pt x="1185" y="927"/>
                    <a:pt x="942" y="904"/>
                    <a:pt x="714" y="830"/>
                  </a:cubicBezTo>
                  <a:cubicBezTo>
                    <a:pt x="536" y="767"/>
                    <a:pt x="375" y="669"/>
                    <a:pt x="259" y="527"/>
                  </a:cubicBezTo>
                  <a:cubicBezTo>
                    <a:pt x="134" y="384"/>
                    <a:pt x="54" y="196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44">
              <a:extLst>
                <a:ext uri="{FF2B5EF4-FFF2-40B4-BE49-F238E27FC236}">
                  <a16:creationId xmlns:a16="http://schemas.microsoft.com/office/drawing/2014/main" id="{499C2367-67C7-E52F-7D34-3A1F353DDF7A}"/>
                </a:ext>
              </a:extLst>
            </p:cNvPr>
            <p:cNvSpPr/>
            <p:nvPr/>
          </p:nvSpPr>
          <p:spPr>
            <a:xfrm>
              <a:off x="1739700" y="3360300"/>
              <a:ext cx="87050" cy="51625"/>
            </a:xfrm>
            <a:custGeom>
              <a:avLst/>
              <a:gdLst/>
              <a:ahLst/>
              <a:cxnLst/>
              <a:rect l="l" t="t" r="r" b="b"/>
              <a:pathLst>
                <a:path w="3482" h="2065" extrusionOk="0">
                  <a:moveTo>
                    <a:pt x="3286" y="1"/>
                  </a:moveTo>
                  <a:cubicBezTo>
                    <a:pt x="2943" y="1"/>
                    <a:pt x="2302" y="295"/>
                    <a:pt x="2126" y="366"/>
                  </a:cubicBezTo>
                  <a:cubicBezTo>
                    <a:pt x="1662" y="562"/>
                    <a:pt x="1234" y="821"/>
                    <a:pt x="832" y="1133"/>
                  </a:cubicBezTo>
                  <a:cubicBezTo>
                    <a:pt x="618" y="1311"/>
                    <a:pt x="413" y="1499"/>
                    <a:pt x="225" y="1704"/>
                  </a:cubicBezTo>
                  <a:cubicBezTo>
                    <a:pt x="172" y="1757"/>
                    <a:pt x="109" y="1820"/>
                    <a:pt x="65" y="1882"/>
                  </a:cubicBezTo>
                  <a:cubicBezTo>
                    <a:pt x="1" y="1963"/>
                    <a:pt x="59" y="2065"/>
                    <a:pt x="150" y="2065"/>
                  </a:cubicBezTo>
                  <a:cubicBezTo>
                    <a:pt x="160" y="2065"/>
                    <a:pt x="170" y="2063"/>
                    <a:pt x="181" y="2061"/>
                  </a:cubicBezTo>
                  <a:lnTo>
                    <a:pt x="190" y="2061"/>
                  </a:lnTo>
                  <a:cubicBezTo>
                    <a:pt x="520" y="1954"/>
                    <a:pt x="796" y="1739"/>
                    <a:pt x="1100" y="1570"/>
                  </a:cubicBezTo>
                  <a:cubicBezTo>
                    <a:pt x="1510" y="1329"/>
                    <a:pt x="1956" y="1160"/>
                    <a:pt x="2384" y="954"/>
                  </a:cubicBezTo>
                  <a:cubicBezTo>
                    <a:pt x="2786" y="749"/>
                    <a:pt x="3259" y="473"/>
                    <a:pt x="3482" y="71"/>
                  </a:cubicBezTo>
                  <a:cubicBezTo>
                    <a:pt x="3446" y="21"/>
                    <a:pt x="3377" y="1"/>
                    <a:pt x="3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44">
              <a:extLst>
                <a:ext uri="{FF2B5EF4-FFF2-40B4-BE49-F238E27FC236}">
                  <a16:creationId xmlns:a16="http://schemas.microsoft.com/office/drawing/2014/main" id="{4BD73F51-D4DC-68AE-C45F-EBF79829F2C3}"/>
                </a:ext>
              </a:extLst>
            </p:cNvPr>
            <p:cNvSpPr/>
            <p:nvPr/>
          </p:nvSpPr>
          <p:spPr>
            <a:xfrm>
              <a:off x="1735075" y="3371000"/>
              <a:ext cx="55325" cy="33700"/>
            </a:xfrm>
            <a:custGeom>
              <a:avLst/>
              <a:gdLst/>
              <a:ahLst/>
              <a:cxnLst/>
              <a:rect l="l" t="t" r="r" b="b"/>
              <a:pathLst>
                <a:path w="2213" h="1348" extrusionOk="0">
                  <a:moveTo>
                    <a:pt x="2195" y="0"/>
                  </a:moveTo>
                  <a:lnTo>
                    <a:pt x="1374" y="54"/>
                  </a:lnTo>
                  <a:cubicBezTo>
                    <a:pt x="1222" y="63"/>
                    <a:pt x="1062" y="71"/>
                    <a:pt x="910" y="107"/>
                  </a:cubicBezTo>
                  <a:cubicBezTo>
                    <a:pt x="625" y="179"/>
                    <a:pt x="375" y="330"/>
                    <a:pt x="223" y="544"/>
                  </a:cubicBezTo>
                  <a:cubicBezTo>
                    <a:pt x="54" y="785"/>
                    <a:pt x="0" y="1088"/>
                    <a:pt x="89" y="1338"/>
                  </a:cubicBezTo>
                  <a:cubicBezTo>
                    <a:pt x="89" y="1347"/>
                    <a:pt x="98" y="1347"/>
                    <a:pt x="107" y="1347"/>
                  </a:cubicBezTo>
                  <a:lnTo>
                    <a:pt x="116" y="1347"/>
                  </a:lnTo>
                  <a:cubicBezTo>
                    <a:pt x="125" y="1347"/>
                    <a:pt x="125" y="1338"/>
                    <a:pt x="125" y="1329"/>
                  </a:cubicBezTo>
                  <a:cubicBezTo>
                    <a:pt x="36" y="1088"/>
                    <a:pt x="89" y="794"/>
                    <a:pt x="250" y="562"/>
                  </a:cubicBezTo>
                  <a:cubicBezTo>
                    <a:pt x="402" y="357"/>
                    <a:pt x="633" y="205"/>
                    <a:pt x="919" y="143"/>
                  </a:cubicBezTo>
                  <a:cubicBezTo>
                    <a:pt x="1071" y="107"/>
                    <a:pt x="1222" y="98"/>
                    <a:pt x="1374" y="89"/>
                  </a:cubicBezTo>
                  <a:lnTo>
                    <a:pt x="2195" y="36"/>
                  </a:lnTo>
                  <a:cubicBezTo>
                    <a:pt x="2204" y="36"/>
                    <a:pt x="2212" y="27"/>
                    <a:pt x="2212" y="18"/>
                  </a:cubicBezTo>
                  <a:cubicBezTo>
                    <a:pt x="2212" y="9"/>
                    <a:pt x="2204" y="0"/>
                    <a:pt x="2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44">
              <a:extLst>
                <a:ext uri="{FF2B5EF4-FFF2-40B4-BE49-F238E27FC236}">
                  <a16:creationId xmlns:a16="http://schemas.microsoft.com/office/drawing/2014/main" id="{441D30B8-1169-C658-4F58-364C0178C440}"/>
                </a:ext>
              </a:extLst>
            </p:cNvPr>
            <p:cNvSpPr/>
            <p:nvPr/>
          </p:nvSpPr>
          <p:spPr>
            <a:xfrm>
              <a:off x="1741300" y="3421625"/>
              <a:ext cx="17875" cy="9150"/>
            </a:xfrm>
            <a:custGeom>
              <a:avLst/>
              <a:gdLst/>
              <a:ahLst/>
              <a:cxnLst/>
              <a:rect l="l" t="t" r="r" b="b"/>
              <a:pathLst>
                <a:path w="715" h="366" extrusionOk="0">
                  <a:moveTo>
                    <a:pt x="697" y="0"/>
                  </a:moveTo>
                  <a:cubicBezTo>
                    <a:pt x="688" y="0"/>
                    <a:pt x="679" y="0"/>
                    <a:pt x="679" y="9"/>
                  </a:cubicBezTo>
                  <a:cubicBezTo>
                    <a:pt x="625" y="188"/>
                    <a:pt x="456" y="330"/>
                    <a:pt x="268" y="330"/>
                  </a:cubicBezTo>
                  <a:cubicBezTo>
                    <a:pt x="224" y="330"/>
                    <a:pt x="188" y="321"/>
                    <a:pt x="153" y="312"/>
                  </a:cubicBezTo>
                  <a:lnTo>
                    <a:pt x="19" y="295"/>
                  </a:lnTo>
                  <a:cubicBezTo>
                    <a:pt x="10" y="295"/>
                    <a:pt x="1" y="303"/>
                    <a:pt x="1" y="312"/>
                  </a:cubicBezTo>
                  <a:cubicBezTo>
                    <a:pt x="1" y="321"/>
                    <a:pt x="10" y="330"/>
                    <a:pt x="19" y="339"/>
                  </a:cubicBezTo>
                  <a:lnTo>
                    <a:pt x="144" y="357"/>
                  </a:lnTo>
                  <a:cubicBezTo>
                    <a:pt x="188" y="357"/>
                    <a:pt x="224" y="366"/>
                    <a:pt x="268" y="366"/>
                  </a:cubicBezTo>
                  <a:cubicBezTo>
                    <a:pt x="465" y="366"/>
                    <a:pt x="661" y="214"/>
                    <a:pt x="715" y="27"/>
                  </a:cubicBezTo>
                  <a:cubicBezTo>
                    <a:pt x="715" y="18"/>
                    <a:pt x="715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44">
              <a:extLst>
                <a:ext uri="{FF2B5EF4-FFF2-40B4-BE49-F238E27FC236}">
                  <a16:creationId xmlns:a16="http://schemas.microsoft.com/office/drawing/2014/main" id="{CD5ED0CC-479B-B75E-AAFC-BDF97398A02B}"/>
                </a:ext>
              </a:extLst>
            </p:cNvPr>
            <p:cNvSpPr/>
            <p:nvPr/>
          </p:nvSpPr>
          <p:spPr>
            <a:xfrm>
              <a:off x="1722350" y="3389500"/>
              <a:ext cx="8275" cy="5375"/>
            </a:xfrm>
            <a:custGeom>
              <a:avLst/>
              <a:gdLst/>
              <a:ahLst/>
              <a:cxnLst/>
              <a:rect l="l" t="t" r="r" b="b"/>
              <a:pathLst>
                <a:path w="331" h="215" extrusionOk="0">
                  <a:moveTo>
                    <a:pt x="304" y="1"/>
                  </a:moveTo>
                  <a:cubicBezTo>
                    <a:pt x="197" y="36"/>
                    <a:pt x="90" y="99"/>
                    <a:pt x="9" y="188"/>
                  </a:cubicBezTo>
                  <a:cubicBezTo>
                    <a:pt x="1" y="188"/>
                    <a:pt x="1" y="206"/>
                    <a:pt x="9" y="215"/>
                  </a:cubicBezTo>
                  <a:lnTo>
                    <a:pt x="36" y="215"/>
                  </a:lnTo>
                  <a:cubicBezTo>
                    <a:pt x="117" y="134"/>
                    <a:pt x="215" y="72"/>
                    <a:pt x="322" y="36"/>
                  </a:cubicBezTo>
                  <a:cubicBezTo>
                    <a:pt x="331" y="36"/>
                    <a:pt x="331" y="27"/>
                    <a:pt x="331" y="18"/>
                  </a:cubicBezTo>
                  <a:cubicBezTo>
                    <a:pt x="331" y="9"/>
                    <a:pt x="31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44">
              <a:extLst>
                <a:ext uri="{FF2B5EF4-FFF2-40B4-BE49-F238E27FC236}">
                  <a16:creationId xmlns:a16="http://schemas.microsoft.com/office/drawing/2014/main" id="{45BD4CB1-7A62-4A17-7904-E2FDB6D6AC41}"/>
                </a:ext>
              </a:extLst>
            </p:cNvPr>
            <p:cNvSpPr/>
            <p:nvPr/>
          </p:nvSpPr>
          <p:spPr>
            <a:xfrm>
              <a:off x="1721225" y="3397075"/>
              <a:ext cx="10525" cy="7400"/>
            </a:xfrm>
            <a:custGeom>
              <a:avLst/>
              <a:gdLst/>
              <a:ahLst/>
              <a:cxnLst/>
              <a:rect l="l" t="t" r="r" b="b"/>
              <a:pathLst>
                <a:path w="421" h="296" extrusionOk="0">
                  <a:moveTo>
                    <a:pt x="385" y="1"/>
                  </a:moveTo>
                  <a:lnTo>
                    <a:pt x="10" y="260"/>
                  </a:lnTo>
                  <a:cubicBezTo>
                    <a:pt x="1" y="268"/>
                    <a:pt x="1" y="277"/>
                    <a:pt x="1" y="286"/>
                  </a:cubicBezTo>
                  <a:cubicBezTo>
                    <a:pt x="10" y="295"/>
                    <a:pt x="10" y="295"/>
                    <a:pt x="19" y="295"/>
                  </a:cubicBezTo>
                  <a:lnTo>
                    <a:pt x="28" y="295"/>
                  </a:lnTo>
                  <a:lnTo>
                    <a:pt x="411" y="37"/>
                  </a:lnTo>
                  <a:cubicBezTo>
                    <a:pt x="411" y="28"/>
                    <a:pt x="420" y="19"/>
                    <a:pt x="411" y="10"/>
                  </a:cubicBezTo>
                  <a:cubicBezTo>
                    <a:pt x="402" y="1"/>
                    <a:pt x="393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44">
              <a:extLst>
                <a:ext uri="{FF2B5EF4-FFF2-40B4-BE49-F238E27FC236}">
                  <a16:creationId xmlns:a16="http://schemas.microsoft.com/office/drawing/2014/main" id="{3F93095A-D65F-1440-01CE-B6D30E4A8F6F}"/>
                </a:ext>
              </a:extLst>
            </p:cNvPr>
            <p:cNvSpPr/>
            <p:nvPr/>
          </p:nvSpPr>
          <p:spPr>
            <a:xfrm>
              <a:off x="1722125" y="3404575"/>
              <a:ext cx="11400" cy="8375"/>
            </a:xfrm>
            <a:custGeom>
              <a:avLst/>
              <a:gdLst/>
              <a:ahLst/>
              <a:cxnLst/>
              <a:rect l="l" t="t" r="r" b="b"/>
              <a:pathLst>
                <a:path w="456" h="335" extrusionOk="0">
                  <a:moveTo>
                    <a:pt x="429" y="0"/>
                  </a:moveTo>
                  <a:cubicBezTo>
                    <a:pt x="426" y="0"/>
                    <a:pt x="423" y="2"/>
                    <a:pt x="420" y="4"/>
                  </a:cubicBezTo>
                  <a:cubicBezTo>
                    <a:pt x="277" y="84"/>
                    <a:pt x="134" y="183"/>
                    <a:pt x="10" y="299"/>
                  </a:cubicBezTo>
                  <a:cubicBezTo>
                    <a:pt x="1" y="307"/>
                    <a:pt x="1" y="316"/>
                    <a:pt x="10" y="325"/>
                  </a:cubicBezTo>
                  <a:cubicBezTo>
                    <a:pt x="18" y="334"/>
                    <a:pt x="18" y="334"/>
                    <a:pt x="27" y="334"/>
                  </a:cubicBezTo>
                  <a:cubicBezTo>
                    <a:pt x="27" y="334"/>
                    <a:pt x="36" y="334"/>
                    <a:pt x="36" y="325"/>
                  </a:cubicBezTo>
                  <a:cubicBezTo>
                    <a:pt x="161" y="218"/>
                    <a:pt x="295" y="120"/>
                    <a:pt x="447" y="31"/>
                  </a:cubicBezTo>
                  <a:cubicBezTo>
                    <a:pt x="456" y="31"/>
                    <a:pt x="456" y="22"/>
                    <a:pt x="447" y="13"/>
                  </a:cubicBezTo>
                  <a:cubicBezTo>
                    <a:pt x="447" y="7"/>
                    <a:pt x="43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44">
              <a:extLst>
                <a:ext uri="{FF2B5EF4-FFF2-40B4-BE49-F238E27FC236}">
                  <a16:creationId xmlns:a16="http://schemas.microsoft.com/office/drawing/2014/main" id="{15A0F6A6-E686-FC90-D281-F058E34CE2E4}"/>
                </a:ext>
              </a:extLst>
            </p:cNvPr>
            <p:cNvSpPr/>
            <p:nvPr/>
          </p:nvSpPr>
          <p:spPr>
            <a:xfrm>
              <a:off x="1724125" y="3410475"/>
              <a:ext cx="14750" cy="9600"/>
            </a:xfrm>
            <a:custGeom>
              <a:avLst/>
              <a:gdLst/>
              <a:ahLst/>
              <a:cxnLst/>
              <a:rect l="l" t="t" r="r" b="b"/>
              <a:pathLst>
                <a:path w="590" h="384" extrusionOk="0">
                  <a:moveTo>
                    <a:pt x="563" y="0"/>
                  </a:moveTo>
                  <a:cubicBezTo>
                    <a:pt x="367" y="98"/>
                    <a:pt x="179" y="214"/>
                    <a:pt x="10" y="348"/>
                  </a:cubicBezTo>
                  <a:cubicBezTo>
                    <a:pt x="1" y="357"/>
                    <a:pt x="1" y="366"/>
                    <a:pt x="10" y="375"/>
                  </a:cubicBezTo>
                  <a:cubicBezTo>
                    <a:pt x="10" y="375"/>
                    <a:pt x="19" y="384"/>
                    <a:pt x="28" y="384"/>
                  </a:cubicBezTo>
                  <a:cubicBezTo>
                    <a:pt x="28" y="384"/>
                    <a:pt x="28" y="375"/>
                    <a:pt x="37" y="375"/>
                  </a:cubicBezTo>
                  <a:cubicBezTo>
                    <a:pt x="206" y="241"/>
                    <a:pt x="385" y="134"/>
                    <a:pt x="572" y="36"/>
                  </a:cubicBezTo>
                  <a:cubicBezTo>
                    <a:pt x="581" y="36"/>
                    <a:pt x="590" y="27"/>
                    <a:pt x="581" y="9"/>
                  </a:cubicBezTo>
                  <a:cubicBezTo>
                    <a:pt x="581" y="0"/>
                    <a:pt x="572" y="0"/>
                    <a:pt x="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44">
              <a:extLst>
                <a:ext uri="{FF2B5EF4-FFF2-40B4-BE49-F238E27FC236}">
                  <a16:creationId xmlns:a16="http://schemas.microsoft.com/office/drawing/2014/main" id="{4A5E864B-23EB-1F94-959B-E198419F82CB}"/>
                </a:ext>
              </a:extLst>
            </p:cNvPr>
            <p:cNvSpPr/>
            <p:nvPr/>
          </p:nvSpPr>
          <p:spPr>
            <a:xfrm>
              <a:off x="1727475" y="3417600"/>
              <a:ext cx="16100" cy="9175"/>
            </a:xfrm>
            <a:custGeom>
              <a:avLst/>
              <a:gdLst/>
              <a:ahLst/>
              <a:cxnLst/>
              <a:rect l="l" t="t" r="r" b="b"/>
              <a:pathLst>
                <a:path w="644" h="367" extrusionOk="0">
                  <a:moveTo>
                    <a:pt x="607" y="1"/>
                  </a:moveTo>
                  <a:cubicBezTo>
                    <a:pt x="411" y="108"/>
                    <a:pt x="206" y="215"/>
                    <a:pt x="10" y="331"/>
                  </a:cubicBezTo>
                  <a:cubicBezTo>
                    <a:pt x="1" y="340"/>
                    <a:pt x="1" y="349"/>
                    <a:pt x="10" y="357"/>
                  </a:cubicBezTo>
                  <a:cubicBezTo>
                    <a:pt x="10" y="366"/>
                    <a:pt x="19" y="366"/>
                    <a:pt x="28" y="366"/>
                  </a:cubicBezTo>
                  <a:lnTo>
                    <a:pt x="36" y="366"/>
                  </a:lnTo>
                  <a:cubicBezTo>
                    <a:pt x="224" y="250"/>
                    <a:pt x="429" y="143"/>
                    <a:pt x="625" y="36"/>
                  </a:cubicBezTo>
                  <a:cubicBezTo>
                    <a:pt x="634" y="27"/>
                    <a:pt x="643" y="18"/>
                    <a:pt x="634" y="10"/>
                  </a:cubicBezTo>
                  <a:cubicBezTo>
                    <a:pt x="625" y="1"/>
                    <a:pt x="61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44">
              <a:extLst>
                <a:ext uri="{FF2B5EF4-FFF2-40B4-BE49-F238E27FC236}">
                  <a16:creationId xmlns:a16="http://schemas.microsoft.com/office/drawing/2014/main" id="{374DC875-DC77-DCB3-2F12-F2A6AB0BAA8F}"/>
                </a:ext>
              </a:extLst>
            </p:cNvPr>
            <p:cNvSpPr/>
            <p:nvPr/>
          </p:nvSpPr>
          <p:spPr>
            <a:xfrm>
              <a:off x="1739300" y="3421975"/>
              <a:ext cx="10500" cy="7475"/>
            </a:xfrm>
            <a:custGeom>
              <a:avLst/>
              <a:gdLst/>
              <a:ahLst/>
              <a:cxnLst/>
              <a:rect l="l" t="t" r="r" b="b"/>
              <a:pathLst>
                <a:path w="420" h="299" extrusionOk="0">
                  <a:moveTo>
                    <a:pt x="401" y="0"/>
                  </a:moveTo>
                  <a:cubicBezTo>
                    <a:pt x="398" y="0"/>
                    <a:pt x="396" y="1"/>
                    <a:pt x="393" y="4"/>
                  </a:cubicBezTo>
                  <a:cubicBezTo>
                    <a:pt x="259" y="75"/>
                    <a:pt x="134" y="165"/>
                    <a:pt x="9" y="263"/>
                  </a:cubicBezTo>
                  <a:cubicBezTo>
                    <a:pt x="9" y="272"/>
                    <a:pt x="1" y="281"/>
                    <a:pt x="9" y="289"/>
                  </a:cubicBezTo>
                  <a:cubicBezTo>
                    <a:pt x="18" y="298"/>
                    <a:pt x="18" y="298"/>
                    <a:pt x="27" y="298"/>
                  </a:cubicBezTo>
                  <a:cubicBezTo>
                    <a:pt x="27" y="298"/>
                    <a:pt x="36" y="298"/>
                    <a:pt x="36" y="289"/>
                  </a:cubicBezTo>
                  <a:cubicBezTo>
                    <a:pt x="152" y="191"/>
                    <a:pt x="277" y="111"/>
                    <a:pt x="411" y="40"/>
                  </a:cubicBezTo>
                  <a:cubicBezTo>
                    <a:pt x="420" y="31"/>
                    <a:pt x="420" y="22"/>
                    <a:pt x="420" y="13"/>
                  </a:cubicBezTo>
                  <a:cubicBezTo>
                    <a:pt x="414" y="7"/>
                    <a:pt x="40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124775-1D7C-C125-FED0-D92DD04D8B09}"/>
              </a:ext>
            </a:extLst>
          </p:cNvPr>
          <p:cNvSpPr txBox="1"/>
          <p:nvPr/>
        </p:nvSpPr>
        <p:spPr>
          <a:xfrm>
            <a:off x="1349938" y="293025"/>
            <a:ext cx="563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63259-0C0E-F891-5401-8871922EC2F4}"/>
              </a:ext>
            </a:extLst>
          </p:cNvPr>
          <p:cNvSpPr txBox="1"/>
          <p:nvPr/>
        </p:nvSpPr>
        <p:spPr>
          <a:xfrm>
            <a:off x="1275114" y="999044"/>
            <a:ext cx="6969353" cy="3730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kern="100" dirty="0">
                <a:latin typeface="Georgia Pro Semibold" panose="02040702050405020303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https://www.geeksforgeeks.org/machine-learning/stratified-k-fold-cross-validation/</a:t>
            </a:r>
            <a:endParaRPr lang="en-US" sz="1200" kern="100" dirty="0">
              <a:latin typeface="Georgia Pro Semibold" panose="020407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kern="100" dirty="0">
                <a:latin typeface="Georgia Pro Semibold" panose="02040702050405020303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https://github.com/xbeat/Machine-Learning/blob/main/Stratified%20K-Fold%20Cross-Validation%20in%20Python.md</a:t>
            </a:r>
            <a:endParaRPr lang="en-US" sz="1200" kern="100" dirty="0">
              <a:latin typeface="Georgia Pro Semibold" panose="020407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kern="100" dirty="0">
                <a:latin typeface="Georgia Pro Semibold" panose="02040702050405020303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https://scikit-learn.org/stable/modules/partial_dependence.html</a:t>
            </a:r>
            <a:endParaRPr lang="en-US" sz="1200" kern="100" dirty="0">
              <a:latin typeface="Georgia Pro Semibold" panose="020407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u="sng" kern="100" dirty="0">
                <a:solidFill>
                  <a:srgbClr val="467886"/>
                </a:solidFill>
                <a:latin typeface="Georgia Pro Semibold" panose="02040702050405020303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https://www.investopedia.com/terms/stratified_random_sampling.asp</a:t>
            </a:r>
            <a:endParaRPr lang="en-US" sz="1200" u="sng" kern="100" dirty="0">
              <a:solidFill>
                <a:srgbClr val="467886"/>
              </a:solidFill>
              <a:latin typeface="Georgia Pro Semibold" panose="020407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u="sng" kern="100" dirty="0">
                <a:solidFill>
                  <a:srgbClr val="467886"/>
                </a:solidFill>
                <a:latin typeface="Georgia Pro Semibold" panose="02040702050405020303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https://www.geeksforgeeks.org/machine-learning/random-forest-algorithm-in-machine-learning/</a:t>
            </a:r>
            <a:endParaRPr lang="en-US" sz="1200" kern="100" dirty="0">
              <a:latin typeface="Georgia Pro Semibold" panose="020407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u="sng" kern="100" dirty="0">
                <a:solidFill>
                  <a:srgbClr val="467886"/>
                </a:solidFill>
                <a:latin typeface="Georgia Pro Semibold" panose="02040702050405020303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https://www.educative.io/answers/classification-using-xgboost-in-python</a:t>
            </a:r>
            <a:endParaRPr lang="en-US" sz="1200" u="sng" kern="100" dirty="0">
              <a:solidFill>
                <a:srgbClr val="467886"/>
              </a:solidFill>
              <a:latin typeface="Georgia Pro Semibold" panose="020407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u="sng" kern="100" dirty="0">
                <a:solidFill>
                  <a:srgbClr val="467886"/>
                </a:solidFill>
                <a:latin typeface="Georgia Pro Semibold" panose="02040702050405020303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https://www.geeksforgeeks.org/machine-learning/support-vector-machine-algorithm/</a:t>
            </a:r>
            <a:endParaRPr lang="en-US" sz="1200" u="sng" kern="100" dirty="0">
              <a:solidFill>
                <a:srgbClr val="467886"/>
              </a:solidFill>
              <a:latin typeface="Georgia Pro Semibold" panose="020407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dirty="0">
                <a:latin typeface="Georgia Pro Semibold" panose="02040702050405020303" pitchFamily="18" charset="0"/>
                <a:hlinkClick r:id="rId10"/>
              </a:rPr>
              <a:t>https://carpentries-incubator.github.io/machine-learning-novice-python/07-bootstrapping/  </a:t>
            </a:r>
            <a:endParaRPr lang="en-US" sz="1200" dirty="0">
              <a:latin typeface="Georgia Pro Semibold" panose="02040702050405020303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200" dirty="0">
                <a:latin typeface="Georgia Pro Semibold" panose="02040702050405020303" pitchFamily="18" charset="0"/>
                <a:hlinkClick r:id="rId11"/>
              </a:rPr>
              <a:t>https://www.geeksforgeeks.org/machine-learning/recursive-feature-elimination-with cross-validation-in-scikit-learn/</a:t>
            </a:r>
            <a:endParaRPr lang="en-US" sz="1200" kern="100" dirty="0">
              <a:effectLst/>
              <a:latin typeface="Georgia Pro Semibold" panose="02040702050405020303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35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8A989D-8E9B-D9BE-FC54-83F8E5E99F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5044" y="153632"/>
            <a:ext cx="3619500" cy="2190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6CBEB-30AE-9F18-A4C1-192E7EA2C9DC}"/>
              </a:ext>
            </a:extLst>
          </p:cNvPr>
          <p:cNvSpPr txBox="1"/>
          <p:nvPr/>
        </p:nvSpPr>
        <p:spPr>
          <a:xfrm>
            <a:off x="2738306" y="2359221"/>
            <a:ext cx="3789434" cy="213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28181"/>
                </a:solidFill>
                <a:effectLst/>
                <a:uLnTx/>
                <a:uFillTx/>
                <a:latin typeface="Karla" pitchFamily="2" charset="0"/>
              </a:rPr>
              <a:t>GROUP 05</a:t>
            </a:r>
          </a:p>
          <a:p>
            <a:pPr marL="0" marR="0" lvl="0" indent="0" algn="ctr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arla" pitchFamily="2" charset="0"/>
              </a:rPr>
              <a:t>Kavindi Chamathka     - s16367 </a:t>
            </a:r>
          </a:p>
          <a:p>
            <a:pPr marL="0" marR="0" lvl="0" indent="0" algn="ctr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arla" pitchFamily="2" charset="0"/>
              </a:rPr>
              <a:t>Nethmi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arla" pitchFamily="2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arla" pitchFamily="2" charset="0"/>
              </a:rPr>
              <a:t>Sansala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arla" pitchFamily="2" charset="0"/>
              </a:rPr>
              <a:t>            - s16252 </a:t>
            </a:r>
          </a:p>
          <a:p>
            <a:pPr marL="0" marR="0" lvl="0" indent="0" algn="ctr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arla" pitchFamily="2" charset="0"/>
              </a:rPr>
              <a:t>Kavindu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arla" pitchFamily="2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arla" pitchFamily="2" charset="0"/>
              </a:rPr>
              <a:t>Weerasekara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Karla" pitchFamily="2" charset="0"/>
              </a:rPr>
              <a:t> - s16076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0E866A4-CD7A-C623-2BB1-080B6F35F925}"/>
              </a:ext>
            </a:extLst>
          </p:cNvPr>
          <p:cNvSpPr/>
          <p:nvPr/>
        </p:nvSpPr>
        <p:spPr>
          <a:xfrm>
            <a:off x="2626423" y="2344382"/>
            <a:ext cx="4013200" cy="2300514"/>
          </a:xfrm>
          <a:prstGeom prst="round2DiagRect">
            <a:avLst/>
          </a:prstGeom>
          <a:noFill/>
          <a:ln>
            <a:solidFill>
              <a:srgbClr val="7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oogle Shape;9684;p41">
            <a:extLst>
              <a:ext uri="{FF2B5EF4-FFF2-40B4-BE49-F238E27FC236}">
                <a16:creationId xmlns:a16="http://schemas.microsoft.com/office/drawing/2014/main" id="{292262E4-B8C1-C67B-D31A-FD2295BBEB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097" t="2423" r="6320" b="21594"/>
          <a:stretch/>
        </p:blipFill>
        <p:spPr>
          <a:xfrm rot="10649973">
            <a:off x="-1155150" y="2647808"/>
            <a:ext cx="3694187" cy="2892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9099;p40">
            <a:extLst>
              <a:ext uri="{FF2B5EF4-FFF2-40B4-BE49-F238E27FC236}">
                <a16:creationId xmlns:a16="http://schemas.microsoft.com/office/drawing/2014/main" id="{3940179A-F27A-EF6B-032E-4DCC812F0807}"/>
              </a:ext>
            </a:extLst>
          </p:cNvPr>
          <p:cNvGrpSpPr/>
          <p:nvPr/>
        </p:nvGrpSpPr>
        <p:grpSpPr>
          <a:xfrm>
            <a:off x="7689682" y="1999181"/>
            <a:ext cx="1156368" cy="1138840"/>
            <a:chOff x="4903027" y="860955"/>
            <a:chExt cx="3848680" cy="3790342"/>
          </a:xfrm>
        </p:grpSpPr>
        <p:grpSp>
          <p:nvGrpSpPr>
            <p:cNvPr id="7" name="Google Shape;9100;p40">
              <a:extLst>
                <a:ext uri="{FF2B5EF4-FFF2-40B4-BE49-F238E27FC236}">
                  <a16:creationId xmlns:a16="http://schemas.microsoft.com/office/drawing/2014/main" id="{29FAF470-7CE2-A1C2-55E6-EB00FA084BA7}"/>
                </a:ext>
              </a:extLst>
            </p:cNvPr>
            <p:cNvGrpSpPr/>
            <p:nvPr/>
          </p:nvGrpSpPr>
          <p:grpSpPr>
            <a:xfrm flipH="1">
              <a:off x="4903027" y="2423620"/>
              <a:ext cx="1568105" cy="1576526"/>
              <a:chOff x="6854327" y="1993920"/>
              <a:chExt cx="1568105" cy="1576526"/>
            </a:xfrm>
          </p:grpSpPr>
          <p:sp>
            <p:nvSpPr>
              <p:cNvPr id="583" name="Google Shape;9101;p40">
                <a:extLst>
                  <a:ext uri="{FF2B5EF4-FFF2-40B4-BE49-F238E27FC236}">
                    <a16:creationId xmlns:a16="http://schemas.microsoft.com/office/drawing/2014/main" id="{62448CDE-0D71-A31B-3C10-7424AE25D611}"/>
                  </a:ext>
                </a:extLst>
              </p:cNvPr>
              <p:cNvSpPr/>
              <p:nvPr/>
            </p:nvSpPr>
            <p:spPr>
              <a:xfrm rot="2560336">
                <a:off x="7118673" y="2189176"/>
                <a:ext cx="1039413" cy="1186013"/>
              </a:xfrm>
              <a:custGeom>
                <a:avLst/>
                <a:gdLst/>
                <a:ahLst/>
                <a:cxnLst/>
                <a:rect l="l" t="t" r="r" b="b"/>
                <a:pathLst>
                  <a:path w="15889" h="18130" extrusionOk="0">
                    <a:moveTo>
                      <a:pt x="7520" y="1"/>
                    </a:moveTo>
                    <a:cubicBezTo>
                      <a:pt x="5391" y="1"/>
                      <a:pt x="3261" y="810"/>
                      <a:pt x="1945" y="2520"/>
                    </a:cubicBezTo>
                    <a:cubicBezTo>
                      <a:pt x="81" y="4928"/>
                      <a:pt x="1" y="7926"/>
                      <a:pt x="518" y="10504"/>
                    </a:cubicBezTo>
                    <a:cubicBezTo>
                      <a:pt x="982" y="12850"/>
                      <a:pt x="1999" y="15152"/>
                      <a:pt x="3979" y="16650"/>
                    </a:cubicBezTo>
                    <a:cubicBezTo>
                      <a:pt x="5207" y="17575"/>
                      <a:pt x="6859" y="18130"/>
                      <a:pt x="8537" y="18130"/>
                    </a:cubicBezTo>
                    <a:cubicBezTo>
                      <a:pt x="9579" y="18130"/>
                      <a:pt x="10631" y="17916"/>
                      <a:pt x="11598" y="17444"/>
                    </a:cubicBezTo>
                    <a:cubicBezTo>
                      <a:pt x="13302" y="16615"/>
                      <a:pt x="14542" y="15107"/>
                      <a:pt x="15175" y="13501"/>
                    </a:cubicBezTo>
                    <a:cubicBezTo>
                      <a:pt x="15809" y="11905"/>
                      <a:pt x="15889" y="10218"/>
                      <a:pt x="15728" y="8604"/>
                    </a:cubicBezTo>
                    <a:cubicBezTo>
                      <a:pt x="15550" y="6802"/>
                      <a:pt x="15077" y="5035"/>
                      <a:pt x="14087" y="3528"/>
                    </a:cubicBezTo>
                    <a:cubicBezTo>
                      <a:pt x="13097" y="2020"/>
                      <a:pt x="11553" y="780"/>
                      <a:pt x="9635" y="272"/>
                    </a:cubicBezTo>
                    <a:cubicBezTo>
                      <a:pt x="8951" y="92"/>
                      <a:pt x="8235" y="1"/>
                      <a:pt x="75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9102;p40">
                <a:extLst>
                  <a:ext uri="{FF2B5EF4-FFF2-40B4-BE49-F238E27FC236}">
                    <a16:creationId xmlns:a16="http://schemas.microsoft.com/office/drawing/2014/main" id="{38C56DC5-428F-0E04-6296-C17EC7D14673}"/>
                  </a:ext>
                </a:extLst>
              </p:cNvPr>
              <p:cNvSpPr/>
              <p:nvPr/>
            </p:nvSpPr>
            <p:spPr>
              <a:xfrm rot="2560336">
                <a:off x="7936340" y="2681336"/>
                <a:ext cx="319890" cy="298171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4558" extrusionOk="0">
                    <a:moveTo>
                      <a:pt x="2229" y="0"/>
                    </a:moveTo>
                    <a:cubicBezTo>
                      <a:pt x="1345" y="0"/>
                      <a:pt x="335" y="353"/>
                      <a:pt x="134" y="1204"/>
                    </a:cubicBezTo>
                    <a:cubicBezTo>
                      <a:pt x="0" y="1793"/>
                      <a:pt x="223" y="2391"/>
                      <a:pt x="527" y="2899"/>
                    </a:cubicBezTo>
                    <a:cubicBezTo>
                      <a:pt x="892" y="3515"/>
                      <a:pt x="1401" y="4077"/>
                      <a:pt x="2079" y="4371"/>
                    </a:cubicBezTo>
                    <a:cubicBezTo>
                      <a:pt x="2366" y="4492"/>
                      <a:pt x="2689" y="4557"/>
                      <a:pt x="3009" y="4557"/>
                    </a:cubicBezTo>
                    <a:cubicBezTo>
                      <a:pt x="3445" y="4557"/>
                      <a:pt x="3877" y="4437"/>
                      <a:pt x="4211" y="4175"/>
                    </a:cubicBezTo>
                    <a:cubicBezTo>
                      <a:pt x="4630" y="3836"/>
                      <a:pt x="4853" y="3301"/>
                      <a:pt x="4871" y="2783"/>
                    </a:cubicBezTo>
                    <a:cubicBezTo>
                      <a:pt x="4889" y="2266"/>
                      <a:pt x="4711" y="1757"/>
                      <a:pt x="4434" y="1311"/>
                    </a:cubicBezTo>
                    <a:cubicBezTo>
                      <a:pt x="4086" y="731"/>
                      <a:pt x="3542" y="214"/>
                      <a:pt x="2846" y="62"/>
                    </a:cubicBezTo>
                    <a:cubicBezTo>
                      <a:pt x="2657" y="22"/>
                      <a:pt x="2447" y="0"/>
                      <a:pt x="2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9103;p40">
              <a:extLst>
                <a:ext uri="{FF2B5EF4-FFF2-40B4-BE49-F238E27FC236}">
                  <a16:creationId xmlns:a16="http://schemas.microsoft.com/office/drawing/2014/main" id="{FBFCC6AA-12D1-A434-0B61-2CAD9DAA374C}"/>
                </a:ext>
              </a:extLst>
            </p:cNvPr>
            <p:cNvSpPr/>
            <p:nvPr/>
          </p:nvSpPr>
          <p:spPr>
            <a:xfrm rot="2560336">
              <a:off x="7447948" y="2618876"/>
              <a:ext cx="1039413" cy="1186013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04;p40">
              <a:extLst>
                <a:ext uri="{FF2B5EF4-FFF2-40B4-BE49-F238E27FC236}">
                  <a16:creationId xmlns:a16="http://schemas.microsoft.com/office/drawing/2014/main" id="{83E61A56-D3FD-656D-87A5-C554151C9B66}"/>
                </a:ext>
              </a:extLst>
            </p:cNvPr>
            <p:cNvSpPr/>
            <p:nvPr/>
          </p:nvSpPr>
          <p:spPr>
            <a:xfrm rot="2560336">
              <a:off x="8112640" y="2499186"/>
              <a:ext cx="319890" cy="298171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05;p40">
              <a:extLst>
                <a:ext uri="{FF2B5EF4-FFF2-40B4-BE49-F238E27FC236}">
                  <a16:creationId xmlns:a16="http://schemas.microsoft.com/office/drawing/2014/main" id="{91552DFC-6512-7C9A-67CC-B942459DEAC7}"/>
                </a:ext>
              </a:extLst>
            </p:cNvPr>
            <p:cNvSpPr/>
            <p:nvPr/>
          </p:nvSpPr>
          <p:spPr>
            <a:xfrm>
              <a:off x="5773705" y="4446082"/>
              <a:ext cx="2493126" cy="205215"/>
            </a:xfrm>
            <a:custGeom>
              <a:avLst/>
              <a:gdLst/>
              <a:ahLst/>
              <a:cxnLst/>
              <a:rect l="l" t="t" r="r" b="b"/>
              <a:pathLst>
                <a:path w="38111" h="3137" extrusionOk="0">
                  <a:moveTo>
                    <a:pt x="23812" y="0"/>
                  </a:moveTo>
                  <a:cubicBezTo>
                    <a:pt x="23086" y="0"/>
                    <a:pt x="22356" y="7"/>
                    <a:pt x="21634" y="21"/>
                  </a:cubicBezTo>
                  <a:cubicBezTo>
                    <a:pt x="21328" y="20"/>
                    <a:pt x="21023" y="19"/>
                    <a:pt x="20717" y="19"/>
                  </a:cubicBezTo>
                  <a:cubicBezTo>
                    <a:pt x="16337" y="19"/>
                    <a:pt x="11945" y="198"/>
                    <a:pt x="7592" y="557"/>
                  </a:cubicBezTo>
                  <a:cubicBezTo>
                    <a:pt x="5344" y="744"/>
                    <a:pt x="3087" y="976"/>
                    <a:pt x="946" y="1511"/>
                  </a:cubicBezTo>
                  <a:cubicBezTo>
                    <a:pt x="625" y="1592"/>
                    <a:pt x="259" y="1707"/>
                    <a:pt x="161" y="1939"/>
                  </a:cubicBezTo>
                  <a:cubicBezTo>
                    <a:pt x="0" y="2305"/>
                    <a:pt x="642" y="2591"/>
                    <a:pt x="1187" y="2689"/>
                  </a:cubicBezTo>
                  <a:cubicBezTo>
                    <a:pt x="2382" y="2921"/>
                    <a:pt x="3640" y="2965"/>
                    <a:pt x="4889" y="3001"/>
                  </a:cubicBezTo>
                  <a:cubicBezTo>
                    <a:pt x="8117" y="3101"/>
                    <a:pt x="11350" y="3136"/>
                    <a:pt x="14584" y="3136"/>
                  </a:cubicBezTo>
                  <a:cubicBezTo>
                    <a:pt x="18582" y="3136"/>
                    <a:pt x="22582" y="3082"/>
                    <a:pt x="26576" y="3028"/>
                  </a:cubicBezTo>
                  <a:cubicBezTo>
                    <a:pt x="28833" y="3001"/>
                    <a:pt x="31090" y="2965"/>
                    <a:pt x="33338" y="2823"/>
                  </a:cubicBezTo>
                  <a:cubicBezTo>
                    <a:pt x="34748" y="2733"/>
                    <a:pt x="36166" y="2591"/>
                    <a:pt x="37433" y="2154"/>
                  </a:cubicBezTo>
                  <a:cubicBezTo>
                    <a:pt x="37584" y="2100"/>
                    <a:pt x="37745" y="2038"/>
                    <a:pt x="37843" y="1939"/>
                  </a:cubicBezTo>
                  <a:cubicBezTo>
                    <a:pt x="38111" y="1663"/>
                    <a:pt x="37834" y="1484"/>
                    <a:pt x="37442" y="1288"/>
                  </a:cubicBezTo>
                  <a:cubicBezTo>
                    <a:pt x="36978" y="1056"/>
                    <a:pt x="36443" y="905"/>
                    <a:pt x="35791" y="789"/>
                  </a:cubicBezTo>
                  <a:cubicBezTo>
                    <a:pt x="35791" y="789"/>
                    <a:pt x="32380" y="12"/>
                    <a:pt x="25800" y="12"/>
                  </a:cubicBezTo>
                  <a:cubicBezTo>
                    <a:pt x="25726" y="12"/>
                    <a:pt x="25651" y="12"/>
                    <a:pt x="25577" y="12"/>
                  </a:cubicBezTo>
                  <a:cubicBezTo>
                    <a:pt x="24995" y="4"/>
                    <a:pt x="24405" y="0"/>
                    <a:pt x="23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9106;p40">
              <a:extLst>
                <a:ext uri="{FF2B5EF4-FFF2-40B4-BE49-F238E27FC236}">
                  <a16:creationId xmlns:a16="http://schemas.microsoft.com/office/drawing/2014/main" id="{F345FF00-1603-3B8F-411D-247ABCB85ACB}"/>
                </a:ext>
              </a:extLst>
            </p:cNvPr>
            <p:cNvGrpSpPr/>
            <p:nvPr/>
          </p:nvGrpSpPr>
          <p:grpSpPr>
            <a:xfrm>
              <a:off x="5072361" y="860955"/>
              <a:ext cx="3358546" cy="3421549"/>
              <a:chOff x="5072361" y="860955"/>
              <a:chExt cx="3358546" cy="3421549"/>
            </a:xfrm>
          </p:grpSpPr>
          <p:grpSp>
            <p:nvGrpSpPr>
              <p:cNvPr id="12" name="Google Shape;9107;p40">
                <a:extLst>
                  <a:ext uri="{FF2B5EF4-FFF2-40B4-BE49-F238E27FC236}">
                    <a16:creationId xmlns:a16="http://schemas.microsoft.com/office/drawing/2014/main" id="{DCED236F-7D90-EA14-1D35-1CDF89A573E3}"/>
                  </a:ext>
                </a:extLst>
              </p:cNvPr>
              <p:cNvGrpSpPr/>
              <p:nvPr/>
            </p:nvGrpSpPr>
            <p:grpSpPr>
              <a:xfrm>
                <a:off x="6695927" y="860955"/>
                <a:ext cx="1734981" cy="1553119"/>
                <a:chOff x="5449775" y="2269325"/>
                <a:chExt cx="552700" cy="494750"/>
              </a:xfrm>
            </p:grpSpPr>
            <p:sp>
              <p:nvSpPr>
                <p:cNvPr id="483" name="Google Shape;9108;p40">
                  <a:extLst>
                    <a:ext uri="{FF2B5EF4-FFF2-40B4-BE49-F238E27FC236}">
                      <a16:creationId xmlns:a16="http://schemas.microsoft.com/office/drawing/2014/main" id="{0CB29067-837B-9103-A54F-404C5EC524A6}"/>
                    </a:ext>
                  </a:extLst>
                </p:cNvPr>
                <p:cNvSpPr/>
                <p:nvPr/>
              </p:nvSpPr>
              <p:spPr>
                <a:xfrm>
                  <a:off x="5449775" y="2270125"/>
                  <a:ext cx="552700" cy="49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8" h="19619" extrusionOk="0">
                      <a:moveTo>
                        <a:pt x="10739" y="0"/>
                      </a:moveTo>
                      <a:cubicBezTo>
                        <a:pt x="6640" y="0"/>
                        <a:pt x="2878" y="2470"/>
                        <a:pt x="1553" y="6888"/>
                      </a:cubicBezTo>
                      <a:cubicBezTo>
                        <a:pt x="1" y="12044"/>
                        <a:pt x="2865" y="17602"/>
                        <a:pt x="8021" y="19146"/>
                      </a:cubicBezTo>
                      <a:cubicBezTo>
                        <a:pt x="9073" y="19462"/>
                        <a:pt x="10133" y="19619"/>
                        <a:pt x="11170" y="19619"/>
                      </a:cubicBezTo>
                      <a:cubicBezTo>
                        <a:pt x="15211" y="19619"/>
                        <a:pt x="18898" y="17242"/>
                        <a:pt x="20403" y="12740"/>
                      </a:cubicBezTo>
                      <a:cubicBezTo>
                        <a:pt x="22107" y="7637"/>
                        <a:pt x="19609" y="2196"/>
                        <a:pt x="13793" y="456"/>
                      </a:cubicBezTo>
                      <a:cubicBezTo>
                        <a:pt x="12775" y="150"/>
                        <a:pt x="11747" y="0"/>
                        <a:pt x="10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9109;p40">
                  <a:extLst>
                    <a:ext uri="{FF2B5EF4-FFF2-40B4-BE49-F238E27FC236}">
                      <a16:creationId xmlns:a16="http://schemas.microsoft.com/office/drawing/2014/main" id="{1A8DAA59-5E3D-B8BA-DFA3-7F7E11BC1B77}"/>
                    </a:ext>
                  </a:extLst>
                </p:cNvPr>
                <p:cNvSpPr/>
                <p:nvPr/>
              </p:nvSpPr>
              <p:spPr>
                <a:xfrm>
                  <a:off x="5472750" y="2269325"/>
                  <a:ext cx="504750" cy="4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0" h="19790" extrusionOk="0">
                      <a:moveTo>
                        <a:pt x="9727" y="1"/>
                      </a:moveTo>
                      <a:cubicBezTo>
                        <a:pt x="9500" y="1"/>
                        <a:pt x="9273" y="9"/>
                        <a:pt x="9047" y="24"/>
                      </a:cubicBezTo>
                      <a:cubicBezTo>
                        <a:pt x="7744" y="113"/>
                        <a:pt x="6469" y="452"/>
                        <a:pt x="5309" y="1050"/>
                      </a:cubicBezTo>
                      <a:cubicBezTo>
                        <a:pt x="4149" y="1639"/>
                        <a:pt x="3114" y="2477"/>
                        <a:pt x="2294" y="3494"/>
                      </a:cubicBezTo>
                      <a:cubicBezTo>
                        <a:pt x="1473" y="4511"/>
                        <a:pt x="875" y="5707"/>
                        <a:pt x="500" y="6956"/>
                      </a:cubicBezTo>
                      <a:cubicBezTo>
                        <a:pt x="126" y="8205"/>
                        <a:pt x="1" y="9534"/>
                        <a:pt x="135" y="10836"/>
                      </a:cubicBezTo>
                      <a:cubicBezTo>
                        <a:pt x="277" y="12139"/>
                        <a:pt x="670" y="13415"/>
                        <a:pt x="1285" y="14565"/>
                      </a:cubicBezTo>
                      <a:cubicBezTo>
                        <a:pt x="1910" y="15716"/>
                        <a:pt x="2749" y="16751"/>
                        <a:pt x="3774" y="17581"/>
                      </a:cubicBezTo>
                      <a:cubicBezTo>
                        <a:pt x="4791" y="18401"/>
                        <a:pt x="5978" y="19017"/>
                        <a:pt x="7245" y="19374"/>
                      </a:cubicBezTo>
                      <a:cubicBezTo>
                        <a:pt x="8207" y="19647"/>
                        <a:pt x="9206" y="19789"/>
                        <a:pt x="10209" y="19789"/>
                      </a:cubicBezTo>
                      <a:cubicBezTo>
                        <a:pt x="10517" y="19789"/>
                        <a:pt x="10826" y="19776"/>
                        <a:pt x="11134" y="19748"/>
                      </a:cubicBezTo>
                      <a:cubicBezTo>
                        <a:pt x="12437" y="19641"/>
                        <a:pt x="13721" y="19267"/>
                        <a:pt x="14872" y="18642"/>
                      </a:cubicBezTo>
                      <a:cubicBezTo>
                        <a:pt x="16032" y="18018"/>
                        <a:pt x="17049" y="17152"/>
                        <a:pt x="17852" y="16118"/>
                      </a:cubicBezTo>
                      <a:cubicBezTo>
                        <a:pt x="18664" y="15083"/>
                        <a:pt x="19252" y="13896"/>
                        <a:pt x="19636" y="12647"/>
                      </a:cubicBezTo>
                      <a:cubicBezTo>
                        <a:pt x="20029" y="11407"/>
                        <a:pt x="20189" y="10087"/>
                        <a:pt x="20064" y="8785"/>
                      </a:cubicBezTo>
                      <a:cubicBezTo>
                        <a:pt x="19957" y="7482"/>
                        <a:pt x="19565" y="6206"/>
                        <a:pt x="18922" y="5073"/>
                      </a:cubicBezTo>
                      <a:cubicBezTo>
                        <a:pt x="18280" y="3940"/>
                        <a:pt x="17397" y="2950"/>
                        <a:pt x="16353" y="2183"/>
                      </a:cubicBezTo>
                      <a:cubicBezTo>
                        <a:pt x="15309" y="1407"/>
                        <a:pt x="14114" y="845"/>
                        <a:pt x="12874" y="488"/>
                      </a:cubicBezTo>
                      <a:lnTo>
                        <a:pt x="12874" y="488"/>
                      </a:lnTo>
                      <a:cubicBezTo>
                        <a:pt x="14105" y="881"/>
                        <a:pt x="15283" y="1460"/>
                        <a:pt x="16300" y="2245"/>
                      </a:cubicBezTo>
                      <a:cubicBezTo>
                        <a:pt x="17326" y="3022"/>
                        <a:pt x="18182" y="4021"/>
                        <a:pt x="18798" y="5145"/>
                      </a:cubicBezTo>
                      <a:cubicBezTo>
                        <a:pt x="19413" y="6269"/>
                        <a:pt x="19779" y="7527"/>
                        <a:pt x="19877" y="8802"/>
                      </a:cubicBezTo>
                      <a:cubicBezTo>
                        <a:pt x="19984" y="10078"/>
                        <a:pt x="19815" y="11363"/>
                        <a:pt x="19422" y="12585"/>
                      </a:cubicBezTo>
                      <a:cubicBezTo>
                        <a:pt x="19021" y="13798"/>
                        <a:pt x="18441" y="14958"/>
                        <a:pt x="17647" y="15957"/>
                      </a:cubicBezTo>
                      <a:cubicBezTo>
                        <a:pt x="16862" y="16965"/>
                        <a:pt x="15871" y="17804"/>
                        <a:pt x="14747" y="18401"/>
                      </a:cubicBezTo>
                      <a:cubicBezTo>
                        <a:pt x="13623" y="19008"/>
                        <a:pt x="12374" y="19365"/>
                        <a:pt x="11108" y="19472"/>
                      </a:cubicBezTo>
                      <a:cubicBezTo>
                        <a:pt x="10831" y="19495"/>
                        <a:pt x="10553" y="19507"/>
                        <a:pt x="10274" y="19507"/>
                      </a:cubicBezTo>
                      <a:cubicBezTo>
                        <a:pt x="9279" y="19507"/>
                        <a:pt x="8280" y="19360"/>
                        <a:pt x="7325" y="19088"/>
                      </a:cubicBezTo>
                      <a:cubicBezTo>
                        <a:pt x="6094" y="18749"/>
                        <a:pt x="4943" y="18161"/>
                        <a:pt x="3953" y="17358"/>
                      </a:cubicBezTo>
                      <a:cubicBezTo>
                        <a:pt x="2954" y="16564"/>
                        <a:pt x="2133" y="15556"/>
                        <a:pt x="1526" y="14440"/>
                      </a:cubicBezTo>
                      <a:cubicBezTo>
                        <a:pt x="920" y="13316"/>
                        <a:pt x="527" y="12076"/>
                        <a:pt x="393" y="10810"/>
                      </a:cubicBezTo>
                      <a:cubicBezTo>
                        <a:pt x="260" y="9543"/>
                        <a:pt x="367" y="8240"/>
                        <a:pt x="723" y="7018"/>
                      </a:cubicBezTo>
                      <a:cubicBezTo>
                        <a:pt x="1071" y="5787"/>
                        <a:pt x="1651" y="4618"/>
                        <a:pt x="2445" y="3619"/>
                      </a:cubicBezTo>
                      <a:cubicBezTo>
                        <a:pt x="3230" y="2611"/>
                        <a:pt x="4238" y="1773"/>
                        <a:pt x="5371" y="1175"/>
                      </a:cubicBezTo>
                      <a:cubicBezTo>
                        <a:pt x="6504" y="577"/>
                        <a:pt x="7762" y="211"/>
                        <a:pt x="9047" y="104"/>
                      </a:cubicBezTo>
                      <a:cubicBezTo>
                        <a:pt x="9335" y="80"/>
                        <a:pt x="9623" y="69"/>
                        <a:pt x="9912" y="69"/>
                      </a:cubicBezTo>
                      <a:cubicBezTo>
                        <a:pt x="10912" y="69"/>
                        <a:pt x="11912" y="211"/>
                        <a:pt x="12874" y="488"/>
                      </a:cubicBezTo>
                      <a:cubicBezTo>
                        <a:pt x="11858" y="172"/>
                        <a:pt x="10794" y="1"/>
                        <a:pt x="97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9110;p40">
                  <a:extLst>
                    <a:ext uri="{FF2B5EF4-FFF2-40B4-BE49-F238E27FC236}">
                      <a16:creationId xmlns:a16="http://schemas.microsoft.com/office/drawing/2014/main" id="{E69C7E99-032C-CA47-E5D9-9482EF5198F7}"/>
                    </a:ext>
                  </a:extLst>
                </p:cNvPr>
                <p:cNvSpPr/>
                <p:nvPr/>
              </p:nvSpPr>
              <p:spPr>
                <a:xfrm>
                  <a:off x="5478550" y="2300250"/>
                  <a:ext cx="492925" cy="4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7" h="17288" extrusionOk="0">
                      <a:moveTo>
                        <a:pt x="9939" y="1"/>
                      </a:moveTo>
                      <a:cubicBezTo>
                        <a:pt x="8557" y="1"/>
                        <a:pt x="7112" y="333"/>
                        <a:pt x="5684" y="1044"/>
                      </a:cubicBezTo>
                      <a:cubicBezTo>
                        <a:pt x="1446" y="3158"/>
                        <a:pt x="1" y="8529"/>
                        <a:pt x="2204" y="12641"/>
                      </a:cubicBezTo>
                      <a:cubicBezTo>
                        <a:pt x="3687" y="15410"/>
                        <a:pt x="6644" y="17287"/>
                        <a:pt x="9825" y="17287"/>
                      </a:cubicBezTo>
                      <a:cubicBezTo>
                        <a:pt x="11124" y="17287"/>
                        <a:pt x="12460" y="16974"/>
                        <a:pt x="13748" y="16281"/>
                      </a:cubicBezTo>
                      <a:cubicBezTo>
                        <a:pt x="17914" y="14033"/>
                        <a:pt x="19716" y="8788"/>
                        <a:pt x="17477" y="4621"/>
                      </a:cubicBezTo>
                      <a:cubicBezTo>
                        <a:pt x="16353" y="2534"/>
                        <a:pt x="14560" y="1044"/>
                        <a:pt x="12455" y="384"/>
                      </a:cubicBezTo>
                      <a:cubicBezTo>
                        <a:pt x="11655" y="132"/>
                        <a:pt x="10810" y="1"/>
                        <a:pt x="99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9111;p40">
                  <a:extLst>
                    <a:ext uri="{FF2B5EF4-FFF2-40B4-BE49-F238E27FC236}">
                      <a16:creationId xmlns:a16="http://schemas.microsoft.com/office/drawing/2014/main" id="{8F9D1D3B-D223-C6CC-47DD-4C7F573220C8}"/>
                    </a:ext>
                  </a:extLst>
                </p:cNvPr>
                <p:cNvSpPr/>
                <p:nvPr/>
              </p:nvSpPr>
              <p:spPr>
                <a:xfrm>
                  <a:off x="5497750" y="2299450"/>
                  <a:ext cx="446075" cy="43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3" h="17459" extrusionOk="0">
                      <a:moveTo>
                        <a:pt x="9078" y="0"/>
                      </a:moveTo>
                      <a:cubicBezTo>
                        <a:pt x="8829" y="0"/>
                        <a:pt x="8580" y="11"/>
                        <a:pt x="8332" y="32"/>
                      </a:cubicBezTo>
                      <a:cubicBezTo>
                        <a:pt x="7199" y="131"/>
                        <a:pt x="6093" y="443"/>
                        <a:pt x="5067" y="924"/>
                      </a:cubicBezTo>
                      <a:cubicBezTo>
                        <a:pt x="4032" y="1406"/>
                        <a:pt x="3096" y="2102"/>
                        <a:pt x="2346" y="2967"/>
                      </a:cubicBezTo>
                      <a:cubicBezTo>
                        <a:pt x="1606" y="3833"/>
                        <a:pt x="1044" y="4859"/>
                        <a:pt x="696" y="5947"/>
                      </a:cubicBezTo>
                      <a:cubicBezTo>
                        <a:pt x="0" y="8133"/>
                        <a:pt x="205" y="10586"/>
                        <a:pt x="1258" y="12629"/>
                      </a:cubicBezTo>
                      <a:cubicBezTo>
                        <a:pt x="2311" y="14672"/>
                        <a:pt x="4175" y="16278"/>
                        <a:pt x="6352" y="17018"/>
                      </a:cubicBezTo>
                      <a:cubicBezTo>
                        <a:pt x="7217" y="17309"/>
                        <a:pt x="8127" y="17458"/>
                        <a:pt x="9042" y="17458"/>
                      </a:cubicBezTo>
                      <a:cubicBezTo>
                        <a:pt x="9278" y="17458"/>
                        <a:pt x="9514" y="17448"/>
                        <a:pt x="9751" y="17428"/>
                      </a:cubicBezTo>
                      <a:cubicBezTo>
                        <a:pt x="10893" y="17330"/>
                        <a:pt x="12017" y="16982"/>
                        <a:pt x="13025" y="16438"/>
                      </a:cubicBezTo>
                      <a:cubicBezTo>
                        <a:pt x="15050" y="15359"/>
                        <a:pt x="16629" y="13476"/>
                        <a:pt x="17334" y="11300"/>
                      </a:cubicBezTo>
                      <a:cubicBezTo>
                        <a:pt x="17690" y="10211"/>
                        <a:pt x="17842" y="9052"/>
                        <a:pt x="17753" y="7919"/>
                      </a:cubicBezTo>
                      <a:cubicBezTo>
                        <a:pt x="17664" y="6777"/>
                        <a:pt x="17334" y="5662"/>
                        <a:pt x="16789" y="4653"/>
                      </a:cubicBezTo>
                      <a:cubicBezTo>
                        <a:pt x="16245" y="3654"/>
                        <a:pt x="15523" y="2753"/>
                        <a:pt x="14648" y="2022"/>
                      </a:cubicBezTo>
                      <a:cubicBezTo>
                        <a:pt x="13783" y="1290"/>
                        <a:pt x="12766" y="737"/>
                        <a:pt x="11687" y="416"/>
                      </a:cubicBezTo>
                      <a:lnTo>
                        <a:pt x="11687" y="416"/>
                      </a:lnTo>
                      <a:cubicBezTo>
                        <a:pt x="12757" y="773"/>
                        <a:pt x="13756" y="1344"/>
                        <a:pt x="14604" y="2084"/>
                      </a:cubicBezTo>
                      <a:cubicBezTo>
                        <a:pt x="15451" y="2825"/>
                        <a:pt x="16147" y="3735"/>
                        <a:pt x="16665" y="4725"/>
                      </a:cubicBezTo>
                      <a:cubicBezTo>
                        <a:pt x="17182" y="5715"/>
                        <a:pt x="17494" y="6812"/>
                        <a:pt x="17566" y="7927"/>
                      </a:cubicBezTo>
                      <a:cubicBezTo>
                        <a:pt x="17637" y="9043"/>
                        <a:pt x="17476" y="10176"/>
                        <a:pt x="17120" y="11228"/>
                      </a:cubicBezTo>
                      <a:cubicBezTo>
                        <a:pt x="16754" y="12281"/>
                        <a:pt x="16192" y="13262"/>
                        <a:pt x="15478" y="14119"/>
                      </a:cubicBezTo>
                      <a:cubicBezTo>
                        <a:pt x="14755" y="14966"/>
                        <a:pt x="13881" y="15680"/>
                        <a:pt x="12900" y="16206"/>
                      </a:cubicBezTo>
                      <a:cubicBezTo>
                        <a:pt x="11919" y="16724"/>
                        <a:pt x="10830" y="17054"/>
                        <a:pt x="9724" y="17143"/>
                      </a:cubicBezTo>
                      <a:cubicBezTo>
                        <a:pt x="9503" y="17162"/>
                        <a:pt x="9281" y="17172"/>
                        <a:pt x="9059" y="17172"/>
                      </a:cubicBezTo>
                      <a:cubicBezTo>
                        <a:pt x="8171" y="17172"/>
                        <a:pt x="7285" y="17018"/>
                        <a:pt x="6450" y="16733"/>
                      </a:cubicBezTo>
                      <a:cubicBezTo>
                        <a:pt x="4336" y="16037"/>
                        <a:pt x="2525" y="14484"/>
                        <a:pt x="1499" y="12504"/>
                      </a:cubicBezTo>
                      <a:cubicBezTo>
                        <a:pt x="990" y="11523"/>
                        <a:pt x="669" y="10425"/>
                        <a:pt x="580" y="9319"/>
                      </a:cubicBezTo>
                      <a:cubicBezTo>
                        <a:pt x="482" y="8213"/>
                        <a:pt x="598" y="7080"/>
                        <a:pt x="919" y="6018"/>
                      </a:cubicBezTo>
                      <a:cubicBezTo>
                        <a:pt x="1240" y="4948"/>
                        <a:pt x="1775" y="3949"/>
                        <a:pt x="2489" y="3092"/>
                      </a:cubicBezTo>
                      <a:cubicBezTo>
                        <a:pt x="3212" y="2236"/>
                        <a:pt x="4113" y="1540"/>
                        <a:pt x="5130" y="1058"/>
                      </a:cubicBezTo>
                      <a:cubicBezTo>
                        <a:pt x="6129" y="568"/>
                        <a:pt x="7226" y="229"/>
                        <a:pt x="8341" y="113"/>
                      </a:cubicBezTo>
                      <a:cubicBezTo>
                        <a:pt x="8642" y="81"/>
                        <a:pt x="8944" y="66"/>
                        <a:pt x="9248" y="66"/>
                      </a:cubicBezTo>
                      <a:cubicBezTo>
                        <a:pt x="10071" y="66"/>
                        <a:pt x="10898" y="181"/>
                        <a:pt x="11687" y="416"/>
                      </a:cubicBezTo>
                      <a:cubicBezTo>
                        <a:pt x="10851" y="137"/>
                        <a:pt x="9966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9112;p40">
                  <a:extLst>
                    <a:ext uri="{FF2B5EF4-FFF2-40B4-BE49-F238E27FC236}">
                      <a16:creationId xmlns:a16="http://schemas.microsoft.com/office/drawing/2014/main" id="{B265DCF1-CF96-F150-C642-328C799105C2}"/>
                    </a:ext>
                  </a:extLst>
                </p:cNvPr>
                <p:cNvSpPr/>
                <p:nvPr/>
              </p:nvSpPr>
              <p:spPr>
                <a:xfrm>
                  <a:off x="5848725" y="2317750"/>
                  <a:ext cx="55625" cy="4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5" h="1834" extrusionOk="0">
                      <a:moveTo>
                        <a:pt x="172" y="1"/>
                      </a:moveTo>
                      <a:cubicBezTo>
                        <a:pt x="63" y="1"/>
                        <a:pt x="1" y="54"/>
                        <a:pt x="74" y="219"/>
                      </a:cubicBezTo>
                      <a:cubicBezTo>
                        <a:pt x="119" y="308"/>
                        <a:pt x="208" y="371"/>
                        <a:pt x="288" y="433"/>
                      </a:cubicBezTo>
                      <a:cubicBezTo>
                        <a:pt x="636" y="701"/>
                        <a:pt x="975" y="986"/>
                        <a:pt x="1287" y="1290"/>
                      </a:cubicBezTo>
                      <a:cubicBezTo>
                        <a:pt x="1519" y="1504"/>
                        <a:pt x="1751" y="1736"/>
                        <a:pt x="2064" y="1825"/>
                      </a:cubicBezTo>
                      <a:cubicBezTo>
                        <a:pt x="2081" y="1829"/>
                        <a:pt x="2104" y="1834"/>
                        <a:pt x="2125" y="1834"/>
                      </a:cubicBezTo>
                      <a:cubicBezTo>
                        <a:pt x="2146" y="1834"/>
                        <a:pt x="2166" y="1829"/>
                        <a:pt x="2179" y="1816"/>
                      </a:cubicBezTo>
                      <a:cubicBezTo>
                        <a:pt x="2215" y="1798"/>
                        <a:pt x="2224" y="1763"/>
                        <a:pt x="2224" y="1727"/>
                      </a:cubicBezTo>
                      <a:cubicBezTo>
                        <a:pt x="2224" y="1629"/>
                        <a:pt x="2162" y="1531"/>
                        <a:pt x="2099" y="1450"/>
                      </a:cubicBezTo>
                      <a:cubicBezTo>
                        <a:pt x="1725" y="924"/>
                        <a:pt x="1234" y="487"/>
                        <a:pt x="663" y="157"/>
                      </a:cubicBezTo>
                      <a:cubicBezTo>
                        <a:pt x="579" y="110"/>
                        <a:pt x="328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9113;p40">
                  <a:extLst>
                    <a:ext uri="{FF2B5EF4-FFF2-40B4-BE49-F238E27FC236}">
                      <a16:creationId xmlns:a16="http://schemas.microsoft.com/office/drawing/2014/main" id="{EE32EFCF-F662-78EE-A5A2-2E7108D85B2C}"/>
                    </a:ext>
                  </a:extLst>
                </p:cNvPr>
                <p:cNvSpPr/>
                <p:nvPr/>
              </p:nvSpPr>
              <p:spPr>
                <a:xfrm>
                  <a:off x="5849000" y="2317300"/>
                  <a:ext cx="55775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1870" extrusionOk="0">
                      <a:moveTo>
                        <a:pt x="154" y="35"/>
                      </a:moveTo>
                      <a:cubicBezTo>
                        <a:pt x="292" y="35"/>
                        <a:pt x="537" y="136"/>
                        <a:pt x="643" y="193"/>
                      </a:cubicBezTo>
                      <a:cubicBezTo>
                        <a:pt x="1205" y="514"/>
                        <a:pt x="1705" y="960"/>
                        <a:pt x="2070" y="1477"/>
                      </a:cubicBezTo>
                      <a:cubicBezTo>
                        <a:pt x="2133" y="1558"/>
                        <a:pt x="2195" y="1647"/>
                        <a:pt x="2195" y="1745"/>
                      </a:cubicBezTo>
                      <a:cubicBezTo>
                        <a:pt x="2195" y="1763"/>
                        <a:pt x="2186" y="1798"/>
                        <a:pt x="2160" y="1816"/>
                      </a:cubicBezTo>
                      <a:cubicBezTo>
                        <a:pt x="2146" y="1830"/>
                        <a:pt x="2128" y="1834"/>
                        <a:pt x="2109" y="1834"/>
                      </a:cubicBezTo>
                      <a:cubicBezTo>
                        <a:pt x="2090" y="1834"/>
                        <a:pt x="2070" y="1830"/>
                        <a:pt x="2053" y="1825"/>
                      </a:cubicBezTo>
                      <a:cubicBezTo>
                        <a:pt x="1767" y="1745"/>
                        <a:pt x="1544" y="1531"/>
                        <a:pt x="1321" y="1326"/>
                      </a:cubicBezTo>
                      <a:lnTo>
                        <a:pt x="1294" y="1290"/>
                      </a:lnTo>
                      <a:cubicBezTo>
                        <a:pt x="973" y="996"/>
                        <a:pt x="643" y="701"/>
                        <a:pt x="286" y="442"/>
                      </a:cubicBezTo>
                      <a:cubicBezTo>
                        <a:pt x="206" y="380"/>
                        <a:pt x="117" y="309"/>
                        <a:pt x="81" y="228"/>
                      </a:cubicBezTo>
                      <a:cubicBezTo>
                        <a:pt x="45" y="139"/>
                        <a:pt x="36" y="86"/>
                        <a:pt x="72" y="59"/>
                      </a:cubicBezTo>
                      <a:cubicBezTo>
                        <a:pt x="89" y="42"/>
                        <a:pt x="118" y="35"/>
                        <a:pt x="154" y="35"/>
                      </a:cubicBezTo>
                      <a:close/>
                      <a:moveTo>
                        <a:pt x="157" y="0"/>
                      </a:moveTo>
                      <a:cubicBezTo>
                        <a:pt x="111" y="0"/>
                        <a:pt x="72" y="10"/>
                        <a:pt x="45" y="32"/>
                      </a:cubicBezTo>
                      <a:cubicBezTo>
                        <a:pt x="1" y="77"/>
                        <a:pt x="1" y="139"/>
                        <a:pt x="45" y="237"/>
                      </a:cubicBezTo>
                      <a:cubicBezTo>
                        <a:pt x="90" y="335"/>
                        <a:pt x="179" y="407"/>
                        <a:pt x="268" y="469"/>
                      </a:cubicBezTo>
                      <a:cubicBezTo>
                        <a:pt x="616" y="737"/>
                        <a:pt x="955" y="1022"/>
                        <a:pt x="1267" y="1317"/>
                      </a:cubicBezTo>
                      <a:lnTo>
                        <a:pt x="1303" y="1352"/>
                      </a:lnTo>
                      <a:cubicBezTo>
                        <a:pt x="1517" y="1558"/>
                        <a:pt x="1749" y="1781"/>
                        <a:pt x="2044" y="1861"/>
                      </a:cubicBezTo>
                      <a:cubicBezTo>
                        <a:pt x="2070" y="1861"/>
                        <a:pt x="2088" y="1870"/>
                        <a:pt x="2115" y="1870"/>
                      </a:cubicBezTo>
                      <a:cubicBezTo>
                        <a:pt x="2142" y="1870"/>
                        <a:pt x="2160" y="1861"/>
                        <a:pt x="2186" y="1852"/>
                      </a:cubicBezTo>
                      <a:cubicBezTo>
                        <a:pt x="2213" y="1834"/>
                        <a:pt x="2231" y="1790"/>
                        <a:pt x="2231" y="1745"/>
                      </a:cubicBezTo>
                      <a:cubicBezTo>
                        <a:pt x="2231" y="1638"/>
                        <a:pt x="2168" y="1540"/>
                        <a:pt x="2106" y="1451"/>
                      </a:cubicBezTo>
                      <a:cubicBezTo>
                        <a:pt x="1731" y="933"/>
                        <a:pt x="1232" y="487"/>
                        <a:pt x="661" y="157"/>
                      </a:cubicBezTo>
                      <a:cubicBezTo>
                        <a:pt x="604" y="129"/>
                        <a:pt x="331" y="0"/>
                        <a:pt x="1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9114;p40">
                  <a:extLst>
                    <a:ext uri="{FF2B5EF4-FFF2-40B4-BE49-F238E27FC236}">
                      <a16:creationId xmlns:a16="http://schemas.microsoft.com/office/drawing/2014/main" id="{AE29F345-B517-E04D-B27D-CF21414FB4CC}"/>
                    </a:ext>
                  </a:extLst>
                </p:cNvPr>
                <p:cNvSpPr/>
                <p:nvPr/>
              </p:nvSpPr>
              <p:spPr>
                <a:xfrm>
                  <a:off x="5884475" y="2593300"/>
                  <a:ext cx="62175" cy="8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7" h="3469" extrusionOk="0">
                      <a:moveTo>
                        <a:pt x="2306" y="1"/>
                      </a:moveTo>
                      <a:cubicBezTo>
                        <a:pt x="2248" y="1"/>
                        <a:pt x="2180" y="45"/>
                        <a:pt x="2123" y="152"/>
                      </a:cubicBezTo>
                      <a:cubicBezTo>
                        <a:pt x="1936" y="491"/>
                        <a:pt x="1811" y="821"/>
                        <a:pt x="1579" y="1196"/>
                      </a:cubicBezTo>
                      <a:cubicBezTo>
                        <a:pt x="1142" y="1892"/>
                        <a:pt x="651" y="2507"/>
                        <a:pt x="116" y="3132"/>
                      </a:cubicBezTo>
                      <a:cubicBezTo>
                        <a:pt x="71" y="3176"/>
                        <a:pt x="27" y="3239"/>
                        <a:pt x="9" y="3301"/>
                      </a:cubicBezTo>
                      <a:cubicBezTo>
                        <a:pt x="0" y="3364"/>
                        <a:pt x="27" y="3453"/>
                        <a:pt x="98" y="3462"/>
                      </a:cubicBezTo>
                      <a:cubicBezTo>
                        <a:pt x="109" y="3466"/>
                        <a:pt x="119" y="3468"/>
                        <a:pt x="130" y="3468"/>
                      </a:cubicBezTo>
                      <a:cubicBezTo>
                        <a:pt x="184" y="3468"/>
                        <a:pt x="239" y="3417"/>
                        <a:pt x="277" y="3373"/>
                      </a:cubicBezTo>
                      <a:cubicBezTo>
                        <a:pt x="1133" y="2481"/>
                        <a:pt x="1909" y="1481"/>
                        <a:pt x="2400" y="349"/>
                      </a:cubicBezTo>
                      <a:cubicBezTo>
                        <a:pt x="2487" y="152"/>
                        <a:pt x="2412" y="1"/>
                        <a:pt x="230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9115;p40">
                  <a:extLst>
                    <a:ext uri="{FF2B5EF4-FFF2-40B4-BE49-F238E27FC236}">
                      <a16:creationId xmlns:a16="http://schemas.microsoft.com/office/drawing/2014/main" id="{7FAD9993-9320-D79F-032A-F4F2486C8345}"/>
                    </a:ext>
                  </a:extLst>
                </p:cNvPr>
                <p:cNvSpPr/>
                <p:nvPr/>
              </p:nvSpPr>
              <p:spPr>
                <a:xfrm>
                  <a:off x="5884025" y="2592925"/>
                  <a:ext cx="62900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" h="3504" extrusionOk="0">
                      <a:moveTo>
                        <a:pt x="2329" y="33"/>
                      </a:moveTo>
                      <a:cubicBezTo>
                        <a:pt x="2338" y="33"/>
                        <a:pt x="2347" y="42"/>
                        <a:pt x="2364" y="42"/>
                      </a:cubicBezTo>
                      <a:cubicBezTo>
                        <a:pt x="2436" y="78"/>
                        <a:pt x="2471" y="203"/>
                        <a:pt x="2400" y="355"/>
                      </a:cubicBezTo>
                      <a:cubicBezTo>
                        <a:pt x="1972" y="1345"/>
                        <a:pt x="1303" y="2308"/>
                        <a:pt x="286" y="3379"/>
                      </a:cubicBezTo>
                      <a:cubicBezTo>
                        <a:pt x="247" y="3417"/>
                        <a:pt x="195" y="3463"/>
                        <a:pt x="142" y="3463"/>
                      </a:cubicBezTo>
                      <a:cubicBezTo>
                        <a:pt x="133" y="3463"/>
                        <a:pt x="125" y="3462"/>
                        <a:pt x="116" y="3459"/>
                      </a:cubicBezTo>
                      <a:cubicBezTo>
                        <a:pt x="63" y="3450"/>
                        <a:pt x="36" y="3379"/>
                        <a:pt x="54" y="3316"/>
                      </a:cubicBezTo>
                      <a:cubicBezTo>
                        <a:pt x="63" y="3254"/>
                        <a:pt x="107" y="3200"/>
                        <a:pt x="152" y="3156"/>
                      </a:cubicBezTo>
                      <a:cubicBezTo>
                        <a:pt x="580" y="2656"/>
                        <a:pt x="1133" y="1996"/>
                        <a:pt x="1615" y="1220"/>
                      </a:cubicBezTo>
                      <a:cubicBezTo>
                        <a:pt x="1758" y="988"/>
                        <a:pt x="1865" y="765"/>
                        <a:pt x="1963" y="560"/>
                      </a:cubicBezTo>
                      <a:cubicBezTo>
                        <a:pt x="2025" y="426"/>
                        <a:pt x="2088" y="310"/>
                        <a:pt x="2159" y="176"/>
                      </a:cubicBezTo>
                      <a:cubicBezTo>
                        <a:pt x="2204" y="87"/>
                        <a:pt x="2266" y="33"/>
                        <a:pt x="2329" y="33"/>
                      </a:cubicBezTo>
                      <a:close/>
                      <a:moveTo>
                        <a:pt x="2319" y="0"/>
                      </a:moveTo>
                      <a:cubicBezTo>
                        <a:pt x="2258" y="0"/>
                        <a:pt x="2188" y="41"/>
                        <a:pt x="2123" y="158"/>
                      </a:cubicBezTo>
                      <a:cubicBezTo>
                        <a:pt x="2052" y="292"/>
                        <a:pt x="1990" y="417"/>
                        <a:pt x="1936" y="542"/>
                      </a:cubicBezTo>
                      <a:cubicBezTo>
                        <a:pt x="1829" y="747"/>
                        <a:pt x="1722" y="970"/>
                        <a:pt x="1579" y="1202"/>
                      </a:cubicBezTo>
                      <a:cubicBezTo>
                        <a:pt x="1106" y="1969"/>
                        <a:pt x="553" y="2638"/>
                        <a:pt x="125" y="3129"/>
                      </a:cubicBezTo>
                      <a:cubicBezTo>
                        <a:pt x="81" y="3183"/>
                        <a:pt x="27" y="3236"/>
                        <a:pt x="9" y="3316"/>
                      </a:cubicBezTo>
                      <a:cubicBezTo>
                        <a:pt x="0" y="3388"/>
                        <a:pt x="36" y="3477"/>
                        <a:pt x="107" y="3495"/>
                      </a:cubicBezTo>
                      <a:cubicBezTo>
                        <a:pt x="116" y="3504"/>
                        <a:pt x="134" y="3504"/>
                        <a:pt x="143" y="3504"/>
                      </a:cubicBezTo>
                      <a:cubicBezTo>
                        <a:pt x="205" y="3504"/>
                        <a:pt x="268" y="3450"/>
                        <a:pt x="313" y="3406"/>
                      </a:cubicBezTo>
                      <a:cubicBezTo>
                        <a:pt x="1330" y="2326"/>
                        <a:pt x="2008" y="1363"/>
                        <a:pt x="2436" y="372"/>
                      </a:cubicBezTo>
                      <a:cubicBezTo>
                        <a:pt x="2516" y="194"/>
                        <a:pt x="2462" y="51"/>
                        <a:pt x="2382" y="16"/>
                      </a:cubicBezTo>
                      <a:cubicBezTo>
                        <a:pt x="2363" y="6"/>
                        <a:pt x="2341" y="0"/>
                        <a:pt x="23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9116;p40">
                  <a:extLst>
                    <a:ext uri="{FF2B5EF4-FFF2-40B4-BE49-F238E27FC236}">
                      <a16:creationId xmlns:a16="http://schemas.microsoft.com/office/drawing/2014/main" id="{FF7C9753-8DA6-B641-31B2-B934274B9711}"/>
                    </a:ext>
                  </a:extLst>
                </p:cNvPr>
                <p:cNvSpPr/>
                <p:nvPr/>
              </p:nvSpPr>
              <p:spPr>
                <a:xfrm>
                  <a:off x="5706500" y="2366925"/>
                  <a:ext cx="162825" cy="15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3" h="6331" extrusionOk="0">
                      <a:moveTo>
                        <a:pt x="1998" y="0"/>
                      </a:moveTo>
                      <a:cubicBezTo>
                        <a:pt x="1217" y="0"/>
                        <a:pt x="439" y="282"/>
                        <a:pt x="170" y="1062"/>
                      </a:cubicBezTo>
                      <a:cubicBezTo>
                        <a:pt x="0" y="1535"/>
                        <a:pt x="187" y="2079"/>
                        <a:pt x="500" y="2481"/>
                      </a:cubicBezTo>
                      <a:cubicBezTo>
                        <a:pt x="812" y="2873"/>
                        <a:pt x="1231" y="3168"/>
                        <a:pt x="1633" y="3480"/>
                      </a:cubicBezTo>
                      <a:cubicBezTo>
                        <a:pt x="2186" y="3908"/>
                        <a:pt x="2694" y="4381"/>
                        <a:pt x="3167" y="4898"/>
                      </a:cubicBezTo>
                      <a:cubicBezTo>
                        <a:pt x="3658" y="5434"/>
                        <a:pt x="4139" y="6040"/>
                        <a:pt x="4826" y="6263"/>
                      </a:cubicBezTo>
                      <a:cubicBezTo>
                        <a:pt x="4953" y="6305"/>
                        <a:pt x="5087" y="6330"/>
                        <a:pt x="5217" y="6330"/>
                      </a:cubicBezTo>
                      <a:cubicBezTo>
                        <a:pt x="5336" y="6330"/>
                        <a:pt x="5452" y="6310"/>
                        <a:pt x="5558" y="6263"/>
                      </a:cubicBezTo>
                      <a:cubicBezTo>
                        <a:pt x="5683" y="6210"/>
                        <a:pt x="5790" y="6121"/>
                        <a:pt x="5888" y="6022"/>
                      </a:cubicBezTo>
                      <a:cubicBezTo>
                        <a:pt x="6512" y="5353"/>
                        <a:pt x="6504" y="4301"/>
                        <a:pt x="6218" y="3426"/>
                      </a:cubicBezTo>
                      <a:cubicBezTo>
                        <a:pt x="5763" y="2017"/>
                        <a:pt x="4657" y="822"/>
                        <a:pt x="3283" y="251"/>
                      </a:cubicBezTo>
                      <a:cubicBezTo>
                        <a:pt x="2922" y="98"/>
                        <a:pt x="2460" y="0"/>
                        <a:pt x="19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9117;p40">
                  <a:extLst>
                    <a:ext uri="{FF2B5EF4-FFF2-40B4-BE49-F238E27FC236}">
                      <a16:creationId xmlns:a16="http://schemas.microsoft.com/office/drawing/2014/main" id="{786CA6AF-08D6-50A8-3A91-166FCC51AF3E}"/>
                    </a:ext>
                  </a:extLst>
                </p:cNvPr>
                <p:cNvSpPr/>
                <p:nvPr/>
              </p:nvSpPr>
              <p:spPr>
                <a:xfrm>
                  <a:off x="5706500" y="2366425"/>
                  <a:ext cx="164600" cy="15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4" h="6373" extrusionOk="0">
                      <a:moveTo>
                        <a:pt x="1990" y="42"/>
                      </a:moveTo>
                      <a:cubicBezTo>
                        <a:pt x="2463" y="42"/>
                        <a:pt x="2930" y="145"/>
                        <a:pt x="3274" y="288"/>
                      </a:cubicBezTo>
                      <a:cubicBezTo>
                        <a:pt x="4648" y="859"/>
                        <a:pt x="5745" y="2046"/>
                        <a:pt x="6200" y="3455"/>
                      </a:cubicBezTo>
                      <a:cubicBezTo>
                        <a:pt x="6539" y="4490"/>
                        <a:pt x="6414" y="5454"/>
                        <a:pt x="5870" y="6025"/>
                      </a:cubicBezTo>
                      <a:cubicBezTo>
                        <a:pt x="5763" y="6141"/>
                        <a:pt x="5665" y="6221"/>
                        <a:pt x="5549" y="6265"/>
                      </a:cubicBezTo>
                      <a:cubicBezTo>
                        <a:pt x="5440" y="6312"/>
                        <a:pt x="5325" y="6330"/>
                        <a:pt x="5216" y="6330"/>
                      </a:cubicBezTo>
                      <a:cubicBezTo>
                        <a:pt x="5074" y="6330"/>
                        <a:pt x="4941" y="6301"/>
                        <a:pt x="4835" y="6265"/>
                      </a:cubicBezTo>
                      <a:cubicBezTo>
                        <a:pt x="4229" y="6069"/>
                        <a:pt x="3783" y="5579"/>
                        <a:pt x="3346" y="5088"/>
                      </a:cubicBezTo>
                      <a:cubicBezTo>
                        <a:pt x="3292" y="5025"/>
                        <a:pt x="3238" y="4963"/>
                        <a:pt x="3185" y="4901"/>
                      </a:cubicBezTo>
                      <a:cubicBezTo>
                        <a:pt x="2712" y="4392"/>
                        <a:pt x="2195" y="3910"/>
                        <a:pt x="1642" y="3482"/>
                      </a:cubicBezTo>
                      <a:cubicBezTo>
                        <a:pt x="1579" y="3429"/>
                        <a:pt x="1508" y="3384"/>
                        <a:pt x="1445" y="3330"/>
                      </a:cubicBezTo>
                      <a:cubicBezTo>
                        <a:pt x="1115" y="3081"/>
                        <a:pt x="767" y="2813"/>
                        <a:pt x="509" y="2483"/>
                      </a:cubicBezTo>
                      <a:cubicBezTo>
                        <a:pt x="161" y="2037"/>
                        <a:pt x="36" y="1511"/>
                        <a:pt x="187" y="1091"/>
                      </a:cubicBezTo>
                      <a:cubicBezTo>
                        <a:pt x="321" y="699"/>
                        <a:pt x="589" y="413"/>
                        <a:pt x="981" y="235"/>
                      </a:cubicBezTo>
                      <a:cubicBezTo>
                        <a:pt x="1289" y="98"/>
                        <a:pt x="1641" y="42"/>
                        <a:pt x="1990" y="42"/>
                      </a:cubicBezTo>
                      <a:close/>
                      <a:moveTo>
                        <a:pt x="1984" y="0"/>
                      </a:moveTo>
                      <a:cubicBezTo>
                        <a:pt x="1631" y="0"/>
                        <a:pt x="1276" y="58"/>
                        <a:pt x="964" y="199"/>
                      </a:cubicBezTo>
                      <a:cubicBezTo>
                        <a:pt x="562" y="387"/>
                        <a:pt x="286" y="681"/>
                        <a:pt x="152" y="1073"/>
                      </a:cubicBezTo>
                      <a:cubicBezTo>
                        <a:pt x="0" y="1511"/>
                        <a:pt x="125" y="2046"/>
                        <a:pt x="482" y="2510"/>
                      </a:cubicBezTo>
                      <a:cubicBezTo>
                        <a:pt x="741" y="2840"/>
                        <a:pt x="1088" y="3107"/>
                        <a:pt x="1419" y="3357"/>
                      </a:cubicBezTo>
                      <a:cubicBezTo>
                        <a:pt x="1490" y="3411"/>
                        <a:pt x="1552" y="3464"/>
                        <a:pt x="1624" y="3509"/>
                      </a:cubicBezTo>
                      <a:cubicBezTo>
                        <a:pt x="2168" y="3937"/>
                        <a:pt x="2685" y="4419"/>
                        <a:pt x="3149" y="4927"/>
                      </a:cubicBezTo>
                      <a:cubicBezTo>
                        <a:pt x="3212" y="4990"/>
                        <a:pt x="3265" y="5052"/>
                        <a:pt x="3319" y="5115"/>
                      </a:cubicBezTo>
                      <a:cubicBezTo>
                        <a:pt x="3756" y="5605"/>
                        <a:pt x="4202" y="6105"/>
                        <a:pt x="4826" y="6301"/>
                      </a:cubicBezTo>
                      <a:cubicBezTo>
                        <a:pt x="4933" y="6337"/>
                        <a:pt x="5076" y="6373"/>
                        <a:pt x="5219" y="6373"/>
                      </a:cubicBezTo>
                      <a:cubicBezTo>
                        <a:pt x="5335" y="6373"/>
                        <a:pt x="5451" y="6346"/>
                        <a:pt x="5567" y="6301"/>
                      </a:cubicBezTo>
                      <a:cubicBezTo>
                        <a:pt x="5683" y="6248"/>
                        <a:pt x="5790" y="6167"/>
                        <a:pt x="5897" y="6051"/>
                      </a:cubicBezTo>
                      <a:cubicBezTo>
                        <a:pt x="6450" y="5463"/>
                        <a:pt x="6584" y="4490"/>
                        <a:pt x="6236" y="3446"/>
                      </a:cubicBezTo>
                      <a:cubicBezTo>
                        <a:pt x="5772" y="2019"/>
                        <a:pt x="4675" y="824"/>
                        <a:pt x="3292" y="253"/>
                      </a:cubicBezTo>
                      <a:cubicBezTo>
                        <a:pt x="2929" y="105"/>
                        <a:pt x="2458" y="0"/>
                        <a:pt x="19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9118;p40">
                  <a:extLst>
                    <a:ext uri="{FF2B5EF4-FFF2-40B4-BE49-F238E27FC236}">
                      <a16:creationId xmlns:a16="http://schemas.microsoft.com/office/drawing/2014/main" id="{DC7133EC-9016-4D98-796C-56D61A28D82B}"/>
                    </a:ext>
                  </a:extLst>
                </p:cNvPr>
                <p:cNvSpPr/>
                <p:nvPr/>
              </p:nvSpPr>
              <p:spPr>
                <a:xfrm>
                  <a:off x="5771400" y="2326125"/>
                  <a:ext cx="11625" cy="2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893" extrusionOk="0">
                      <a:moveTo>
                        <a:pt x="250" y="0"/>
                      </a:moveTo>
                      <a:lnTo>
                        <a:pt x="0" y="830"/>
                      </a:lnTo>
                      <a:lnTo>
                        <a:pt x="214" y="892"/>
                      </a:lnTo>
                      <a:lnTo>
                        <a:pt x="464" y="72"/>
                      </a:ln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9119;p40">
                  <a:extLst>
                    <a:ext uri="{FF2B5EF4-FFF2-40B4-BE49-F238E27FC236}">
                      <a16:creationId xmlns:a16="http://schemas.microsoft.com/office/drawing/2014/main" id="{6AD641E0-2047-1D40-214B-7BC5E10559F7}"/>
                    </a:ext>
                  </a:extLst>
                </p:cNvPr>
                <p:cNvSpPr/>
                <p:nvPr/>
              </p:nvSpPr>
              <p:spPr>
                <a:xfrm>
                  <a:off x="5665450" y="2679825"/>
                  <a:ext cx="1140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894" extrusionOk="0">
                      <a:moveTo>
                        <a:pt x="242" y="1"/>
                      </a:moveTo>
                      <a:lnTo>
                        <a:pt x="1" y="831"/>
                      </a:lnTo>
                      <a:lnTo>
                        <a:pt x="215" y="893"/>
                      </a:lnTo>
                      <a:lnTo>
                        <a:pt x="456" y="63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9120;p40">
                  <a:extLst>
                    <a:ext uri="{FF2B5EF4-FFF2-40B4-BE49-F238E27FC236}">
                      <a16:creationId xmlns:a16="http://schemas.microsoft.com/office/drawing/2014/main" id="{B6AA5D93-FE4D-B32E-FACF-17F4E6682E78}"/>
                    </a:ext>
                  </a:extLst>
                </p:cNvPr>
                <p:cNvSpPr/>
                <p:nvPr/>
              </p:nvSpPr>
              <p:spPr>
                <a:xfrm>
                  <a:off x="5850800" y="2380325"/>
                  <a:ext cx="19650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50" extrusionOk="0">
                      <a:moveTo>
                        <a:pt x="633" y="0"/>
                      </a:moveTo>
                      <a:lnTo>
                        <a:pt x="0" y="580"/>
                      </a:lnTo>
                      <a:lnTo>
                        <a:pt x="143" y="749"/>
                      </a:lnTo>
                      <a:lnTo>
                        <a:pt x="785" y="170"/>
                      </a:ln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9121;p40">
                  <a:extLst>
                    <a:ext uri="{FF2B5EF4-FFF2-40B4-BE49-F238E27FC236}">
                      <a16:creationId xmlns:a16="http://schemas.microsoft.com/office/drawing/2014/main" id="{6EEB2D55-7A18-D73A-8E57-97C30EFBA511}"/>
                    </a:ext>
                  </a:extLst>
                </p:cNvPr>
                <p:cNvSpPr/>
                <p:nvPr/>
              </p:nvSpPr>
              <p:spPr>
                <a:xfrm>
                  <a:off x="5578025" y="2629200"/>
                  <a:ext cx="196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51" extrusionOk="0">
                      <a:moveTo>
                        <a:pt x="634" y="1"/>
                      </a:moveTo>
                      <a:lnTo>
                        <a:pt x="1" y="590"/>
                      </a:lnTo>
                      <a:lnTo>
                        <a:pt x="152" y="750"/>
                      </a:lnTo>
                      <a:lnTo>
                        <a:pt x="786" y="170"/>
                      </a:lnTo>
                      <a:lnTo>
                        <a:pt x="6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9122;p40">
                  <a:extLst>
                    <a:ext uri="{FF2B5EF4-FFF2-40B4-BE49-F238E27FC236}">
                      <a16:creationId xmlns:a16="http://schemas.microsoft.com/office/drawing/2014/main" id="{AFBF841D-6294-34D4-959F-EB639901DC77}"/>
                    </a:ext>
                  </a:extLst>
                </p:cNvPr>
                <p:cNvSpPr/>
                <p:nvPr/>
              </p:nvSpPr>
              <p:spPr>
                <a:xfrm>
                  <a:off x="5893175" y="2468400"/>
                  <a:ext cx="223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03" extrusionOk="0">
                      <a:moveTo>
                        <a:pt x="839" y="1"/>
                      </a:moveTo>
                      <a:lnTo>
                        <a:pt x="0" y="188"/>
                      </a:lnTo>
                      <a:lnTo>
                        <a:pt x="45" y="402"/>
                      </a:lnTo>
                      <a:lnTo>
                        <a:pt x="892" y="215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9123;p40">
                  <a:extLst>
                    <a:ext uri="{FF2B5EF4-FFF2-40B4-BE49-F238E27FC236}">
                      <a16:creationId xmlns:a16="http://schemas.microsoft.com/office/drawing/2014/main" id="{A6EADCCC-9905-70BE-4A58-7DD80A5A4AE1}"/>
                    </a:ext>
                  </a:extLst>
                </p:cNvPr>
                <p:cNvSpPr/>
                <p:nvPr/>
              </p:nvSpPr>
              <p:spPr>
                <a:xfrm>
                  <a:off x="5532975" y="2549800"/>
                  <a:ext cx="223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03" extrusionOk="0">
                      <a:moveTo>
                        <a:pt x="839" y="1"/>
                      </a:moveTo>
                      <a:lnTo>
                        <a:pt x="1" y="188"/>
                      </a:lnTo>
                      <a:lnTo>
                        <a:pt x="54" y="402"/>
                      </a:lnTo>
                      <a:lnTo>
                        <a:pt x="893" y="215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9124;p40">
                  <a:extLst>
                    <a:ext uri="{FF2B5EF4-FFF2-40B4-BE49-F238E27FC236}">
                      <a16:creationId xmlns:a16="http://schemas.microsoft.com/office/drawing/2014/main" id="{BE300616-EFD5-7C89-1129-D3F2A14DBF56}"/>
                    </a:ext>
                  </a:extLst>
                </p:cNvPr>
                <p:cNvSpPr/>
                <p:nvPr/>
              </p:nvSpPr>
              <p:spPr>
                <a:xfrm>
                  <a:off x="5675725" y="2323675"/>
                  <a:ext cx="10500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84" extrusionOk="0">
                      <a:moveTo>
                        <a:pt x="214" y="0"/>
                      </a:moveTo>
                      <a:lnTo>
                        <a:pt x="0" y="45"/>
                      </a:lnTo>
                      <a:lnTo>
                        <a:pt x="205" y="883"/>
                      </a:lnTo>
                      <a:lnTo>
                        <a:pt x="419" y="830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9125;p40">
                  <a:extLst>
                    <a:ext uri="{FF2B5EF4-FFF2-40B4-BE49-F238E27FC236}">
                      <a16:creationId xmlns:a16="http://schemas.microsoft.com/office/drawing/2014/main" id="{DC83C119-8C6E-5C31-0377-EB81F44C6AA6}"/>
                    </a:ext>
                  </a:extLst>
                </p:cNvPr>
                <p:cNvSpPr/>
                <p:nvPr/>
              </p:nvSpPr>
              <p:spPr>
                <a:xfrm>
                  <a:off x="5762250" y="2682500"/>
                  <a:ext cx="1050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94" extrusionOk="0">
                      <a:moveTo>
                        <a:pt x="214" y="1"/>
                      </a:moveTo>
                      <a:lnTo>
                        <a:pt x="0" y="55"/>
                      </a:lnTo>
                      <a:lnTo>
                        <a:pt x="197" y="893"/>
                      </a:lnTo>
                      <a:lnTo>
                        <a:pt x="420" y="840"/>
                      </a:ln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9126;p40">
                  <a:extLst>
                    <a:ext uri="{FF2B5EF4-FFF2-40B4-BE49-F238E27FC236}">
                      <a16:creationId xmlns:a16="http://schemas.microsoft.com/office/drawing/2014/main" id="{E06F50D1-048A-A981-E9DD-B5DE6813E0D5}"/>
                    </a:ext>
                  </a:extLst>
                </p:cNvPr>
                <p:cNvSpPr/>
                <p:nvPr/>
              </p:nvSpPr>
              <p:spPr>
                <a:xfrm>
                  <a:off x="5587175" y="2370950"/>
                  <a:ext cx="18975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777" extrusionOk="0">
                      <a:moveTo>
                        <a:pt x="161" y="0"/>
                      </a:moveTo>
                      <a:lnTo>
                        <a:pt x="0" y="152"/>
                      </a:lnTo>
                      <a:lnTo>
                        <a:pt x="598" y="776"/>
                      </a:lnTo>
                      <a:lnTo>
                        <a:pt x="759" y="625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9127;p40">
                  <a:extLst>
                    <a:ext uri="{FF2B5EF4-FFF2-40B4-BE49-F238E27FC236}">
                      <a16:creationId xmlns:a16="http://schemas.microsoft.com/office/drawing/2014/main" id="{24F10EF4-BDC2-8798-68C8-E2269E4FA840}"/>
                    </a:ext>
                  </a:extLst>
                </p:cNvPr>
                <p:cNvSpPr/>
                <p:nvPr/>
              </p:nvSpPr>
              <p:spPr>
                <a:xfrm>
                  <a:off x="5842325" y="2637900"/>
                  <a:ext cx="18975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777" extrusionOk="0">
                      <a:moveTo>
                        <a:pt x="161" y="1"/>
                      </a:moveTo>
                      <a:lnTo>
                        <a:pt x="0" y="152"/>
                      </a:lnTo>
                      <a:lnTo>
                        <a:pt x="598" y="777"/>
                      </a:lnTo>
                      <a:lnTo>
                        <a:pt x="758" y="625"/>
                      </a:lnTo>
                      <a:lnTo>
                        <a:pt x="1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9128;p40">
                  <a:extLst>
                    <a:ext uri="{FF2B5EF4-FFF2-40B4-BE49-F238E27FC236}">
                      <a16:creationId xmlns:a16="http://schemas.microsoft.com/office/drawing/2014/main" id="{111159E3-AC47-1565-AD1C-8A709BA12D58}"/>
                    </a:ext>
                  </a:extLst>
                </p:cNvPr>
                <p:cNvSpPr/>
                <p:nvPr/>
              </p:nvSpPr>
              <p:spPr>
                <a:xfrm>
                  <a:off x="5536325" y="2455250"/>
                  <a:ext cx="221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465" extrusionOk="0">
                      <a:moveTo>
                        <a:pt x="63" y="0"/>
                      </a:moveTo>
                      <a:lnTo>
                        <a:pt x="0" y="215"/>
                      </a:lnTo>
                      <a:lnTo>
                        <a:pt x="821" y="464"/>
                      </a:lnTo>
                      <a:lnTo>
                        <a:pt x="884" y="25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9129;p40">
                  <a:extLst>
                    <a:ext uri="{FF2B5EF4-FFF2-40B4-BE49-F238E27FC236}">
                      <a16:creationId xmlns:a16="http://schemas.microsoft.com/office/drawing/2014/main" id="{4BBCA8C8-CB7A-A74D-5C48-C328DA276B72}"/>
                    </a:ext>
                  </a:extLst>
                </p:cNvPr>
                <p:cNvSpPr/>
                <p:nvPr/>
              </p:nvSpPr>
              <p:spPr>
                <a:xfrm>
                  <a:off x="5889825" y="2561400"/>
                  <a:ext cx="22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65" extrusionOk="0">
                      <a:moveTo>
                        <a:pt x="72" y="1"/>
                      </a:moveTo>
                      <a:lnTo>
                        <a:pt x="0" y="215"/>
                      </a:lnTo>
                      <a:lnTo>
                        <a:pt x="830" y="465"/>
                      </a:lnTo>
                      <a:lnTo>
                        <a:pt x="892" y="251"/>
                      </a:ln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9130;p40">
                  <a:extLst>
                    <a:ext uri="{FF2B5EF4-FFF2-40B4-BE49-F238E27FC236}">
                      <a16:creationId xmlns:a16="http://schemas.microsoft.com/office/drawing/2014/main" id="{94EC439A-209E-2DC3-FA15-DC4E9F97A87E}"/>
                    </a:ext>
                  </a:extLst>
                </p:cNvPr>
                <p:cNvSpPr/>
                <p:nvPr/>
              </p:nvSpPr>
              <p:spPr>
                <a:xfrm>
                  <a:off x="5706500" y="2346750"/>
                  <a:ext cx="72725" cy="20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8137" extrusionOk="0">
                      <a:moveTo>
                        <a:pt x="2679" y="0"/>
                      </a:moveTo>
                      <a:cubicBezTo>
                        <a:pt x="2596" y="0"/>
                        <a:pt x="2514" y="100"/>
                        <a:pt x="2498" y="121"/>
                      </a:cubicBezTo>
                      <a:cubicBezTo>
                        <a:pt x="2418" y="210"/>
                        <a:pt x="2311" y="371"/>
                        <a:pt x="2266" y="504"/>
                      </a:cubicBezTo>
                      <a:cubicBezTo>
                        <a:pt x="1775" y="2173"/>
                        <a:pt x="544" y="6232"/>
                        <a:pt x="27" y="7900"/>
                      </a:cubicBezTo>
                      <a:cubicBezTo>
                        <a:pt x="0" y="7980"/>
                        <a:pt x="187" y="8096"/>
                        <a:pt x="268" y="8114"/>
                      </a:cubicBezTo>
                      <a:cubicBezTo>
                        <a:pt x="312" y="8123"/>
                        <a:pt x="395" y="8136"/>
                        <a:pt x="470" y="8136"/>
                      </a:cubicBezTo>
                      <a:cubicBezTo>
                        <a:pt x="544" y="8136"/>
                        <a:pt x="611" y="8123"/>
                        <a:pt x="625" y="8078"/>
                      </a:cubicBezTo>
                      <a:cubicBezTo>
                        <a:pt x="1142" y="6419"/>
                        <a:pt x="2373" y="2360"/>
                        <a:pt x="2864" y="692"/>
                      </a:cubicBezTo>
                      <a:cubicBezTo>
                        <a:pt x="2908" y="558"/>
                        <a:pt x="2873" y="353"/>
                        <a:pt x="2837" y="219"/>
                      </a:cubicBezTo>
                      <a:cubicBezTo>
                        <a:pt x="2800" y="52"/>
                        <a:pt x="2739" y="0"/>
                        <a:pt x="26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9131;p40">
                  <a:extLst>
                    <a:ext uri="{FF2B5EF4-FFF2-40B4-BE49-F238E27FC236}">
                      <a16:creationId xmlns:a16="http://schemas.microsoft.com/office/drawing/2014/main" id="{3A5831FE-176A-224A-F888-1E7BF564BF4F}"/>
                    </a:ext>
                  </a:extLst>
                </p:cNvPr>
                <p:cNvSpPr/>
                <p:nvPr/>
              </p:nvSpPr>
              <p:spPr>
                <a:xfrm>
                  <a:off x="5704250" y="2346850"/>
                  <a:ext cx="73400" cy="2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8244" extrusionOk="0">
                      <a:moveTo>
                        <a:pt x="2771" y="0"/>
                      </a:moveTo>
                      <a:cubicBezTo>
                        <a:pt x="2679" y="0"/>
                        <a:pt x="2612" y="84"/>
                        <a:pt x="2561" y="144"/>
                      </a:cubicBezTo>
                      <a:cubicBezTo>
                        <a:pt x="2615" y="81"/>
                        <a:pt x="2686" y="1"/>
                        <a:pt x="2784" y="1"/>
                      </a:cubicBezTo>
                      <a:cubicBezTo>
                        <a:pt x="2780" y="0"/>
                        <a:pt x="2775" y="0"/>
                        <a:pt x="2771" y="0"/>
                      </a:cubicBezTo>
                      <a:close/>
                      <a:moveTo>
                        <a:pt x="2561" y="144"/>
                      </a:moveTo>
                      <a:lnTo>
                        <a:pt x="2561" y="144"/>
                      </a:lnTo>
                      <a:cubicBezTo>
                        <a:pt x="2499" y="215"/>
                        <a:pt x="2454" y="295"/>
                        <a:pt x="2410" y="376"/>
                      </a:cubicBezTo>
                      <a:cubicBezTo>
                        <a:pt x="2454" y="295"/>
                        <a:pt x="2508" y="215"/>
                        <a:pt x="2561" y="144"/>
                      </a:cubicBezTo>
                      <a:close/>
                      <a:moveTo>
                        <a:pt x="223" y="7914"/>
                      </a:moveTo>
                      <a:cubicBezTo>
                        <a:pt x="223" y="7919"/>
                        <a:pt x="221" y="7923"/>
                        <a:pt x="215" y="7923"/>
                      </a:cubicBezTo>
                      <a:lnTo>
                        <a:pt x="223" y="7914"/>
                      </a:lnTo>
                      <a:close/>
                      <a:moveTo>
                        <a:pt x="2408" y="379"/>
                      </a:moveTo>
                      <a:cubicBezTo>
                        <a:pt x="2364" y="458"/>
                        <a:pt x="2347" y="546"/>
                        <a:pt x="2311" y="634"/>
                      </a:cubicBezTo>
                      <a:lnTo>
                        <a:pt x="1990" y="1687"/>
                      </a:lnTo>
                      <a:cubicBezTo>
                        <a:pt x="1767" y="2383"/>
                        <a:pt x="1535" y="3079"/>
                        <a:pt x="1312" y="3783"/>
                      </a:cubicBezTo>
                      <a:lnTo>
                        <a:pt x="625" y="5871"/>
                      </a:lnTo>
                      <a:lnTo>
                        <a:pt x="295" y="6924"/>
                      </a:lnTo>
                      <a:lnTo>
                        <a:pt x="135" y="7450"/>
                      </a:lnTo>
                      <a:lnTo>
                        <a:pt x="54" y="7709"/>
                      </a:lnTo>
                      <a:lnTo>
                        <a:pt x="10" y="7842"/>
                      </a:lnTo>
                      <a:lnTo>
                        <a:pt x="10" y="7860"/>
                      </a:lnTo>
                      <a:cubicBezTo>
                        <a:pt x="1" y="7878"/>
                        <a:pt x="1" y="7896"/>
                        <a:pt x="1" y="7914"/>
                      </a:cubicBezTo>
                      <a:cubicBezTo>
                        <a:pt x="1" y="7941"/>
                        <a:pt x="10" y="7967"/>
                        <a:pt x="19" y="7994"/>
                      </a:cubicBezTo>
                      <a:cubicBezTo>
                        <a:pt x="37" y="8030"/>
                        <a:pt x="63" y="8057"/>
                        <a:pt x="81" y="8074"/>
                      </a:cubicBezTo>
                      <a:cubicBezTo>
                        <a:pt x="126" y="8119"/>
                        <a:pt x="170" y="8146"/>
                        <a:pt x="215" y="8173"/>
                      </a:cubicBezTo>
                      <a:cubicBezTo>
                        <a:pt x="242" y="8190"/>
                        <a:pt x="269" y="8199"/>
                        <a:pt x="295" y="8208"/>
                      </a:cubicBezTo>
                      <a:cubicBezTo>
                        <a:pt x="331" y="8226"/>
                        <a:pt x="358" y="8226"/>
                        <a:pt x="385" y="8235"/>
                      </a:cubicBezTo>
                      <a:cubicBezTo>
                        <a:pt x="438" y="8235"/>
                        <a:pt x="483" y="8244"/>
                        <a:pt x="536" y="8244"/>
                      </a:cubicBezTo>
                      <a:cubicBezTo>
                        <a:pt x="590" y="8244"/>
                        <a:pt x="643" y="8244"/>
                        <a:pt x="724" y="8217"/>
                      </a:cubicBezTo>
                      <a:cubicBezTo>
                        <a:pt x="741" y="8199"/>
                        <a:pt x="768" y="8190"/>
                        <a:pt x="786" y="8164"/>
                      </a:cubicBezTo>
                      <a:cubicBezTo>
                        <a:pt x="795" y="8155"/>
                        <a:pt x="804" y="8128"/>
                        <a:pt x="813" y="8119"/>
                      </a:cubicBezTo>
                      <a:lnTo>
                        <a:pt x="822" y="8092"/>
                      </a:lnTo>
                      <a:lnTo>
                        <a:pt x="839" y="8030"/>
                      </a:lnTo>
                      <a:lnTo>
                        <a:pt x="884" y="7896"/>
                      </a:lnTo>
                      <a:lnTo>
                        <a:pt x="955" y="7637"/>
                      </a:lnTo>
                      <a:lnTo>
                        <a:pt x="1268" y="6576"/>
                      </a:lnTo>
                      <a:lnTo>
                        <a:pt x="1874" y="4461"/>
                      </a:lnTo>
                      <a:lnTo>
                        <a:pt x="2472" y="2338"/>
                      </a:lnTo>
                      <a:lnTo>
                        <a:pt x="2775" y="1286"/>
                      </a:lnTo>
                      <a:lnTo>
                        <a:pt x="2936" y="750"/>
                      </a:lnTo>
                      <a:lnTo>
                        <a:pt x="2775" y="1277"/>
                      </a:lnTo>
                      <a:lnTo>
                        <a:pt x="2436" y="2329"/>
                      </a:lnTo>
                      <a:lnTo>
                        <a:pt x="1758" y="4426"/>
                      </a:lnTo>
                      <a:lnTo>
                        <a:pt x="1080" y="6522"/>
                      </a:lnTo>
                      <a:lnTo>
                        <a:pt x="750" y="7566"/>
                      </a:lnTo>
                      <a:lnTo>
                        <a:pt x="670" y="7834"/>
                      </a:lnTo>
                      <a:lnTo>
                        <a:pt x="634" y="7958"/>
                      </a:lnTo>
                      <a:lnTo>
                        <a:pt x="612" y="8017"/>
                      </a:lnTo>
                      <a:lnTo>
                        <a:pt x="612" y="8017"/>
                      </a:lnTo>
                      <a:cubicBezTo>
                        <a:pt x="596" y="8021"/>
                        <a:pt x="568" y="8021"/>
                        <a:pt x="536" y="8021"/>
                      </a:cubicBezTo>
                      <a:cubicBezTo>
                        <a:pt x="500" y="8021"/>
                        <a:pt x="456" y="8021"/>
                        <a:pt x="420" y="8012"/>
                      </a:cubicBezTo>
                      <a:cubicBezTo>
                        <a:pt x="402" y="8012"/>
                        <a:pt x="376" y="8003"/>
                        <a:pt x="367" y="8003"/>
                      </a:cubicBezTo>
                      <a:cubicBezTo>
                        <a:pt x="358" y="7994"/>
                        <a:pt x="340" y="7985"/>
                        <a:pt x="322" y="7976"/>
                      </a:cubicBezTo>
                      <a:cubicBezTo>
                        <a:pt x="295" y="7967"/>
                        <a:pt x="260" y="7941"/>
                        <a:pt x="242" y="7923"/>
                      </a:cubicBezTo>
                      <a:cubicBezTo>
                        <a:pt x="236" y="7912"/>
                        <a:pt x="231" y="7904"/>
                        <a:pt x="228" y="7900"/>
                      </a:cubicBezTo>
                      <a:lnTo>
                        <a:pt x="228" y="7900"/>
                      </a:lnTo>
                      <a:lnTo>
                        <a:pt x="260" y="7780"/>
                      </a:lnTo>
                      <a:lnTo>
                        <a:pt x="340" y="7512"/>
                      </a:lnTo>
                      <a:lnTo>
                        <a:pt x="500" y="6986"/>
                      </a:lnTo>
                      <a:lnTo>
                        <a:pt x="804" y="5933"/>
                      </a:lnTo>
                      <a:lnTo>
                        <a:pt x="1410" y="3810"/>
                      </a:lnTo>
                      <a:cubicBezTo>
                        <a:pt x="1607" y="3105"/>
                        <a:pt x="1803" y="2392"/>
                        <a:pt x="2008" y="1687"/>
                      </a:cubicBezTo>
                      <a:lnTo>
                        <a:pt x="2320" y="634"/>
                      </a:lnTo>
                      <a:cubicBezTo>
                        <a:pt x="2347" y="546"/>
                        <a:pt x="2364" y="458"/>
                        <a:pt x="2408" y="3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9132;p40">
                  <a:extLst>
                    <a:ext uri="{FF2B5EF4-FFF2-40B4-BE49-F238E27FC236}">
                      <a16:creationId xmlns:a16="http://schemas.microsoft.com/office/drawing/2014/main" id="{EC23DF06-77D6-48C9-A5E1-B514A5DE73AE}"/>
                    </a:ext>
                  </a:extLst>
                </p:cNvPr>
                <p:cNvSpPr/>
                <p:nvPr/>
              </p:nvSpPr>
              <p:spPr>
                <a:xfrm>
                  <a:off x="5632225" y="2416775"/>
                  <a:ext cx="121350" cy="12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4" h="5142" extrusionOk="0">
                      <a:moveTo>
                        <a:pt x="195" y="0"/>
                      </a:moveTo>
                      <a:cubicBezTo>
                        <a:pt x="0" y="0"/>
                        <a:pt x="82" y="236"/>
                        <a:pt x="90" y="273"/>
                      </a:cubicBezTo>
                      <a:cubicBezTo>
                        <a:pt x="134" y="389"/>
                        <a:pt x="206" y="558"/>
                        <a:pt x="304" y="665"/>
                      </a:cubicBezTo>
                      <a:cubicBezTo>
                        <a:pt x="1481" y="1950"/>
                        <a:pt x="3176" y="3814"/>
                        <a:pt x="4327" y="5117"/>
                      </a:cubicBezTo>
                      <a:cubicBezTo>
                        <a:pt x="4343" y="5134"/>
                        <a:pt x="4366" y="5142"/>
                        <a:pt x="4394" y="5142"/>
                      </a:cubicBezTo>
                      <a:cubicBezTo>
                        <a:pt x="4479" y="5142"/>
                        <a:pt x="4601" y="5075"/>
                        <a:pt x="4648" y="5028"/>
                      </a:cubicBezTo>
                      <a:cubicBezTo>
                        <a:pt x="4711" y="4965"/>
                        <a:pt x="4853" y="4769"/>
                        <a:pt x="4800" y="4706"/>
                      </a:cubicBezTo>
                      <a:cubicBezTo>
                        <a:pt x="3640" y="3395"/>
                        <a:pt x="1945" y="1539"/>
                        <a:pt x="768" y="246"/>
                      </a:cubicBezTo>
                      <a:cubicBezTo>
                        <a:pt x="678" y="148"/>
                        <a:pt x="482" y="76"/>
                        <a:pt x="348" y="32"/>
                      </a:cubicBezTo>
                      <a:cubicBezTo>
                        <a:pt x="284" y="10"/>
                        <a:pt x="234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9133;p40">
                  <a:extLst>
                    <a:ext uri="{FF2B5EF4-FFF2-40B4-BE49-F238E27FC236}">
                      <a16:creationId xmlns:a16="http://schemas.microsoft.com/office/drawing/2014/main" id="{205D817D-A79D-B086-4E91-2A7B2A0E4F1A}"/>
                    </a:ext>
                  </a:extLst>
                </p:cNvPr>
                <p:cNvSpPr/>
                <p:nvPr/>
              </p:nvSpPr>
              <p:spPr>
                <a:xfrm>
                  <a:off x="5633800" y="2417125"/>
                  <a:ext cx="121550" cy="1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2" h="5237" extrusionOk="0">
                      <a:moveTo>
                        <a:pt x="69" y="1"/>
                      </a:moveTo>
                      <a:cubicBezTo>
                        <a:pt x="57" y="6"/>
                        <a:pt x="48" y="12"/>
                        <a:pt x="40" y="20"/>
                      </a:cubicBezTo>
                      <a:lnTo>
                        <a:pt x="40" y="20"/>
                      </a:lnTo>
                      <a:cubicBezTo>
                        <a:pt x="48" y="12"/>
                        <a:pt x="57" y="6"/>
                        <a:pt x="69" y="1"/>
                      </a:cubicBezTo>
                      <a:close/>
                      <a:moveTo>
                        <a:pt x="4331" y="5016"/>
                      </a:moveTo>
                      <a:cubicBezTo>
                        <a:pt x="4334" y="5017"/>
                        <a:pt x="4338" y="5019"/>
                        <a:pt x="4344" y="5023"/>
                      </a:cubicBezTo>
                      <a:cubicBezTo>
                        <a:pt x="4348" y="5030"/>
                        <a:pt x="4349" y="5033"/>
                        <a:pt x="4348" y="5033"/>
                      </a:cubicBezTo>
                      <a:cubicBezTo>
                        <a:pt x="4346" y="5033"/>
                        <a:pt x="4341" y="5028"/>
                        <a:pt x="4335" y="5023"/>
                      </a:cubicBezTo>
                      <a:lnTo>
                        <a:pt x="4331" y="5016"/>
                      </a:lnTo>
                      <a:close/>
                      <a:moveTo>
                        <a:pt x="289" y="19"/>
                      </a:moveTo>
                      <a:lnTo>
                        <a:pt x="289" y="19"/>
                      </a:lnTo>
                      <a:cubicBezTo>
                        <a:pt x="431" y="63"/>
                        <a:pt x="572" y="117"/>
                        <a:pt x="687" y="214"/>
                      </a:cubicBezTo>
                      <a:cubicBezTo>
                        <a:pt x="785" y="321"/>
                        <a:pt x="883" y="428"/>
                        <a:pt x="981" y="535"/>
                      </a:cubicBezTo>
                      <a:lnTo>
                        <a:pt x="1570" y="1204"/>
                      </a:lnTo>
                      <a:lnTo>
                        <a:pt x="2730" y="2542"/>
                      </a:lnTo>
                      <a:lnTo>
                        <a:pt x="3881" y="3881"/>
                      </a:lnTo>
                      <a:lnTo>
                        <a:pt x="4469" y="4550"/>
                      </a:lnTo>
                      <a:lnTo>
                        <a:pt x="4612" y="4719"/>
                      </a:lnTo>
                      <a:lnTo>
                        <a:pt x="4635" y="4742"/>
                      </a:lnTo>
                      <a:lnTo>
                        <a:pt x="4635" y="4742"/>
                      </a:lnTo>
                      <a:cubicBezTo>
                        <a:pt x="4630" y="4754"/>
                        <a:pt x="4623" y="4771"/>
                        <a:pt x="4612" y="4782"/>
                      </a:cubicBezTo>
                      <a:cubicBezTo>
                        <a:pt x="4585" y="4835"/>
                        <a:pt x="4532" y="4898"/>
                        <a:pt x="4496" y="4933"/>
                      </a:cubicBezTo>
                      <a:cubicBezTo>
                        <a:pt x="4469" y="4960"/>
                        <a:pt x="4407" y="5005"/>
                        <a:pt x="4353" y="5014"/>
                      </a:cubicBezTo>
                      <a:cubicBezTo>
                        <a:pt x="4349" y="5016"/>
                        <a:pt x="4345" y="5016"/>
                        <a:pt x="4341" y="5016"/>
                      </a:cubicBezTo>
                      <a:cubicBezTo>
                        <a:pt x="4337" y="5016"/>
                        <a:pt x="4333" y="5016"/>
                        <a:pt x="4331" y="5015"/>
                      </a:cubicBezTo>
                      <a:lnTo>
                        <a:pt x="4331" y="5015"/>
                      </a:lnTo>
                      <a:lnTo>
                        <a:pt x="4318" y="4996"/>
                      </a:lnTo>
                      <a:lnTo>
                        <a:pt x="4282" y="4960"/>
                      </a:lnTo>
                      <a:lnTo>
                        <a:pt x="4139" y="4791"/>
                      </a:lnTo>
                      <a:lnTo>
                        <a:pt x="3836" y="4460"/>
                      </a:lnTo>
                      <a:lnTo>
                        <a:pt x="3238" y="3809"/>
                      </a:lnTo>
                      <a:lnTo>
                        <a:pt x="2016" y="2525"/>
                      </a:lnTo>
                      <a:cubicBezTo>
                        <a:pt x="1615" y="2096"/>
                        <a:pt x="1195" y="1677"/>
                        <a:pt x="794" y="1240"/>
                      </a:cubicBezTo>
                      <a:cubicBezTo>
                        <a:pt x="598" y="1026"/>
                        <a:pt x="392" y="812"/>
                        <a:pt x="196" y="589"/>
                      </a:cubicBezTo>
                      <a:cubicBezTo>
                        <a:pt x="116" y="473"/>
                        <a:pt x="44" y="339"/>
                        <a:pt x="18" y="187"/>
                      </a:cubicBezTo>
                      <a:cubicBezTo>
                        <a:pt x="3" y="136"/>
                        <a:pt x="0" y="60"/>
                        <a:pt x="40" y="20"/>
                      </a:cubicBezTo>
                      <a:lnTo>
                        <a:pt x="40" y="20"/>
                      </a:lnTo>
                      <a:cubicBezTo>
                        <a:pt x="0" y="60"/>
                        <a:pt x="1" y="137"/>
                        <a:pt x="9" y="196"/>
                      </a:cubicBezTo>
                      <a:cubicBezTo>
                        <a:pt x="44" y="339"/>
                        <a:pt x="107" y="473"/>
                        <a:pt x="196" y="598"/>
                      </a:cubicBezTo>
                      <a:cubicBezTo>
                        <a:pt x="383" y="821"/>
                        <a:pt x="589" y="1035"/>
                        <a:pt x="785" y="1258"/>
                      </a:cubicBezTo>
                      <a:cubicBezTo>
                        <a:pt x="1177" y="1695"/>
                        <a:pt x="1561" y="2150"/>
                        <a:pt x="1945" y="2596"/>
                      </a:cubicBezTo>
                      <a:lnTo>
                        <a:pt x="3104" y="3934"/>
                      </a:lnTo>
                      <a:lnTo>
                        <a:pt x="3684" y="4603"/>
                      </a:lnTo>
                      <a:lnTo>
                        <a:pt x="3970" y="4933"/>
                      </a:lnTo>
                      <a:lnTo>
                        <a:pt x="4121" y="5103"/>
                      </a:lnTo>
                      <a:lnTo>
                        <a:pt x="4157" y="5147"/>
                      </a:lnTo>
                      <a:lnTo>
                        <a:pt x="4175" y="5165"/>
                      </a:lnTo>
                      <a:cubicBezTo>
                        <a:pt x="4184" y="5174"/>
                        <a:pt x="4184" y="5174"/>
                        <a:pt x="4211" y="5201"/>
                      </a:cubicBezTo>
                      <a:cubicBezTo>
                        <a:pt x="4255" y="5237"/>
                        <a:pt x="4300" y="5237"/>
                        <a:pt x="4327" y="5237"/>
                      </a:cubicBezTo>
                      <a:cubicBezTo>
                        <a:pt x="4362" y="5237"/>
                        <a:pt x="4389" y="5237"/>
                        <a:pt x="4407" y="5228"/>
                      </a:cubicBezTo>
                      <a:cubicBezTo>
                        <a:pt x="4505" y="5201"/>
                        <a:pt x="4576" y="5165"/>
                        <a:pt x="4657" y="5094"/>
                      </a:cubicBezTo>
                      <a:cubicBezTo>
                        <a:pt x="4719" y="5031"/>
                        <a:pt x="4764" y="4969"/>
                        <a:pt x="4808" y="4898"/>
                      </a:cubicBezTo>
                      <a:cubicBezTo>
                        <a:pt x="4826" y="4853"/>
                        <a:pt x="4853" y="4817"/>
                        <a:pt x="4853" y="4746"/>
                      </a:cubicBezTo>
                      <a:cubicBezTo>
                        <a:pt x="4862" y="4728"/>
                        <a:pt x="4862" y="4710"/>
                        <a:pt x="4853" y="4675"/>
                      </a:cubicBezTo>
                      <a:cubicBezTo>
                        <a:pt x="4853" y="4657"/>
                        <a:pt x="4817" y="4612"/>
                        <a:pt x="4817" y="4612"/>
                      </a:cubicBezTo>
                      <a:lnTo>
                        <a:pt x="4773" y="4568"/>
                      </a:lnTo>
                      <a:lnTo>
                        <a:pt x="4630" y="4407"/>
                      </a:lnTo>
                      <a:cubicBezTo>
                        <a:pt x="4434" y="4184"/>
                        <a:pt x="4237" y="3970"/>
                        <a:pt x="4032" y="3747"/>
                      </a:cubicBezTo>
                      <a:cubicBezTo>
                        <a:pt x="3631" y="3319"/>
                        <a:pt x="3220" y="2890"/>
                        <a:pt x="2819" y="2462"/>
                      </a:cubicBezTo>
                      <a:lnTo>
                        <a:pt x="1588" y="1178"/>
                      </a:lnTo>
                      <a:lnTo>
                        <a:pt x="990" y="535"/>
                      </a:lnTo>
                      <a:cubicBezTo>
                        <a:pt x="883" y="428"/>
                        <a:pt x="785" y="312"/>
                        <a:pt x="687" y="205"/>
                      </a:cubicBezTo>
                      <a:cubicBezTo>
                        <a:pt x="572" y="117"/>
                        <a:pt x="431" y="63"/>
                        <a:pt x="289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9134;p40">
                  <a:extLst>
                    <a:ext uri="{FF2B5EF4-FFF2-40B4-BE49-F238E27FC236}">
                      <a16:creationId xmlns:a16="http://schemas.microsoft.com/office/drawing/2014/main" id="{92959B62-F666-889A-962E-4688D95C856F}"/>
                    </a:ext>
                  </a:extLst>
                </p:cNvPr>
                <p:cNvSpPr/>
                <p:nvPr/>
              </p:nvSpPr>
              <p:spPr>
                <a:xfrm>
                  <a:off x="5708275" y="2501825"/>
                  <a:ext cx="30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1071" extrusionOk="0">
                      <a:moveTo>
                        <a:pt x="617" y="1"/>
                      </a:moveTo>
                      <a:cubicBezTo>
                        <a:pt x="532" y="1"/>
                        <a:pt x="444" y="21"/>
                        <a:pt x="357" y="64"/>
                      </a:cubicBezTo>
                      <a:cubicBezTo>
                        <a:pt x="90" y="198"/>
                        <a:pt x="0" y="528"/>
                        <a:pt x="134" y="778"/>
                      </a:cubicBezTo>
                      <a:cubicBezTo>
                        <a:pt x="229" y="956"/>
                        <a:pt x="415" y="1070"/>
                        <a:pt x="610" y="1070"/>
                      </a:cubicBezTo>
                      <a:cubicBezTo>
                        <a:pt x="690" y="1070"/>
                        <a:pt x="771" y="1051"/>
                        <a:pt x="848" y="1010"/>
                      </a:cubicBezTo>
                      <a:cubicBezTo>
                        <a:pt x="1107" y="867"/>
                        <a:pt x="1223" y="546"/>
                        <a:pt x="1080" y="287"/>
                      </a:cubicBezTo>
                      <a:cubicBezTo>
                        <a:pt x="987" y="107"/>
                        <a:pt x="811" y="1"/>
                        <a:pt x="6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9135;p40">
                  <a:extLst>
                    <a:ext uri="{FF2B5EF4-FFF2-40B4-BE49-F238E27FC236}">
                      <a16:creationId xmlns:a16="http://schemas.microsoft.com/office/drawing/2014/main" id="{0F426EB8-FDD3-6624-26FB-5D85A23F79FD}"/>
                    </a:ext>
                  </a:extLst>
                </p:cNvPr>
                <p:cNvSpPr/>
                <p:nvPr/>
              </p:nvSpPr>
              <p:spPr>
                <a:xfrm>
                  <a:off x="5707375" y="2501600"/>
                  <a:ext cx="32825" cy="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1220" extrusionOk="0">
                      <a:moveTo>
                        <a:pt x="393" y="73"/>
                      </a:moveTo>
                      <a:lnTo>
                        <a:pt x="393" y="73"/>
                      </a:lnTo>
                      <a:cubicBezTo>
                        <a:pt x="375" y="82"/>
                        <a:pt x="357" y="92"/>
                        <a:pt x="340" y="103"/>
                      </a:cubicBezTo>
                      <a:lnTo>
                        <a:pt x="340" y="103"/>
                      </a:lnTo>
                      <a:cubicBezTo>
                        <a:pt x="357" y="92"/>
                        <a:pt x="375" y="82"/>
                        <a:pt x="393" y="73"/>
                      </a:cubicBezTo>
                      <a:close/>
                      <a:moveTo>
                        <a:pt x="692" y="1"/>
                      </a:moveTo>
                      <a:cubicBezTo>
                        <a:pt x="588" y="1"/>
                        <a:pt x="486" y="27"/>
                        <a:pt x="393" y="73"/>
                      </a:cubicBezTo>
                      <a:lnTo>
                        <a:pt x="393" y="73"/>
                      </a:lnTo>
                      <a:cubicBezTo>
                        <a:pt x="466" y="37"/>
                        <a:pt x="545" y="19"/>
                        <a:pt x="625" y="19"/>
                      </a:cubicBezTo>
                      <a:cubicBezTo>
                        <a:pt x="682" y="19"/>
                        <a:pt x="739" y="28"/>
                        <a:pt x="795" y="47"/>
                      </a:cubicBezTo>
                      <a:cubicBezTo>
                        <a:pt x="920" y="100"/>
                        <a:pt x="1009" y="207"/>
                        <a:pt x="1045" y="323"/>
                      </a:cubicBezTo>
                      <a:cubicBezTo>
                        <a:pt x="1125" y="555"/>
                        <a:pt x="1000" y="787"/>
                        <a:pt x="822" y="885"/>
                      </a:cubicBezTo>
                      <a:cubicBezTo>
                        <a:pt x="755" y="918"/>
                        <a:pt x="684" y="937"/>
                        <a:pt x="608" y="937"/>
                      </a:cubicBezTo>
                      <a:cubicBezTo>
                        <a:pt x="582" y="937"/>
                        <a:pt x="555" y="934"/>
                        <a:pt x="527" y="930"/>
                      </a:cubicBezTo>
                      <a:cubicBezTo>
                        <a:pt x="429" y="912"/>
                        <a:pt x="322" y="858"/>
                        <a:pt x="242" y="760"/>
                      </a:cubicBezTo>
                      <a:cubicBezTo>
                        <a:pt x="161" y="662"/>
                        <a:pt x="126" y="528"/>
                        <a:pt x="152" y="395"/>
                      </a:cubicBezTo>
                      <a:cubicBezTo>
                        <a:pt x="168" y="280"/>
                        <a:pt x="236" y="171"/>
                        <a:pt x="340" y="103"/>
                      </a:cubicBezTo>
                      <a:lnTo>
                        <a:pt x="340" y="103"/>
                      </a:lnTo>
                      <a:cubicBezTo>
                        <a:pt x="116" y="245"/>
                        <a:pt x="0" y="550"/>
                        <a:pt x="108" y="832"/>
                      </a:cubicBezTo>
                      <a:cubicBezTo>
                        <a:pt x="170" y="983"/>
                        <a:pt x="295" y="1108"/>
                        <a:pt x="456" y="1180"/>
                      </a:cubicBezTo>
                      <a:cubicBezTo>
                        <a:pt x="524" y="1206"/>
                        <a:pt x="599" y="1220"/>
                        <a:pt x="675" y="1220"/>
                      </a:cubicBezTo>
                      <a:cubicBezTo>
                        <a:pt x="777" y="1220"/>
                        <a:pt x="881" y="1195"/>
                        <a:pt x="973" y="1144"/>
                      </a:cubicBezTo>
                      <a:cubicBezTo>
                        <a:pt x="1125" y="1055"/>
                        <a:pt x="1241" y="903"/>
                        <a:pt x="1277" y="734"/>
                      </a:cubicBezTo>
                      <a:cubicBezTo>
                        <a:pt x="1312" y="564"/>
                        <a:pt x="1277" y="377"/>
                        <a:pt x="1178" y="252"/>
                      </a:cubicBezTo>
                      <a:cubicBezTo>
                        <a:pt x="1080" y="118"/>
                        <a:pt x="946" y="38"/>
                        <a:pt x="804" y="11"/>
                      </a:cubicBezTo>
                      <a:cubicBezTo>
                        <a:pt x="766" y="4"/>
                        <a:pt x="729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9136;p40">
                  <a:extLst>
                    <a:ext uri="{FF2B5EF4-FFF2-40B4-BE49-F238E27FC236}">
                      <a16:creationId xmlns:a16="http://schemas.microsoft.com/office/drawing/2014/main" id="{2FB683B7-AF64-C20E-702B-2AB52BEFB2F5}"/>
                    </a:ext>
                  </a:extLst>
                </p:cNvPr>
                <p:cNvSpPr/>
                <p:nvPr/>
              </p:nvSpPr>
              <p:spPr>
                <a:xfrm>
                  <a:off x="5792125" y="2721550"/>
                  <a:ext cx="34150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295" extrusionOk="0">
                      <a:moveTo>
                        <a:pt x="28" y="0"/>
                      </a:moveTo>
                      <a:cubicBezTo>
                        <a:pt x="10" y="0"/>
                        <a:pt x="1" y="9"/>
                        <a:pt x="1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52" y="54"/>
                        <a:pt x="286" y="54"/>
                        <a:pt x="411" y="54"/>
                      </a:cubicBezTo>
                      <a:cubicBezTo>
                        <a:pt x="509" y="54"/>
                        <a:pt x="607" y="54"/>
                        <a:pt x="706" y="63"/>
                      </a:cubicBezTo>
                      <a:cubicBezTo>
                        <a:pt x="982" y="80"/>
                        <a:pt x="1187" y="161"/>
                        <a:pt x="1330" y="295"/>
                      </a:cubicBezTo>
                      <a:lnTo>
                        <a:pt x="1339" y="295"/>
                      </a:lnTo>
                      <a:cubicBezTo>
                        <a:pt x="1348" y="295"/>
                        <a:pt x="1348" y="295"/>
                        <a:pt x="1357" y="286"/>
                      </a:cubicBezTo>
                      <a:cubicBezTo>
                        <a:pt x="1366" y="286"/>
                        <a:pt x="1357" y="268"/>
                        <a:pt x="1357" y="268"/>
                      </a:cubicBezTo>
                      <a:cubicBezTo>
                        <a:pt x="1205" y="125"/>
                        <a:pt x="991" y="45"/>
                        <a:pt x="706" y="27"/>
                      </a:cubicBezTo>
                      <a:cubicBezTo>
                        <a:pt x="607" y="18"/>
                        <a:pt x="509" y="18"/>
                        <a:pt x="411" y="18"/>
                      </a:cubicBezTo>
                      <a:cubicBezTo>
                        <a:pt x="286" y="18"/>
                        <a:pt x="152" y="18"/>
                        <a:pt x="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9137;p40">
                  <a:extLst>
                    <a:ext uri="{FF2B5EF4-FFF2-40B4-BE49-F238E27FC236}">
                      <a16:creationId xmlns:a16="http://schemas.microsoft.com/office/drawing/2014/main" id="{21E772EA-D44C-E444-E05D-5474AD7373CF}"/>
                    </a:ext>
                  </a:extLst>
                </p:cNvPr>
                <p:cNvSpPr/>
                <p:nvPr/>
              </p:nvSpPr>
              <p:spPr>
                <a:xfrm>
                  <a:off x="5564650" y="2685175"/>
                  <a:ext cx="31025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189" extrusionOk="0">
                      <a:moveTo>
                        <a:pt x="528" y="0"/>
                      </a:moveTo>
                      <a:cubicBezTo>
                        <a:pt x="349" y="0"/>
                        <a:pt x="167" y="44"/>
                        <a:pt x="9" y="126"/>
                      </a:cubicBezTo>
                      <a:cubicBezTo>
                        <a:pt x="0" y="135"/>
                        <a:pt x="0" y="144"/>
                        <a:pt x="0" y="153"/>
                      </a:cubicBezTo>
                      <a:cubicBezTo>
                        <a:pt x="7" y="159"/>
                        <a:pt x="13" y="165"/>
                        <a:pt x="19" y="165"/>
                      </a:cubicBezTo>
                      <a:cubicBezTo>
                        <a:pt x="22" y="165"/>
                        <a:pt x="24" y="164"/>
                        <a:pt x="27" y="162"/>
                      </a:cubicBezTo>
                      <a:cubicBezTo>
                        <a:pt x="179" y="80"/>
                        <a:pt x="351" y="40"/>
                        <a:pt x="523" y="40"/>
                      </a:cubicBezTo>
                      <a:cubicBezTo>
                        <a:pt x="614" y="40"/>
                        <a:pt x="705" y="51"/>
                        <a:pt x="794" y="72"/>
                      </a:cubicBezTo>
                      <a:cubicBezTo>
                        <a:pt x="839" y="90"/>
                        <a:pt x="892" y="99"/>
                        <a:pt x="937" y="117"/>
                      </a:cubicBezTo>
                      <a:cubicBezTo>
                        <a:pt x="1026" y="153"/>
                        <a:pt x="1124" y="179"/>
                        <a:pt x="1223" y="188"/>
                      </a:cubicBezTo>
                      <a:cubicBezTo>
                        <a:pt x="1231" y="188"/>
                        <a:pt x="1240" y="179"/>
                        <a:pt x="1240" y="171"/>
                      </a:cubicBezTo>
                      <a:cubicBezTo>
                        <a:pt x="1240" y="162"/>
                        <a:pt x="1231" y="153"/>
                        <a:pt x="1223" y="153"/>
                      </a:cubicBezTo>
                      <a:cubicBezTo>
                        <a:pt x="1133" y="144"/>
                        <a:pt x="1035" y="117"/>
                        <a:pt x="946" y="81"/>
                      </a:cubicBezTo>
                      <a:cubicBezTo>
                        <a:pt x="901" y="63"/>
                        <a:pt x="857" y="55"/>
                        <a:pt x="803" y="37"/>
                      </a:cubicBezTo>
                      <a:cubicBezTo>
                        <a:pt x="714" y="12"/>
                        <a:pt x="621" y="0"/>
                        <a:pt x="5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9138;p40">
                  <a:extLst>
                    <a:ext uri="{FF2B5EF4-FFF2-40B4-BE49-F238E27FC236}">
                      <a16:creationId xmlns:a16="http://schemas.microsoft.com/office/drawing/2014/main" id="{71FE3EF8-C9BE-1CD7-718B-EDB0AE4A64F1}"/>
                    </a:ext>
                  </a:extLst>
                </p:cNvPr>
                <p:cNvSpPr/>
                <p:nvPr/>
              </p:nvSpPr>
              <p:spPr>
                <a:xfrm>
                  <a:off x="5574225" y="2689200"/>
                  <a:ext cx="14300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97" extrusionOk="0">
                      <a:moveTo>
                        <a:pt x="545" y="1"/>
                      </a:moveTo>
                      <a:lnTo>
                        <a:pt x="10" y="161"/>
                      </a:lnTo>
                      <a:cubicBezTo>
                        <a:pt x="1" y="161"/>
                        <a:pt x="1" y="179"/>
                        <a:pt x="1" y="188"/>
                      </a:cubicBezTo>
                      <a:cubicBezTo>
                        <a:pt x="1" y="197"/>
                        <a:pt x="10" y="197"/>
                        <a:pt x="19" y="197"/>
                      </a:cubicBezTo>
                      <a:lnTo>
                        <a:pt x="28" y="197"/>
                      </a:lnTo>
                      <a:lnTo>
                        <a:pt x="563" y="36"/>
                      </a:lnTo>
                      <a:cubicBezTo>
                        <a:pt x="572" y="27"/>
                        <a:pt x="572" y="18"/>
                        <a:pt x="572" y="10"/>
                      </a:cubicBezTo>
                      <a:cubicBezTo>
                        <a:pt x="572" y="1"/>
                        <a:pt x="563" y="1"/>
                        <a:pt x="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9139;p40">
                  <a:extLst>
                    <a:ext uri="{FF2B5EF4-FFF2-40B4-BE49-F238E27FC236}">
                      <a16:creationId xmlns:a16="http://schemas.microsoft.com/office/drawing/2014/main" id="{30148D83-745A-F905-9EE2-1153D1DA35EA}"/>
                    </a:ext>
                  </a:extLst>
                </p:cNvPr>
                <p:cNvSpPr/>
                <p:nvPr/>
              </p:nvSpPr>
              <p:spPr>
                <a:xfrm>
                  <a:off x="5581375" y="2692775"/>
                  <a:ext cx="1652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260" extrusionOk="0">
                      <a:moveTo>
                        <a:pt x="634" y="0"/>
                      </a:moveTo>
                      <a:lnTo>
                        <a:pt x="18" y="223"/>
                      </a:lnTo>
                      <a:cubicBezTo>
                        <a:pt x="9" y="223"/>
                        <a:pt x="0" y="241"/>
                        <a:pt x="9" y="250"/>
                      </a:cubicBezTo>
                      <a:cubicBezTo>
                        <a:pt x="9" y="259"/>
                        <a:pt x="18" y="259"/>
                        <a:pt x="27" y="259"/>
                      </a:cubicBezTo>
                      <a:lnTo>
                        <a:pt x="643" y="36"/>
                      </a:lnTo>
                      <a:cubicBezTo>
                        <a:pt x="652" y="36"/>
                        <a:pt x="661" y="18"/>
                        <a:pt x="661" y="9"/>
                      </a:cubicBezTo>
                      <a:cubicBezTo>
                        <a:pt x="652" y="0"/>
                        <a:pt x="643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9140;p40">
                  <a:extLst>
                    <a:ext uri="{FF2B5EF4-FFF2-40B4-BE49-F238E27FC236}">
                      <a16:creationId xmlns:a16="http://schemas.microsoft.com/office/drawing/2014/main" id="{79A83350-22FB-C618-E8E1-7C7F30AD9D03}"/>
                    </a:ext>
                  </a:extLst>
                </p:cNvPr>
                <p:cNvSpPr/>
                <p:nvPr/>
              </p:nvSpPr>
              <p:spPr>
                <a:xfrm>
                  <a:off x="5589175" y="2697675"/>
                  <a:ext cx="1542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60" extrusionOk="0">
                      <a:moveTo>
                        <a:pt x="589" y="1"/>
                      </a:moveTo>
                      <a:cubicBezTo>
                        <a:pt x="384" y="54"/>
                        <a:pt x="197" y="126"/>
                        <a:pt x="10" y="224"/>
                      </a:cubicBezTo>
                      <a:cubicBezTo>
                        <a:pt x="1" y="233"/>
                        <a:pt x="1" y="241"/>
                        <a:pt x="10" y="250"/>
                      </a:cubicBezTo>
                      <a:cubicBezTo>
                        <a:pt x="10" y="259"/>
                        <a:pt x="18" y="259"/>
                        <a:pt x="18" y="259"/>
                      </a:cubicBezTo>
                      <a:lnTo>
                        <a:pt x="27" y="259"/>
                      </a:lnTo>
                      <a:cubicBezTo>
                        <a:pt x="206" y="161"/>
                        <a:pt x="402" y="90"/>
                        <a:pt x="598" y="36"/>
                      </a:cubicBezTo>
                      <a:cubicBezTo>
                        <a:pt x="607" y="36"/>
                        <a:pt x="616" y="27"/>
                        <a:pt x="607" y="18"/>
                      </a:cubicBezTo>
                      <a:cubicBezTo>
                        <a:pt x="607" y="10"/>
                        <a:pt x="598" y="1"/>
                        <a:pt x="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9141;p40">
                  <a:extLst>
                    <a:ext uri="{FF2B5EF4-FFF2-40B4-BE49-F238E27FC236}">
                      <a16:creationId xmlns:a16="http://schemas.microsoft.com/office/drawing/2014/main" id="{111851B2-C71A-070A-9FBD-CE7918A6610F}"/>
                    </a:ext>
                  </a:extLst>
                </p:cNvPr>
                <p:cNvSpPr/>
                <p:nvPr/>
              </p:nvSpPr>
              <p:spPr>
                <a:xfrm>
                  <a:off x="5595425" y="2702800"/>
                  <a:ext cx="15625" cy="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269" extrusionOk="0">
                      <a:moveTo>
                        <a:pt x="598" y="1"/>
                      </a:moveTo>
                      <a:cubicBezTo>
                        <a:pt x="402" y="72"/>
                        <a:pt x="206" y="144"/>
                        <a:pt x="9" y="233"/>
                      </a:cubicBezTo>
                      <a:cubicBezTo>
                        <a:pt x="0" y="233"/>
                        <a:pt x="0" y="251"/>
                        <a:pt x="0" y="260"/>
                      </a:cubicBezTo>
                      <a:cubicBezTo>
                        <a:pt x="9" y="260"/>
                        <a:pt x="9" y="268"/>
                        <a:pt x="18" y="268"/>
                      </a:cubicBezTo>
                      <a:lnTo>
                        <a:pt x="27" y="268"/>
                      </a:lnTo>
                      <a:cubicBezTo>
                        <a:pt x="215" y="179"/>
                        <a:pt x="411" y="108"/>
                        <a:pt x="607" y="36"/>
                      </a:cubicBezTo>
                      <a:cubicBezTo>
                        <a:pt x="616" y="36"/>
                        <a:pt x="625" y="28"/>
                        <a:pt x="616" y="10"/>
                      </a:cubicBezTo>
                      <a:cubicBezTo>
                        <a:pt x="616" y="1"/>
                        <a:pt x="607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9142;p40">
                  <a:extLst>
                    <a:ext uri="{FF2B5EF4-FFF2-40B4-BE49-F238E27FC236}">
                      <a16:creationId xmlns:a16="http://schemas.microsoft.com/office/drawing/2014/main" id="{98166FF3-CB7F-D0BC-77A5-DB77575D06BA}"/>
                    </a:ext>
                  </a:extLst>
                </p:cNvPr>
                <p:cNvSpPr/>
                <p:nvPr/>
              </p:nvSpPr>
              <p:spPr>
                <a:xfrm>
                  <a:off x="5603225" y="2707625"/>
                  <a:ext cx="14975" cy="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272" extrusionOk="0">
                      <a:moveTo>
                        <a:pt x="579" y="0"/>
                      </a:moveTo>
                      <a:cubicBezTo>
                        <a:pt x="577" y="0"/>
                        <a:pt x="574" y="1"/>
                        <a:pt x="572" y="4"/>
                      </a:cubicBezTo>
                      <a:cubicBezTo>
                        <a:pt x="375" y="58"/>
                        <a:pt x="188" y="138"/>
                        <a:pt x="10" y="236"/>
                      </a:cubicBezTo>
                      <a:cubicBezTo>
                        <a:pt x="1" y="236"/>
                        <a:pt x="1" y="254"/>
                        <a:pt x="1" y="263"/>
                      </a:cubicBezTo>
                      <a:cubicBezTo>
                        <a:pt x="1" y="263"/>
                        <a:pt x="10" y="272"/>
                        <a:pt x="19" y="272"/>
                      </a:cubicBezTo>
                      <a:cubicBezTo>
                        <a:pt x="19" y="272"/>
                        <a:pt x="27" y="272"/>
                        <a:pt x="27" y="263"/>
                      </a:cubicBezTo>
                      <a:cubicBezTo>
                        <a:pt x="206" y="174"/>
                        <a:pt x="384" y="93"/>
                        <a:pt x="581" y="40"/>
                      </a:cubicBezTo>
                      <a:cubicBezTo>
                        <a:pt x="589" y="31"/>
                        <a:pt x="598" y="22"/>
                        <a:pt x="589" y="13"/>
                      </a:cubicBezTo>
                      <a:cubicBezTo>
                        <a:pt x="589" y="7"/>
                        <a:pt x="585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9143;p40">
                  <a:extLst>
                    <a:ext uri="{FF2B5EF4-FFF2-40B4-BE49-F238E27FC236}">
                      <a16:creationId xmlns:a16="http://schemas.microsoft.com/office/drawing/2014/main" id="{2F6771C6-ADC1-0715-ECA6-C2949130C503}"/>
                    </a:ext>
                  </a:extLst>
                </p:cNvPr>
                <p:cNvSpPr/>
                <p:nvPr/>
              </p:nvSpPr>
              <p:spPr>
                <a:xfrm>
                  <a:off x="5610600" y="2711275"/>
                  <a:ext cx="151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260" extrusionOk="0">
                      <a:moveTo>
                        <a:pt x="580" y="1"/>
                      </a:moveTo>
                      <a:cubicBezTo>
                        <a:pt x="384" y="36"/>
                        <a:pt x="178" y="108"/>
                        <a:pt x="9" y="224"/>
                      </a:cubicBezTo>
                      <a:cubicBezTo>
                        <a:pt x="0" y="233"/>
                        <a:pt x="0" y="242"/>
                        <a:pt x="9" y="251"/>
                      </a:cubicBezTo>
                      <a:cubicBezTo>
                        <a:pt x="9" y="251"/>
                        <a:pt x="18" y="260"/>
                        <a:pt x="18" y="260"/>
                      </a:cubicBezTo>
                      <a:cubicBezTo>
                        <a:pt x="27" y="260"/>
                        <a:pt x="27" y="260"/>
                        <a:pt x="36" y="251"/>
                      </a:cubicBezTo>
                      <a:cubicBezTo>
                        <a:pt x="196" y="144"/>
                        <a:pt x="393" y="72"/>
                        <a:pt x="589" y="45"/>
                      </a:cubicBezTo>
                      <a:cubicBezTo>
                        <a:pt x="598" y="36"/>
                        <a:pt x="607" y="28"/>
                        <a:pt x="607" y="19"/>
                      </a:cubicBezTo>
                      <a:cubicBezTo>
                        <a:pt x="607" y="10"/>
                        <a:pt x="589" y="1"/>
                        <a:pt x="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9144;p40">
                  <a:extLst>
                    <a:ext uri="{FF2B5EF4-FFF2-40B4-BE49-F238E27FC236}">
                      <a16:creationId xmlns:a16="http://schemas.microsoft.com/office/drawing/2014/main" id="{7149D950-90BD-58B0-688C-6F3A4E2F6021}"/>
                    </a:ext>
                  </a:extLst>
                </p:cNvPr>
                <p:cNvSpPr/>
                <p:nvPr/>
              </p:nvSpPr>
              <p:spPr>
                <a:xfrm>
                  <a:off x="5616400" y="2713875"/>
                  <a:ext cx="16075" cy="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308" extrusionOk="0">
                      <a:moveTo>
                        <a:pt x="623" y="0"/>
                      </a:moveTo>
                      <a:cubicBezTo>
                        <a:pt x="621" y="0"/>
                        <a:pt x="618" y="1"/>
                        <a:pt x="616" y="4"/>
                      </a:cubicBezTo>
                      <a:cubicBezTo>
                        <a:pt x="419" y="102"/>
                        <a:pt x="214" y="191"/>
                        <a:pt x="18" y="271"/>
                      </a:cubicBezTo>
                      <a:cubicBezTo>
                        <a:pt x="9" y="280"/>
                        <a:pt x="0" y="289"/>
                        <a:pt x="0" y="298"/>
                      </a:cubicBezTo>
                      <a:cubicBezTo>
                        <a:pt x="9" y="307"/>
                        <a:pt x="18" y="307"/>
                        <a:pt x="18" y="307"/>
                      </a:cubicBezTo>
                      <a:lnTo>
                        <a:pt x="27" y="307"/>
                      </a:lnTo>
                      <a:cubicBezTo>
                        <a:pt x="232" y="227"/>
                        <a:pt x="437" y="138"/>
                        <a:pt x="633" y="31"/>
                      </a:cubicBezTo>
                      <a:cubicBezTo>
                        <a:pt x="642" y="31"/>
                        <a:pt x="642" y="22"/>
                        <a:pt x="642" y="13"/>
                      </a:cubicBezTo>
                      <a:cubicBezTo>
                        <a:pt x="636" y="6"/>
                        <a:pt x="630" y="0"/>
                        <a:pt x="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9145;p40">
                  <a:extLst>
                    <a:ext uri="{FF2B5EF4-FFF2-40B4-BE49-F238E27FC236}">
                      <a16:creationId xmlns:a16="http://schemas.microsoft.com/office/drawing/2014/main" id="{5D5709CD-1050-C570-BE80-953D1C640B91}"/>
                    </a:ext>
                  </a:extLst>
                </p:cNvPr>
                <p:cNvSpPr/>
                <p:nvPr/>
              </p:nvSpPr>
              <p:spPr>
                <a:xfrm>
                  <a:off x="5624875" y="2715750"/>
                  <a:ext cx="1807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384" extrusionOk="0">
                      <a:moveTo>
                        <a:pt x="696" y="0"/>
                      </a:moveTo>
                      <a:cubicBezTo>
                        <a:pt x="455" y="89"/>
                        <a:pt x="223" y="205"/>
                        <a:pt x="9" y="348"/>
                      </a:cubicBezTo>
                      <a:cubicBezTo>
                        <a:pt x="0" y="357"/>
                        <a:pt x="0" y="366"/>
                        <a:pt x="9" y="375"/>
                      </a:cubicBezTo>
                      <a:cubicBezTo>
                        <a:pt x="9" y="384"/>
                        <a:pt x="18" y="384"/>
                        <a:pt x="27" y="384"/>
                      </a:cubicBezTo>
                      <a:lnTo>
                        <a:pt x="36" y="384"/>
                      </a:lnTo>
                      <a:cubicBezTo>
                        <a:pt x="241" y="241"/>
                        <a:pt x="473" y="125"/>
                        <a:pt x="705" y="36"/>
                      </a:cubicBezTo>
                      <a:cubicBezTo>
                        <a:pt x="714" y="36"/>
                        <a:pt x="723" y="27"/>
                        <a:pt x="714" y="18"/>
                      </a:cubicBezTo>
                      <a:cubicBezTo>
                        <a:pt x="714" y="9"/>
                        <a:pt x="705" y="0"/>
                        <a:pt x="6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9146;p40">
                  <a:extLst>
                    <a:ext uri="{FF2B5EF4-FFF2-40B4-BE49-F238E27FC236}">
                      <a16:creationId xmlns:a16="http://schemas.microsoft.com/office/drawing/2014/main" id="{3F3ABC63-8437-C80C-9C0D-7B2DFC70CEE6}"/>
                    </a:ext>
                  </a:extLst>
                </p:cNvPr>
                <p:cNvSpPr/>
                <p:nvPr/>
              </p:nvSpPr>
              <p:spPr>
                <a:xfrm>
                  <a:off x="5632000" y="2720100"/>
                  <a:ext cx="192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89" extrusionOk="0">
                      <a:moveTo>
                        <a:pt x="741" y="1"/>
                      </a:moveTo>
                      <a:cubicBezTo>
                        <a:pt x="738" y="1"/>
                        <a:pt x="735" y="2"/>
                        <a:pt x="732" y="5"/>
                      </a:cubicBezTo>
                      <a:cubicBezTo>
                        <a:pt x="500" y="130"/>
                        <a:pt x="259" y="245"/>
                        <a:pt x="18" y="353"/>
                      </a:cubicBezTo>
                      <a:cubicBezTo>
                        <a:pt x="9" y="353"/>
                        <a:pt x="0" y="370"/>
                        <a:pt x="9" y="379"/>
                      </a:cubicBezTo>
                      <a:cubicBezTo>
                        <a:pt x="9" y="379"/>
                        <a:pt x="18" y="388"/>
                        <a:pt x="27" y="388"/>
                      </a:cubicBezTo>
                      <a:lnTo>
                        <a:pt x="36" y="388"/>
                      </a:lnTo>
                      <a:cubicBezTo>
                        <a:pt x="277" y="281"/>
                        <a:pt x="518" y="165"/>
                        <a:pt x="750" y="31"/>
                      </a:cubicBezTo>
                      <a:cubicBezTo>
                        <a:pt x="759" y="31"/>
                        <a:pt x="768" y="22"/>
                        <a:pt x="759" y="14"/>
                      </a:cubicBezTo>
                      <a:cubicBezTo>
                        <a:pt x="759" y="7"/>
                        <a:pt x="750" y="1"/>
                        <a:pt x="7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9147;p40">
                  <a:extLst>
                    <a:ext uri="{FF2B5EF4-FFF2-40B4-BE49-F238E27FC236}">
                      <a16:creationId xmlns:a16="http://schemas.microsoft.com/office/drawing/2014/main" id="{50450EED-82FF-71D1-8994-EB9C56E3E0AB}"/>
                    </a:ext>
                  </a:extLst>
                </p:cNvPr>
                <p:cNvSpPr/>
                <p:nvPr/>
              </p:nvSpPr>
              <p:spPr>
                <a:xfrm>
                  <a:off x="5641825" y="2724225"/>
                  <a:ext cx="16950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349" extrusionOk="0">
                      <a:moveTo>
                        <a:pt x="651" y="0"/>
                      </a:moveTo>
                      <a:cubicBezTo>
                        <a:pt x="428" y="80"/>
                        <a:pt x="214" y="188"/>
                        <a:pt x="9" y="312"/>
                      </a:cubicBezTo>
                      <a:cubicBezTo>
                        <a:pt x="0" y="321"/>
                        <a:pt x="0" y="330"/>
                        <a:pt x="0" y="339"/>
                      </a:cubicBezTo>
                      <a:cubicBezTo>
                        <a:pt x="9" y="348"/>
                        <a:pt x="9" y="348"/>
                        <a:pt x="18" y="348"/>
                      </a:cubicBezTo>
                      <a:lnTo>
                        <a:pt x="27" y="348"/>
                      </a:lnTo>
                      <a:cubicBezTo>
                        <a:pt x="223" y="223"/>
                        <a:pt x="437" y="116"/>
                        <a:pt x="660" y="36"/>
                      </a:cubicBezTo>
                      <a:cubicBezTo>
                        <a:pt x="669" y="36"/>
                        <a:pt x="678" y="27"/>
                        <a:pt x="678" y="18"/>
                      </a:cubicBezTo>
                      <a:cubicBezTo>
                        <a:pt x="669" y="9"/>
                        <a:pt x="660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9148;p40">
                  <a:extLst>
                    <a:ext uri="{FF2B5EF4-FFF2-40B4-BE49-F238E27FC236}">
                      <a16:creationId xmlns:a16="http://schemas.microsoft.com/office/drawing/2014/main" id="{E9E18713-C71C-69BB-9967-64121BE8FC48}"/>
                    </a:ext>
                  </a:extLst>
                </p:cNvPr>
                <p:cNvSpPr/>
                <p:nvPr/>
              </p:nvSpPr>
              <p:spPr>
                <a:xfrm>
                  <a:off x="5649850" y="2727250"/>
                  <a:ext cx="183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370" extrusionOk="0">
                      <a:moveTo>
                        <a:pt x="714" y="0"/>
                      </a:moveTo>
                      <a:cubicBezTo>
                        <a:pt x="711" y="0"/>
                        <a:pt x="708" y="1"/>
                        <a:pt x="705" y="4"/>
                      </a:cubicBezTo>
                      <a:cubicBezTo>
                        <a:pt x="464" y="93"/>
                        <a:pt x="232" y="200"/>
                        <a:pt x="9" y="334"/>
                      </a:cubicBezTo>
                      <a:cubicBezTo>
                        <a:pt x="0" y="343"/>
                        <a:pt x="0" y="352"/>
                        <a:pt x="9" y="361"/>
                      </a:cubicBezTo>
                      <a:cubicBezTo>
                        <a:pt x="9" y="370"/>
                        <a:pt x="18" y="370"/>
                        <a:pt x="27" y="370"/>
                      </a:cubicBezTo>
                      <a:lnTo>
                        <a:pt x="36" y="370"/>
                      </a:lnTo>
                      <a:cubicBezTo>
                        <a:pt x="250" y="236"/>
                        <a:pt x="482" y="120"/>
                        <a:pt x="723" y="31"/>
                      </a:cubicBezTo>
                      <a:cubicBezTo>
                        <a:pt x="732" y="31"/>
                        <a:pt x="732" y="22"/>
                        <a:pt x="732" y="13"/>
                      </a:cubicBezTo>
                      <a:cubicBezTo>
                        <a:pt x="732" y="7"/>
                        <a:pt x="723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9149;p40">
                  <a:extLst>
                    <a:ext uri="{FF2B5EF4-FFF2-40B4-BE49-F238E27FC236}">
                      <a16:creationId xmlns:a16="http://schemas.microsoft.com/office/drawing/2014/main" id="{54CD6659-F062-EC32-0B4A-19A1E3798F57}"/>
                    </a:ext>
                  </a:extLst>
                </p:cNvPr>
                <p:cNvSpPr/>
                <p:nvPr/>
              </p:nvSpPr>
              <p:spPr>
                <a:xfrm>
                  <a:off x="5658975" y="2729025"/>
                  <a:ext cx="167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353" extrusionOk="0">
                      <a:moveTo>
                        <a:pt x="651" y="1"/>
                      </a:moveTo>
                      <a:cubicBezTo>
                        <a:pt x="648" y="1"/>
                        <a:pt x="646" y="2"/>
                        <a:pt x="643" y="4"/>
                      </a:cubicBezTo>
                      <a:lnTo>
                        <a:pt x="19" y="317"/>
                      </a:lnTo>
                      <a:cubicBezTo>
                        <a:pt x="10" y="317"/>
                        <a:pt x="1" y="326"/>
                        <a:pt x="10" y="343"/>
                      </a:cubicBezTo>
                      <a:cubicBezTo>
                        <a:pt x="10" y="343"/>
                        <a:pt x="19" y="352"/>
                        <a:pt x="28" y="352"/>
                      </a:cubicBezTo>
                      <a:cubicBezTo>
                        <a:pt x="28" y="352"/>
                        <a:pt x="28" y="352"/>
                        <a:pt x="37" y="343"/>
                      </a:cubicBezTo>
                      <a:lnTo>
                        <a:pt x="661" y="40"/>
                      </a:lnTo>
                      <a:cubicBezTo>
                        <a:pt x="670" y="31"/>
                        <a:pt x="670" y="22"/>
                        <a:pt x="670" y="13"/>
                      </a:cubicBezTo>
                      <a:cubicBezTo>
                        <a:pt x="664" y="7"/>
                        <a:pt x="657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9150;p40">
                  <a:extLst>
                    <a:ext uri="{FF2B5EF4-FFF2-40B4-BE49-F238E27FC236}">
                      <a16:creationId xmlns:a16="http://schemas.microsoft.com/office/drawing/2014/main" id="{F05065ED-C53E-1111-8454-56D851CB0528}"/>
                    </a:ext>
                  </a:extLst>
                </p:cNvPr>
                <p:cNvSpPr/>
                <p:nvPr/>
              </p:nvSpPr>
              <p:spPr>
                <a:xfrm>
                  <a:off x="5666125" y="2731350"/>
                  <a:ext cx="17650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349" extrusionOk="0">
                      <a:moveTo>
                        <a:pt x="678" y="1"/>
                      </a:moveTo>
                      <a:cubicBezTo>
                        <a:pt x="464" y="117"/>
                        <a:pt x="241" y="215"/>
                        <a:pt x="18" y="313"/>
                      </a:cubicBezTo>
                      <a:cubicBezTo>
                        <a:pt x="9" y="313"/>
                        <a:pt x="0" y="322"/>
                        <a:pt x="9" y="331"/>
                      </a:cubicBezTo>
                      <a:cubicBezTo>
                        <a:pt x="9" y="340"/>
                        <a:pt x="18" y="349"/>
                        <a:pt x="27" y="349"/>
                      </a:cubicBezTo>
                      <a:cubicBezTo>
                        <a:pt x="27" y="349"/>
                        <a:pt x="27" y="349"/>
                        <a:pt x="36" y="340"/>
                      </a:cubicBezTo>
                      <a:cubicBezTo>
                        <a:pt x="259" y="250"/>
                        <a:pt x="482" y="152"/>
                        <a:pt x="696" y="36"/>
                      </a:cubicBezTo>
                      <a:cubicBezTo>
                        <a:pt x="705" y="36"/>
                        <a:pt x="705" y="19"/>
                        <a:pt x="705" y="10"/>
                      </a:cubicBezTo>
                      <a:cubicBezTo>
                        <a:pt x="696" y="1"/>
                        <a:pt x="687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9151;p40">
                  <a:extLst>
                    <a:ext uri="{FF2B5EF4-FFF2-40B4-BE49-F238E27FC236}">
                      <a16:creationId xmlns:a16="http://schemas.microsoft.com/office/drawing/2014/main" id="{A9A8EABB-8C73-C5C0-DC7F-E65353A8180C}"/>
                    </a:ext>
                  </a:extLst>
                </p:cNvPr>
                <p:cNvSpPr/>
                <p:nvPr/>
              </p:nvSpPr>
              <p:spPr>
                <a:xfrm>
                  <a:off x="5677050" y="2732700"/>
                  <a:ext cx="185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420" extrusionOk="0">
                      <a:moveTo>
                        <a:pt x="714" y="0"/>
                      </a:moveTo>
                      <a:cubicBezTo>
                        <a:pt x="456" y="89"/>
                        <a:pt x="224" y="223"/>
                        <a:pt x="9" y="384"/>
                      </a:cubicBezTo>
                      <a:cubicBezTo>
                        <a:pt x="1" y="393"/>
                        <a:pt x="1" y="402"/>
                        <a:pt x="9" y="411"/>
                      </a:cubicBezTo>
                      <a:cubicBezTo>
                        <a:pt x="9" y="419"/>
                        <a:pt x="18" y="419"/>
                        <a:pt x="18" y="419"/>
                      </a:cubicBezTo>
                      <a:lnTo>
                        <a:pt x="27" y="419"/>
                      </a:lnTo>
                      <a:cubicBezTo>
                        <a:pt x="241" y="250"/>
                        <a:pt x="473" y="125"/>
                        <a:pt x="723" y="36"/>
                      </a:cubicBezTo>
                      <a:cubicBezTo>
                        <a:pt x="732" y="27"/>
                        <a:pt x="741" y="18"/>
                        <a:pt x="741" y="9"/>
                      </a:cubicBezTo>
                      <a:cubicBezTo>
                        <a:pt x="732" y="0"/>
                        <a:pt x="723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9152;p40">
                  <a:extLst>
                    <a:ext uri="{FF2B5EF4-FFF2-40B4-BE49-F238E27FC236}">
                      <a16:creationId xmlns:a16="http://schemas.microsoft.com/office/drawing/2014/main" id="{2120A5C2-5C18-B9EE-39F6-0ABA19318004}"/>
                    </a:ext>
                  </a:extLst>
                </p:cNvPr>
                <p:cNvSpPr/>
                <p:nvPr/>
              </p:nvSpPr>
              <p:spPr>
                <a:xfrm>
                  <a:off x="5688425" y="2732525"/>
                  <a:ext cx="221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472" extrusionOk="0">
                      <a:moveTo>
                        <a:pt x="869" y="1"/>
                      </a:moveTo>
                      <a:cubicBezTo>
                        <a:pt x="866" y="1"/>
                        <a:pt x="861" y="3"/>
                        <a:pt x="857" y="7"/>
                      </a:cubicBezTo>
                      <a:cubicBezTo>
                        <a:pt x="571" y="141"/>
                        <a:pt x="286" y="284"/>
                        <a:pt x="9" y="435"/>
                      </a:cubicBezTo>
                      <a:cubicBezTo>
                        <a:pt x="1" y="444"/>
                        <a:pt x="1" y="453"/>
                        <a:pt x="1" y="462"/>
                      </a:cubicBezTo>
                      <a:cubicBezTo>
                        <a:pt x="9" y="471"/>
                        <a:pt x="9" y="471"/>
                        <a:pt x="18" y="471"/>
                      </a:cubicBezTo>
                      <a:lnTo>
                        <a:pt x="27" y="471"/>
                      </a:lnTo>
                      <a:cubicBezTo>
                        <a:pt x="304" y="319"/>
                        <a:pt x="589" y="177"/>
                        <a:pt x="866" y="34"/>
                      </a:cubicBezTo>
                      <a:cubicBezTo>
                        <a:pt x="875" y="34"/>
                        <a:pt x="884" y="25"/>
                        <a:pt x="875" y="7"/>
                      </a:cubicBezTo>
                      <a:cubicBezTo>
                        <a:pt x="875" y="3"/>
                        <a:pt x="873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9153;p40">
                  <a:extLst>
                    <a:ext uri="{FF2B5EF4-FFF2-40B4-BE49-F238E27FC236}">
                      <a16:creationId xmlns:a16="http://schemas.microsoft.com/office/drawing/2014/main" id="{792EF589-0E8E-1AC7-0538-771D00B7F069}"/>
                    </a:ext>
                  </a:extLst>
                </p:cNvPr>
                <p:cNvSpPr/>
                <p:nvPr/>
              </p:nvSpPr>
              <p:spPr>
                <a:xfrm>
                  <a:off x="5698025" y="2733500"/>
                  <a:ext cx="2342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04" extrusionOk="0">
                      <a:moveTo>
                        <a:pt x="918" y="0"/>
                      </a:moveTo>
                      <a:cubicBezTo>
                        <a:pt x="915" y="0"/>
                        <a:pt x="913" y="1"/>
                        <a:pt x="910" y="4"/>
                      </a:cubicBezTo>
                      <a:lnTo>
                        <a:pt x="116" y="396"/>
                      </a:lnTo>
                      <a:cubicBezTo>
                        <a:pt x="80" y="414"/>
                        <a:pt x="36" y="432"/>
                        <a:pt x="9" y="477"/>
                      </a:cubicBezTo>
                      <a:cubicBezTo>
                        <a:pt x="0" y="486"/>
                        <a:pt x="0" y="495"/>
                        <a:pt x="9" y="503"/>
                      </a:cubicBezTo>
                      <a:lnTo>
                        <a:pt x="18" y="503"/>
                      </a:lnTo>
                      <a:cubicBezTo>
                        <a:pt x="27" y="503"/>
                        <a:pt x="36" y="503"/>
                        <a:pt x="36" y="495"/>
                      </a:cubicBezTo>
                      <a:cubicBezTo>
                        <a:pt x="63" y="468"/>
                        <a:pt x="98" y="441"/>
                        <a:pt x="134" y="432"/>
                      </a:cubicBezTo>
                      <a:lnTo>
                        <a:pt x="928" y="40"/>
                      </a:lnTo>
                      <a:cubicBezTo>
                        <a:pt x="937" y="31"/>
                        <a:pt x="937" y="22"/>
                        <a:pt x="937" y="13"/>
                      </a:cubicBezTo>
                      <a:cubicBezTo>
                        <a:pt x="931" y="7"/>
                        <a:pt x="924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9154;p40">
                  <a:extLst>
                    <a:ext uri="{FF2B5EF4-FFF2-40B4-BE49-F238E27FC236}">
                      <a16:creationId xmlns:a16="http://schemas.microsoft.com/office/drawing/2014/main" id="{57B171E4-F1B3-18E2-C8C9-9155EEA0F0E6}"/>
                    </a:ext>
                  </a:extLst>
                </p:cNvPr>
                <p:cNvSpPr/>
                <p:nvPr/>
              </p:nvSpPr>
              <p:spPr>
                <a:xfrm>
                  <a:off x="5702475" y="2734475"/>
                  <a:ext cx="29475" cy="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733" extrusionOk="0">
                      <a:moveTo>
                        <a:pt x="1151" y="1"/>
                      </a:moveTo>
                      <a:cubicBezTo>
                        <a:pt x="910" y="117"/>
                        <a:pt x="473" y="402"/>
                        <a:pt x="179" y="598"/>
                      </a:cubicBezTo>
                      <a:cubicBezTo>
                        <a:pt x="117" y="634"/>
                        <a:pt x="63" y="670"/>
                        <a:pt x="18" y="705"/>
                      </a:cubicBezTo>
                      <a:cubicBezTo>
                        <a:pt x="9" y="705"/>
                        <a:pt x="1" y="723"/>
                        <a:pt x="9" y="732"/>
                      </a:cubicBezTo>
                      <a:lnTo>
                        <a:pt x="36" y="732"/>
                      </a:lnTo>
                      <a:cubicBezTo>
                        <a:pt x="81" y="705"/>
                        <a:pt x="134" y="670"/>
                        <a:pt x="197" y="625"/>
                      </a:cubicBezTo>
                      <a:cubicBezTo>
                        <a:pt x="491" y="438"/>
                        <a:pt x="937" y="143"/>
                        <a:pt x="1169" y="36"/>
                      </a:cubicBezTo>
                      <a:cubicBezTo>
                        <a:pt x="1178" y="36"/>
                        <a:pt x="1178" y="27"/>
                        <a:pt x="1178" y="18"/>
                      </a:cubicBezTo>
                      <a:cubicBezTo>
                        <a:pt x="1169" y="1"/>
                        <a:pt x="1160" y="1"/>
                        <a:pt x="1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9155;p40">
                  <a:extLst>
                    <a:ext uri="{FF2B5EF4-FFF2-40B4-BE49-F238E27FC236}">
                      <a16:creationId xmlns:a16="http://schemas.microsoft.com/office/drawing/2014/main" id="{DBA13374-032D-A8F8-DE75-34E4EB249F78}"/>
                    </a:ext>
                  </a:extLst>
                </p:cNvPr>
                <p:cNvSpPr/>
                <p:nvPr/>
              </p:nvSpPr>
              <p:spPr>
                <a:xfrm>
                  <a:off x="5711400" y="2732600"/>
                  <a:ext cx="36600" cy="2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906" extrusionOk="0">
                      <a:moveTo>
                        <a:pt x="1441" y="1"/>
                      </a:moveTo>
                      <a:cubicBezTo>
                        <a:pt x="1437" y="1"/>
                        <a:pt x="1433" y="2"/>
                        <a:pt x="1428" y="4"/>
                      </a:cubicBezTo>
                      <a:cubicBezTo>
                        <a:pt x="1089" y="156"/>
                        <a:pt x="286" y="682"/>
                        <a:pt x="9" y="878"/>
                      </a:cubicBezTo>
                      <a:cubicBezTo>
                        <a:pt x="0" y="878"/>
                        <a:pt x="0" y="896"/>
                        <a:pt x="9" y="896"/>
                      </a:cubicBezTo>
                      <a:cubicBezTo>
                        <a:pt x="9" y="905"/>
                        <a:pt x="18" y="905"/>
                        <a:pt x="18" y="905"/>
                      </a:cubicBezTo>
                      <a:lnTo>
                        <a:pt x="27" y="905"/>
                      </a:lnTo>
                      <a:cubicBezTo>
                        <a:pt x="304" y="718"/>
                        <a:pt x="1116" y="183"/>
                        <a:pt x="1446" y="31"/>
                      </a:cubicBezTo>
                      <a:cubicBezTo>
                        <a:pt x="1455" y="31"/>
                        <a:pt x="1463" y="22"/>
                        <a:pt x="1455" y="13"/>
                      </a:cubicBezTo>
                      <a:cubicBezTo>
                        <a:pt x="1455" y="7"/>
                        <a:pt x="1450" y="1"/>
                        <a:pt x="14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9156;p40">
                  <a:extLst>
                    <a:ext uri="{FF2B5EF4-FFF2-40B4-BE49-F238E27FC236}">
                      <a16:creationId xmlns:a16="http://schemas.microsoft.com/office/drawing/2014/main" id="{DE419DFC-B9B0-08B6-46BD-6D3C992CDD14}"/>
                    </a:ext>
                  </a:extLst>
                </p:cNvPr>
                <p:cNvSpPr/>
                <p:nvPr/>
              </p:nvSpPr>
              <p:spPr>
                <a:xfrm>
                  <a:off x="5721650" y="2730300"/>
                  <a:ext cx="4062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1051" extrusionOk="0">
                      <a:moveTo>
                        <a:pt x="1610" y="0"/>
                      </a:moveTo>
                      <a:cubicBezTo>
                        <a:pt x="1607" y="0"/>
                        <a:pt x="1602" y="3"/>
                        <a:pt x="1598" y="7"/>
                      </a:cubicBezTo>
                      <a:cubicBezTo>
                        <a:pt x="1428" y="96"/>
                        <a:pt x="1107" y="310"/>
                        <a:pt x="804" y="515"/>
                      </a:cubicBezTo>
                      <a:cubicBezTo>
                        <a:pt x="500" y="712"/>
                        <a:pt x="179" y="926"/>
                        <a:pt x="10" y="1015"/>
                      </a:cubicBezTo>
                      <a:cubicBezTo>
                        <a:pt x="1" y="1024"/>
                        <a:pt x="1" y="1033"/>
                        <a:pt x="10" y="1042"/>
                      </a:cubicBezTo>
                      <a:cubicBezTo>
                        <a:pt x="10" y="1051"/>
                        <a:pt x="19" y="1051"/>
                        <a:pt x="19" y="1051"/>
                      </a:cubicBezTo>
                      <a:lnTo>
                        <a:pt x="36" y="1051"/>
                      </a:lnTo>
                      <a:cubicBezTo>
                        <a:pt x="197" y="953"/>
                        <a:pt x="518" y="747"/>
                        <a:pt x="821" y="542"/>
                      </a:cubicBezTo>
                      <a:cubicBezTo>
                        <a:pt x="1134" y="337"/>
                        <a:pt x="1446" y="132"/>
                        <a:pt x="1615" y="34"/>
                      </a:cubicBezTo>
                      <a:cubicBezTo>
                        <a:pt x="1624" y="34"/>
                        <a:pt x="1624" y="16"/>
                        <a:pt x="1615" y="7"/>
                      </a:cubicBezTo>
                      <a:cubicBezTo>
                        <a:pt x="1615" y="3"/>
                        <a:pt x="1613" y="0"/>
                        <a:pt x="16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9157;p40">
                  <a:extLst>
                    <a:ext uri="{FF2B5EF4-FFF2-40B4-BE49-F238E27FC236}">
                      <a16:creationId xmlns:a16="http://schemas.microsoft.com/office/drawing/2014/main" id="{E9139E6F-D6F0-3209-1808-FD226CDFFB13}"/>
                    </a:ext>
                  </a:extLst>
                </p:cNvPr>
                <p:cNvSpPr/>
                <p:nvPr/>
              </p:nvSpPr>
              <p:spPr>
                <a:xfrm>
                  <a:off x="5792350" y="2729575"/>
                  <a:ext cx="31475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804" extrusionOk="0">
                      <a:moveTo>
                        <a:pt x="1232" y="0"/>
                      </a:moveTo>
                      <a:cubicBezTo>
                        <a:pt x="1062" y="98"/>
                        <a:pt x="839" y="241"/>
                        <a:pt x="625" y="384"/>
                      </a:cubicBezTo>
                      <a:cubicBezTo>
                        <a:pt x="411" y="527"/>
                        <a:pt x="179" y="669"/>
                        <a:pt x="19" y="768"/>
                      </a:cubicBezTo>
                      <a:cubicBezTo>
                        <a:pt x="10" y="776"/>
                        <a:pt x="1" y="785"/>
                        <a:pt x="10" y="794"/>
                      </a:cubicBezTo>
                      <a:cubicBezTo>
                        <a:pt x="10" y="794"/>
                        <a:pt x="19" y="803"/>
                        <a:pt x="27" y="803"/>
                      </a:cubicBezTo>
                      <a:lnTo>
                        <a:pt x="36" y="803"/>
                      </a:lnTo>
                      <a:cubicBezTo>
                        <a:pt x="206" y="705"/>
                        <a:pt x="429" y="553"/>
                        <a:pt x="643" y="420"/>
                      </a:cubicBezTo>
                      <a:cubicBezTo>
                        <a:pt x="857" y="277"/>
                        <a:pt x="1080" y="134"/>
                        <a:pt x="1250" y="36"/>
                      </a:cubicBezTo>
                      <a:cubicBezTo>
                        <a:pt x="1259" y="27"/>
                        <a:pt x="1259" y="18"/>
                        <a:pt x="1259" y="9"/>
                      </a:cubicBezTo>
                      <a:cubicBezTo>
                        <a:pt x="1250" y="0"/>
                        <a:pt x="1241" y="0"/>
                        <a:pt x="1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9158;p40">
                  <a:extLst>
                    <a:ext uri="{FF2B5EF4-FFF2-40B4-BE49-F238E27FC236}">
                      <a16:creationId xmlns:a16="http://schemas.microsoft.com/office/drawing/2014/main" id="{EC177CD6-1BF7-20DE-2E21-901F61493E77}"/>
                    </a:ext>
                  </a:extLst>
                </p:cNvPr>
                <p:cNvSpPr/>
                <p:nvPr/>
              </p:nvSpPr>
              <p:spPr>
                <a:xfrm>
                  <a:off x="5731475" y="2725250"/>
                  <a:ext cx="49300" cy="3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2" h="1307" extrusionOk="0">
                      <a:moveTo>
                        <a:pt x="1953" y="0"/>
                      </a:moveTo>
                      <a:cubicBezTo>
                        <a:pt x="1950" y="0"/>
                        <a:pt x="1948" y="1"/>
                        <a:pt x="1945" y="4"/>
                      </a:cubicBezTo>
                      <a:cubicBezTo>
                        <a:pt x="1499" y="254"/>
                        <a:pt x="393" y="985"/>
                        <a:pt x="9" y="1280"/>
                      </a:cubicBezTo>
                      <a:cubicBezTo>
                        <a:pt x="0" y="1280"/>
                        <a:pt x="0" y="1297"/>
                        <a:pt x="0" y="1297"/>
                      </a:cubicBezTo>
                      <a:cubicBezTo>
                        <a:pt x="9" y="1306"/>
                        <a:pt x="18" y="1306"/>
                        <a:pt x="18" y="1306"/>
                      </a:cubicBezTo>
                      <a:lnTo>
                        <a:pt x="27" y="1306"/>
                      </a:lnTo>
                      <a:cubicBezTo>
                        <a:pt x="420" y="1021"/>
                        <a:pt x="1517" y="280"/>
                        <a:pt x="1963" y="31"/>
                      </a:cubicBezTo>
                      <a:cubicBezTo>
                        <a:pt x="1972" y="31"/>
                        <a:pt x="1972" y="22"/>
                        <a:pt x="1963" y="13"/>
                      </a:cubicBezTo>
                      <a:cubicBezTo>
                        <a:pt x="1963" y="6"/>
                        <a:pt x="1958" y="0"/>
                        <a:pt x="19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9159;p40">
                  <a:extLst>
                    <a:ext uri="{FF2B5EF4-FFF2-40B4-BE49-F238E27FC236}">
                      <a16:creationId xmlns:a16="http://schemas.microsoft.com/office/drawing/2014/main" id="{E363DD3F-BB95-5EF3-DBC1-868C7C6D51BB}"/>
                    </a:ext>
                  </a:extLst>
                </p:cNvPr>
                <p:cNvSpPr/>
                <p:nvPr/>
              </p:nvSpPr>
              <p:spPr>
                <a:xfrm>
                  <a:off x="5742850" y="2723000"/>
                  <a:ext cx="54650" cy="3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1370" extrusionOk="0">
                      <a:moveTo>
                        <a:pt x="2167" y="1"/>
                      </a:moveTo>
                      <a:cubicBezTo>
                        <a:pt x="2164" y="1"/>
                        <a:pt x="2162" y="2"/>
                        <a:pt x="2159" y="5"/>
                      </a:cubicBezTo>
                      <a:cubicBezTo>
                        <a:pt x="1758" y="201"/>
                        <a:pt x="937" y="736"/>
                        <a:pt x="393" y="1093"/>
                      </a:cubicBezTo>
                      <a:cubicBezTo>
                        <a:pt x="241" y="1191"/>
                        <a:pt x="116" y="1271"/>
                        <a:pt x="18" y="1334"/>
                      </a:cubicBezTo>
                      <a:cubicBezTo>
                        <a:pt x="9" y="1343"/>
                        <a:pt x="0" y="1352"/>
                        <a:pt x="9" y="1361"/>
                      </a:cubicBezTo>
                      <a:cubicBezTo>
                        <a:pt x="9" y="1370"/>
                        <a:pt x="18" y="1370"/>
                        <a:pt x="27" y="1370"/>
                      </a:cubicBezTo>
                      <a:lnTo>
                        <a:pt x="36" y="1370"/>
                      </a:lnTo>
                      <a:cubicBezTo>
                        <a:pt x="134" y="1298"/>
                        <a:pt x="268" y="1218"/>
                        <a:pt x="411" y="1120"/>
                      </a:cubicBezTo>
                      <a:cubicBezTo>
                        <a:pt x="955" y="772"/>
                        <a:pt x="1776" y="237"/>
                        <a:pt x="2177" y="40"/>
                      </a:cubicBezTo>
                      <a:cubicBezTo>
                        <a:pt x="2186" y="31"/>
                        <a:pt x="2186" y="22"/>
                        <a:pt x="2186" y="14"/>
                      </a:cubicBezTo>
                      <a:cubicBezTo>
                        <a:pt x="2180" y="7"/>
                        <a:pt x="2173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9160;p40">
                  <a:extLst>
                    <a:ext uri="{FF2B5EF4-FFF2-40B4-BE49-F238E27FC236}">
                      <a16:creationId xmlns:a16="http://schemas.microsoft.com/office/drawing/2014/main" id="{096ED167-2ADC-171B-5518-B41D1EF4908A}"/>
                    </a:ext>
                  </a:extLst>
                </p:cNvPr>
                <p:cNvSpPr/>
                <p:nvPr/>
              </p:nvSpPr>
              <p:spPr>
                <a:xfrm>
                  <a:off x="5758000" y="2723550"/>
                  <a:ext cx="5087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268" extrusionOk="0">
                      <a:moveTo>
                        <a:pt x="2008" y="0"/>
                      </a:moveTo>
                      <a:cubicBezTo>
                        <a:pt x="1723" y="143"/>
                        <a:pt x="1196" y="482"/>
                        <a:pt x="732" y="777"/>
                      </a:cubicBezTo>
                      <a:cubicBezTo>
                        <a:pt x="447" y="964"/>
                        <a:pt x="179" y="1142"/>
                        <a:pt x="10" y="1232"/>
                      </a:cubicBezTo>
                      <a:cubicBezTo>
                        <a:pt x="1" y="1240"/>
                        <a:pt x="1" y="1249"/>
                        <a:pt x="10" y="1258"/>
                      </a:cubicBezTo>
                      <a:cubicBezTo>
                        <a:pt x="10" y="1267"/>
                        <a:pt x="19" y="1267"/>
                        <a:pt x="28" y="1267"/>
                      </a:cubicBezTo>
                      <a:lnTo>
                        <a:pt x="37" y="1267"/>
                      </a:lnTo>
                      <a:cubicBezTo>
                        <a:pt x="197" y="1169"/>
                        <a:pt x="474" y="1000"/>
                        <a:pt x="759" y="812"/>
                      </a:cubicBezTo>
                      <a:cubicBezTo>
                        <a:pt x="1223" y="509"/>
                        <a:pt x="1749" y="170"/>
                        <a:pt x="2017" y="36"/>
                      </a:cubicBezTo>
                      <a:cubicBezTo>
                        <a:pt x="2026" y="27"/>
                        <a:pt x="2035" y="18"/>
                        <a:pt x="2026" y="9"/>
                      </a:cubicBezTo>
                      <a:cubicBezTo>
                        <a:pt x="2026" y="0"/>
                        <a:pt x="2017" y="0"/>
                        <a:pt x="2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9161;p40">
                  <a:extLst>
                    <a:ext uri="{FF2B5EF4-FFF2-40B4-BE49-F238E27FC236}">
                      <a16:creationId xmlns:a16="http://schemas.microsoft.com/office/drawing/2014/main" id="{C486C3B6-F1CB-E230-FB11-CA4D06E6C0C6}"/>
                    </a:ext>
                  </a:extLst>
                </p:cNvPr>
                <p:cNvSpPr/>
                <p:nvPr/>
              </p:nvSpPr>
              <p:spPr>
                <a:xfrm>
                  <a:off x="5776750" y="2724125"/>
                  <a:ext cx="43050" cy="2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1111" extrusionOk="0">
                      <a:moveTo>
                        <a:pt x="1703" y="1"/>
                      </a:moveTo>
                      <a:cubicBezTo>
                        <a:pt x="1700" y="1"/>
                        <a:pt x="1698" y="2"/>
                        <a:pt x="1695" y="4"/>
                      </a:cubicBezTo>
                      <a:cubicBezTo>
                        <a:pt x="1401" y="129"/>
                        <a:pt x="277" y="870"/>
                        <a:pt x="18" y="1075"/>
                      </a:cubicBezTo>
                      <a:cubicBezTo>
                        <a:pt x="9" y="1084"/>
                        <a:pt x="0" y="1093"/>
                        <a:pt x="9" y="1101"/>
                      </a:cubicBezTo>
                      <a:cubicBezTo>
                        <a:pt x="18" y="1110"/>
                        <a:pt x="18" y="1110"/>
                        <a:pt x="27" y="1110"/>
                      </a:cubicBezTo>
                      <a:cubicBezTo>
                        <a:pt x="27" y="1110"/>
                        <a:pt x="36" y="1110"/>
                        <a:pt x="36" y="1101"/>
                      </a:cubicBezTo>
                      <a:cubicBezTo>
                        <a:pt x="304" y="896"/>
                        <a:pt x="1419" y="165"/>
                        <a:pt x="1713" y="40"/>
                      </a:cubicBezTo>
                      <a:cubicBezTo>
                        <a:pt x="1722" y="31"/>
                        <a:pt x="1722" y="22"/>
                        <a:pt x="1722" y="13"/>
                      </a:cubicBezTo>
                      <a:cubicBezTo>
                        <a:pt x="1716" y="7"/>
                        <a:pt x="1709" y="1"/>
                        <a:pt x="17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9162;p40">
                  <a:extLst>
                    <a:ext uri="{FF2B5EF4-FFF2-40B4-BE49-F238E27FC236}">
                      <a16:creationId xmlns:a16="http://schemas.microsoft.com/office/drawing/2014/main" id="{3FC7AA5F-D37B-BDBC-A7D4-FD18221B7E19}"/>
                    </a:ext>
                  </a:extLst>
                </p:cNvPr>
                <p:cNvSpPr/>
                <p:nvPr/>
              </p:nvSpPr>
              <p:spPr>
                <a:xfrm>
                  <a:off x="5936650" y="2471925"/>
                  <a:ext cx="339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289" extrusionOk="0">
                      <a:moveTo>
                        <a:pt x="235" y="1"/>
                      </a:moveTo>
                      <a:cubicBezTo>
                        <a:pt x="151" y="1"/>
                        <a:pt x="77" y="7"/>
                        <a:pt x="18" y="20"/>
                      </a:cubicBezTo>
                      <a:cubicBezTo>
                        <a:pt x="1" y="20"/>
                        <a:pt x="1" y="29"/>
                        <a:pt x="1" y="38"/>
                      </a:cubicBezTo>
                      <a:cubicBezTo>
                        <a:pt x="1" y="56"/>
                        <a:pt x="10" y="56"/>
                        <a:pt x="27" y="56"/>
                      </a:cubicBezTo>
                      <a:cubicBezTo>
                        <a:pt x="85" y="43"/>
                        <a:pt x="157" y="36"/>
                        <a:pt x="239" y="36"/>
                      </a:cubicBezTo>
                      <a:cubicBezTo>
                        <a:pt x="590" y="36"/>
                        <a:pt x="1111" y="151"/>
                        <a:pt x="1321" y="288"/>
                      </a:cubicBezTo>
                      <a:lnTo>
                        <a:pt x="1339" y="288"/>
                      </a:lnTo>
                      <a:cubicBezTo>
                        <a:pt x="1339" y="288"/>
                        <a:pt x="1348" y="288"/>
                        <a:pt x="1348" y="279"/>
                      </a:cubicBezTo>
                      <a:cubicBezTo>
                        <a:pt x="1357" y="270"/>
                        <a:pt x="1357" y="261"/>
                        <a:pt x="1348" y="252"/>
                      </a:cubicBezTo>
                      <a:cubicBezTo>
                        <a:pt x="1123" y="115"/>
                        <a:pt x="594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9163;p40">
                  <a:extLst>
                    <a:ext uri="{FF2B5EF4-FFF2-40B4-BE49-F238E27FC236}">
                      <a16:creationId xmlns:a16="http://schemas.microsoft.com/office/drawing/2014/main" id="{B167FFA8-25BA-FDB6-4DA4-F39245A4D8AD}"/>
                    </a:ext>
                  </a:extLst>
                </p:cNvPr>
                <p:cNvSpPr/>
                <p:nvPr/>
              </p:nvSpPr>
              <p:spPr>
                <a:xfrm>
                  <a:off x="5893375" y="2377225"/>
                  <a:ext cx="43300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383" extrusionOk="0">
                      <a:moveTo>
                        <a:pt x="106" y="0"/>
                      </a:moveTo>
                      <a:cubicBezTo>
                        <a:pt x="75" y="0"/>
                        <a:pt x="46" y="3"/>
                        <a:pt x="19" y="8"/>
                      </a:cubicBezTo>
                      <a:cubicBezTo>
                        <a:pt x="10" y="8"/>
                        <a:pt x="1" y="26"/>
                        <a:pt x="10" y="35"/>
                      </a:cubicBezTo>
                      <a:cubicBezTo>
                        <a:pt x="10" y="41"/>
                        <a:pt x="14" y="47"/>
                        <a:pt x="20" y="47"/>
                      </a:cubicBezTo>
                      <a:cubicBezTo>
                        <a:pt x="22" y="47"/>
                        <a:pt x="25" y="46"/>
                        <a:pt x="28" y="44"/>
                      </a:cubicBezTo>
                      <a:cubicBezTo>
                        <a:pt x="54" y="38"/>
                        <a:pt x="82" y="36"/>
                        <a:pt x="111" y="36"/>
                      </a:cubicBezTo>
                      <a:cubicBezTo>
                        <a:pt x="272" y="36"/>
                        <a:pt x="478" y="112"/>
                        <a:pt x="697" y="195"/>
                      </a:cubicBezTo>
                      <a:cubicBezTo>
                        <a:pt x="956" y="285"/>
                        <a:pt x="1232" y="383"/>
                        <a:pt x="1491" y="383"/>
                      </a:cubicBezTo>
                      <a:cubicBezTo>
                        <a:pt x="1571" y="383"/>
                        <a:pt x="1642" y="374"/>
                        <a:pt x="1714" y="356"/>
                      </a:cubicBezTo>
                      <a:cubicBezTo>
                        <a:pt x="1723" y="356"/>
                        <a:pt x="1732" y="338"/>
                        <a:pt x="1732" y="329"/>
                      </a:cubicBezTo>
                      <a:cubicBezTo>
                        <a:pt x="1723" y="320"/>
                        <a:pt x="1714" y="320"/>
                        <a:pt x="1705" y="320"/>
                      </a:cubicBezTo>
                      <a:cubicBezTo>
                        <a:pt x="1638" y="341"/>
                        <a:pt x="1566" y="349"/>
                        <a:pt x="1492" y="349"/>
                      </a:cubicBezTo>
                      <a:cubicBezTo>
                        <a:pt x="1242" y="349"/>
                        <a:pt x="961" y="249"/>
                        <a:pt x="706" y="160"/>
                      </a:cubicBezTo>
                      <a:cubicBezTo>
                        <a:pt x="487" y="77"/>
                        <a:pt x="274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9164;p40">
                  <a:extLst>
                    <a:ext uri="{FF2B5EF4-FFF2-40B4-BE49-F238E27FC236}">
                      <a16:creationId xmlns:a16="http://schemas.microsoft.com/office/drawing/2014/main" id="{ED7BDD6D-21FB-28F9-D562-DF542D683D62}"/>
                    </a:ext>
                  </a:extLst>
                </p:cNvPr>
                <p:cNvSpPr/>
                <p:nvPr/>
              </p:nvSpPr>
              <p:spPr>
                <a:xfrm>
                  <a:off x="5894725" y="2379650"/>
                  <a:ext cx="107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15" extrusionOk="0">
                      <a:moveTo>
                        <a:pt x="402" y="0"/>
                      </a:moveTo>
                      <a:cubicBezTo>
                        <a:pt x="268" y="54"/>
                        <a:pt x="143" y="116"/>
                        <a:pt x="18" y="179"/>
                      </a:cubicBezTo>
                      <a:cubicBezTo>
                        <a:pt x="9" y="188"/>
                        <a:pt x="0" y="197"/>
                        <a:pt x="9" y="205"/>
                      </a:cubicBezTo>
                      <a:cubicBezTo>
                        <a:pt x="9" y="214"/>
                        <a:pt x="18" y="214"/>
                        <a:pt x="27" y="214"/>
                      </a:cubicBezTo>
                      <a:lnTo>
                        <a:pt x="36" y="214"/>
                      </a:lnTo>
                      <a:cubicBezTo>
                        <a:pt x="152" y="152"/>
                        <a:pt x="286" y="89"/>
                        <a:pt x="411" y="36"/>
                      </a:cubicBezTo>
                      <a:cubicBezTo>
                        <a:pt x="420" y="36"/>
                        <a:pt x="429" y="18"/>
                        <a:pt x="420" y="9"/>
                      </a:cubicBezTo>
                      <a:cubicBezTo>
                        <a:pt x="420" y="0"/>
                        <a:pt x="411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9165;p40">
                  <a:extLst>
                    <a:ext uri="{FF2B5EF4-FFF2-40B4-BE49-F238E27FC236}">
                      <a16:creationId xmlns:a16="http://schemas.microsoft.com/office/drawing/2014/main" id="{33DD8058-04B2-FCA9-8745-D62D323F1E7C}"/>
                    </a:ext>
                  </a:extLst>
                </p:cNvPr>
                <p:cNvSpPr/>
                <p:nvPr/>
              </p:nvSpPr>
              <p:spPr>
                <a:xfrm>
                  <a:off x="5899850" y="2382550"/>
                  <a:ext cx="1252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251" extrusionOk="0">
                      <a:moveTo>
                        <a:pt x="473" y="0"/>
                      </a:moveTo>
                      <a:cubicBezTo>
                        <a:pt x="304" y="45"/>
                        <a:pt x="152" y="116"/>
                        <a:pt x="10" y="214"/>
                      </a:cubicBezTo>
                      <a:cubicBezTo>
                        <a:pt x="10" y="223"/>
                        <a:pt x="1" y="232"/>
                        <a:pt x="10" y="241"/>
                      </a:cubicBezTo>
                      <a:cubicBezTo>
                        <a:pt x="10" y="250"/>
                        <a:pt x="19" y="250"/>
                        <a:pt x="27" y="250"/>
                      </a:cubicBezTo>
                      <a:cubicBezTo>
                        <a:pt x="27" y="250"/>
                        <a:pt x="27" y="250"/>
                        <a:pt x="36" y="241"/>
                      </a:cubicBezTo>
                      <a:cubicBezTo>
                        <a:pt x="170" y="152"/>
                        <a:pt x="322" y="81"/>
                        <a:pt x="482" y="36"/>
                      </a:cubicBezTo>
                      <a:cubicBezTo>
                        <a:pt x="491" y="36"/>
                        <a:pt x="500" y="27"/>
                        <a:pt x="491" y="9"/>
                      </a:cubicBezTo>
                      <a:cubicBezTo>
                        <a:pt x="491" y="0"/>
                        <a:pt x="482" y="0"/>
                        <a:pt x="4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9166;p40">
                  <a:extLst>
                    <a:ext uri="{FF2B5EF4-FFF2-40B4-BE49-F238E27FC236}">
                      <a16:creationId xmlns:a16="http://schemas.microsoft.com/office/drawing/2014/main" id="{E70070AA-B250-52CB-9432-4A3DE4BA5686}"/>
                    </a:ext>
                  </a:extLst>
                </p:cNvPr>
                <p:cNvSpPr/>
                <p:nvPr/>
              </p:nvSpPr>
              <p:spPr>
                <a:xfrm>
                  <a:off x="5903200" y="2385450"/>
                  <a:ext cx="181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393" extrusionOk="0">
                      <a:moveTo>
                        <a:pt x="696" y="0"/>
                      </a:moveTo>
                      <a:lnTo>
                        <a:pt x="9" y="357"/>
                      </a:lnTo>
                      <a:cubicBezTo>
                        <a:pt x="0" y="366"/>
                        <a:pt x="0" y="375"/>
                        <a:pt x="0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lnTo>
                        <a:pt x="705" y="36"/>
                      </a:lnTo>
                      <a:cubicBezTo>
                        <a:pt x="714" y="27"/>
                        <a:pt x="723" y="18"/>
                        <a:pt x="714" y="9"/>
                      </a:cubicBezTo>
                      <a:cubicBezTo>
                        <a:pt x="714" y="0"/>
                        <a:pt x="705" y="0"/>
                        <a:pt x="6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9167;p40">
                  <a:extLst>
                    <a:ext uri="{FF2B5EF4-FFF2-40B4-BE49-F238E27FC236}">
                      <a16:creationId xmlns:a16="http://schemas.microsoft.com/office/drawing/2014/main" id="{1AF12D06-F60D-41FD-7B2A-E79DD7E301DF}"/>
                    </a:ext>
                  </a:extLst>
                </p:cNvPr>
                <p:cNvSpPr/>
                <p:nvPr/>
              </p:nvSpPr>
              <p:spPr>
                <a:xfrm>
                  <a:off x="5908550" y="2386775"/>
                  <a:ext cx="27225" cy="1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54" extrusionOk="0">
                      <a:moveTo>
                        <a:pt x="1062" y="1"/>
                      </a:moveTo>
                      <a:cubicBezTo>
                        <a:pt x="803" y="81"/>
                        <a:pt x="233" y="358"/>
                        <a:pt x="10" y="518"/>
                      </a:cubicBezTo>
                      <a:cubicBezTo>
                        <a:pt x="1" y="527"/>
                        <a:pt x="1" y="536"/>
                        <a:pt x="10" y="545"/>
                      </a:cubicBezTo>
                      <a:cubicBezTo>
                        <a:pt x="10" y="554"/>
                        <a:pt x="18" y="554"/>
                        <a:pt x="27" y="554"/>
                      </a:cubicBezTo>
                      <a:lnTo>
                        <a:pt x="36" y="554"/>
                      </a:lnTo>
                      <a:cubicBezTo>
                        <a:pt x="250" y="393"/>
                        <a:pt x="812" y="117"/>
                        <a:pt x="1071" y="36"/>
                      </a:cubicBezTo>
                      <a:cubicBezTo>
                        <a:pt x="1080" y="36"/>
                        <a:pt x="1089" y="28"/>
                        <a:pt x="1080" y="10"/>
                      </a:cubicBezTo>
                      <a:cubicBezTo>
                        <a:pt x="1080" y="1"/>
                        <a:pt x="1071" y="1"/>
                        <a:pt x="10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9168;p40">
                  <a:extLst>
                    <a:ext uri="{FF2B5EF4-FFF2-40B4-BE49-F238E27FC236}">
                      <a16:creationId xmlns:a16="http://schemas.microsoft.com/office/drawing/2014/main" id="{E71E30A9-D467-18FA-BC50-55FB6372F0E8}"/>
                    </a:ext>
                  </a:extLst>
                </p:cNvPr>
                <p:cNvSpPr/>
                <p:nvPr/>
              </p:nvSpPr>
              <p:spPr>
                <a:xfrm>
                  <a:off x="5913450" y="2391700"/>
                  <a:ext cx="26800" cy="1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563" extrusionOk="0">
                      <a:moveTo>
                        <a:pt x="1045" y="0"/>
                      </a:moveTo>
                      <a:cubicBezTo>
                        <a:pt x="795" y="89"/>
                        <a:pt x="224" y="384"/>
                        <a:pt x="10" y="526"/>
                      </a:cubicBezTo>
                      <a:cubicBezTo>
                        <a:pt x="1" y="535"/>
                        <a:pt x="1" y="544"/>
                        <a:pt x="1" y="553"/>
                      </a:cubicBezTo>
                      <a:cubicBezTo>
                        <a:pt x="10" y="562"/>
                        <a:pt x="10" y="562"/>
                        <a:pt x="19" y="562"/>
                      </a:cubicBezTo>
                      <a:lnTo>
                        <a:pt x="28" y="562"/>
                      </a:lnTo>
                      <a:cubicBezTo>
                        <a:pt x="242" y="419"/>
                        <a:pt x="813" y="125"/>
                        <a:pt x="1054" y="36"/>
                      </a:cubicBezTo>
                      <a:cubicBezTo>
                        <a:pt x="1071" y="36"/>
                        <a:pt x="1071" y="27"/>
                        <a:pt x="1071" y="18"/>
                      </a:cubicBezTo>
                      <a:cubicBezTo>
                        <a:pt x="1062" y="9"/>
                        <a:pt x="1054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9169;p40">
                  <a:extLst>
                    <a:ext uri="{FF2B5EF4-FFF2-40B4-BE49-F238E27FC236}">
                      <a16:creationId xmlns:a16="http://schemas.microsoft.com/office/drawing/2014/main" id="{DC4D88EB-6948-0BA6-3711-4290EB0EB55F}"/>
                    </a:ext>
                  </a:extLst>
                </p:cNvPr>
                <p:cNvSpPr/>
                <p:nvPr/>
              </p:nvSpPr>
              <p:spPr>
                <a:xfrm>
                  <a:off x="5917250" y="2398600"/>
                  <a:ext cx="25675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545" extrusionOk="0">
                      <a:moveTo>
                        <a:pt x="1000" y="1"/>
                      </a:moveTo>
                      <a:cubicBezTo>
                        <a:pt x="750" y="90"/>
                        <a:pt x="232" y="357"/>
                        <a:pt x="18" y="509"/>
                      </a:cubicBezTo>
                      <a:cubicBezTo>
                        <a:pt x="9" y="509"/>
                        <a:pt x="1" y="527"/>
                        <a:pt x="9" y="536"/>
                      </a:cubicBezTo>
                      <a:cubicBezTo>
                        <a:pt x="9" y="536"/>
                        <a:pt x="18" y="545"/>
                        <a:pt x="27" y="545"/>
                      </a:cubicBezTo>
                      <a:cubicBezTo>
                        <a:pt x="27" y="545"/>
                        <a:pt x="27" y="536"/>
                        <a:pt x="36" y="536"/>
                      </a:cubicBezTo>
                      <a:cubicBezTo>
                        <a:pt x="250" y="393"/>
                        <a:pt x="768" y="125"/>
                        <a:pt x="1009" y="36"/>
                      </a:cubicBezTo>
                      <a:cubicBezTo>
                        <a:pt x="1018" y="36"/>
                        <a:pt x="1026" y="18"/>
                        <a:pt x="1026" y="9"/>
                      </a:cubicBezTo>
                      <a:cubicBezTo>
                        <a:pt x="1018" y="1"/>
                        <a:pt x="1009" y="1"/>
                        <a:pt x="10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9170;p40">
                  <a:extLst>
                    <a:ext uri="{FF2B5EF4-FFF2-40B4-BE49-F238E27FC236}">
                      <a16:creationId xmlns:a16="http://schemas.microsoft.com/office/drawing/2014/main" id="{37FED955-5A87-C79C-7A14-FE8F681B9272}"/>
                    </a:ext>
                  </a:extLst>
                </p:cNvPr>
                <p:cNvSpPr/>
                <p:nvPr/>
              </p:nvSpPr>
              <p:spPr>
                <a:xfrm>
                  <a:off x="5921500" y="2404075"/>
                  <a:ext cx="25225" cy="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549" extrusionOk="0">
                      <a:moveTo>
                        <a:pt x="989" y="1"/>
                      </a:moveTo>
                      <a:cubicBezTo>
                        <a:pt x="987" y="1"/>
                        <a:pt x="984" y="2"/>
                        <a:pt x="981" y="5"/>
                      </a:cubicBezTo>
                      <a:cubicBezTo>
                        <a:pt x="865" y="67"/>
                        <a:pt x="678" y="156"/>
                        <a:pt x="500" y="254"/>
                      </a:cubicBezTo>
                      <a:cubicBezTo>
                        <a:pt x="312" y="352"/>
                        <a:pt x="125" y="451"/>
                        <a:pt x="9" y="513"/>
                      </a:cubicBezTo>
                      <a:cubicBezTo>
                        <a:pt x="0" y="522"/>
                        <a:pt x="0" y="531"/>
                        <a:pt x="9" y="540"/>
                      </a:cubicBezTo>
                      <a:cubicBezTo>
                        <a:pt x="9" y="549"/>
                        <a:pt x="18" y="549"/>
                        <a:pt x="18" y="549"/>
                      </a:cubicBezTo>
                      <a:lnTo>
                        <a:pt x="27" y="549"/>
                      </a:lnTo>
                      <a:cubicBezTo>
                        <a:pt x="143" y="486"/>
                        <a:pt x="330" y="388"/>
                        <a:pt x="517" y="290"/>
                      </a:cubicBezTo>
                      <a:cubicBezTo>
                        <a:pt x="696" y="192"/>
                        <a:pt x="883" y="94"/>
                        <a:pt x="999" y="40"/>
                      </a:cubicBezTo>
                      <a:cubicBezTo>
                        <a:pt x="1008" y="31"/>
                        <a:pt x="1008" y="22"/>
                        <a:pt x="999" y="14"/>
                      </a:cubicBezTo>
                      <a:cubicBezTo>
                        <a:pt x="999" y="7"/>
                        <a:pt x="995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9171;p40">
                  <a:extLst>
                    <a:ext uri="{FF2B5EF4-FFF2-40B4-BE49-F238E27FC236}">
                      <a16:creationId xmlns:a16="http://schemas.microsoft.com/office/drawing/2014/main" id="{B45669C7-C9BD-4C1E-FA1E-5EC58090EA89}"/>
                    </a:ext>
                  </a:extLst>
                </p:cNvPr>
                <p:cNvSpPr/>
                <p:nvPr/>
              </p:nvSpPr>
              <p:spPr>
                <a:xfrm>
                  <a:off x="5923275" y="2409975"/>
                  <a:ext cx="27900" cy="1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617" extrusionOk="0">
                      <a:moveTo>
                        <a:pt x="1080" y="1"/>
                      </a:moveTo>
                      <a:cubicBezTo>
                        <a:pt x="848" y="108"/>
                        <a:pt x="223" y="438"/>
                        <a:pt x="9" y="580"/>
                      </a:cubicBezTo>
                      <a:cubicBezTo>
                        <a:pt x="9" y="589"/>
                        <a:pt x="0" y="598"/>
                        <a:pt x="9" y="607"/>
                      </a:cubicBezTo>
                      <a:cubicBezTo>
                        <a:pt x="9" y="616"/>
                        <a:pt x="18" y="616"/>
                        <a:pt x="27" y="616"/>
                      </a:cubicBezTo>
                      <a:lnTo>
                        <a:pt x="36" y="616"/>
                      </a:lnTo>
                      <a:cubicBezTo>
                        <a:pt x="241" y="464"/>
                        <a:pt x="857" y="143"/>
                        <a:pt x="1098" y="36"/>
                      </a:cubicBezTo>
                      <a:cubicBezTo>
                        <a:pt x="1107" y="36"/>
                        <a:pt x="1116" y="18"/>
                        <a:pt x="1107" y="9"/>
                      </a:cubicBezTo>
                      <a:cubicBezTo>
                        <a:pt x="1107" y="1"/>
                        <a:pt x="1098" y="1"/>
                        <a:pt x="10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9172;p40">
                  <a:extLst>
                    <a:ext uri="{FF2B5EF4-FFF2-40B4-BE49-F238E27FC236}">
                      <a16:creationId xmlns:a16="http://schemas.microsoft.com/office/drawing/2014/main" id="{F85A7B05-8391-ACD8-E662-84937C606C6B}"/>
                    </a:ext>
                  </a:extLst>
                </p:cNvPr>
                <p:cNvSpPr/>
                <p:nvPr/>
              </p:nvSpPr>
              <p:spPr>
                <a:xfrm>
                  <a:off x="5926175" y="2416900"/>
                  <a:ext cx="26350" cy="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589" extrusionOk="0">
                      <a:moveTo>
                        <a:pt x="1026" y="0"/>
                      </a:moveTo>
                      <a:cubicBezTo>
                        <a:pt x="812" y="98"/>
                        <a:pt x="206" y="410"/>
                        <a:pt x="9" y="562"/>
                      </a:cubicBezTo>
                      <a:cubicBezTo>
                        <a:pt x="0" y="562"/>
                        <a:pt x="0" y="580"/>
                        <a:pt x="9" y="580"/>
                      </a:cubicBezTo>
                      <a:cubicBezTo>
                        <a:pt x="9" y="589"/>
                        <a:pt x="18" y="589"/>
                        <a:pt x="18" y="589"/>
                      </a:cubicBezTo>
                      <a:lnTo>
                        <a:pt x="36" y="589"/>
                      </a:lnTo>
                      <a:cubicBezTo>
                        <a:pt x="232" y="446"/>
                        <a:pt x="830" y="125"/>
                        <a:pt x="1035" y="36"/>
                      </a:cubicBezTo>
                      <a:cubicBezTo>
                        <a:pt x="1044" y="27"/>
                        <a:pt x="1053" y="18"/>
                        <a:pt x="1044" y="9"/>
                      </a:cubicBezTo>
                      <a:cubicBezTo>
                        <a:pt x="1044" y="0"/>
                        <a:pt x="1035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9173;p40">
                  <a:extLst>
                    <a:ext uri="{FF2B5EF4-FFF2-40B4-BE49-F238E27FC236}">
                      <a16:creationId xmlns:a16="http://schemas.microsoft.com/office/drawing/2014/main" id="{F53A63BE-13DA-B850-8E69-46C691DDCECF}"/>
                    </a:ext>
                  </a:extLst>
                </p:cNvPr>
                <p:cNvSpPr/>
                <p:nvPr/>
              </p:nvSpPr>
              <p:spPr>
                <a:xfrm>
                  <a:off x="5926625" y="2422900"/>
                  <a:ext cx="28575" cy="1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626" extrusionOk="0">
                      <a:moveTo>
                        <a:pt x="1115" y="1"/>
                      </a:moveTo>
                      <a:cubicBezTo>
                        <a:pt x="910" y="108"/>
                        <a:pt x="232" y="447"/>
                        <a:pt x="18" y="590"/>
                      </a:cubicBezTo>
                      <a:cubicBezTo>
                        <a:pt x="9" y="599"/>
                        <a:pt x="0" y="608"/>
                        <a:pt x="9" y="616"/>
                      </a:cubicBezTo>
                      <a:cubicBezTo>
                        <a:pt x="9" y="625"/>
                        <a:pt x="18" y="625"/>
                        <a:pt x="27" y="625"/>
                      </a:cubicBezTo>
                      <a:lnTo>
                        <a:pt x="36" y="625"/>
                      </a:lnTo>
                      <a:cubicBezTo>
                        <a:pt x="250" y="483"/>
                        <a:pt x="928" y="135"/>
                        <a:pt x="1133" y="37"/>
                      </a:cubicBezTo>
                      <a:cubicBezTo>
                        <a:pt x="1142" y="37"/>
                        <a:pt x="1142" y="19"/>
                        <a:pt x="1142" y="10"/>
                      </a:cubicBezTo>
                      <a:cubicBezTo>
                        <a:pt x="1133" y="1"/>
                        <a:pt x="1124" y="1"/>
                        <a:pt x="11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9174;p40">
                  <a:extLst>
                    <a:ext uri="{FF2B5EF4-FFF2-40B4-BE49-F238E27FC236}">
                      <a16:creationId xmlns:a16="http://schemas.microsoft.com/office/drawing/2014/main" id="{627BBA87-2969-9E72-4056-958E6EF2BFD3}"/>
                    </a:ext>
                  </a:extLst>
                </p:cNvPr>
                <p:cNvSpPr/>
                <p:nvPr/>
              </p:nvSpPr>
              <p:spPr>
                <a:xfrm>
                  <a:off x="5927725" y="2429375"/>
                  <a:ext cx="30800" cy="1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626" extrusionOk="0">
                      <a:moveTo>
                        <a:pt x="1196" y="1"/>
                      </a:moveTo>
                      <a:cubicBezTo>
                        <a:pt x="938" y="126"/>
                        <a:pt x="260" y="456"/>
                        <a:pt x="10" y="589"/>
                      </a:cubicBezTo>
                      <a:cubicBezTo>
                        <a:pt x="1" y="598"/>
                        <a:pt x="1" y="607"/>
                        <a:pt x="1" y="616"/>
                      </a:cubicBezTo>
                      <a:cubicBezTo>
                        <a:pt x="10" y="625"/>
                        <a:pt x="10" y="625"/>
                        <a:pt x="19" y="625"/>
                      </a:cubicBezTo>
                      <a:lnTo>
                        <a:pt x="28" y="625"/>
                      </a:lnTo>
                      <a:cubicBezTo>
                        <a:pt x="268" y="491"/>
                        <a:pt x="955" y="161"/>
                        <a:pt x="1214" y="36"/>
                      </a:cubicBezTo>
                      <a:cubicBezTo>
                        <a:pt x="1223" y="36"/>
                        <a:pt x="1232" y="18"/>
                        <a:pt x="1223" y="10"/>
                      </a:cubicBezTo>
                      <a:cubicBezTo>
                        <a:pt x="1223" y="1"/>
                        <a:pt x="1205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9175;p40">
                  <a:extLst>
                    <a:ext uri="{FF2B5EF4-FFF2-40B4-BE49-F238E27FC236}">
                      <a16:creationId xmlns:a16="http://schemas.microsoft.com/office/drawing/2014/main" id="{21418DB8-2432-DBEB-8A5E-107A2B1DE59D}"/>
                    </a:ext>
                  </a:extLst>
                </p:cNvPr>
                <p:cNvSpPr/>
                <p:nvPr/>
              </p:nvSpPr>
              <p:spPr>
                <a:xfrm>
                  <a:off x="5930625" y="2435625"/>
                  <a:ext cx="29475" cy="1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625" extrusionOk="0">
                      <a:moveTo>
                        <a:pt x="1152" y="0"/>
                      </a:moveTo>
                      <a:cubicBezTo>
                        <a:pt x="1071" y="36"/>
                        <a:pt x="973" y="90"/>
                        <a:pt x="857" y="143"/>
                      </a:cubicBezTo>
                      <a:cubicBezTo>
                        <a:pt x="572" y="295"/>
                        <a:pt x="206" y="473"/>
                        <a:pt x="19" y="589"/>
                      </a:cubicBezTo>
                      <a:cubicBezTo>
                        <a:pt x="10" y="598"/>
                        <a:pt x="1" y="607"/>
                        <a:pt x="10" y="616"/>
                      </a:cubicBezTo>
                      <a:cubicBezTo>
                        <a:pt x="10" y="616"/>
                        <a:pt x="19" y="625"/>
                        <a:pt x="28" y="625"/>
                      </a:cubicBezTo>
                      <a:cubicBezTo>
                        <a:pt x="28" y="625"/>
                        <a:pt x="36" y="625"/>
                        <a:pt x="36" y="616"/>
                      </a:cubicBezTo>
                      <a:cubicBezTo>
                        <a:pt x="224" y="509"/>
                        <a:pt x="590" y="322"/>
                        <a:pt x="875" y="179"/>
                      </a:cubicBezTo>
                      <a:cubicBezTo>
                        <a:pt x="991" y="125"/>
                        <a:pt x="1089" y="72"/>
                        <a:pt x="1169" y="36"/>
                      </a:cubicBezTo>
                      <a:cubicBezTo>
                        <a:pt x="1178" y="27"/>
                        <a:pt x="1178" y="18"/>
                        <a:pt x="1178" y="9"/>
                      </a:cubicBezTo>
                      <a:cubicBezTo>
                        <a:pt x="1169" y="0"/>
                        <a:pt x="1161" y="0"/>
                        <a:pt x="1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9176;p40">
                  <a:extLst>
                    <a:ext uri="{FF2B5EF4-FFF2-40B4-BE49-F238E27FC236}">
                      <a16:creationId xmlns:a16="http://schemas.microsoft.com/office/drawing/2014/main" id="{3207E524-A718-F492-9D77-8DEE93062F51}"/>
                    </a:ext>
                  </a:extLst>
                </p:cNvPr>
                <p:cNvSpPr/>
                <p:nvPr/>
              </p:nvSpPr>
              <p:spPr>
                <a:xfrm>
                  <a:off x="5935550" y="2441875"/>
                  <a:ext cx="256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" h="545" extrusionOk="0">
                      <a:moveTo>
                        <a:pt x="999" y="0"/>
                      </a:moveTo>
                      <a:cubicBezTo>
                        <a:pt x="740" y="116"/>
                        <a:pt x="214" y="375"/>
                        <a:pt x="9" y="509"/>
                      </a:cubicBezTo>
                      <a:cubicBezTo>
                        <a:pt x="0" y="518"/>
                        <a:pt x="0" y="527"/>
                        <a:pt x="9" y="535"/>
                      </a:cubicBezTo>
                      <a:cubicBezTo>
                        <a:pt x="9" y="544"/>
                        <a:pt x="18" y="544"/>
                        <a:pt x="27" y="544"/>
                      </a:cubicBezTo>
                      <a:lnTo>
                        <a:pt x="36" y="544"/>
                      </a:lnTo>
                      <a:cubicBezTo>
                        <a:pt x="232" y="411"/>
                        <a:pt x="758" y="152"/>
                        <a:pt x="1017" y="36"/>
                      </a:cubicBezTo>
                      <a:cubicBezTo>
                        <a:pt x="1026" y="36"/>
                        <a:pt x="1026" y="18"/>
                        <a:pt x="1026" y="9"/>
                      </a:cubicBezTo>
                      <a:cubicBezTo>
                        <a:pt x="1017" y="0"/>
                        <a:pt x="1008" y="0"/>
                        <a:pt x="9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9177;p40">
                  <a:extLst>
                    <a:ext uri="{FF2B5EF4-FFF2-40B4-BE49-F238E27FC236}">
                      <a16:creationId xmlns:a16="http://schemas.microsoft.com/office/drawing/2014/main" id="{B2557BD0-B841-431E-50F0-50F93BA9B666}"/>
                    </a:ext>
                  </a:extLst>
                </p:cNvPr>
                <p:cNvSpPr/>
                <p:nvPr/>
              </p:nvSpPr>
              <p:spPr>
                <a:xfrm>
                  <a:off x="5936875" y="2448325"/>
                  <a:ext cx="27675" cy="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555" extrusionOk="0">
                      <a:moveTo>
                        <a:pt x="1080" y="1"/>
                      </a:moveTo>
                      <a:cubicBezTo>
                        <a:pt x="821" y="81"/>
                        <a:pt x="233" y="349"/>
                        <a:pt x="9" y="518"/>
                      </a:cubicBezTo>
                      <a:cubicBezTo>
                        <a:pt x="1" y="527"/>
                        <a:pt x="1" y="536"/>
                        <a:pt x="9" y="545"/>
                      </a:cubicBezTo>
                      <a:cubicBezTo>
                        <a:pt x="9" y="554"/>
                        <a:pt x="18" y="554"/>
                        <a:pt x="27" y="554"/>
                      </a:cubicBezTo>
                      <a:lnTo>
                        <a:pt x="36" y="554"/>
                      </a:lnTo>
                      <a:cubicBezTo>
                        <a:pt x="250" y="376"/>
                        <a:pt x="839" y="117"/>
                        <a:pt x="1089" y="37"/>
                      </a:cubicBezTo>
                      <a:cubicBezTo>
                        <a:pt x="1098" y="37"/>
                        <a:pt x="1107" y="28"/>
                        <a:pt x="1098" y="19"/>
                      </a:cubicBezTo>
                      <a:cubicBezTo>
                        <a:pt x="1098" y="10"/>
                        <a:pt x="1089" y="1"/>
                        <a:pt x="10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9178;p40">
                  <a:extLst>
                    <a:ext uri="{FF2B5EF4-FFF2-40B4-BE49-F238E27FC236}">
                      <a16:creationId xmlns:a16="http://schemas.microsoft.com/office/drawing/2014/main" id="{B929DC41-E772-319E-13DA-97CA7004550D}"/>
                    </a:ext>
                  </a:extLst>
                </p:cNvPr>
                <p:cNvSpPr/>
                <p:nvPr/>
              </p:nvSpPr>
              <p:spPr>
                <a:xfrm>
                  <a:off x="5938450" y="2453700"/>
                  <a:ext cx="27450" cy="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571" extrusionOk="0">
                      <a:moveTo>
                        <a:pt x="1071" y="0"/>
                      </a:moveTo>
                      <a:lnTo>
                        <a:pt x="1035" y="18"/>
                      </a:lnTo>
                      <a:cubicBezTo>
                        <a:pt x="776" y="143"/>
                        <a:pt x="232" y="401"/>
                        <a:pt x="9" y="544"/>
                      </a:cubicBezTo>
                      <a:cubicBezTo>
                        <a:pt x="0" y="544"/>
                        <a:pt x="0" y="562"/>
                        <a:pt x="0" y="571"/>
                      </a:cubicBezTo>
                      <a:lnTo>
                        <a:pt x="27" y="571"/>
                      </a:lnTo>
                      <a:cubicBezTo>
                        <a:pt x="250" y="428"/>
                        <a:pt x="794" y="178"/>
                        <a:pt x="1053" y="54"/>
                      </a:cubicBezTo>
                      <a:lnTo>
                        <a:pt x="1079" y="36"/>
                      </a:lnTo>
                      <a:cubicBezTo>
                        <a:pt x="1097" y="36"/>
                        <a:pt x="1097" y="18"/>
                        <a:pt x="1088" y="9"/>
                      </a:cubicBezTo>
                      <a:cubicBezTo>
                        <a:pt x="1088" y="0"/>
                        <a:pt x="1079" y="0"/>
                        <a:pt x="1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9179;p40">
                  <a:extLst>
                    <a:ext uri="{FF2B5EF4-FFF2-40B4-BE49-F238E27FC236}">
                      <a16:creationId xmlns:a16="http://schemas.microsoft.com/office/drawing/2014/main" id="{60842774-BF62-11B8-7221-F14E2C41C07B}"/>
                    </a:ext>
                  </a:extLst>
                </p:cNvPr>
                <p:cNvSpPr/>
                <p:nvPr/>
              </p:nvSpPr>
              <p:spPr>
                <a:xfrm>
                  <a:off x="5941550" y="2460375"/>
                  <a:ext cx="24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501" extrusionOk="0">
                      <a:moveTo>
                        <a:pt x="947" y="1"/>
                      </a:moveTo>
                      <a:cubicBezTo>
                        <a:pt x="732" y="81"/>
                        <a:pt x="206" y="340"/>
                        <a:pt x="10" y="465"/>
                      </a:cubicBezTo>
                      <a:cubicBezTo>
                        <a:pt x="1" y="465"/>
                        <a:pt x="1" y="482"/>
                        <a:pt x="1" y="491"/>
                      </a:cubicBezTo>
                      <a:cubicBezTo>
                        <a:pt x="10" y="491"/>
                        <a:pt x="10" y="500"/>
                        <a:pt x="19" y="500"/>
                      </a:cubicBezTo>
                      <a:cubicBezTo>
                        <a:pt x="19" y="500"/>
                        <a:pt x="28" y="491"/>
                        <a:pt x="28" y="491"/>
                      </a:cubicBezTo>
                      <a:cubicBezTo>
                        <a:pt x="224" y="366"/>
                        <a:pt x="750" y="117"/>
                        <a:pt x="955" y="36"/>
                      </a:cubicBezTo>
                      <a:cubicBezTo>
                        <a:pt x="964" y="36"/>
                        <a:pt x="973" y="27"/>
                        <a:pt x="973" y="19"/>
                      </a:cubicBezTo>
                      <a:cubicBezTo>
                        <a:pt x="964" y="1"/>
                        <a:pt x="955" y="1"/>
                        <a:pt x="9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9180;p40">
                  <a:extLst>
                    <a:ext uri="{FF2B5EF4-FFF2-40B4-BE49-F238E27FC236}">
                      <a16:creationId xmlns:a16="http://schemas.microsoft.com/office/drawing/2014/main" id="{3CD86790-8AA6-2EA3-D5F7-F2BF1D4731C4}"/>
                    </a:ext>
                  </a:extLst>
                </p:cNvPr>
                <p:cNvSpPr/>
                <p:nvPr/>
              </p:nvSpPr>
              <p:spPr>
                <a:xfrm>
                  <a:off x="5952500" y="2464900"/>
                  <a:ext cx="158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55" extrusionOk="0">
                      <a:moveTo>
                        <a:pt x="611" y="0"/>
                      </a:moveTo>
                      <a:cubicBezTo>
                        <a:pt x="607" y="0"/>
                        <a:pt x="602" y="3"/>
                        <a:pt x="598" y="7"/>
                      </a:cubicBezTo>
                      <a:cubicBezTo>
                        <a:pt x="535" y="52"/>
                        <a:pt x="250" y="203"/>
                        <a:pt x="107" y="275"/>
                      </a:cubicBezTo>
                      <a:cubicBezTo>
                        <a:pt x="62" y="292"/>
                        <a:pt x="36" y="310"/>
                        <a:pt x="18" y="319"/>
                      </a:cubicBezTo>
                      <a:cubicBezTo>
                        <a:pt x="9" y="328"/>
                        <a:pt x="0" y="337"/>
                        <a:pt x="9" y="346"/>
                      </a:cubicBezTo>
                      <a:cubicBezTo>
                        <a:pt x="9" y="355"/>
                        <a:pt x="18" y="355"/>
                        <a:pt x="27" y="355"/>
                      </a:cubicBezTo>
                      <a:lnTo>
                        <a:pt x="36" y="355"/>
                      </a:lnTo>
                      <a:cubicBezTo>
                        <a:pt x="54" y="346"/>
                        <a:pt x="80" y="328"/>
                        <a:pt x="116" y="310"/>
                      </a:cubicBezTo>
                      <a:cubicBezTo>
                        <a:pt x="286" y="230"/>
                        <a:pt x="553" y="87"/>
                        <a:pt x="625" y="34"/>
                      </a:cubicBezTo>
                      <a:cubicBezTo>
                        <a:pt x="633" y="25"/>
                        <a:pt x="633" y="16"/>
                        <a:pt x="625" y="7"/>
                      </a:cubicBezTo>
                      <a:cubicBezTo>
                        <a:pt x="620" y="3"/>
                        <a:pt x="616" y="0"/>
                        <a:pt x="6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9181;p40">
                  <a:extLst>
                    <a:ext uri="{FF2B5EF4-FFF2-40B4-BE49-F238E27FC236}">
                      <a16:creationId xmlns:a16="http://schemas.microsoft.com/office/drawing/2014/main" id="{811BFBE8-EF9B-311C-70B1-B2343843B6CD}"/>
                    </a:ext>
                  </a:extLst>
                </p:cNvPr>
                <p:cNvSpPr/>
                <p:nvPr/>
              </p:nvSpPr>
              <p:spPr>
                <a:xfrm>
                  <a:off x="5537650" y="2404850"/>
                  <a:ext cx="317400" cy="28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6" h="11223" extrusionOk="0">
                      <a:moveTo>
                        <a:pt x="28" y="0"/>
                      </a:moveTo>
                      <a:cubicBezTo>
                        <a:pt x="19" y="0"/>
                        <a:pt x="10" y="9"/>
                        <a:pt x="10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999" y="759"/>
                        <a:pt x="3837" y="2320"/>
                        <a:pt x="5478" y="4693"/>
                      </a:cubicBezTo>
                      <a:cubicBezTo>
                        <a:pt x="5826" y="5201"/>
                        <a:pt x="6156" y="5745"/>
                        <a:pt x="6478" y="6272"/>
                      </a:cubicBezTo>
                      <a:cubicBezTo>
                        <a:pt x="7245" y="7548"/>
                        <a:pt x="8039" y="8859"/>
                        <a:pt x="9190" y="9778"/>
                      </a:cubicBezTo>
                      <a:cubicBezTo>
                        <a:pt x="10198" y="10572"/>
                        <a:pt x="11304" y="11027"/>
                        <a:pt x="12678" y="11223"/>
                      </a:cubicBezTo>
                      <a:cubicBezTo>
                        <a:pt x="12687" y="11223"/>
                        <a:pt x="12696" y="11223"/>
                        <a:pt x="12696" y="11205"/>
                      </a:cubicBezTo>
                      <a:cubicBezTo>
                        <a:pt x="12696" y="11196"/>
                        <a:pt x="12687" y="11187"/>
                        <a:pt x="12678" y="11187"/>
                      </a:cubicBezTo>
                      <a:cubicBezTo>
                        <a:pt x="11322" y="10991"/>
                        <a:pt x="10215" y="10536"/>
                        <a:pt x="9216" y="9742"/>
                      </a:cubicBezTo>
                      <a:cubicBezTo>
                        <a:pt x="8066" y="8841"/>
                        <a:pt x="7272" y="7530"/>
                        <a:pt x="6504" y="6254"/>
                      </a:cubicBezTo>
                      <a:cubicBezTo>
                        <a:pt x="6192" y="5728"/>
                        <a:pt x="5853" y="5175"/>
                        <a:pt x="5505" y="4675"/>
                      </a:cubicBezTo>
                      <a:cubicBezTo>
                        <a:pt x="3864" y="2293"/>
                        <a:pt x="2017" y="723"/>
                        <a:pt x="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9182;p40">
                  <a:extLst>
                    <a:ext uri="{FF2B5EF4-FFF2-40B4-BE49-F238E27FC236}">
                      <a16:creationId xmlns:a16="http://schemas.microsoft.com/office/drawing/2014/main" id="{436249FB-B8B1-3E7E-BE7D-C45F08B0BD77}"/>
                    </a:ext>
                  </a:extLst>
                </p:cNvPr>
                <p:cNvSpPr/>
                <p:nvPr/>
              </p:nvSpPr>
              <p:spPr>
                <a:xfrm>
                  <a:off x="5530075" y="2409975"/>
                  <a:ext cx="225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402" extrusionOk="0">
                      <a:moveTo>
                        <a:pt x="875" y="1"/>
                      </a:moveTo>
                      <a:cubicBezTo>
                        <a:pt x="580" y="116"/>
                        <a:pt x="295" y="232"/>
                        <a:pt x="9" y="366"/>
                      </a:cubicBezTo>
                      <a:cubicBezTo>
                        <a:pt x="1" y="366"/>
                        <a:pt x="1" y="384"/>
                        <a:pt x="1" y="393"/>
                      </a:cubicBezTo>
                      <a:cubicBezTo>
                        <a:pt x="9" y="393"/>
                        <a:pt x="18" y="402"/>
                        <a:pt x="18" y="402"/>
                      </a:cubicBezTo>
                      <a:lnTo>
                        <a:pt x="27" y="402"/>
                      </a:lnTo>
                      <a:cubicBezTo>
                        <a:pt x="313" y="268"/>
                        <a:pt x="598" y="152"/>
                        <a:pt x="893" y="36"/>
                      </a:cubicBezTo>
                      <a:cubicBezTo>
                        <a:pt x="902" y="36"/>
                        <a:pt x="902" y="27"/>
                        <a:pt x="902" y="18"/>
                      </a:cubicBezTo>
                      <a:cubicBezTo>
                        <a:pt x="893" y="9"/>
                        <a:pt x="884" y="1"/>
                        <a:pt x="8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9183;p40">
                  <a:extLst>
                    <a:ext uri="{FF2B5EF4-FFF2-40B4-BE49-F238E27FC236}">
                      <a16:creationId xmlns:a16="http://schemas.microsoft.com/office/drawing/2014/main" id="{F7FF250F-8E79-84D9-393B-A8B6DB84BD22}"/>
                    </a:ext>
                  </a:extLst>
                </p:cNvPr>
                <p:cNvSpPr/>
                <p:nvPr/>
              </p:nvSpPr>
              <p:spPr>
                <a:xfrm>
                  <a:off x="5524050" y="2418000"/>
                  <a:ext cx="406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884" extrusionOk="0">
                      <a:moveTo>
                        <a:pt x="1598" y="1"/>
                      </a:moveTo>
                      <a:lnTo>
                        <a:pt x="10" y="848"/>
                      </a:ln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84"/>
                        <a:pt x="19" y="884"/>
                        <a:pt x="19" y="884"/>
                      </a:cubicBezTo>
                      <a:lnTo>
                        <a:pt x="27" y="884"/>
                      </a:lnTo>
                      <a:lnTo>
                        <a:pt x="1615" y="36"/>
                      </a:lnTo>
                      <a:cubicBezTo>
                        <a:pt x="1624" y="27"/>
                        <a:pt x="1624" y="19"/>
                        <a:pt x="1615" y="10"/>
                      </a:cubicBezTo>
                      <a:cubicBezTo>
                        <a:pt x="1615" y="1"/>
                        <a:pt x="160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9184;p40">
                  <a:extLst>
                    <a:ext uri="{FF2B5EF4-FFF2-40B4-BE49-F238E27FC236}">
                      <a16:creationId xmlns:a16="http://schemas.microsoft.com/office/drawing/2014/main" id="{70792591-B282-20E9-CABA-7EE32540D23D}"/>
                    </a:ext>
                  </a:extLst>
                </p:cNvPr>
                <p:cNvSpPr/>
                <p:nvPr/>
              </p:nvSpPr>
              <p:spPr>
                <a:xfrm>
                  <a:off x="5522725" y="2424075"/>
                  <a:ext cx="55550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" h="1364" extrusionOk="0">
                      <a:moveTo>
                        <a:pt x="2208" y="1"/>
                      </a:moveTo>
                      <a:cubicBezTo>
                        <a:pt x="2204" y="1"/>
                        <a:pt x="2199" y="3"/>
                        <a:pt x="2195" y="7"/>
                      </a:cubicBezTo>
                      <a:lnTo>
                        <a:pt x="9" y="1328"/>
                      </a:lnTo>
                      <a:cubicBezTo>
                        <a:pt x="0" y="1328"/>
                        <a:pt x="0" y="1346"/>
                        <a:pt x="0" y="1355"/>
                      </a:cubicBezTo>
                      <a:cubicBezTo>
                        <a:pt x="9" y="1355"/>
                        <a:pt x="9" y="1363"/>
                        <a:pt x="18" y="1363"/>
                      </a:cubicBezTo>
                      <a:cubicBezTo>
                        <a:pt x="18" y="1363"/>
                        <a:pt x="27" y="1363"/>
                        <a:pt x="27" y="1355"/>
                      </a:cubicBezTo>
                      <a:lnTo>
                        <a:pt x="2213" y="34"/>
                      </a:lnTo>
                      <a:cubicBezTo>
                        <a:pt x="2222" y="34"/>
                        <a:pt x="2222" y="16"/>
                        <a:pt x="2222" y="7"/>
                      </a:cubicBezTo>
                      <a:cubicBezTo>
                        <a:pt x="2217" y="3"/>
                        <a:pt x="2213" y="1"/>
                        <a:pt x="22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9185;p40">
                  <a:extLst>
                    <a:ext uri="{FF2B5EF4-FFF2-40B4-BE49-F238E27FC236}">
                      <a16:creationId xmlns:a16="http://schemas.microsoft.com/office/drawing/2014/main" id="{220F9AEE-B2E1-73E7-1656-07ED25FC6D6D}"/>
                    </a:ext>
                  </a:extLst>
                </p:cNvPr>
                <p:cNvSpPr/>
                <p:nvPr/>
              </p:nvSpPr>
              <p:spPr>
                <a:xfrm>
                  <a:off x="5513125" y="2436525"/>
                  <a:ext cx="76300" cy="4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1919" extrusionOk="0">
                      <a:moveTo>
                        <a:pt x="3025" y="0"/>
                      </a:moveTo>
                      <a:cubicBezTo>
                        <a:pt x="1883" y="607"/>
                        <a:pt x="759" y="1312"/>
                        <a:pt x="9" y="1882"/>
                      </a:cubicBezTo>
                      <a:cubicBezTo>
                        <a:pt x="1" y="1891"/>
                        <a:pt x="1" y="1900"/>
                        <a:pt x="1" y="1909"/>
                      </a:cubicBezTo>
                      <a:cubicBezTo>
                        <a:pt x="9" y="1918"/>
                        <a:pt x="9" y="1918"/>
                        <a:pt x="18" y="1918"/>
                      </a:cubicBezTo>
                      <a:lnTo>
                        <a:pt x="27" y="1918"/>
                      </a:lnTo>
                      <a:cubicBezTo>
                        <a:pt x="777" y="1338"/>
                        <a:pt x="1901" y="642"/>
                        <a:pt x="3043" y="36"/>
                      </a:cubicBezTo>
                      <a:cubicBezTo>
                        <a:pt x="3052" y="27"/>
                        <a:pt x="3052" y="18"/>
                        <a:pt x="3052" y="9"/>
                      </a:cubicBezTo>
                      <a:cubicBezTo>
                        <a:pt x="3043" y="0"/>
                        <a:pt x="3034" y="0"/>
                        <a:pt x="3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9186;p40">
                  <a:extLst>
                    <a:ext uri="{FF2B5EF4-FFF2-40B4-BE49-F238E27FC236}">
                      <a16:creationId xmlns:a16="http://schemas.microsoft.com/office/drawing/2014/main" id="{6A31B4F6-CA09-0D77-9D3D-7B7298172A40}"/>
                    </a:ext>
                  </a:extLst>
                </p:cNvPr>
                <p:cNvSpPr/>
                <p:nvPr/>
              </p:nvSpPr>
              <p:spPr>
                <a:xfrm>
                  <a:off x="5512675" y="2446100"/>
                  <a:ext cx="93025" cy="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330" extrusionOk="0">
                      <a:moveTo>
                        <a:pt x="3694" y="1"/>
                      </a:moveTo>
                      <a:cubicBezTo>
                        <a:pt x="2561" y="634"/>
                        <a:pt x="1080" y="1553"/>
                        <a:pt x="10" y="2293"/>
                      </a:cubicBezTo>
                      <a:cubicBezTo>
                        <a:pt x="1" y="2293"/>
                        <a:pt x="1" y="2311"/>
                        <a:pt x="10" y="2320"/>
                      </a:cubicBezTo>
                      <a:cubicBezTo>
                        <a:pt x="10" y="2320"/>
                        <a:pt x="19" y="2329"/>
                        <a:pt x="19" y="2329"/>
                      </a:cubicBezTo>
                      <a:cubicBezTo>
                        <a:pt x="27" y="2329"/>
                        <a:pt x="27" y="2320"/>
                        <a:pt x="27" y="2320"/>
                      </a:cubicBezTo>
                      <a:cubicBezTo>
                        <a:pt x="1098" y="1589"/>
                        <a:pt x="2579" y="670"/>
                        <a:pt x="3712" y="36"/>
                      </a:cubicBezTo>
                      <a:cubicBezTo>
                        <a:pt x="3721" y="27"/>
                        <a:pt x="3721" y="19"/>
                        <a:pt x="3721" y="10"/>
                      </a:cubicBezTo>
                      <a:cubicBezTo>
                        <a:pt x="3712" y="1"/>
                        <a:pt x="3703" y="1"/>
                        <a:pt x="36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9187;p40">
                  <a:extLst>
                    <a:ext uri="{FF2B5EF4-FFF2-40B4-BE49-F238E27FC236}">
                      <a16:creationId xmlns:a16="http://schemas.microsoft.com/office/drawing/2014/main" id="{4C133774-49FE-426B-6DDF-35D12B841D3A}"/>
                    </a:ext>
                  </a:extLst>
                </p:cNvPr>
                <p:cNvSpPr/>
                <p:nvPr/>
              </p:nvSpPr>
              <p:spPr>
                <a:xfrm>
                  <a:off x="5512450" y="2457025"/>
                  <a:ext cx="106850" cy="6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4" h="2606" extrusionOk="0">
                      <a:moveTo>
                        <a:pt x="4238" y="1"/>
                      </a:moveTo>
                      <a:cubicBezTo>
                        <a:pt x="3257" y="554"/>
                        <a:pt x="1392" y="1624"/>
                        <a:pt x="10" y="2570"/>
                      </a:cubicBezTo>
                      <a:cubicBezTo>
                        <a:pt x="1" y="2579"/>
                        <a:pt x="1" y="2588"/>
                        <a:pt x="10" y="2597"/>
                      </a:cubicBezTo>
                      <a:cubicBezTo>
                        <a:pt x="10" y="2606"/>
                        <a:pt x="19" y="2606"/>
                        <a:pt x="28" y="2606"/>
                      </a:cubicBezTo>
                      <a:lnTo>
                        <a:pt x="36" y="2606"/>
                      </a:lnTo>
                      <a:cubicBezTo>
                        <a:pt x="1410" y="1660"/>
                        <a:pt x="3275" y="590"/>
                        <a:pt x="4256" y="37"/>
                      </a:cubicBezTo>
                      <a:cubicBezTo>
                        <a:pt x="4265" y="37"/>
                        <a:pt x="4274" y="19"/>
                        <a:pt x="4265" y="10"/>
                      </a:cubicBezTo>
                      <a:cubicBezTo>
                        <a:pt x="4265" y="1"/>
                        <a:pt x="4247" y="1"/>
                        <a:pt x="42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9188;p40">
                  <a:extLst>
                    <a:ext uri="{FF2B5EF4-FFF2-40B4-BE49-F238E27FC236}">
                      <a16:creationId xmlns:a16="http://schemas.microsoft.com/office/drawing/2014/main" id="{0A77527C-2AF0-C60E-F82B-5621C16C7F8B}"/>
                    </a:ext>
                  </a:extLst>
                </p:cNvPr>
                <p:cNvSpPr/>
                <p:nvPr/>
              </p:nvSpPr>
              <p:spPr>
                <a:xfrm>
                  <a:off x="5514700" y="2468400"/>
                  <a:ext cx="115975" cy="7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2883" extrusionOk="0">
                      <a:moveTo>
                        <a:pt x="4612" y="1"/>
                      </a:moveTo>
                      <a:cubicBezTo>
                        <a:pt x="3149" y="866"/>
                        <a:pt x="1302" y="1972"/>
                        <a:pt x="9" y="2856"/>
                      </a:cubicBezTo>
                      <a:cubicBezTo>
                        <a:pt x="0" y="2856"/>
                        <a:pt x="0" y="2873"/>
                        <a:pt x="9" y="2882"/>
                      </a:cubicBezTo>
                      <a:lnTo>
                        <a:pt x="36" y="2882"/>
                      </a:lnTo>
                      <a:cubicBezTo>
                        <a:pt x="1320" y="1999"/>
                        <a:pt x="3167" y="893"/>
                        <a:pt x="4630" y="37"/>
                      </a:cubicBezTo>
                      <a:cubicBezTo>
                        <a:pt x="4639" y="28"/>
                        <a:pt x="4639" y="19"/>
                        <a:pt x="4639" y="10"/>
                      </a:cubicBezTo>
                      <a:cubicBezTo>
                        <a:pt x="4630" y="1"/>
                        <a:pt x="4621" y="1"/>
                        <a:pt x="46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9189;p40">
                  <a:extLst>
                    <a:ext uri="{FF2B5EF4-FFF2-40B4-BE49-F238E27FC236}">
                      <a16:creationId xmlns:a16="http://schemas.microsoft.com/office/drawing/2014/main" id="{CD1A774B-8CCA-1F87-4FDF-BA01193D9D43}"/>
                    </a:ext>
                  </a:extLst>
                </p:cNvPr>
                <p:cNvSpPr/>
                <p:nvPr/>
              </p:nvSpPr>
              <p:spPr>
                <a:xfrm>
                  <a:off x="5516700" y="2482075"/>
                  <a:ext cx="126025" cy="8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1" h="3219" extrusionOk="0">
                      <a:moveTo>
                        <a:pt x="5027" y="0"/>
                      </a:moveTo>
                      <a:cubicBezTo>
                        <a:pt x="5023" y="0"/>
                        <a:pt x="5018" y="2"/>
                        <a:pt x="5014" y="7"/>
                      </a:cubicBezTo>
                      <a:cubicBezTo>
                        <a:pt x="4059" y="569"/>
                        <a:pt x="1669" y="2023"/>
                        <a:pt x="9" y="3183"/>
                      </a:cubicBezTo>
                      <a:cubicBezTo>
                        <a:pt x="0" y="3192"/>
                        <a:pt x="0" y="3201"/>
                        <a:pt x="9" y="3210"/>
                      </a:cubicBezTo>
                      <a:cubicBezTo>
                        <a:pt x="9" y="3218"/>
                        <a:pt x="18" y="3218"/>
                        <a:pt x="18" y="3218"/>
                      </a:cubicBezTo>
                      <a:lnTo>
                        <a:pt x="36" y="3218"/>
                      </a:lnTo>
                      <a:cubicBezTo>
                        <a:pt x="1695" y="2050"/>
                        <a:pt x="4086" y="605"/>
                        <a:pt x="5032" y="34"/>
                      </a:cubicBezTo>
                      <a:cubicBezTo>
                        <a:pt x="5041" y="34"/>
                        <a:pt x="5041" y="16"/>
                        <a:pt x="5041" y="7"/>
                      </a:cubicBezTo>
                      <a:cubicBezTo>
                        <a:pt x="5036" y="2"/>
                        <a:pt x="5032" y="0"/>
                        <a:pt x="50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9190;p40">
                  <a:extLst>
                    <a:ext uri="{FF2B5EF4-FFF2-40B4-BE49-F238E27FC236}">
                      <a16:creationId xmlns:a16="http://schemas.microsoft.com/office/drawing/2014/main" id="{1AC0536A-5E5B-072F-44C8-3638B04542D2}"/>
                    </a:ext>
                  </a:extLst>
                </p:cNvPr>
                <p:cNvSpPr/>
                <p:nvPr/>
              </p:nvSpPr>
              <p:spPr>
                <a:xfrm>
                  <a:off x="5522050" y="2493975"/>
                  <a:ext cx="131375" cy="8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5" h="3492" extrusionOk="0">
                      <a:moveTo>
                        <a:pt x="5236" y="0"/>
                      </a:moveTo>
                      <a:cubicBezTo>
                        <a:pt x="5233" y="0"/>
                        <a:pt x="5231" y="1"/>
                        <a:pt x="5228" y="4"/>
                      </a:cubicBezTo>
                      <a:cubicBezTo>
                        <a:pt x="3756" y="932"/>
                        <a:pt x="1606" y="2296"/>
                        <a:pt x="18" y="3465"/>
                      </a:cubicBezTo>
                      <a:cubicBezTo>
                        <a:pt x="9" y="3465"/>
                        <a:pt x="0" y="3483"/>
                        <a:pt x="9" y="3492"/>
                      </a:cubicBezTo>
                      <a:lnTo>
                        <a:pt x="36" y="3492"/>
                      </a:lnTo>
                      <a:cubicBezTo>
                        <a:pt x="1624" y="2332"/>
                        <a:pt x="3774" y="958"/>
                        <a:pt x="5246" y="31"/>
                      </a:cubicBezTo>
                      <a:cubicBezTo>
                        <a:pt x="5255" y="31"/>
                        <a:pt x="5255" y="13"/>
                        <a:pt x="5255" y="13"/>
                      </a:cubicBezTo>
                      <a:cubicBezTo>
                        <a:pt x="5249" y="6"/>
                        <a:pt x="5242" y="0"/>
                        <a:pt x="5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9191;p40">
                  <a:extLst>
                    <a:ext uri="{FF2B5EF4-FFF2-40B4-BE49-F238E27FC236}">
                      <a16:creationId xmlns:a16="http://schemas.microsoft.com/office/drawing/2014/main" id="{45947705-DF20-0001-1ADB-0C402F62CC84}"/>
                    </a:ext>
                  </a:extLst>
                </p:cNvPr>
                <p:cNvSpPr/>
                <p:nvPr/>
              </p:nvSpPr>
              <p:spPr>
                <a:xfrm>
                  <a:off x="5527850" y="2513675"/>
                  <a:ext cx="129825" cy="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3" h="3329" extrusionOk="0">
                      <a:moveTo>
                        <a:pt x="5166" y="1"/>
                      </a:moveTo>
                      <a:lnTo>
                        <a:pt x="9" y="3293"/>
                      </a:lnTo>
                      <a:cubicBezTo>
                        <a:pt x="0" y="3293"/>
                        <a:pt x="0" y="3310"/>
                        <a:pt x="9" y="3319"/>
                      </a:cubicBezTo>
                      <a:cubicBezTo>
                        <a:pt x="9" y="3319"/>
                        <a:pt x="18" y="3328"/>
                        <a:pt x="27" y="3328"/>
                      </a:cubicBezTo>
                      <a:cubicBezTo>
                        <a:pt x="27" y="3328"/>
                        <a:pt x="27" y="3319"/>
                        <a:pt x="36" y="3319"/>
                      </a:cubicBezTo>
                      <a:lnTo>
                        <a:pt x="5183" y="36"/>
                      </a:lnTo>
                      <a:cubicBezTo>
                        <a:pt x="5192" y="28"/>
                        <a:pt x="5192" y="19"/>
                        <a:pt x="5192" y="10"/>
                      </a:cubicBezTo>
                      <a:cubicBezTo>
                        <a:pt x="5183" y="1"/>
                        <a:pt x="5175" y="1"/>
                        <a:pt x="51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9192;p40">
                  <a:extLst>
                    <a:ext uri="{FF2B5EF4-FFF2-40B4-BE49-F238E27FC236}">
                      <a16:creationId xmlns:a16="http://schemas.microsoft.com/office/drawing/2014/main" id="{2014CCD8-516D-576E-DB58-5AAA1D5FEF33}"/>
                    </a:ext>
                  </a:extLst>
                </p:cNvPr>
                <p:cNvSpPr/>
                <p:nvPr/>
              </p:nvSpPr>
              <p:spPr>
                <a:xfrm>
                  <a:off x="5535425" y="2527950"/>
                  <a:ext cx="137200" cy="8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8" h="3534" extrusionOk="0">
                      <a:moveTo>
                        <a:pt x="5460" y="1"/>
                      </a:moveTo>
                      <a:cubicBezTo>
                        <a:pt x="3658" y="1053"/>
                        <a:pt x="1722" y="2293"/>
                        <a:pt x="10" y="3498"/>
                      </a:cubicBezTo>
                      <a:cubicBezTo>
                        <a:pt x="1" y="3498"/>
                        <a:pt x="1" y="3516"/>
                        <a:pt x="1" y="3525"/>
                      </a:cubicBezTo>
                      <a:cubicBezTo>
                        <a:pt x="10" y="3525"/>
                        <a:pt x="19" y="3533"/>
                        <a:pt x="19" y="3533"/>
                      </a:cubicBezTo>
                      <a:cubicBezTo>
                        <a:pt x="27" y="3533"/>
                        <a:pt x="27" y="3525"/>
                        <a:pt x="27" y="3525"/>
                      </a:cubicBezTo>
                      <a:cubicBezTo>
                        <a:pt x="1740" y="2329"/>
                        <a:pt x="3676" y="1089"/>
                        <a:pt x="5478" y="36"/>
                      </a:cubicBezTo>
                      <a:cubicBezTo>
                        <a:pt x="5487" y="27"/>
                        <a:pt x="5487" y="19"/>
                        <a:pt x="5487" y="10"/>
                      </a:cubicBezTo>
                      <a:cubicBezTo>
                        <a:pt x="5478" y="1"/>
                        <a:pt x="5469" y="1"/>
                        <a:pt x="54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9193;p40">
                  <a:extLst>
                    <a:ext uri="{FF2B5EF4-FFF2-40B4-BE49-F238E27FC236}">
                      <a16:creationId xmlns:a16="http://schemas.microsoft.com/office/drawing/2014/main" id="{3B0F68CF-5A52-AF89-5C01-763F7D0CCF62}"/>
                    </a:ext>
                  </a:extLst>
                </p:cNvPr>
                <p:cNvSpPr/>
                <p:nvPr/>
              </p:nvSpPr>
              <p:spPr>
                <a:xfrm>
                  <a:off x="5549250" y="2543125"/>
                  <a:ext cx="138300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2" h="3560" extrusionOk="0">
                      <a:moveTo>
                        <a:pt x="5496" y="0"/>
                      </a:moveTo>
                      <a:cubicBezTo>
                        <a:pt x="3801" y="1035"/>
                        <a:pt x="1678" y="2311"/>
                        <a:pt x="10" y="3524"/>
                      </a:cubicBezTo>
                      <a:cubicBezTo>
                        <a:pt x="1" y="3533"/>
                        <a:pt x="1" y="3542"/>
                        <a:pt x="1" y="3551"/>
                      </a:cubicBezTo>
                      <a:cubicBezTo>
                        <a:pt x="10" y="3560"/>
                        <a:pt x="10" y="3560"/>
                        <a:pt x="19" y="3560"/>
                      </a:cubicBezTo>
                      <a:lnTo>
                        <a:pt x="28" y="3560"/>
                      </a:lnTo>
                      <a:cubicBezTo>
                        <a:pt x="1696" y="2347"/>
                        <a:pt x="3819" y="1062"/>
                        <a:pt x="5523" y="36"/>
                      </a:cubicBezTo>
                      <a:cubicBezTo>
                        <a:pt x="5532" y="27"/>
                        <a:pt x="5532" y="18"/>
                        <a:pt x="5523" y="9"/>
                      </a:cubicBezTo>
                      <a:cubicBezTo>
                        <a:pt x="5523" y="0"/>
                        <a:pt x="5505" y="0"/>
                        <a:pt x="5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9194;p40">
                  <a:extLst>
                    <a:ext uri="{FF2B5EF4-FFF2-40B4-BE49-F238E27FC236}">
                      <a16:creationId xmlns:a16="http://schemas.microsoft.com/office/drawing/2014/main" id="{B20C7581-5B0C-CE52-5F46-3121F9AA0A26}"/>
                    </a:ext>
                  </a:extLst>
                </p:cNvPr>
                <p:cNvSpPr/>
                <p:nvPr/>
              </p:nvSpPr>
              <p:spPr>
                <a:xfrm>
                  <a:off x="5563525" y="2558275"/>
                  <a:ext cx="133400" cy="8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3543" extrusionOk="0">
                      <a:moveTo>
                        <a:pt x="5309" y="1"/>
                      </a:moveTo>
                      <a:cubicBezTo>
                        <a:pt x="4943" y="233"/>
                        <a:pt x="4577" y="474"/>
                        <a:pt x="4176" y="724"/>
                      </a:cubicBezTo>
                      <a:cubicBezTo>
                        <a:pt x="2802" y="1598"/>
                        <a:pt x="1250" y="2588"/>
                        <a:pt x="10" y="3507"/>
                      </a:cubicBezTo>
                      <a:cubicBezTo>
                        <a:pt x="1" y="3516"/>
                        <a:pt x="1" y="3525"/>
                        <a:pt x="10" y="3534"/>
                      </a:cubicBezTo>
                      <a:cubicBezTo>
                        <a:pt x="10" y="3543"/>
                        <a:pt x="19" y="3543"/>
                        <a:pt x="27" y="3543"/>
                      </a:cubicBezTo>
                      <a:cubicBezTo>
                        <a:pt x="27" y="3543"/>
                        <a:pt x="27" y="3543"/>
                        <a:pt x="36" y="3534"/>
                      </a:cubicBezTo>
                      <a:cubicBezTo>
                        <a:pt x="1268" y="2624"/>
                        <a:pt x="2829" y="1634"/>
                        <a:pt x="4194" y="759"/>
                      </a:cubicBezTo>
                      <a:cubicBezTo>
                        <a:pt x="4595" y="501"/>
                        <a:pt x="4970" y="269"/>
                        <a:pt x="5327" y="37"/>
                      </a:cubicBezTo>
                      <a:cubicBezTo>
                        <a:pt x="5336" y="28"/>
                        <a:pt x="5336" y="19"/>
                        <a:pt x="5336" y="10"/>
                      </a:cubicBezTo>
                      <a:cubicBezTo>
                        <a:pt x="5327" y="1"/>
                        <a:pt x="5318" y="1"/>
                        <a:pt x="53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9195;p40">
                  <a:extLst>
                    <a:ext uri="{FF2B5EF4-FFF2-40B4-BE49-F238E27FC236}">
                      <a16:creationId xmlns:a16="http://schemas.microsoft.com/office/drawing/2014/main" id="{75BC12BD-18F9-C938-611C-F932FF58A3AC}"/>
                    </a:ext>
                  </a:extLst>
                </p:cNvPr>
                <p:cNvSpPr/>
                <p:nvPr/>
              </p:nvSpPr>
              <p:spPr>
                <a:xfrm>
                  <a:off x="5578250" y="2574800"/>
                  <a:ext cx="1282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1" h="3587" extrusionOk="0">
                      <a:moveTo>
                        <a:pt x="5103" y="0"/>
                      </a:moveTo>
                      <a:cubicBezTo>
                        <a:pt x="2936" y="1392"/>
                        <a:pt x="1267" y="2552"/>
                        <a:pt x="9" y="3551"/>
                      </a:cubicBezTo>
                      <a:cubicBezTo>
                        <a:pt x="1" y="3560"/>
                        <a:pt x="1" y="3569"/>
                        <a:pt x="1" y="3577"/>
                      </a:cubicBezTo>
                      <a:cubicBezTo>
                        <a:pt x="9" y="3577"/>
                        <a:pt x="9" y="3586"/>
                        <a:pt x="18" y="3586"/>
                      </a:cubicBezTo>
                      <a:cubicBezTo>
                        <a:pt x="18" y="3586"/>
                        <a:pt x="27" y="3586"/>
                        <a:pt x="27" y="3577"/>
                      </a:cubicBezTo>
                      <a:cubicBezTo>
                        <a:pt x="1294" y="2587"/>
                        <a:pt x="2962" y="1428"/>
                        <a:pt x="5121" y="36"/>
                      </a:cubicBezTo>
                      <a:cubicBezTo>
                        <a:pt x="5130" y="27"/>
                        <a:pt x="5130" y="18"/>
                        <a:pt x="5130" y="9"/>
                      </a:cubicBezTo>
                      <a:cubicBezTo>
                        <a:pt x="5121" y="0"/>
                        <a:pt x="5112" y="0"/>
                        <a:pt x="51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9196;p40">
                  <a:extLst>
                    <a:ext uri="{FF2B5EF4-FFF2-40B4-BE49-F238E27FC236}">
                      <a16:creationId xmlns:a16="http://schemas.microsoft.com/office/drawing/2014/main" id="{3F13017B-05B1-6BCB-F2C3-02905E2DCD7E}"/>
                    </a:ext>
                  </a:extLst>
                </p:cNvPr>
                <p:cNvSpPr/>
                <p:nvPr/>
              </p:nvSpPr>
              <p:spPr>
                <a:xfrm>
                  <a:off x="5590075" y="2587775"/>
                  <a:ext cx="126925" cy="9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3612" extrusionOk="0">
                      <a:moveTo>
                        <a:pt x="5057" y="1"/>
                      </a:moveTo>
                      <a:cubicBezTo>
                        <a:pt x="5052" y="1"/>
                        <a:pt x="5045" y="3"/>
                        <a:pt x="5041" y="7"/>
                      </a:cubicBezTo>
                      <a:cubicBezTo>
                        <a:pt x="3239" y="1140"/>
                        <a:pt x="1686" y="2247"/>
                        <a:pt x="9" y="3576"/>
                      </a:cubicBezTo>
                      <a:cubicBezTo>
                        <a:pt x="9" y="3585"/>
                        <a:pt x="0" y="3594"/>
                        <a:pt x="9" y="3603"/>
                      </a:cubicBezTo>
                      <a:cubicBezTo>
                        <a:pt x="18" y="3603"/>
                        <a:pt x="18" y="3612"/>
                        <a:pt x="27" y="3612"/>
                      </a:cubicBezTo>
                      <a:cubicBezTo>
                        <a:pt x="27" y="3612"/>
                        <a:pt x="36" y="3603"/>
                        <a:pt x="36" y="3603"/>
                      </a:cubicBezTo>
                      <a:cubicBezTo>
                        <a:pt x="1704" y="2273"/>
                        <a:pt x="3257" y="1176"/>
                        <a:pt x="5067" y="34"/>
                      </a:cubicBezTo>
                      <a:cubicBezTo>
                        <a:pt x="5076" y="34"/>
                        <a:pt x="5076" y="16"/>
                        <a:pt x="5067" y="7"/>
                      </a:cubicBezTo>
                      <a:cubicBezTo>
                        <a:pt x="5067" y="3"/>
                        <a:pt x="5063" y="1"/>
                        <a:pt x="50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9197;p40">
                  <a:extLst>
                    <a:ext uri="{FF2B5EF4-FFF2-40B4-BE49-F238E27FC236}">
                      <a16:creationId xmlns:a16="http://schemas.microsoft.com/office/drawing/2014/main" id="{3C662C59-5DC8-6AEA-3294-E4D16D7D87AD}"/>
                    </a:ext>
                  </a:extLst>
                </p:cNvPr>
                <p:cNvSpPr/>
                <p:nvPr/>
              </p:nvSpPr>
              <p:spPr>
                <a:xfrm>
                  <a:off x="5603900" y="2605350"/>
                  <a:ext cx="120225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3560" extrusionOk="0">
                      <a:moveTo>
                        <a:pt x="4773" y="0"/>
                      </a:moveTo>
                      <a:cubicBezTo>
                        <a:pt x="3141" y="1008"/>
                        <a:pt x="1446" y="2257"/>
                        <a:pt x="9" y="3524"/>
                      </a:cubicBezTo>
                      <a:cubicBezTo>
                        <a:pt x="0" y="3533"/>
                        <a:pt x="0" y="3542"/>
                        <a:pt x="9" y="3551"/>
                      </a:cubicBezTo>
                      <a:cubicBezTo>
                        <a:pt x="9" y="3560"/>
                        <a:pt x="18" y="3560"/>
                        <a:pt x="18" y="3560"/>
                      </a:cubicBezTo>
                      <a:lnTo>
                        <a:pt x="36" y="3560"/>
                      </a:lnTo>
                      <a:cubicBezTo>
                        <a:pt x="1472" y="2293"/>
                        <a:pt x="3167" y="1035"/>
                        <a:pt x="4800" y="36"/>
                      </a:cubicBezTo>
                      <a:cubicBezTo>
                        <a:pt x="4809" y="27"/>
                        <a:pt x="4809" y="18"/>
                        <a:pt x="4800" y="9"/>
                      </a:cubicBezTo>
                      <a:cubicBezTo>
                        <a:pt x="4800" y="0"/>
                        <a:pt x="4782" y="0"/>
                        <a:pt x="4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9198;p40">
                  <a:extLst>
                    <a:ext uri="{FF2B5EF4-FFF2-40B4-BE49-F238E27FC236}">
                      <a16:creationId xmlns:a16="http://schemas.microsoft.com/office/drawing/2014/main" id="{71AE95E2-B9CD-3EC8-5243-1EC2C558FD10}"/>
                    </a:ext>
                  </a:extLst>
                </p:cNvPr>
                <p:cNvSpPr/>
                <p:nvPr/>
              </p:nvSpPr>
              <p:spPr>
                <a:xfrm>
                  <a:off x="5623525" y="2621625"/>
                  <a:ext cx="114000" cy="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3373" extrusionOk="0">
                      <a:moveTo>
                        <a:pt x="4532" y="1"/>
                      </a:moveTo>
                      <a:cubicBezTo>
                        <a:pt x="3060" y="1009"/>
                        <a:pt x="1410" y="2231"/>
                        <a:pt x="9" y="3346"/>
                      </a:cubicBezTo>
                      <a:cubicBezTo>
                        <a:pt x="0" y="3346"/>
                        <a:pt x="0" y="3364"/>
                        <a:pt x="0" y="3364"/>
                      </a:cubicBezTo>
                      <a:cubicBezTo>
                        <a:pt x="9" y="3373"/>
                        <a:pt x="9" y="3373"/>
                        <a:pt x="18" y="3373"/>
                      </a:cubicBezTo>
                      <a:lnTo>
                        <a:pt x="27" y="3373"/>
                      </a:lnTo>
                      <a:cubicBezTo>
                        <a:pt x="1428" y="2258"/>
                        <a:pt x="3078" y="1044"/>
                        <a:pt x="4550" y="36"/>
                      </a:cubicBezTo>
                      <a:cubicBezTo>
                        <a:pt x="4559" y="27"/>
                        <a:pt x="4559" y="18"/>
                        <a:pt x="4559" y="9"/>
                      </a:cubicBezTo>
                      <a:cubicBezTo>
                        <a:pt x="4550" y="1"/>
                        <a:pt x="4541" y="1"/>
                        <a:pt x="4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9199;p40">
                  <a:extLst>
                    <a:ext uri="{FF2B5EF4-FFF2-40B4-BE49-F238E27FC236}">
                      <a16:creationId xmlns:a16="http://schemas.microsoft.com/office/drawing/2014/main" id="{B4242491-CE52-A75D-352E-791F477D40EB}"/>
                    </a:ext>
                  </a:extLst>
                </p:cNvPr>
                <p:cNvSpPr/>
                <p:nvPr/>
              </p:nvSpPr>
              <p:spPr>
                <a:xfrm>
                  <a:off x="5640925" y="2639825"/>
                  <a:ext cx="106850" cy="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4" h="3029" extrusionOk="0">
                      <a:moveTo>
                        <a:pt x="4249" y="0"/>
                      </a:moveTo>
                      <a:cubicBezTo>
                        <a:pt x="4245" y="0"/>
                        <a:pt x="4241" y="1"/>
                        <a:pt x="4238" y="4"/>
                      </a:cubicBezTo>
                      <a:cubicBezTo>
                        <a:pt x="2784" y="923"/>
                        <a:pt x="1365" y="1931"/>
                        <a:pt x="9" y="2993"/>
                      </a:cubicBezTo>
                      <a:cubicBezTo>
                        <a:pt x="0" y="3002"/>
                        <a:pt x="0" y="3010"/>
                        <a:pt x="0" y="3019"/>
                      </a:cubicBezTo>
                      <a:cubicBezTo>
                        <a:pt x="9" y="3028"/>
                        <a:pt x="9" y="3028"/>
                        <a:pt x="18" y="3028"/>
                      </a:cubicBezTo>
                      <a:cubicBezTo>
                        <a:pt x="18" y="3028"/>
                        <a:pt x="27" y="3028"/>
                        <a:pt x="27" y="3019"/>
                      </a:cubicBezTo>
                      <a:cubicBezTo>
                        <a:pt x="1383" y="1967"/>
                        <a:pt x="2810" y="959"/>
                        <a:pt x="4265" y="31"/>
                      </a:cubicBezTo>
                      <a:cubicBezTo>
                        <a:pt x="4274" y="31"/>
                        <a:pt x="4274" y="13"/>
                        <a:pt x="4265" y="4"/>
                      </a:cubicBezTo>
                      <a:cubicBezTo>
                        <a:pt x="4265" y="4"/>
                        <a:pt x="4257" y="0"/>
                        <a:pt x="4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9200;p40">
                  <a:extLst>
                    <a:ext uri="{FF2B5EF4-FFF2-40B4-BE49-F238E27FC236}">
                      <a16:creationId xmlns:a16="http://schemas.microsoft.com/office/drawing/2014/main" id="{822F6C73-3C74-8E81-5C50-08AE47CF1A3B}"/>
                    </a:ext>
                  </a:extLst>
                </p:cNvPr>
                <p:cNvSpPr/>
                <p:nvPr/>
              </p:nvSpPr>
              <p:spPr>
                <a:xfrm>
                  <a:off x="5664550" y="2650075"/>
                  <a:ext cx="103750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0" h="2949" extrusionOk="0">
                      <a:moveTo>
                        <a:pt x="4130" y="1"/>
                      </a:moveTo>
                      <a:cubicBezTo>
                        <a:pt x="4128" y="1"/>
                        <a:pt x="4125" y="2"/>
                        <a:pt x="4122" y="4"/>
                      </a:cubicBezTo>
                      <a:cubicBezTo>
                        <a:pt x="2829" y="772"/>
                        <a:pt x="1321" y="1905"/>
                        <a:pt x="10" y="2913"/>
                      </a:cubicBezTo>
                      <a:cubicBezTo>
                        <a:pt x="1" y="2922"/>
                        <a:pt x="1" y="2931"/>
                        <a:pt x="1" y="2939"/>
                      </a:cubicBezTo>
                      <a:cubicBezTo>
                        <a:pt x="10" y="2948"/>
                        <a:pt x="10" y="2948"/>
                        <a:pt x="19" y="2948"/>
                      </a:cubicBezTo>
                      <a:lnTo>
                        <a:pt x="28" y="2948"/>
                      </a:lnTo>
                      <a:cubicBezTo>
                        <a:pt x="1339" y="1940"/>
                        <a:pt x="2856" y="807"/>
                        <a:pt x="4140" y="40"/>
                      </a:cubicBezTo>
                      <a:cubicBezTo>
                        <a:pt x="4149" y="31"/>
                        <a:pt x="4149" y="22"/>
                        <a:pt x="4149" y="13"/>
                      </a:cubicBezTo>
                      <a:cubicBezTo>
                        <a:pt x="4143" y="7"/>
                        <a:pt x="4137" y="1"/>
                        <a:pt x="4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9201;p40">
                  <a:extLst>
                    <a:ext uri="{FF2B5EF4-FFF2-40B4-BE49-F238E27FC236}">
                      <a16:creationId xmlns:a16="http://schemas.microsoft.com/office/drawing/2014/main" id="{55CC8DE4-2F30-00B3-2325-7AFD4220FAFB}"/>
                    </a:ext>
                  </a:extLst>
                </p:cNvPr>
                <p:cNvSpPr/>
                <p:nvPr/>
              </p:nvSpPr>
              <p:spPr>
                <a:xfrm>
                  <a:off x="5689975" y="2661825"/>
                  <a:ext cx="96825" cy="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3" h="2648" extrusionOk="0">
                      <a:moveTo>
                        <a:pt x="3859" y="1"/>
                      </a:moveTo>
                      <a:cubicBezTo>
                        <a:pt x="3855" y="1"/>
                        <a:pt x="3850" y="3"/>
                        <a:pt x="3846" y="7"/>
                      </a:cubicBezTo>
                      <a:cubicBezTo>
                        <a:pt x="2543" y="828"/>
                        <a:pt x="1259" y="1711"/>
                        <a:pt x="10" y="2612"/>
                      </a:cubicBezTo>
                      <a:cubicBezTo>
                        <a:pt x="1" y="2621"/>
                        <a:pt x="1" y="2630"/>
                        <a:pt x="10" y="2639"/>
                      </a:cubicBezTo>
                      <a:cubicBezTo>
                        <a:pt x="10" y="2648"/>
                        <a:pt x="19" y="2648"/>
                        <a:pt x="28" y="2648"/>
                      </a:cubicBezTo>
                      <a:lnTo>
                        <a:pt x="37" y="2648"/>
                      </a:lnTo>
                      <a:cubicBezTo>
                        <a:pt x="1277" y="1738"/>
                        <a:pt x="2570" y="864"/>
                        <a:pt x="3864" y="34"/>
                      </a:cubicBezTo>
                      <a:cubicBezTo>
                        <a:pt x="3873" y="34"/>
                        <a:pt x="3873" y="16"/>
                        <a:pt x="3873" y="7"/>
                      </a:cubicBezTo>
                      <a:cubicBezTo>
                        <a:pt x="3868" y="3"/>
                        <a:pt x="3864" y="1"/>
                        <a:pt x="3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9202;p40">
                  <a:extLst>
                    <a:ext uri="{FF2B5EF4-FFF2-40B4-BE49-F238E27FC236}">
                      <a16:creationId xmlns:a16="http://schemas.microsoft.com/office/drawing/2014/main" id="{F94D9EFA-9979-192D-D907-7373C721AFFF}"/>
                    </a:ext>
                  </a:extLst>
                </p:cNvPr>
                <p:cNvSpPr/>
                <p:nvPr/>
              </p:nvSpPr>
              <p:spPr>
                <a:xfrm>
                  <a:off x="5721650" y="2668075"/>
                  <a:ext cx="91025" cy="5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" h="2354" extrusionOk="0">
                      <a:moveTo>
                        <a:pt x="3627" y="0"/>
                      </a:moveTo>
                      <a:cubicBezTo>
                        <a:pt x="3623" y="0"/>
                        <a:pt x="3618" y="3"/>
                        <a:pt x="3614" y="7"/>
                      </a:cubicBezTo>
                      <a:cubicBezTo>
                        <a:pt x="2401" y="739"/>
                        <a:pt x="1187" y="1515"/>
                        <a:pt x="10" y="2318"/>
                      </a:cubicBezTo>
                      <a:cubicBezTo>
                        <a:pt x="1" y="2326"/>
                        <a:pt x="1" y="2335"/>
                        <a:pt x="10" y="2344"/>
                      </a:cubicBezTo>
                      <a:cubicBezTo>
                        <a:pt x="10" y="2344"/>
                        <a:pt x="19" y="2353"/>
                        <a:pt x="19" y="2353"/>
                      </a:cubicBezTo>
                      <a:cubicBezTo>
                        <a:pt x="28" y="2353"/>
                        <a:pt x="28" y="2353"/>
                        <a:pt x="36" y="2344"/>
                      </a:cubicBezTo>
                      <a:cubicBezTo>
                        <a:pt x="1205" y="1550"/>
                        <a:pt x="2418" y="774"/>
                        <a:pt x="3632" y="34"/>
                      </a:cubicBezTo>
                      <a:cubicBezTo>
                        <a:pt x="3641" y="25"/>
                        <a:pt x="3641" y="16"/>
                        <a:pt x="3641" y="7"/>
                      </a:cubicBezTo>
                      <a:cubicBezTo>
                        <a:pt x="3636" y="3"/>
                        <a:pt x="3632" y="0"/>
                        <a:pt x="3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9203;p40">
                  <a:extLst>
                    <a:ext uri="{FF2B5EF4-FFF2-40B4-BE49-F238E27FC236}">
                      <a16:creationId xmlns:a16="http://schemas.microsoft.com/office/drawing/2014/main" id="{35F59769-BAD9-B02E-C6BF-83CD6D6C9FC4}"/>
                    </a:ext>
                  </a:extLst>
                </p:cNvPr>
                <p:cNvSpPr/>
                <p:nvPr/>
              </p:nvSpPr>
              <p:spPr>
                <a:xfrm>
                  <a:off x="5755775" y="2680550"/>
                  <a:ext cx="74300" cy="4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2" h="1899" extrusionOk="0">
                      <a:moveTo>
                        <a:pt x="2958" y="1"/>
                      </a:moveTo>
                      <a:cubicBezTo>
                        <a:pt x="2954" y="1"/>
                        <a:pt x="2949" y="3"/>
                        <a:pt x="2945" y="8"/>
                      </a:cubicBezTo>
                      <a:cubicBezTo>
                        <a:pt x="2008" y="677"/>
                        <a:pt x="1027" y="1301"/>
                        <a:pt x="19" y="1863"/>
                      </a:cubicBezTo>
                      <a:cubicBezTo>
                        <a:pt x="10" y="1863"/>
                        <a:pt x="1" y="1872"/>
                        <a:pt x="10" y="1881"/>
                      </a:cubicBezTo>
                      <a:cubicBezTo>
                        <a:pt x="10" y="1890"/>
                        <a:pt x="19" y="1899"/>
                        <a:pt x="27" y="1899"/>
                      </a:cubicBezTo>
                      <a:cubicBezTo>
                        <a:pt x="27" y="1899"/>
                        <a:pt x="27" y="1890"/>
                        <a:pt x="36" y="1890"/>
                      </a:cubicBezTo>
                      <a:cubicBezTo>
                        <a:pt x="1044" y="1337"/>
                        <a:pt x="2026" y="712"/>
                        <a:pt x="2962" y="34"/>
                      </a:cubicBezTo>
                      <a:cubicBezTo>
                        <a:pt x="2971" y="34"/>
                        <a:pt x="2971" y="17"/>
                        <a:pt x="2971" y="8"/>
                      </a:cubicBezTo>
                      <a:cubicBezTo>
                        <a:pt x="2967" y="3"/>
                        <a:pt x="2962" y="1"/>
                        <a:pt x="2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9204;p40">
                  <a:extLst>
                    <a:ext uri="{FF2B5EF4-FFF2-40B4-BE49-F238E27FC236}">
                      <a16:creationId xmlns:a16="http://schemas.microsoft.com/office/drawing/2014/main" id="{F668F1B7-E359-961A-2CB5-082D44C42738}"/>
                    </a:ext>
                  </a:extLst>
                </p:cNvPr>
                <p:cNvSpPr/>
                <p:nvPr/>
              </p:nvSpPr>
              <p:spPr>
                <a:xfrm>
                  <a:off x="5931300" y="2508550"/>
                  <a:ext cx="69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473" extrusionOk="0">
                      <a:moveTo>
                        <a:pt x="232" y="1"/>
                      </a:moveTo>
                      <a:lnTo>
                        <a:pt x="232" y="1"/>
                      </a:lnTo>
                      <a:cubicBezTo>
                        <a:pt x="81" y="54"/>
                        <a:pt x="1" y="233"/>
                        <a:pt x="54" y="384"/>
                      </a:cubicBezTo>
                      <a:cubicBezTo>
                        <a:pt x="63" y="411"/>
                        <a:pt x="81" y="438"/>
                        <a:pt x="108" y="456"/>
                      </a:cubicBezTo>
                      <a:cubicBezTo>
                        <a:pt x="122" y="465"/>
                        <a:pt x="140" y="472"/>
                        <a:pt x="157" y="472"/>
                      </a:cubicBezTo>
                      <a:cubicBezTo>
                        <a:pt x="171" y="472"/>
                        <a:pt x="185" y="468"/>
                        <a:pt x="197" y="456"/>
                      </a:cubicBezTo>
                      <a:cubicBezTo>
                        <a:pt x="215" y="447"/>
                        <a:pt x="224" y="420"/>
                        <a:pt x="232" y="402"/>
                      </a:cubicBezTo>
                      <a:cubicBezTo>
                        <a:pt x="250" y="340"/>
                        <a:pt x="268" y="277"/>
                        <a:pt x="268" y="215"/>
                      </a:cubicBezTo>
                      <a:cubicBezTo>
                        <a:pt x="277" y="152"/>
                        <a:pt x="250" y="90"/>
                        <a:pt x="206" y="45"/>
                      </a:cubicBez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9205;p40">
                  <a:extLst>
                    <a:ext uri="{FF2B5EF4-FFF2-40B4-BE49-F238E27FC236}">
                      <a16:creationId xmlns:a16="http://schemas.microsoft.com/office/drawing/2014/main" id="{83FE5B68-1463-85A8-7ED0-03F93180D647}"/>
                    </a:ext>
                  </a:extLst>
                </p:cNvPr>
                <p:cNvSpPr/>
                <p:nvPr/>
              </p:nvSpPr>
              <p:spPr>
                <a:xfrm>
                  <a:off x="5969450" y="2406325"/>
                  <a:ext cx="24775" cy="1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5723" extrusionOk="0">
                      <a:moveTo>
                        <a:pt x="25" y="0"/>
                      </a:moveTo>
                      <a:cubicBezTo>
                        <a:pt x="23" y="0"/>
                        <a:pt x="20" y="1"/>
                        <a:pt x="18" y="4"/>
                      </a:cubicBezTo>
                      <a:cubicBezTo>
                        <a:pt x="9" y="4"/>
                        <a:pt x="0" y="13"/>
                        <a:pt x="9" y="22"/>
                      </a:cubicBezTo>
                      <a:cubicBezTo>
                        <a:pt x="732" y="1824"/>
                        <a:pt x="955" y="3786"/>
                        <a:pt x="660" y="5704"/>
                      </a:cubicBezTo>
                      <a:cubicBezTo>
                        <a:pt x="660" y="5713"/>
                        <a:pt x="669" y="5722"/>
                        <a:pt x="678" y="5722"/>
                      </a:cubicBezTo>
                      <a:cubicBezTo>
                        <a:pt x="687" y="5722"/>
                        <a:pt x="696" y="5722"/>
                        <a:pt x="696" y="5713"/>
                      </a:cubicBezTo>
                      <a:cubicBezTo>
                        <a:pt x="990" y="3786"/>
                        <a:pt x="767" y="1815"/>
                        <a:pt x="36" y="13"/>
                      </a:cubicBezTo>
                      <a:cubicBezTo>
                        <a:pt x="36" y="6"/>
                        <a:pt x="31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9206;p40">
                  <a:extLst>
                    <a:ext uri="{FF2B5EF4-FFF2-40B4-BE49-F238E27FC236}">
                      <a16:creationId xmlns:a16="http://schemas.microsoft.com/office/drawing/2014/main" id="{280C611F-B940-C258-D2E2-38A5FB51F32C}"/>
                    </a:ext>
                  </a:extLst>
                </p:cNvPr>
                <p:cNvSpPr/>
                <p:nvPr/>
              </p:nvSpPr>
              <p:spPr>
                <a:xfrm>
                  <a:off x="5995975" y="2473550"/>
                  <a:ext cx="5600" cy="6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507" extrusionOk="0">
                      <a:moveTo>
                        <a:pt x="10" y="0"/>
                      </a:moveTo>
                      <a:cubicBezTo>
                        <a:pt x="1" y="0"/>
                        <a:pt x="1" y="9"/>
                        <a:pt x="1" y="18"/>
                      </a:cubicBezTo>
                      <a:cubicBezTo>
                        <a:pt x="161" y="830"/>
                        <a:pt x="188" y="1659"/>
                        <a:pt x="81" y="2480"/>
                      </a:cubicBezTo>
                      <a:cubicBezTo>
                        <a:pt x="81" y="2498"/>
                        <a:pt x="90" y="2507"/>
                        <a:pt x="99" y="2507"/>
                      </a:cubicBezTo>
                      <a:cubicBezTo>
                        <a:pt x="108" y="2507"/>
                        <a:pt x="117" y="2498"/>
                        <a:pt x="117" y="2489"/>
                      </a:cubicBezTo>
                      <a:cubicBezTo>
                        <a:pt x="224" y="1659"/>
                        <a:pt x="197" y="830"/>
                        <a:pt x="36" y="9"/>
                      </a:cubicBezTo>
                      <a:cubicBezTo>
                        <a:pt x="36" y="0"/>
                        <a:pt x="2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9207;p40">
                  <a:extLst>
                    <a:ext uri="{FF2B5EF4-FFF2-40B4-BE49-F238E27FC236}">
                      <a16:creationId xmlns:a16="http://schemas.microsoft.com/office/drawing/2014/main" id="{6040B838-AC45-01EF-FC79-C158B69DDF1D}"/>
                    </a:ext>
                  </a:extLst>
                </p:cNvPr>
                <p:cNvSpPr/>
                <p:nvPr/>
              </p:nvSpPr>
              <p:spPr>
                <a:xfrm>
                  <a:off x="5561750" y="2272375"/>
                  <a:ext cx="66925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7" h="1428" extrusionOk="0">
                      <a:moveTo>
                        <a:pt x="2650" y="0"/>
                      </a:moveTo>
                      <a:cubicBezTo>
                        <a:pt x="1695" y="321"/>
                        <a:pt x="812" y="785"/>
                        <a:pt x="9" y="1392"/>
                      </a:cubicBezTo>
                      <a:cubicBezTo>
                        <a:pt x="0" y="1392"/>
                        <a:pt x="0" y="1410"/>
                        <a:pt x="0" y="1419"/>
                      </a:cubicBezTo>
                      <a:cubicBezTo>
                        <a:pt x="9" y="1419"/>
                        <a:pt x="9" y="1428"/>
                        <a:pt x="18" y="1428"/>
                      </a:cubicBezTo>
                      <a:cubicBezTo>
                        <a:pt x="18" y="1428"/>
                        <a:pt x="27" y="1419"/>
                        <a:pt x="27" y="1419"/>
                      </a:cubicBezTo>
                      <a:cubicBezTo>
                        <a:pt x="830" y="812"/>
                        <a:pt x="1713" y="348"/>
                        <a:pt x="2668" y="36"/>
                      </a:cubicBezTo>
                      <a:cubicBezTo>
                        <a:pt x="2677" y="36"/>
                        <a:pt x="2677" y="27"/>
                        <a:pt x="2677" y="18"/>
                      </a:cubicBezTo>
                      <a:cubicBezTo>
                        <a:pt x="2677" y="9"/>
                        <a:pt x="2668" y="0"/>
                        <a:pt x="26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9208;p40">
                <a:extLst>
                  <a:ext uri="{FF2B5EF4-FFF2-40B4-BE49-F238E27FC236}">
                    <a16:creationId xmlns:a16="http://schemas.microsoft.com/office/drawing/2014/main" id="{BDFD69F8-45CC-1C10-1637-5B766C625A29}"/>
                  </a:ext>
                </a:extLst>
              </p:cNvPr>
              <p:cNvGrpSpPr/>
              <p:nvPr/>
            </p:nvGrpSpPr>
            <p:grpSpPr>
              <a:xfrm>
                <a:off x="7004699" y="1978129"/>
                <a:ext cx="1117535" cy="1982033"/>
                <a:chOff x="6631825" y="3937025"/>
                <a:chExt cx="421775" cy="748050"/>
              </a:xfrm>
            </p:grpSpPr>
            <p:sp>
              <p:nvSpPr>
                <p:cNvPr id="330" name="Google Shape;9209;p40">
                  <a:extLst>
                    <a:ext uri="{FF2B5EF4-FFF2-40B4-BE49-F238E27FC236}">
                      <a16:creationId xmlns:a16="http://schemas.microsoft.com/office/drawing/2014/main" id="{81B87495-BB4D-BA43-95DB-BAEC54B15AE4}"/>
                    </a:ext>
                  </a:extLst>
                </p:cNvPr>
                <p:cNvSpPr/>
                <p:nvPr/>
              </p:nvSpPr>
              <p:spPr>
                <a:xfrm>
                  <a:off x="6634725" y="4117900"/>
                  <a:ext cx="389425" cy="54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7" h="21709" extrusionOk="0">
                      <a:moveTo>
                        <a:pt x="786" y="1"/>
                      </a:moveTo>
                      <a:cubicBezTo>
                        <a:pt x="322" y="6620"/>
                        <a:pt x="1" y="14122"/>
                        <a:pt x="313" y="19957"/>
                      </a:cubicBezTo>
                      <a:cubicBezTo>
                        <a:pt x="313" y="19957"/>
                        <a:pt x="1633" y="21009"/>
                        <a:pt x="5496" y="21518"/>
                      </a:cubicBezTo>
                      <a:cubicBezTo>
                        <a:pt x="6557" y="21658"/>
                        <a:pt x="7440" y="21709"/>
                        <a:pt x="8162" y="21709"/>
                      </a:cubicBezTo>
                      <a:cubicBezTo>
                        <a:pt x="10062" y="21709"/>
                        <a:pt x="10849" y="21357"/>
                        <a:pt x="10849" y="21357"/>
                      </a:cubicBezTo>
                      <a:cubicBezTo>
                        <a:pt x="12659" y="15800"/>
                        <a:pt x="14301" y="8467"/>
                        <a:pt x="15577" y="1963"/>
                      </a:cubicBezTo>
                      <a:lnTo>
                        <a:pt x="8395" y="1009"/>
                      </a:lnTo>
                      <a:lnTo>
                        <a:pt x="7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9210;p40">
                  <a:extLst>
                    <a:ext uri="{FF2B5EF4-FFF2-40B4-BE49-F238E27FC236}">
                      <a16:creationId xmlns:a16="http://schemas.microsoft.com/office/drawing/2014/main" id="{15ED1C87-D709-EAC2-5EDC-FEFBC2CAE5F9}"/>
                    </a:ext>
                  </a:extLst>
                </p:cNvPr>
                <p:cNvSpPr/>
                <p:nvPr/>
              </p:nvSpPr>
              <p:spPr>
                <a:xfrm>
                  <a:off x="6636950" y="4116550"/>
                  <a:ext cx="388550" cy="54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2" h="21868" extrusionOk="0">
                      <a:moveTo>
                        <a:pt x="652" y="1"/>
                      </a:moveTo>
                      <a:lnTo>
                        <a:pt x="643" y="55"/>
                      </a:lnTo>
                      <a:cubicBezTo>
                        <a:pt x="518" y="1714"/>
                        <a:pt x="411" y="3373"/>
                        <a:pt x="313" y="5041"/>
                      </a:cubicBezTo>
                      <a:cubicBezTo>
                        <a:pt x="224" y="6701"/>
                        <a:pt x="143" y="8360"/>
                        <a:pt x="90" y="10028"/>
                      </a:cubicBezTo>
                      <a:cubicBezTo>
                        <a:pt x="27" y="11687"/>
                        <a:pt x="1" y="13356"/>
                        <a:pt x="1" y="15024"/>
                      </a:cubicBezTo>
                      <a:cubicBezTo>
                        <a:pt x="1" y="16683"/>
                        <a:pt x="27" y="18351"/>
                        <a:pt x="117" y="20020"/>
                      </a:cubicBezTo>
                      <a:lnTo>
                        <a:pt x="117" y="20064"/>
                      </a:lnTo>
                      <a:lnTo>
                        <a:pt x="152" y="20091"/>
                      </a:lnTo>
                      <a:cubicBezTo>
                        <a:pt x="358" y="20243"/>
                        <a:pt x="554" y="20341"/>
                        <a:pt x="759" y="20448"/>
                      </a:cubicBezTo>
                      <a:cubicBezTo>
                        <a:pt x="964" y="20546"/>
                        <a:pt x="1178" y="20635"/>
                        <a:pt x="1392" y="20724"/>
                      </a:cubicBezTo>
                      <a:cubicBezTo>
                        <a:pt x="1812" y="20894"/>
                        <a:pt x="2249" y="21028"/>
                        <a:pt x="2686" y="21153"/>
                      </a:cubicBezTo>
                      <a:cubicBezTo>
                        <a:pt x="3569" y="21385"/>
                        <a:pt x="4461" y="21563"/>
                        <a:pt x="5362" y="21679"/>
                      </a:cubicBezTo>
                      <a:cubicBezTo>
                        <a:pt x="6218" y="21789"/>
                        <a:pt x="7081" y="21867"/>
                        <a:pt x="7945" y="21867"/>
                      </a:cubicBezTo>
                      <a:cubicBezTo>
                        <a:pt x="7991" y="21867"/>
                        <a:pt x="8037" y="21867"/>
                        <a:pt x="8083" y="21866"/>
                      </a:cubicBezTo>
                      <a:cubicBezTo>
                        <a:pt x="8538" y="21866"/>
                        <a:pt x="8993" y="21849"/>
                        <a:pt x="9448" y="21795"/>
                      </a:cubicBezTo>
                      <a:cubicBezTo>
                        <a:pt x="9903" y="21741"/>
                        <a:pt x="10349" y="21670"/>
                        <a:pt x="10795" y="21501"/>
                      </a:cubicBezTo>
                      <a:lnTo>
                        <a:pt x="10840" y="21483"/>
                      </a:lnTo>
                      <a:lnTo>
                        <a:pt x="10858" y="21438"/>
                      </a:lnTo>
                      <a:cubicBezTo>
                        <a:pt x="11366" y="19850"/>
                        <a:pt x="11830" y="18253"/>
                        <a:pt x="12267" y="16648"/>
                      </a:cubicBezTo>
                      <a:cubicBezTo>
                        <a:pt x="12695" y="15033"/>
                        <a:pt x="13106" y="13418"/>
                        <a:pt x="13480" y="11803"/>
                      </a:cubicBezTo>
                      <a:cubicBezTo>
                        <a:pt x="13855" y="10180"/>
                        <a:pt x="14212" y="8556"/>
                        <a:pt x="14560" y="6924"/>
                      </a:cubicBezTo>
                      <a:cubicBezTo>
                        <a:pt x="14899" y="5291"/>
                        <a:pt x="15229" y="3659"/>
                        <a:pt x="15532" y="2026"/>
                      </a:cubicBezTo>
                      <a:lnTo>
                        <a:pt x="15541" y="1973"/>
                      </a:lnTo>
                      <a:lnTo>
                        <a:pt x="15497" y="1973"/>
                      </a:lnTo>
                      <a:lnTo>
                        <a:pt x="8306" y="1063"/>
                      </a:lnTo>
                      <a:lnTo>
                        <a:pt x="15434" y="2055"/>
                      </a:lnTo>
                      <a:lnTo>
                        <a:pt x="15434" y="2055"/>
                      </a:lnTo>
                      <a:cubicBezTo>
                        <a:pt x="15106" y="3672"/>
                        <a:pt x="14771" y="5280"/>
                        <a:pt x="14417" y="6897"/>
                      </a:cubicBezTo>
                      <a:cubicBezTo>
                        <a:pt x="14069" y="8521"/>
                        <a:pt x="13695" y="10144"/>
                        <a:pt x="13311" y="11759"/>
                      </a:cubicBezTo>
                      <a:cubicBezTo>
                        <a:pt x="12530" y="14972"/>
                        <a:pt x="11696" y="18184"/>
                        <a:pt x="10677" y="21327"/>
                      </a:cubicBezTo>
                      <a:lnTo>
                        <a:pt x="10677" y="21327"/>
                      </a:lnTo>
                      <a:cubicBezTo>
                        <a:pt x="10490" y="21391"/>
                        <a:pt x="10282" y="21441"/>
                        <a:pt x="10082" y="21483"/>
                      </a:cubicBezTo>
                      <a:cubicBezTo>
                        <a:pt x="9867" y="21527"/>
                        <a:pt x="9644" y="21563"/>
                        <a:pt x="9421" y="21581"/>
                      </a:cubicBezTo>
                      <a:cubicBezTo>
                        <a:pt x="8975" y="21634"/>
                        <a:pt x="8529" y="21652"/>
                        <a:pt x="8083" y="21652"/>
                      </a:cubicBezTo>
                      <a:cubicBezTo>
                        <a:pt x="7182" y="21652"/>
                        <a:pt x="6281" y="21581"/>
                        <a:pt x="5389" y="21456"/>
                      </a:cubicBezTo>
                      <a:cubicBezTo>
                        <a:pt x="4497" y="21340"/>
                        <a:pt x="3614" y="21171"/>
                        <a:pt x="2748" y="20939"/>
                      </a:cubicBezTo>
                      <a:cubicBezTo>
                        <a:pt x="2311" y="20823"/>
                        <a:pt x="1883" y="20689"/>
                        <a:pt x="1464" y="20528"/>
                      </a:cubicBezTo>
                      <a:cubicBezTo>
                        <a:pt x="1259" y="20439"/>
                        <a:pt x="1053" y="20359"/>
                        <a:pt x="857" y="20261"/>
                      </a:cubicBezTo>
                      <a:cubicBezTo>
                        <a:pt x="665" y="20169"/>
                        <a:pt x="481" y="20061"/>
                        <a:pt x="319" y="19953"/>
                      </a:cubicBezTo>
                      <a:lnTo>
                        <a:pt x="319" y="19953"/>
                      </a:lnTo>
                      <a:cubicBezTo>
                        <a:pt x="153" y="16645"/>
                        <a:pt x="180" y="13336"/>
                        <a:pt x="268" y="10037"/>
                      </a:cubicBezTo>
                      <a:cubicBezTo>
                        <a:pt x="357" y="6727"/>
                        <a:pt x="525" y="3417"/>
                        <a:pt x="747" y="115"/>
                      </a:cubicBezTo>
                      <a:lnTo>
                        <a:pt x="747" y="115"/>
                      </a:lnTo>
                      <a:lnTo>
                        <a:pt x="8306" y="1063"/>
                      </a:lnTo>
                      <a:lnTo>
                        <a:pt x="705" y="10"/>
                      </a:lnTo>
                      <a:lnTo>
                        <a:pt x="6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9211;p40">
                  <a:extLst>
                    <a:ext uri="{FF2B5EF4-FFF2-40B4-BE49-F238E27FC236}">
                      <a16:creationId xmlns:a16="http://schemas.microsoft.com/office/drawing/2014/main" id="{ECECDEC5-6AA2-2FA3-FDB5-AB3D34EF1FAE}"/>
                    </a:ext>
                  </a:extLst>
                </p:cNvPr>
                <p:cNvSpPr/>
                <p:nvPr/>
              </p:nvSpPr>
              <p:spPr>
                <a:xfrm>
                  <a:off x="6636500" y="3961625"/>
                  <a:ext cx="415075" cy="2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3" h="8667" extrusionOk="0">
                      <a:moveTo>
                        <a:pt x="5832" y="0"/>
                      </a:moveTo>
                      <a:cubicBezTo>
                        <a:pt x="2666" y="0"/>
                        <a:pt x="2169" y="917"/>
                        <a:pt x="2169" y="917"/>
                      </a:cubicBezTo>
                      <a:cubicBezTo>
                        <a:pt x="1981" y="1318"/>
                        <a:pt x="1830" y="1773"/>
                        <a:pt x="1803" y="2219"/>
                      </a:cubicBezTo>
                      <a:cubicBezTo>
                        <a:pt x="1794" y="2219"/>
                        <a:pt x="1785" y="2219"/>
                        <a:pt x="1775" y="2219"/>
                      </a:cubicBezTo>
                      <a:cubicBezTo>
                        <a:pt x="1554" y="2219"/>
                        <a:pt x="1163" y="2315"/>
                        <a:pt x="1018" y="2460"/>
                      </a:cubicBezTo>
                      <a:cubicBezTo>
                        <a:pt x="929" y="2549"/>
                        <a:pt x="875" y="2665"/>
                        <a:pt x="831" y="2790"/>
                      </a:cubicBezTo>
                      <a:cubicBezTo>
                        <a:pt x="750" y="3022"/>
                        <a:pt x="670" y="3272"/>
                        <a:pt x="634" y="3522"/>
                      </a:cubicBezTo>
                      <a:cubicBezTo>
                        <a:pt x="627" y="3521"/>
                        <a:pt x="620" y="3520"/>
                        <a:pt x="613" y="3520"/>
                      </a:cubicBezTo>
                      <a:cubicBezTo>
                        <a:pt x="415" y="3520"/>
                        <a:pt x="223" y="3866"/>
                        <a:pt x="197" y="4021"/>
                      </a:cubicBezTo>
                      <a:cubicBezTo>
                        <a:pt x="108" y="4521"/>
                        <a:pt x="90" y="5101"/>
                        <a:pt x="19" y="5618"/>
                      </a:cubicBezTo>
                      <a:cubicBezTo>
                        <a:pt x="1" y="5716"/>
                        <a:pt x="37" y="5814"/>
                        <a:pt x="108" y="5886"/>
                      </a:cubicBezTo>
                      <a:cubicBezTo>
                        <a:pt x="679" y="6394"/>
                        <a:pt x="1401" y="6706"/>
                        <a:pt x="2160" y="7010"/>
                      </a:cubicBezTo>
                      <a:cubicBezTo>
                        <a:pt x="2160" y="7010"/>
                        <a:pt x="4774" y="7991"/>
                        <a:pt x="7950" y="8419"/>
                      </a:cubicBezTo>
                      <a:cubicBezTo>
                        <a:pt x="9420" y="8611"/>
                        <a:pt x="10708" y="8667"/>
                        <a:pt x="11706" y="8667"/>
                      </a:cubicBezTo>
                      <a:cubicBezTo>
                        <a:pt x="13076" y="8667"/>
                        <a:pt x="13900" y="8562"/>
                        <a:pt x="13900" y="8562"/>
                      </a:cubicBezTo>
                      <a:cubicBezTo>
                        <a:pt x="14819" y="8446"/>
                        <a:pt x="15506" y="8357"/>
                        <a:pt x="16184" y="8009"/>
                      </a:cubicBezTo>
                      <a:cubicBezTo>
                        <a:pt x="16273" y="7964"/>
                        <a:pt x="16335" y="7875"/>
                        <a:pt x="16344" y="7777"/>
                      </a:cubicBezTo>
                      <a:cubicBezTo>
                        <a:pt x="16407" y="7260"/>
                        <a:pt x="16541" y="6698"/>
                        <a:pt x="16585" y="6189"/>
                      </a:cubicBezTo>
                      <a:cubicBezTo>
                        <a:pt x="16603" y="6028"/>
                        <a:pt x="16505" y="5618"/>
                        <a:pt x="16291" y="5591"/>
                      </a:cubicBezTo>
                      <a:cubicBezTo>
                        <a:pt x="16326" y="5350"/>
                        <a:pt x="16309" y="5083"/>
                        <a:pt x="16291" y="4833"/>
                      </a:cubicBezTo>
                      <a:cubicBezTo>
                        <a:pt x="16282" y="4708"/>
                        <a:pt x="16264" y="4583"/>
                        <a:pt x="16202" y="4476"/>
                      </a:cubicBezTo>
                      <a:cubicBezTo>
                        <a:pt x="16094" y="4289"/>
                        <a:pt x="15720" y="4075"/>
                        <a:pt x="15506" y="4039"/>
                      </a:cubicBezTo>
                      <a:cubicBezTo>
                        <a:pt x="15586" y="3593"/>
                        <a:pt x="15568" y="3120"/>
                        <a:pt x="15497" y="2674"/>
                      </a:cubicBezTo>
                      <a:cubicBezTo>
                        <a:pt x="15497" y="2674"/>
                        <a:pt x="15104" y="1042"/>
                        <a:pt x="9038" y="239"/>
                      </a:cubicBezTo>
                      <a:cubicBezTo>
                        <a:pt x="7744" y="68"/>
                        <a:pt x="6690" y="0"/>
                        <a:pt x="58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9212;p40">
                  <a:extLst>
                    <a:ext uri="{FF2B5EF4-FFF2-40B4-BE49-F238E27FC236}">
                      <a16:creationId xmlns:a16="http://schemas.microsoft.com/office/drawing/2014/main" id="{028E4DC0-D512-9BD4-F6BD-73EF38AB85C5}"/>
                    </a:ext>
                  </a:extLst>
                </p:cNvPr>
                <p:cNvSpPr/>
                <p:nvPr/>
              </p:nvSpPr>
              <p:spPr>
                <a:xfrm>
                  <a:off x="6634500" y="3960850"/>
                  <a:ext cx="419100" cy="22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8801" extrusionOk="0">
                      <a:moveTo>
                        <a:pt x="5810" y="0"/>
                      </a:moveTo>
                      <a:cubicBezTo>
                        <a:pt x="5735" y="0"/>
                        <a:pt x="5660" y="1"/>
                        <a:pt x="5585" y="2"/>
                      </a:cubicBezTo>
                      <a:cubicBezTo>
                        <a:pt x="4987" y="11"/>
                        <a:pt x="4399" y="38"/>
                        <a:pt x="3810" y="154"/>
                      </a:cubicBezTo>
                      <a:cubicBezTo>
                        <a:pt x="3667" y="189"/>
                        <a:pt x="3515" y="216"/>
                        <a:pt x="3373" y="252"/>
                      </a:cubicBezTo>
                      <a:cubicBezTo>
                        <a:pt x="3230" y="305"/>
                        <a:pt x="3087" y="341"/>
                        <a:pt x="2945" y="404"/>
                      </a:cubicBezTo>
                      <a:cubicBezTo>
                        <a:pt x="2811" y="457"/>
                        <a:pt x="2668" y="520"/>
                        <a:pt x="2543" y="600"/>
                      </a:cubicBezTo>
                      <a:cubicBezTo>
                        <a:pt x="2481" y="644"/>
                        <a:pt x="2409" y="680"/>
                        <a:pt x="2356" y="734"/>
                      </a:cubicBezTo>
                      <a:cubicBezTo>
                        <a:pt x="2293" y="787"/>
                        <a:pt x="2240" y="841"/>
                        <a:pt x="2186" y="912"/>
                      </a:cubicBezTo>
                      <a:lnTo>
                        <a:pt x="2186" y="921"/>
                      </a:lnTo>
                      <a:cubicBezTo>
                        <a:pt x="2009" y="1319"/>
                        <a:pt x="1863" y="1733"/>
                        <a:pt x="1810" y="2178"/>
                      </a:cubicBezTo>
                      <a:lnTo>
                        <a:pt x="1810" y="2178"/>
                      </a:lnTo>
                      <a:cubicBezTo>
                        <a:pt x="1658" y="2180"/>
                        <a:pt x="1513" y="2213"/>
                        <a:pt x="1374" y="2259"/>
                      </a:cubicBezTo>
                      <a:cubicBezTo>
                        <a:pt x="1285" y="2286"/>
                        <a:pt x="1205" y="2322"/>
                        <a:pt x="1134" y="2366"/>
                      </a:cubicBezTo>
                      <a:cubicBezTo>
                        <a:pt x="1053" y="2420"/>
                        <a:pt x="982" y="2491"/>
                        <a:pt x="937" y="2571"/>
                      </a:cubicBezTo>
                      <a:cubicBezTo>
                        <a:pt x="848" y="2732"/>
                        <a:pt x="803" y="2893"/>
                        <a:pt x="750" y="3044"/>
                      </a:cubicBezTo>
                      <a:cubicBezTo>
                        <a:pt x="704" y="3183"/>
                        <a:pt x="671" y="3322"/>
                        <a:pt x="645" y="3467"/>
                      </a:cubicBezTo>
                      <a:lnTo>
                        <a:pt x="645" y="3467"/>
                      </a:lnTo>
                      <a:cubicBezTo>
                        <a:pt x="591" y="3478"/>
                        <a:pt x="546" y="3504"/>
                        <a:pt x="509" y="3535"/>
                      </a:cubicBezTo>
                      <a:cubicBezTo>
                        <a:pt x="447" y="3571"/>
                        <a:pt x="402" y="3624"/>
                        <a:pt x="366" y="3669"/>
                      </a:cubicBezTo>
                      <a:cubicBezTo>
                        <a:pt x="295" y="3767"/>
                        <a:pt x="233" y="3874"/>
                        <a:pt x="197" y="3999"/>
                      </a:cubicBezTo>
                      <a:cubicBezTo>
                        <a:pt x="152" y="4240"/>
                        <a:pt x="125" y="4463"/>
                        <a:pt x="99" y="4695"/>
                      </a:cubicBezTo>
                      <a:lnTo>
                        <a:pt x="36" y="5373"/>
                      </a:lnTo>
                      <a:lnTo>
                        <a:pt x="18" y="5542"/>
                      </a:lnTo>
                      <a:lnTo>
                        <a:pt x="1" y="5622"/>
                      </a:lnTo>
                      <a:cubicBezTo>
                        <a:pt x="1" y="5658"/>
                        <a:pt x="1" y="5694"/>
                        <a:pt x="1" y="5729"/>
                      </a:cubicBezTo>
                      <a:cubicBezTo>
                        <a:pt x="10" y="5801"/>
                        <a:pt x="36" y="5881"/>
                        <a:pt x="81" y="5935"/>
                      </a:cubicBezTo>
                      <a:cubicBezTo>
                        <a:pt x="90" y="5952"/>
                        <a:pt x="108" y="5970"/>
                        <a:pt x="117" y="5979"/>
                      </a:cubicBezTo>
                      <a:lnTo>
                        <a:pt x="152" y="6015"/>
                      </a:lnTo>
                      <a:lnTo>
                        <a:pt x="224" y="6068"/>
                      </a:lnTo>
                      <a:cubicBezTo>
                        <a:pt x="580" y="6372"/>
                        <a:pt x="991" y="6604"/>
                        <a:pt x="1401" y="6791"/>
                      </a:cubicBezTo>
                      <a:cubicBezTo>
                        <a:pt x="1820" y="6987"/>
                        <a:pt x="2249" y="7157"/>
                        <a:pt x="2686" y="7300"/>
                      </a:cubicBezTo>
                      <a:cubicBezTo>
                        <a:pt x="4417" y="7879"/>
                        <a:pt x="6210" y="8308"/>
                        <a:pt x="8021" y="8557"/>
                      </a:cubicBezTo>
                      <a:cubicBezTo>
                        <a:pt x="9237" y="8713"/>
                        <a:pt x="10466" y="8801"/>
                        <a:pt x="11696" y="8801"/>
                      </a:cubicBezTo>
                      <a:cubicBezTo>
                        <a:pt x="12297" y="8801"/>
                        <a:pt x="12898" y="8780"/>
                        <a:pt x="13498" y="8736"/>
                      </a:cubicBezTo>
                      <a:cubicBezTo>
                        <a:pt x="13953" y="8700"/>
                        <a:pt x="14408" y="8638"/>
                        <a:pt x="14863" y="8575"/>
                      </a:cubicBezTo>
                      <a:cubicBezTo>
                        <a:pt x="15318" y="8495"/>
                        <a:pt x="15773" y="8388"/>
                        <a:pt x="16201" y="8183"/>
                      </a:cubicBezTo>
                      <a:lnTo>
                        <a:pt x="16273" y="8147"/>
                      </a:lnTo>
                      <a:lnTo>
                        <a:pt x="16317" y="8129"/>
                      </a:lnTo>
                      <a:cubicBezTo>
                        <a:pt x="16335" y="8111"/>
                        <a:pt x="16353" y="8102"/>
                        <a:pt x="16362" y="8093"/>
                      </a:cubicBezTo>
                      <a:cubicBezTo>
                        <a:pt x="16424" y="8049"/>
                        <a:pt x="16469" y="7986"/>
                        <a:pt x="16496" y="7915"/>
                      </a:cubicBezTo>
                      <a:cubicBezTo>
                        <a:pt x="16513" y="7879"/>
                        <a:pt x="16513" y="7844"/>
                        <a:pt x="16522" y="7808"/>
                      </a:cubicBezTo>
                      <a:lnTo>
                        <a:pt x="16531" y="7728"/>
                      </a:lnTo>
                      <a:lnTo>
                        <a:pt x="16558" y="7558"/>
                      </a:lnTo>
                      <a:lnTo>
                        <a:pt x="16665" y="6889"/>
                      </a:lnTo>
                      <a:cubicBezTo>
                        <a:pt x="16701" y="6657"/>
                        <a:pt x="16736" y="6443"/>
                        <a:pt x="16763" y="6193"/>
                      </a:cubicBezTo>
                      <a:cubicBezTo>
                        <a:pt x="16754" y="6059"/>
                        <a:pt x="16728" y="5944"/>
                        <a:pt x="16683" y="5828"/>
                      </a:cubicBezTo>
                      <a:cubicBezTo>
                        <a:pt x="16656" y="5774"/>
                        <a:pt x="16629" y="5712"/>
                        <a:pt x="16585" y="5658"/>
                      </a:cubicBezTo>
                      <a:cubicBezTo>
                        <a:pt x="16554" y="5622"/>
                        <a:pt x="16516" y="5585"/>
                        <a:pt x="16466" y="5563"/>
                      </a:cubicBezTo>
                      <a:lnTo>
                        <a:pt x="16466" y="5563"/>
                      </a:lnTo>
                      <a:cubicBezTo>
                        <a:pt x="16478" y="5416"/>
                        <a:pt x="16477" y="5271"/>
                        <a:pt x="16469" y="5132"/>
                      </a:cubicBezTo>
                      <a:cubicBezTo>
                        <a:pt x="16460" y="4962"/>
                        <a:pt x="16460" y="4802"/>
                        <a:pt x="16415" y="4623"/>
                      </a:cubicBezTo>
                      <a:cubicBezTo>
                        <a:pt x="16389" y="4534"/>
                        <a:pt x="16344" y="4445"/>
                        <a:pt x="16282" y="4373"/>
                      </a:cubicBezTo>
                      <a:cubicBezTo>
                        <a:pt x="16219" y="4311"/>
                        <a:pt x="16148" y="4257"/>
                        <a:pt x="16076" y="4204"/>
                      </a:cubicBezTo>
                      <a:cubicBezTo>
                        <a:pt x="15951" y="4126"/>
                        <a:pt x="15819" y="4054"/>
                        <a:pt x="15668" y="4014"/>
                      </a:cubicBezTo>
                      <a:lnTo>
                        <a:pt x="15668" y="4014"/>
                      </a:lnTo>
                      <a:cubicBezTo>
                        <a:pt x="15735" y="3572"/>
                        <a:pt x="15707" y="3130"/>
                        <a:pt x="15639" y="2696"/>
                      </a:cubicBezTo>
                      <a:cubicBezTo>
                        <a:pt x="15604" y="2607"/>
                        <a:pt x="15568" y="2545"/>
                        <a:pt x="15523" y="2482"/>
                      </a:cubicBezTo>
                      <a:cubicBezTo>
                        <a:pt x="15479" y="2411"/>
                        <a:pt x="15425" y="2357"/>
                        <a:pt x="15380" y="2304"/>
                      </a:cubicBezTo>
                      <a:cubicBezTo>
                        <a:pt x="15273" y="2188"/>
                        <a:pt x="15157" y="2090"/>
                        <a:pt x="15041" y="2000"/>
                      </a:cubicBezTo>
                      <a:cubicBezTo>
                        <a:pt x="14926" y="1902"/>
                        <a:pt x="14792" y="1831"/>
                        <a:pt x="14667" y="1751"/>
                      </a:cubicBezTo>
                      <a:cubicBezTo>
                        <a:pt x="14533" y="1679"/>
                        <a:pt x="14399" y="1608"/>
                        <a:pt x="14274" y="1537"/>
                      </a:cubicBezTo>
                      <a:cubicBezTo>
                        <a:pt x="13730" y="1278"/>
                        <a:pt x="13168" y="1090"/>
                        <a:pt x="12597" y="930"/>
                      </a:cubicBezTo>
                      <a:cubicBezTo>
                        <a:pt x="12026" y="769"/>
                        <a:pt x="11455" y="636"/>
                        <a:pt x="10866" y="537"/>
                      </a:cubicBezTo>
                      <a:cubicBezTo>
                        <a:pt x="10581" y="484"/>
                        <a:pt x="10287" y="421"/>
                        <a:pt x="9992" y="386"/>
                      </a:cubicBezTo>
                      <a:lnTo>
                        <a:pt x="9118" y="270"/>
                      </a:lnTo>
                      <a:lnTo>
                        <a:pt x="9992" y="404"/>
                      </a:lnTo>
                      <a:cubicBezTo>
                        <a:pt x="10287" y="448"/>
                        <a:pt x="10572" y="520"/>
                        <a:pt x="10866" y="573"/>
                      </a:cubicBezTo>
                      <a:cubicBezTo>
                        <a:pt x="11437" y="689"/>
                        <a:pt x="12017" y="832"/>
                        <a:pt x="12579" y="992"/>
                      </a:cubicBezTo>
                      <a:cubicBezTo>
                        <a:pt x="13141" y="1171"/>
                        <a:pt x="13703" y="1367"/>
                        <a:pt x="14221" y="1635"/>
                      </a:cubicBezTo>
                      <a:cubicBezTo>
                        <a:pt x="14355" y="1706"/>
                        <a:pt x="14479" y="1777"/>
                        <a:pt x="14604" y="1849"/>
                      </a:cubicBezTo>
                      <a:cubicBezTo>
                        <a:pt x="14729" y="1929"/>
                        <a:pt x="14854" y="2000"/>
                        <a:pt x="14961" y="2099"/>
                      </a:cubicBezTo>
                      <a:cubicBezTo>
                        <a:pt x="15077" y="2179"/>
                        <a:pt x="15184" y="2277"/>
                        <a:pt x="15282" y="2384"/>
                      </a:cubicBezTo>
                      <a:cubicBezTo>
                        <a:pt x="15380" y="2482"/>
                        <a:pt x="15470" y="2616"/>
                        <a:pt x="15514" y="2723"/>
                      </a:cubicBezTo>
                      <a:lnTo>
                        <a:pt x="15505" y="2723"/>
                      </a:lnTo>
                      <a:cubicBezTo>
                        <a:pt x="15577" y="3160"/>
                        <a:pt x="15604" y="3615"/>
                        <a:pt x="15514" y="4052"/>
                      </a:cubicBezTo>
                      <a:lnTo>
                        <a:pt x="15505" y="4124"/>
                      </a:lnTo>
                      <a:lnTo>
                        <a:pt x="15577" y="4141"/>
                      </a:lnTo>
                      <a:cubicBezTo>
                        <a:pt x="15719" y="4168"/>
                        <a:pt x="15862" y="4249"/>
                        <a:pt x="15996" y="4329"/>
                      </a:cubicBezTo>
                      <a:cubicBezTo>
                        <a:pt x="16058" y="4373"/>
                        <a:pt x="16121" y="4427"/>
                        <a:pt x="16166" y="4480"/>
                      </a:cubicBezTo>
                      <a:cubicBezTo>
                        <a:pt x="16219" y="4534"/>
                        <a:pt x="16246" y="4588"/>
                        <a:pt x="16264" y="4659"/>
                      </a:cubicBezTo>
                      <a:cubicBezTo>
                        <a:pt x="16299" y="4802"/>
                        <a:pt x="16299" y="4971"/>
                        <a:pt x="16308" y="5132"/>
                      </a:cubicBezTo>
                      <a:cubicBezTo>
                        <a:pt x="16317" y="5292"/>
                        <a:pt x="16308" y="5453"/>
                        <a:pt x="16290" y="5613"/>
                      </a:cubicBezTo>
                      <a:lnTo>
                        <a:pt x="16282" y="5703"/>
                      </a:lnTo>
                      <a:lnTo>
                        <a:pt x="16362" y="5712"/>
                      </a:lnTo>
                      <a:cubicBezTo>
                        <a:pt x="16415" y="5712"/>
                        <a:pt x="16487" y="5801"/>
                        <a:pt x="16522" y="5899"/>
                      </a:cubicBezTo>
                      <a:cubicBezTo>
                        <a:pt x="16558" y="5988"/>
                        <a:pt x="16585" y="6095"/>
                        <a:pt x="16585" y="6193"/>
                      </a:cubicBezTo>
                      <a:cubicBezTo>
                        <a:pt x="16567" y="6398"/>
                        <a:pt x="16522" y="6630"/>
                        <a:pt x="16487" y="6853"/>
                      </a:cubicBezTo>
                      <a:cubicBezTo>
                        <a:pt x="16451" y="7076"/>
                        <a:pt x="16406" y="7300"/>
                        <a:pt x="16371" y="7531"/>
                      </a:cubicBezTo>
                      <a:lnTo>
                        <a:pt x="16344" y="7701"/>
                      </a:lnTo>
                      <a:lnTo>
                        <a:pt x="16335" y="7790"/>
                      </a:lnTo>
                      <a:cubicBezTo>
                        <a:pt x="16326" y="7817"/>
                        <a:pt x="16326" y="7826"/>
                        <a:pt x="16317" y="7853"/>
                      </a:cubicBezTo>
                      <a:cubicBezTo>
                        <a:pt x="16308" y="7888"/>
                        <a:pt x="16282" y="7915"/>
                        <a:pt x="16255" y="7942"/>
                      </a:cubicBezTo>
                      <a:cubicBezTo>
                        <a:pt x="16246" y="7951"/>
                        <a:pt x="16237" y="7951"/>
                        <a:pt x="16228" y="7960"/>
                      </a:cubicBezTo>
                      <a:lnTo>
                        <a:pt x="16192" y="7978"/>
                      </a:lnTo>
                      <a:lnTo>
                        <a:pt x="16112" y="8013"/>
                      </a:lnTo>
                      <a:cubicBezTo>
                        <a:pt x="15711" y="8201"/>
                        <a:pt x="15273" y="8308"/>
                        <a:pt x="14827" y="8379"/>
                      </a:cubicBezTo>
                      <a:cubicBezTo>
                        <a:pt x="14381" y="8441"/>
                        <a:pt x="13935" y="8504"/>
                        <a:pt x="13480" y="8540"/>
                      </a:cubicBezTo>
                      <a:cubicBezTo>
                        <a:pt x="12930" y="8575"/>
                        <a:pt x="12379" y="8592"/>
                        <a:pt x="11828" y="8592"/>
                      </a:cubicBezTo>
                      <a:cubicBezTo>
                        <a:pt x="10565" y="8592"/>
                        <a:pt x="9302" y="8502"/>
                        <a:pt x="8047" y="8334"/>
                      </a:cubicBezTo>
                      <a:cubicBezTo>
                        <a:pt x="6254" y="8093"/>
                        <a:pt x="4470" y="7674"/>
                        <a:pt x="2748" y="7112"/>
                      </a:cubicBezTo>
                      <a:cubicBezTo>
                        <a:pt x="2320" y="6969"/>
                        <a:pt x="1901" y="6800"/>
                        <a:pt x="1490" y="6613"/>
                      </a:cubicBezTo>
                      <a:cubicBezTo>
                        <a:pt x="1080" y="6425"/>
                        <a:pt x="688" y="6211"/>
                        <a:pt x="340" y="5926"/>
                      </a:cubicBezTo>
                      <a:lnTo>
                        <a:pt x="277" y="5863"/>
                      </a:lnTo>
                      <a:lnTo>
                        <a:pt x="250" y="5845"/>
                      </a:lnTo>
                      <a:cubicBezTo>
                        <a:pt x="241" y="5836"/>
                        <a:pt x="241" y="5828"/>
                        <a:pt x="233" y="5819"/>
                      </a:cubicBezTo>
                      <a:cubicBezTo>
                        <a:pt x="206" y="5792"/>
                        <a:pt x="197" y="5756"/>
                        <a:pt x="188" y="5712"/>
                      </a:cubicBezTo>
                      <a:cubicBezTo>
                        <a:pt x="188" y="5694"/>
                        <a:pt x="188" y="5676"/>
                        <a:pt x="197" y="5649"/>
                      </a:cubicBezTo>
                      <a:lnTo>
                        <a:pt x="206" y="5569"/>
                      </a:lnTo>
                      <a:lnTo>
                        <a:pt x="224" y="5390"/>
                      </a:lnTo>
                      <a:cubicBezTo>
                        <a:pt x="250" y="5167"/>
                        <a:pt x="268" y="4935"/>
                        <a:pt x="286" y="4712"/>
                      </a:cubicBezTo>
                      <a:cubicBezTo>
                        <a:pt x="304" y="4489"/>
                        <a:pt x="331" y="4257"/>
                        <a:pt x="366" y="4043"/>
                      </a:cubicBezTo>
                      <a:cubicBezTo>
                        <a:pt x="393" y="3954"/>
                        <a:pt x="447" y="3856"/>
                        <a:pt x="500" y="3776"/>
                      </a:cubicBezTo>
                      <a:cubicBezTo>
                        <a:pt x="559" y="3700"/>
                        <a:pt x="642" y="3632"/>
                        <a:pt x="696" y="3632"/>
                      </a:cubicBezTo>
                      <a:cubicBezTo>
                        <a:pt x="699" y="3632"/>
                        <a:pt x="702" y="3632"/>
                        <a:pt x="705" y="3633"/>
                      </a:cubicBezTo>
                      <a:lnTo>
                        <a:pt x="786" y="3651"/>
                      </a:lnTo>
                      <a:lnTo>
                        <a:pt x="795" y="3562"/>
                      </a:lnTo>
                      <a:cubicBezTo>
                        <a:pt x="821" y="3410"/>
                        <a:pt x="857" y="3249"/>
                        <a:pt x="902" y="3098"/>
                      </a:cubicBezTo>
                      <a:cubicBezTo>
                        <a:pt x="955" y="2946"/>
                        <a:pt x="1000" y="2777"/>
                        <a:pt x="1071" y="2652"/>
                      </a:cubicBezTo>
                      <a:cubicBezTo>
                        <a:pt x="1107" y="2589"/>
                        <a:pt x="1151" y="2536"/>
                        <a:pt x="1214" y="2500"/>
                      </a:cubicBezTo>
                      <a:cubicBezTo>
                        <a:pt x="1276" y="2464"/>
                        <a:pt x="1348" y="2429"/>
                        <a:pt x="1419" y="2402"/>
                      </a:cubicBezTo>
                      <a:cubicBezTo>
                        <a:pt x="1571" y="2357"/>
                        <a:pt x="1731" y="2322"/>
                        <a:pt x="1874" y="2322"/>
                      </a:cubicBezTo>
                      <a:lnTo>
                        <a:pt x="1945" y="2331"/>
                      </a:lnTo>
                      <a:lnTo>
                        <a:pt x="1954" y="2259"/>
                      </a:lnTo>
                      <a:cubicBezTo>
                        <a:pt x="1981" y="1813"/>
                        <a:pt x="2124" y="1385"/>
                        <a:pt x="2302" y="975"/>
                      </a:cubicBezTo>
                      <a:cubicBezTo>
                        <a:pt x="2374" y="876"/>
                        <a:pt x="2490" y="778"/>
                        <a:pt x="2606" y="707"/>
                      </a:cubicBezTo>
                      <a:cubicBezTo>
                        <a:pt x="2730" y="636"/>
                        <a:pt x="2855" y="564"/>
                        <a:pt x="2998" y="511"/>
                      </a:cubicBezTo>
                      <a:cubicBezTo>
                        <a:pt x="3123" y="448"/>
                        <a:pt x="3266" y="412"/>
                        <a:pt x="3408" y="368"/>
                      </a:cubicBezTo>
                      <a:lnTo>
                        <a:pt x="3828" y="261"/>
                      </a:lnTo>
                      <a:cubicBezTo>
                        <a:pt x="4408" y="136"/>
                        <a:pt x="4996" y="91"/>
                        <a:pt x="5585" y="74"/>
                      </a:cubicBezTo>
                      <a:cubicBezTo>
                        <a:pt x="5772" y="68"/>
                        <a:pt x="5958" y="65"/>
                        <a:pt x="6144" y="65"/>
                      </a:cubicBezTo>
                      <a:cubicBezTo>
                        <a:pt x="6547" y="65"/>
                        <a:pt x="6949" y="79"/>
                        <a:pt x="7352" y="109"/>
                      </a:cubicBezTo>
                      <a:cubicBezTo>
                        <a:pt x="7646" y="127"/>
                        <a:pt x="7940" y="136"/>
                        <a:pt x="8235" y="172"/>
                      </a:cubicBezTo>
                      <a:lnTo>
                        <a:pt x="9118" y="270"/>
                      </a:lnTo>
                      <a:lnTo>
                        <a:pt x="9118" y="270"/>
                      </a:lnTo>
                      <a:lnTo>
                        <a:pt x="8235" y="154"/>
                      </a:lnTo>
                      <a:cubicBezTo>
                        <a:pt x="7940" y="118"/>
                        <a:pt x="7646" y="100"/>
                        <a:pt x="7352" y="74"/>
                      </a:cubicBezTo>
                      <a:cubicBezTo>
                        <a:pt x="6838" y="27"/>
                        <a:pt x="6324" y="0"/>
                        <a:pt x="5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9213;p40">
                  <a:extLst>
                    <a:ext uri="{FF2B5EF4-FFF2-40B4-BE49-F238E27FC236}">
                      <a16:creationId xmlns:a16="http://schemas.microsoft.com/office/drawing/2014/main" id="{2B469161-CFAC-E24F-6E2B-5F124E32E78F}"/>
                    </a:ext>
                  </a:extLst>
                </p:cNvPr>
                <p:cNvSpPr/>
                <p:nvPr/>
              </p:nvSpPr>
              <p:spPr>
                <a:xfrm>
                  <a:off x="6937150" y="4004125"/>
                  <a:ext cx="4842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098" extrusionOk="0">
                      <a:moveTo>
                        <a:pt x="1445" y="0"/>
                      </a:moveTo>
                      <a:cubicBezTo>
                        <a:pt x="1251" y="0"/>
                        <a:pt x="1086" y="110"/>
                        <a:pt x="910" y="225"/>
                      </a:cubicBezTo>
                      <a:cubicBezTo>
                        <a:pt x="661" y="403"/>
                        <a:pt x="411" y="573"/>
                        <a:pt x="161" y="742"/>
                      </a:cubicBezTo>
                      <a:cubicBezTo>
                        <a:pt x="81" y="796"/>
                        <a:pt x="0" y="876"/>
                        <a:pt x="27" y="956"/>
                      </a:cubicBezTo>
                      <a:cubicBezTo>
                        <a:pt x="54" y="1019"/>
                        <a:pt x="125" y="1046"/>
                        <a:pt x="197" y="1063"/>
                      </a:cubicBezTo>
                      <a:cubicBezTo>
                        <a:pt x="313" y="1086"/>
                        <a:pt x="433" y="1098"/>
                        <a:pt x="552" y="1098"/>
                      </a:cubicBezTo>
                      <a:cubicBezTo>
                        <a:pt x="944" y="1098"/>
                        <a:pt x="1341" y="977"/>
                        <a:pt x="1669" y="751"/>
                      </a:cubicBezTo>
                      <a:cubicBezTo>
                        <a:pt x="1776" y="671"/>
                        <a:pt x="1892" y="564"/>
                        <a:pt x="1910" y="430"/>
                      </a:cubicBezTo>
                      <a:cubicBezTo>
                        <a:pt x="1936" y="261"/>
                        <a:pt x="1803" y="100"/>
                        <a:pt x="1642" y="37"/>
                      </a:cubicBezTo>
                      <a:cubicBezTo>
                        <a:pt x="1573" y="12"/>
                        <a:pt x="1508" y="0"/>
                        <a:pt x="1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9214;p40">
                  <a:extLst>
                    <a:ext uri="{FF2B5EF4-FFF2-40B4-BE49-F238E27FC236}">
                      <a16:creationId xmlns:a16="http://schemas.microsoft.com/office/drawing/2014/main" id="{E045D154-2380-8ED3-558D-D53A998ACA86}"/>
                    </a:ext>
                  </a:extLst>
                </p:cNvPr>
                <p:cNvSpPr/>
                <p:nvPr/>
              </p:nvSpPr>
              <p:spPr>
                <a:xfrm>
                  <a:off x="6979750" y="4045150"/>
                  <a:ext cx="40400" cy="1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4619" extrusionOk="0">
                      <a:moveTo>
                        <a:pt x="541" y="1"/>
                      </a:moveTo>
                      <a:cubicBezTo>
                        <a:pt x="423" y="1"/>
                        <a:pt x="310" y="52"/>
                        <a:pt x="259" y="163"/>
                      </a:cubicBezTo>
                      <a:lnTo>
                        <a:pt x="0" y="199"/>
                      </a:lnTo>
                      <a:cubicBezTo>
                        <a:pt x="125" y="457"/>
                        <a:pt x="90" y="769"/>
                        <a:pt x="36" y="1064"/>
                      </a:cubicBezTo>
                      <a:cubicBezTo>
                        <a:pt x="18" y="1126"/>
                        <a:pt x="9" y="1198"/>
                        <a:pt x="18" y="1269"/>
                      </a:cubicBezTo>
                      <a:cubicBezTo>
                        <a:pt x="36" y="1358"/>
                        <a:pt x="90" y="1439"/>
                        <a:pt x="134" y="1528"/>
                      </a:cubicBezTo>
                      <a:cubicBezTo>
                        <a:pt x="304" y="1849"/>
                        <a:pt x="357" y="2233"/>
                        <a:pt x="259" y="2589"/>
                      </a:cubicBezTo>
                      <a:cubicBezTo>
                        <a:pt x="241" y="2670"/>
                        <a:pt x="214" y="2741"/>
                        <a:pt x="241" y="2812"/>
                      </a:cubicBezTo>
                      <a:cubicBezTo>
                        <a:pt x="259" y="2902"/>
                        <a:pt x="339" y="2955"/>
                        <a:pt x="393" y="3026"/>
                      </a:cubicBezTo>
                      <a:cubicBezTo>
                        <a:pt x="545" y="3214"/>
                        <a:pt x="536" y="3481"/>
                        <a:pt x="500" y="3713"/>
                      </a:cubicBezTo>
                      <a:cubicBezTo>
                        <a:pt x="473" y="3928"/>
                        <a:pt x="438" y="4133"/>
                        <a:pt x="393" y="4338"/>
                      </a:cubicBezTo>
                      <a:cubicBezTo>
                        <a:pt x="375" y="4418"/>
                        <a:pt x="420" y="4498"/>
                        <a:pt x="482" y="4552"/>
                      </a:cubicBezTo>
                      <a:cubicBezTo>
                        <a:pt x="536" y="4597"/>
                        <a:pt x="607" y="4606"/>
                        <a:pt x="669" y="4614"/>
                      </a:cubicBezTo>
                      <a:cubicBezTo>
                        <a:pt x="699" y="4617"/>
                        <a:pt x="729" y="4619"/>
                        <a:pt x="760" y="4619"/>
                      </a:cubicBezTo>
                      <a:cubicBezTo>
                        <a:pt x="1122" y="4619"/>
                        <a:pt x="1520" y="4424"/>
                        <a:pt x="1562" y="4070"/>
                      </a:cubicBezTo>
                      <a:cubicBezTo>
                        <a:pt x="1615" y="3687"/>
                        <a:pt x="1588" y="3312"/>
                        <a:pt x="1392" y="2982"/>
                      </a:cubicBezTo>
                      <a:cubicBezTo>
                        <a:pt x="1365" y="2928"/>
                        <a:pt x="1330" y="2884"/>
                        <a:pt x="1312" y="2821"/>
                      </a:cubicBezTo>
                      <a:cubicBezTo>
                        <a:pt x="1294" y="2759"/>
                        <a:pt x="1303" y="2696"/>
                        <a:pt x="1312" y="2634"/>
                      </a:cubicBezTo>
                      <a:cubicBezTo>
                        <a:pt x="1339" y="2393"/>
                        <a:pt x="1392" y="2152"/>
                        <a:pt x="1383" y="1902"/>
                      </a:cubicBezTo>
                      <a:cubicBezTo>
                        <a:pt x="1365" y="1662"/>
                        <a:pt x="1285" y="1412"/>
                        <a:pt x="1098" y="1251"/>
                      </a:cubicBezTo>
                      <a:cubicBezTo>
                        <a:pt x="1044" y="1216"/>
                        <a:pt x="991" y="1180"/>
                        <a:pt x="955" y="1117"/>
                      </a:cubicBezTo>
                      <a:cubicBezTo>
                        <a:pt x="892" y="1019"/>
                        <a:pt x="928" y="894"/>
                        <a:pt x="946" y="787"/>
                      </a:cubicBezTo>
                      <a:cubicBezTo>
                        <a:pt x="1000" y="564"/>
                        <a:pt x="991" y="306"/>
                        <a:pt x="839" y="127"/>
                      </a:cubicBezTo>
                      <a:cubicBezTo>
                        <a:pt x="766" y="45"/>
                        <a:pt x="651" y="1"/>
                        <a:pt x="5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9215;p40">
                  <a:extLst>
                    <a:ext uri="{FF2B5EF4-FFF2-40B4-BE49-F238E27FC236}">
                      <a16:creationId xmlns:a16="http://schemas.microsoft.com/office/drawing/2014/main" id="{62F319AE-15BB-6E07-20AC-9F7312F0DE4C}"/>
                    </a:ext>
                  </a:extLst>
                </p:cNvPr>
                <p:cNvSpPr/>
                <p:nvPr/>
              </p:nvSpPr>
              <p:spPr>
                <a:xfrm>
                  <a:off x="6979300" y="4044675"/>
                  <a:ext cx="41500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4661" extrusionOk="0">
                      <a:moveTo>
                        <a:pt x="552" y="0"/>
                      </a:moveTo>
                      <a:cubicBezTo>
                        <a:pt x="535" y="0"/>
                        <a:pt x="517" y="1"/>
                        <a:pt x="500" y="3"/>
                      </a:cubicBezTo>
                      <a:cubicBezTo>
                        <a:pt x="384" y="21"/>
                        <a:pt x="304" y="84"/>
                        <a:pt x="259" y="173"/>
                      </a:cubicBezTo>
                      <a:lnTo>
                        <a:pt x="295" y="191"/>
                      </a:lnTo>
                      <a:cubicBezTo>
                        <a:pt x="331" y="110"/>
                        <a:pt x="402" y="57"/>
                        <a:pt x="500" y="39"/>
                      </a:cubicBezTo>
                      <a:cubicBezTo>
                        <a:pt x="516" y="37"/>
                        <a:pt x="533" y="36"/>
                        <a:pt x="549" y="36"/>
                      </a:cubicBezTo>
                      <a:cubicBezTo>
                        <a:pt x="661" y="36"/>
                        <a:pt x="778" y="86"/>
                        <a:pt x="848" y="164"/>
                      </a:cubicBezTo>
                      <a:cubicBezTo>
                        <a:pt x="1009" y="351"/>
                        <a:pt x="982" y="646"/>
                        <a:pt x="946" y="797"/>
                      </a:cubicBezTo>
                      <a:lnTo>
                        <a:pt x="946" y="824"/>
                      </a:lnTo>
                      <a:cubicBezTo>
                        <a:pt x="919" y="931"/>
                        <a:pt x="893" y="1056"/>
                        <a:pt x="955" y="1145"/>
                      </a:cubicBezTo>
                      <a:cubicBezTo>
                        <a:pt x="982" y="1199"/>
                        <a:pt x="1026" y="1226"/>
                        <a:pt x="1062" y="1261"/>
                      </a:cubicBezTo>
                      <a:cubicBezTo>
                        <a:pt x="1080" y="1270"/>
                        <a:pt x="1089" y="1279"/>
                        <a:pt x="1107" y="1288"/>
                      </a:cubicBezTo>
                      <a:cubicBezTo>
                        <a:pt x="1330" y="1466"/>
                        <a:pt x="1374" y="1770"/>
                        <a:pt x="1383" y="1921"/>
                      </a:cubicBezTo>
                      <a:cubicBezTo>
                        <a:pt x="1392" y="2109"/>
                        <a:pt x="1357" y="2296"/>
                        <a:pt x="1330" y="2475"/>
                      </a:cubicBezTo>
                      <a:cubicBezTo>
                        <a:pt x="1330" y="2537"/>
                        <a:pt x="1321" y="2591"/>
                        <a:pt x="1312" y="2653"/>
                      </a:cubicBezTo>
                      <a:cubicBezTo>
                        <a:pt x="1303" y="2715"/>
                        <a:pt x="1294" y="2787"/>
                        <a:pt x="1312" y="2849"/>
                      </a:cubicBezTo>
                      <a:cubicBezTo>
                        <a:pt x="1330" y="2894"/>
                        <a:pt x="1357" y="2938"/>
                        <a:pt x="1383" y="2983"/>
                      </a:cubicBezTo>
                      <a:lnTo>
                        <a:pt x="1392" y="3010"/>
                      </a:lnTo>
                      <a:cubicBezTo>
                        <a:pt x="1562" y="3286"/>
                        <a:pt x="1615" y="3643"/>
                        <a:pt x="1562" y="4089"/>
                      </a:cubicBezTo>
                      <a:cubicBezTo>
                        <a:pt x="1520" y="4419"/>
                        <a:pt x="1143" y="4620"/>
                        <a:pt x="776" y="4620"/>
                      </a:cubicBezTo>
                      <a:cubicBezTo>
                        <a:pt x="747" y="4620"/>
                        <a:pt x="717" y="4618"/>
                        <a:pt x="687" y="4616"/>
                      </a:cubicBezTo>
                      <a:cubicBezTo>
                        <a:pt x="607" y="4607"/>
                        <a:pt x="554" y="4589"/>
                        <a:pt x="509" y="4553"/>
                      </a:cubicBezTo>
                      <a:cubicBezTo>
                        <a:pt x="447" y="4509"/>
                        <a:pt x="411" y="4428"/>
                        <a:pt x="429" y="4366"/>
                      </a:cubicBezTo>
                      <a:cubicBezTo>
                        <a:pt x="473" y="4161"/>
                        <a:pt x="509" y="3947"/>
                        <a:pt x="536" y="3741"/>
                      </a:cubicBezTo>
                      <a:cubicBezTo>
                        <a:pt x="571" y="3492"/>
                        <a:pt x="580" y="3224"/>
                        <a:pt x="429" y="3028"/>
                      </a:cubicBezTo>
                      <a:cubicBezTo>
                        <a:pt x="411" y="3010"/>
                        <a:pt x="393" y="2992"/>
                        <a:pt x="375" y="2974"/>
                      </a:cubicBezTo>
                      <a:cubicBezTo>
                        <a:pt x="331" y="2930"/>
                        <a:pt x="286" y="2885"/>
                        <a:pt x="277" y="2831"/>
                      </a:cubicBezTo>
                      <a:cubicBezTo>
                        <a:pt x="259" y="2769"/>
                        <a:pt x="277" y="2706"/>
                        <a:pt x="295" y="2635"/>
                      </a:cubicBezTo>
                      <a:lnTo>
                        <a:pt x="295" y="2617"/>
                      </a:lnTo>
                      <a:cubicBezTo>
                        <a:pt x="393" y="2260"/>
                        <a:pt x="340" y="1859"/>
                        <a:pt x="170" y="1538"/>
                      </a:cubicBezTo>
                      <a:cubicBezTo>
                        <a:pt x="161" y="1520"/>
                        <a:pt x="152" y="1502"/>
                        <a:pt x="143" y="1493"/>
                      </a:cubicBezTo>
                      <a:cubicBezTo>
                        <a:pt x="108" y="1422"/>
                        <a:pt x="72" y="1359"/>
                        <a:pt x="54" y="1288"/>
                      </a:cubicBezTo>
                      <a:cubicBezTo>
                        <a:pt x="45" y="1217"/>
                        <a:pt x="63" y="1154"/>
                        <a:pt x="72" y="1083"/>
                      </a:cubicBezTo>
                      <a:cubicBezTo>
                        <a:pt x="125" y="788"/>
                        <a:pt x="161" y="476"/>
                        <a:pt x="36" y="209"/>
                      </a:cubicBezTo>
                      <a:lnTo>
                        <a:pt x="1" y="226"/>
                      </a:lnTo>
                      <a:cubicBezTo>
                        <a:pt x="125" y="476"/>
                        <a:pt x="90" y="788"/>
                        <a:pt x="36" y="1083"/>
                      </a:cubicBezTo>
                      <a:cubicBezTo>
                        <a:pt x="18" y="1145"/>
                        <a:pt x="9" y="1217"/>
                        <a:pt x="18" y="1288"/>
                      </a:cubicBezTo>
                      <a:cubicBezTo>
                        <a:pt x="36" y="1368"/>
                        <a:pt x="72" y="1440"/>
                        <a:pt x="108" y="1511"/>
                      </a:cubicBezTo>
                      <a:cubicBezTo>
                        <a:pt x="117" y="1520"/>
                        <a:pt x="125" y="1538"/>
                        <a:pt x="134" y="1556"/>
                      </a:cubicBezTo>
                      <a:cubicBezTo>
                        <a:pt x="304" y="1868"/>
                        <a:pt x="348" y="2252"/>
                        <a:pt x="259" y="2608"/>
                      </a:cubicBezTo>
                      <a:lnTo>
                        <a:pt x="259" y="2626"/>
                      </a:lnTo>
                      <a:cubicBezTo>
                        <a:pt x="241" y="2698"/>
                        <a:pt x="224" y="2769"/>
                        <a:pt x="241" y="2840"/>
                      </a:cubicBezTo>
                      <a:cubicBezTo>
                        <a:pt x="259" y="2903"/>
                        <a:pt x="304" y="2947"/>
                        <a:pt x="348" y="3001"/>
                      </a:cubicBezTo>
                      <a:cubicBezTo>
                        <a:pt x="366" y="3019"/>
                        <a:pt x="384" y="3037"/>
                        <a:pt x="393" y="3054"/>
                      </a:cubicBezTo>
                      <a:cubicBezTo>
                        <a:pt x="545" y="3233"/>
                        <a:pt x="527" y="3500"/>
                        <a:pt x="500" y="3732"/>
                      </a:cubicBezTo>
                      <a:cubicBezTo>
                        <a:pt x="473" y="3938"/>
                        <a:pt x="438" y="4152"/>
                        <a:pt x="393" y="4357"/>
                      </a:cubicBezTo>
                      <a:cubicBezTo>
                        <a:pt x="375" y="4437"/>
                        <a:pt x="411" y="4526"/>
                        <a:pt x="482" y="4589"/>
                      </a:cubicBezTo>
                      <a:cubicBezTo>
                        <a:pt x="536" y="4625"/>
                        <a:pt x="598" y="4642"/>
                        <a:pt x="687" y="4651"/>
                      </a:cubicBezTo>
                      <a:cubicBezTo>
                        <a:pt x="723" y="4651"/>
                        <a:pt x="750" y="4660"/>
                        <a:pt x="786" y="4660"/>
                      </a:cubicBezTo>
                      <a:cubicBezTo>
                        <a:pt x="1160" y="4660"/>
                        <a:pt x="1553" y="4455"/>
                        <a:pt x="1597" y="4089"/>
                      </a:cubicBezTo>
                      <a:cubicBezTo>
                        <a:pt x="1660" y="3634"/>
                        <a:pt x="1597" y="3277"/>
                        <a:pt x="1428" y="2992"/>
                      </a:cubicBezTo>
                      <a:cubicBezTo>
                        <a:pt x="1419" y="2983"/>
                        <a:pt x="1419" y="2974"/>
                        <a:pt x="1410" y="2965"/>
                      </a:cubicBezTo>
                      <a:cubicBezTo>
                        <a:pt x="1383" y="2921"/>
                        <a:pt x="1357" y="2885"/>
                        <a:pt x="1348" y="2840"/>
                      </a:cubicBezTo>
                      <a:cubicBezTo>
                        <a:pt x="1330" y="2778"/>
                        <a:pt x="1339" y="2715"/>
                        <a:pt x="1348" y="2653"/>
                      </a:cubicBezTo>
                      <a:cubicBezTo>
                        <a:pt x="1357" y="2599"/>
                        <a:pt x="1365" y="2537"/>
                        <a:pt x="1374" y="2483"/>
                      </a:cubicBezTo>
                      <a:cubicBezTo>
                        <a:pt x="1401" y="2305"/>
                        <a:pt x="1428" y="2109"/>
                        <a:pt x="1419" y="1921"/>
                      </a:cubicBezTo>
                      <a:cubicBezTo>
                        <a:pt x="1410" y="1761"/>
                        <a:pt x="1365" y="1449"/>
                        <a:pt x="1125" y="1261"/>
                      </a:cubicBezTo>
                      <a:cubicBezTo>
                        <a:pt x="1116" y="1252"/>
                        <a:pt x="1098" y="1235"/>
                        <a:pt x="1089" y="1226"/>
                      </a:cubicBezTo>
                      <a:cubicBezTo>
                        <a:pt x="1053" y="1199"/>
                        <a:pt x="1009" y="1172"/>
                        <a:pt x="991" y="1127"/>
                      </a:cubicBezTo>
                      <a:cubicBezTo>
                        <a:pt x="937" y="1047"/>
                        <a:pt x="955" y="940"/>
                        <a:pt x="982" y="833"/>
                      </a:cubicBezTo>
                      <a:lnTo>
                        <a:pt x="982" y="806"/>
                      </a:lnTo>
                      <a:cubicBezTo>
                        <a:pt x="1018" y="646"/>
                        <a:pt x="1053" y="342"/>
                        <a:pt x="875" y="137"/>
                      </a:cubicBezTo>
                      <a:cubicBezTo>
                        <a:pt x="797" y="52"/>
                        <a:pt x="672" y="0"/>
                        <a:pt x="5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9216;p40">
                  <a:extLst>
                    <a:ext uri="{FF2B5EF4-FFF2-40B4-BE49-F238E27FC236}">
                      <a16:creationId xmlns:a16="http://schemas.microsoft.com/office/drawing/2014/main" id="{C35E51ED-31CB-52AE-E9EA-C4505C7B3051}"/>
                    </a:ext>
                  </a:extLst>
                </p:cNvPr>
                <p:cNvSpPr/>
                <p:nvPr/>
              </p:nvSpPr>
              <p:spPr>
                <a:xfrm>
                  <a:off x="6652350" y="4049650"/>
                  <a:ext cx="391425" cy="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7" h="3134" extrusionOk="0">
                      <a:moveTo>
                        <a:pt x="0" y="1"/>
                      </a:moveTo>
                      <a:cubicBezTo>
                        <a:pt x="214" y="268"/>
                        <a:pt x="491" y="482"/>
                        <a:pt x="767" y="688"/>
                      </a:cubicBezTo>
                      <a:cubicBezTo>
                        <a:pt x="1053" y="884"/>
                        <a:pt x="1347" y="1062"/>
                        <a:pt x="1651" y="1223"/>
                      </a:cubicBezTo>
                      <a:cubicBezTo>
                        <a:pt x="2257" y="1544"/>
                        <a:pt x="2900" y="1812"/>
                        <a:pt x="3551" y="2026"/>
                      </a:cubicBezTo>
                      <a:cubicBezTo>
                        <a:pt x="4862" y="2463"/>
                        <a:pt x="6218" y="2722"/>
                        <a:pt x="7583" y="2918"/>
                      </a:cubicBezTo>
                      <a:cubicBezTo>
                        <a:pt x="8617" y="3046"/>
                        <a:pt x="9661" y="3134"/>
                        <a:pt x="10703" y="3134"/>
                      </a:cubicBezTo>
                      <a:cubicBezTo>
                        <a:pt x="11037" y="3134"/>
                        <a:pt x="11371" y="3125"/>
                        <a:pt x="11705" y="3105"/>
                      </a:cubicBezTo>
                      <a:cubicBezTo>
                        <a:pt x="12392" y="3070"/>
                        <a:pt x="13079" y="2980"/>
                        <a:pt x="13748" y="2829"/>
                      </a:cubicBezTo>
                      <a:cubicBezTo>
                        <a:pt x="14087" y="2748"/>
                        <a:pt x="14417" y="2650"/>
                        <a:pt x="14738" y="2534"/>
                      </a:cubicBezTo>
                      <a:cubicBezTo>
                        <a:pt x="15059" y="2409"/>
                        <a:pt x="15380" y="2276"/>
                        <a:pt x="15657" y="2070"/>
                      </a:cubicBezTo>
                      <a:lnTo>
                        <a:pt x="15657" y="2070"/>
                      </a:lnTo>
                      <a:cubicBezTo>
                        <a:pt x="15077" y="2436"/>
                        <a:pt x="14399" y="2615"/>
                        <a:pt x="13739" y="2757"/>
                      </a:cubicBezTo>
                      <a:cubicBezTo>
                        <a:pt x="13061" y="2891"/>
                        <a:pt x="12383" y="2962"/>
                        <a:pt x="11696" y="2989"/>
                      </a:cubicBezTo>
                      <a:cubicBezTo>
                        <a:pt x="11418" y="3002"/>
                        <a:pt x="11139" y="3008"/>
                        <a:pt x="10861" y="3008"/>
                      </a:cubicBezTo>
                      <a:cubicBezTo>
                        <a:pt x="9772" y="3008"/>
                        <a:pt x="8681" y="2915"/>
                        <a:pt x="7601" y="2766"/>
                      </a:cubicBezTo>
                      <a:cubicBezTo>
                        <a:pt x="6245" y="2588"/>
                        <a:pt x="4889" y="2329"/>
                        <a:pt x="3587" y="1919"/>
                      </a:cubicBezTo>
                      <a:cubicBezTo>
                        <a:pt x="2935" y="1714"/>
                        <a:pt x="2293" y="1464"/>
                        <a:pt x="1677" y="1160"/>
                      </a:cubicBezTo>
                      <a:cubicBezTo>
                        <a:pt x="1071" y="857"/>
                        <a:pt x="473" y="500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9217;p40">
                  <a:extLst>
                    <a:ext uri="{FF2B5EF4-FFF2-40B4-BE49-F238E27FC236}">
                      <a16:creationId xmlns:a16="http://schemas.microsoft.com/office/drawing/2014/main" id="{0B0890ED-2A0C-DFB1-6BE0-FDEABFFECD92}"/>
                    </a:ext>
                  </a:extLst>
                </p:cNvPr>
                <p:cNvSpPr/>
                <p:nvPr/>
              </p:nvSpPr>
              <p:spPr>
                <a:xfrm>
                  <a:off x="6680450" y="4017100"/>
                  <a:ext cx="343700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8" h="2838" extrusionOk="0">
                      <a:moveTo>
                        <a:pt x="45" y="0"/>
                      </a:moveTo>
                      <a:cubicBezTo>
                        <a:pt x="0" y="152"/>
                        <a:pt x="18" y="312"/>
                        <a:pt x="72" y="464"/>
                      </a:cubicBezTo>
                      <a:cubicBezTo>
                        <a:pt x="125" y="607"/>
                        <a:pt x="241" y="723"/>
                        <a:pt x="357" y="821"/>
                      </a:cubicBezTo>
                      <a:cubicBezTo>
                        <a:pt x="598" y="1017"/>
                        <a:pt x="875" y="1169"/>
                        <a:pt x="1160" y="1303"/>
                      </a:cubicBezTo>
                      <a:cubicBezTo>
                        <a:pt x="1722" y="1552"/>
                        <a:pt x="2311" y="1749"/>
                        <a:pt x="2909" y="1909"/>
                      </a:cubicBezTo>
                      <a:cubicBezTo>
                        <a:pt x="4095" y="2230"/>
                        <a:pt x="5317" y="2445"/>
                        <a:pt x="6539" y="2614"/>
                      </a:cubicBezTo>
                      <a:cubicBezTo>
                        <a:pt x="7520" y="2743"/>
                        <a:pt x="8512" y="2837"/>
                        <a:pt x="9502" y="2837"/>
                      </a:cubicBezTo>
                      <a:cubicBezTo>
                        <a:pt x="9746" y="2837"/>
                        <a:pt x="9990" y="2832"/>
                        <a:pt x="10233" y="2819"/>
                      </a:cubicBezTo>
                      <a:cubicBezTo>
                        <a:pt x="10848" y="2775"/>
                        <a:pt x="11464" y="2703"/>
                        <a:pt x="12071" y="2561"/>
                      </a:cubicBezTo>
                      <a:cubicBezTo>
                        <a:pt x="12222" y="2525"/>
                        <a:pt x="12374" y="2489"/>
                        <a:pt x="12517" y="2436"/>
                      </a:cubicBezTo>
                      <a:cubicBezTo>
                        <a:pt x="12668" y="2400"/>
                        <a:pt x="12811" y="2338"/>
                        <a:pt x="12954" y="2284"/>
                      </a:cubicBezTo>
                      <a:cubicBezTo>
                        <a:pt x="13239" y="2159"/>
                        <a:pt x="13525" y="2025"/>
                        <a:pt x="13748" y="1820"/>
                      </a:cubicBezTo>
                      <a:lnTo>
                        <a:pt x="13748" y="1820"/>
                      </a:lnTo>
                      <a:cubicBezTo>
                        <a:pt x="13257" y="2186"/>
                        <a:pt x="12650" y="2364"/>
                        <a:pt x="12053" y="2489"/>
                      </a:cubicBezTo>
                      <a:cubicBezTo>
                        <a:pt x="11455" y="2623"/>
                        <a:pt x="10839" y="2677"/>
                        <a:pt x="10233" y="2703"/>
                      </a:cubicBezTo>
                      <a:cubicBezTo>
                        <a:pt x="10063" y="2708"/>
                        <a:pt x="9894" y="2711"/>
                        <a:pt x="9724" y="2711"/>
                      </a:cubicBezTo>
                      <a:cubicBezTo>
                        <a:pt x="8663" y="2711"/>
                        <a:pt x="7603" y="2617"/>
                        <a:pt x="6557" y="2471"/>
                      </a:cubicBezTo>
                      <a:cubicBezTo>
                        <a:pt x="5335" y="2302"/>
                        <a:pt x="4131" y="2097"/>
                        <a:pt x="2935" y="1802"/>
                      </a:cubicBezTo>
                      <a:cubicBezTo>
                        <a:pt x="2338" y="1651"/>
                        <a:pt x="1749" y="1472"/>
                        <a:pt x="1187" y="1231"/>
                      </a:cubicBezTo>
                      <a:cubicBezTo>
                        <a:pt x="910" y="1106"/>
                        <a:pt x="625" y="973"/>
                        <a:pt x="384" y="794"/>
                      </a:cubicBezTo>
                      <a:cubicBezTo>
                        <a:pt x="268" y="696"/>
                        <a:pt x="152" y="589"/>
                        <a:pt x="90" y="455"/>
                      </a:cubicBezTo>
                      <a:cubicBezTo>
                        <a:pt x="27" y="312"/>
                        <a:pt x="9" y="152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9218;p40">
                  <a:extLst>
                    <a:ext uri="{FF2B5EF4-FFF2-40B4-BE49-F238E27FC236}">
                      <a16:creationId xmlns:a16="http://schemas.microsoft.com/office/drawing/2014/main" id="{BF878233-3E4C-80B3-4A62-1EA02005E12A}"/>
                    </a:ext>
                  </a:extLst>
                </p:cNvPr>
                <p:cNvSpPr/>
                <p:nvPr/>
              </p:nvSpPr>
              <p:spPr>
                <a:xfrm>
                  <a:off x="6690025" y="3986100"/>
                  <a:ext cx="330325" cy="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3" h="2449" extrusionOk="0">
                      <a:moveTo>
                        <a:pt x="1" y="0"/>
                      </a:moveTo>
                      <a:cubicBezTo>
                        <a:pt x="8" y="15"/>
                        <a:pt x="16" y="30"/>
                        <a:pt x="24" y="44"/>
                      </a:cubicBezTo>
                      <a:lnTo>
                        <a:pt x="24" y="44"/>
                      </a:lnTo>
                      <a:cubicBezTo>
                        <a:pt x="16" y="30"/>
                        <a:pt x="8" y="15"/>
                        <a:pt x="1" y="0"/>
                      </a:cubicBezTo>
                      <a:close/>
                      <a:moveTo>
                        <a:pt x="24" y="44"/>
                      </a:moveTo>
                      <a:cubicBezTo>
                        <a:pt x="155" y="281"/>
                        <a:pt x="390" y="455"/>
                        <a:pt x="616" y="598"/>
                      </a:cubicBezTo>
                      <a:cubicBezTo>
                        <a:pt x="866" y="758"/>
                        <a:pt x="1125" y="892"/>
                        <a:pt x="1393" y="1008"/>
                      </a:cubicBezTo>
                      <a:cubicBezTo>
                        <a:pt x="1928" y="1240"/>
                        <a:pt x="2490" y="1410"/>
                        <a:pt x="3052" y="1561"/>
                      </a:cubicBezTo>
                      <a:cubicBezTo>
                        <a:pt x="4176" y="1865"/>
                        <a:pt x="5327" y="2052"/>
                        <a:pt x="6478" y="2222"/>
                      </a:cubicBezTo>
                      <a:cubicBezTo>
                        <a:pt x="7517" y="2349"/>
                        <a:pt x="8556" y="2449"/>
                        <a:pt x="9602" y="2449"/>
                      </a:cubicBezTo>
                      <a:cubicBezTo>
                        <a:pt x="9723" y="2449"/>
                        <a:pt x="9844" y="2447"/>
                        <a:pt x="9966" y="2445"/>
                      </a:cubicBezTo>
                      <a:cubicBezTo>
                        <a:pt x="10546" y="2418"/>
                        <a:pt x="11134" y="2382"/>
                        <a:pt x="11705" y="2248"/>
                      </a:cubicBezTo>
                      <a:cubicBezTo>
                        <a:pt x="11848" y="2222"/>
                        <a:pt x="11982" y="2177"/>
                        <a:pt x="12125" y="2141"/>
                      </a:cubicBezTo>
                      <a:cubicBezTo>
                        <a:pt x="12196" y="2123"/>
                        <a:pt x="12267" y="2088"/>
                        <a:pt x="12330" y="2070"/>
                      </a:cubicBezTo>
                      <a:cubicBezTo>
                        <a:pt x="12401" y="2043"/>
                        <a:pt x="12473" y="2016"/>
                        <a:pt x="12535" y="1981"/>
                      </a:cubicBezTo>
                      <a:cubicBezTo>
                        <a:pt x="12597" y="1954"/>
                        <a:pt x="12669" y="1918"/>
                        <a:pt x="12731" y="1883"/>
                      </a:cubicBezTo>
                      <a:cubicBezTo>
                        <a:pt x="12794" y="1847"/>
                        <a:pt x="12856" y="1811"/>
                        <a:pt x="12919" y="1767"/>
                      </a:cubicBezTo>
                      <a:cubicBezTo>
                        <a:pt x="13034" y="1677"/>
                        <a:pt x="13141" y="1579"/>
                        <a:pt x="13213" y="1446"/>
                      </a:cubicBezTo>
                      <a:lnTo>
                        <a:pt x="13213" y="1446"/>
                      </a:lnTo>
                      <a:cubicBezTo>
                        <a:pt x="13141" y="1579"/>
                        <a:pt x="13026" y="1668"/>
                        <a:pt x="12901" y="1749"/>
                      </a:cubicBezTo>
                      <a:cubicBezTo>
                        <a:pt x="12847" y="1793"/>
                        <a:pt x="12776" y="1820"/>
                        <a:pt x="12722" y="1856"/>
                      </a:cubicBezTo>
                      <a:cubicBezTo>
                        <a:pt x="12651" y="1891"/>
                        <a:pt x="12589" y="1918"/>
                        <a:pt x="12517" y="1945"/>
                      </a:cubicBezTo>
                      <a:cubicBezTo>
                        <a:pt x="12455" y="1981"/>
                        <a:pt x="12383" y="1999"/>
                        <a:pt x="12321" y="2025"/>
                      </a:cubicBezTo>
                      <a:cubicBezTo>
                        <a:pt x="12250" y="2043"/>
                        <a:pt x="12178" y="2070"/>
                        <a:pt x="12107" y="2088"/>
                      </a:cubicBezTo>
                      <a:cubicBezTo>
                        <a:pt x="11973" y="2114"/>
                        <a:pt x="11830" y="2159"/>
                        <a:pt x="11688" y="2177"/>
                      </a:cubicBezTo>
                      <a:cubicBezTo>
                        <a:pt x="11117" y="2293"/>
                        <a:pt x="10537" y="2320"/>
                        <a:pt x="9966" y="2329"/>
                      </a:cubicBezTo>
                      <a:cubicBezTo>
                        <a:pt x="8806" y="2329"/>
                        <a:pt x="7646" y="2222"/>
                        <a:pt x="6495" y="2070"/>
                      </a:cubicBezTo>
                      <a:cubicBezTo>
                        <a:pt x="5345" y="1918"/>
                        <a:pt x="4203" y="1731"/>
                        <a:pt x="3079" y="1454"/>
                      </a:cubicBezTo>
                      <a:cubicBezTo>
                        <a:pt x="2517" y="1312"/>
                        <a:pt x="1955" y="1160"/>
                        <a:pt x="1419" y="937"/>
                      </a:cubicBezTo>
                      <a:cubicBezTo>
                        <a:pt x="1152" y="830"/>
                        <a:pt x="884" y="714"/>
                        <a:pt x="634" y="571"/>
                      </a:cubicBezTo>
                      <a:lnTo>
                        <a:pt x="456" y="455"/>
                      </a:lnTo>
                      <a:lnTo>
                        <a:pt x="277" y="321"/>
                      </a:lnTo>
                      <a:cubicBezTo>
                        <a:pt x="183" y="242"/>
                        <a:pt x="88" y="156"/>
                        <a:pt x="24" y="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9219;p40">
                  <a:extLst>
                    <a:ext uri="{FF2B5EF4-FFF2-40B4-BE49-F238E27FC236}">
                      <a16:creationId xmlns:a16="http://schemas.microsoft.com/office/drawing/2014/main" id="{8527CCE6-69D0-AD29-A2FA-219E9D826AF9}"/>
                    </a:ext>
                  </a:extLst>
                </p:cNvPr>
                <p:cNvSpPr/>
                <p:nvPr/>
              </p:nvSpPr>
              <p:spPr>
                <a:xfrm>
                  <a:off x="6656575" y="4070850"/>
                  <a:ext cx="314050" cy="6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2762" extrusionOk="0">
                      <a:moveTo>
                        <a:pt x="1" y="0"/>
                      </a:moveTo>
                      <a:cubicBezTo>
                        <a:pt x="393" y="366"/>
                        <a:pt x="866" y="660"/>
                        <a:pt x="1357" y="910"/>
                      </a:cubicBezTo>
                      <a:cubicBezTo>
                        <a:pt x="1847" y="1151"/>
                        <a:pt x="2356" y="1338"/>
                        <a:pt x="2873" y="1526"/>
                      </a:cubicBezTo>
                      <a:cubicBezTo>
                        <a:pt x="3899" y="1891"/>
                        <a:pt x="4961" y="2159"/>
                        <a:pt x="6040" y="2373"/>
                      </a:cubicBezTo>
                      <a:cubicBezTo>
                        <a:pt x="7111" y="2569"/>
                        <a:pt x="8199" y="2694"/>
                        <a:pt x="9288" y="2739"/>
                      </a:cubicBezTo>
                      <a:cubicBezTo>
                        <a:pt x="9595" y="2754"/>
                        <a:pt x="9902" y="2761"/>
                        <a:pt x="10208" y="2761"/>
                      </a:cubicBezTo>
                      <a:cubicBezTo>
                        <a:pt x="10998" y="2761"/>
                        <a:pt x="11784" y="2713"/>
                        <a:pt x="12562" y="2623"/>
                      </a:cubicBezTo>
                      <a:lnTo>
                        <a:pt x="12562" y="2623"/>
                      </a:lnTo>
                      <a:cubicBezTo>
                        <a:pt x="12017" y="2668"/>
                        <a:pt x="11473" y="2694"/>
                        <a:pt x="10929" y="2694"/>
                      </a:cubicBezTo>
                      <a:cubicBezTo>
                        <a:pt x="10837" y="2697"/>
                        <a:pt x="10746" y="2698"/>
                        <a:pt x="10655" y="2698"/>
                      </a:cubicBezTo>
                      <a:cubicBezTo>
                        <a:pt x="10473" y="2698"/>
                        <a:pt x="10293" y="2694"/>
                        <a:pt x="10108" y="2694"/>
                      </a:cubicBezTo>
                      <a:cubicBezTo>
                        <a:pt x="9841" y="2685"/>
                        <a:pt x="9564" y="2676"/>
                        <a:pt x="9297" y="2659"/>
                      </a:cubicBezTo>
                      <a:cubicBezTo>
                        <a:pt x="8208" y="2587"/>
                        <a:pt x="7129" y="2471"/>
                        <a:pt x="6058" y="2257"/>
                      </a:cubicBezTo>
                      <a:cubicBezTo>
                        <a:pt x="4988" y="2061"/>
                        <a:pt x="3926" y="1793"/>
                        <a:pt x="2900" y="1445"/>
                      </a:cubicBezTo>
                      <a:cubicBezTo>
                        <a:pt x="2383" y="1267"/>
                        <a:pt x="1865" y="1089"/>
                        <a:pt x="1375" y="857"/>
                      </a:cubicBezTo>
                      <a:cubicBezTo>
                        <a:pt x="884" y="634"/>
                        <a:pt x="411" y="357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9220;p40">
                  <a:extLst>
                    <a:ext uri="{FF2B5EF4-FFF2-40B4-BE49-F238E27FC236}">
                      <a16:creationId xmlns:a16="http://schemas.microsoft.com/office/drawing/2014/main" id="{D58FC7DA-1AA3-1243-3FBA-E8EBBB678738}"/>
                    </a:ext>
                  </a:extLst>
                </p:cNvPr>
                <p:cNvSpPr/>
                <p:nvPr/>
              </p:nvSpPr>
              <p:spPr>
                <a:xfrm>
                  <a:off x="6988000" y="4124375"/>
                  <a:ext cx="36825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397" extrusionOk="0">
                      <a:moveTo>
                        <a:pt x="1472" y="0"/>
                      </a:moveTo>
                      <a:cubicBezTo>
                        <a:pt x="1214" y="36"/>
                        <a:pt x="973" y="98"/>
                        <a:pt x="723" y="161"/>
                      </a:cubicBezTo>
                      <a:cubicBezTo>
                        <a:pt x="482" y="223"/>
                        <a:pt x="241" y="295"/>
                        <a:pt x="0" y="393"/>
                      </a:cubicBezTo>
                      <a:cubicBezTo>
                        <a:pt x="40" y="395"/>
                        <a:pt x="79" y="397"/>
                        <a:pt x="118" y="397"/>
                      </a:cubicBezTo>
                      <a:cubicBezTo>
                        <a:pt x="337" y="397"/>
                        <a:pt x="556" y="357"/>
                        <a:pt x="768" y="304"/>
                      </a:cubicBezTo>
                      <a:cubicBezTo>
                        <a:pt x="1009" y="232"/>
                        <a:pt x="1258" y="143"/>
                        <a:pt x="14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9221;p40">
                  <a:extLst>
                    <a:ext uri="{FF2B5EF4-FFF2-40B4-BE49-F238E27FC236}">
                      <a16:creationId xmlns:a16="http://schemas.microsoft.com/office/drawing/2014/main" id="{127BDBA7-D5FF-2991-6681-A1430F71F883}"/>
                    </a:ext>
                  </a:extLst>
                </p:cNvPr>
                <p:cNvSpPr/>
                <p:nvPr/>
              </p:nvSpPr>
              <p:spPr>
                <a:xfrm>
                  <a:off x="6823625" y="4027350"/>
                  <a:ext cx="72725" cy="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2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33" y="63"/>
                        <a:pt x="473" y="117"/>
                        <a:pt x="714" y="161"/>
                      </a:cubicBezTo>
                      <a:cubicBezTo>
                        <a:pt x="955" y="206"/>
                        <a:pt x="1196" y="233"/>
                        <a:pt x="1437" y="259"/>
                      </a:cubicBezTo>
                      <a:cubicBezTo>
                        <a:pt x="1687" y="286"/>
                        <a:pt x="1928" y="304"/>
                        <a:pt x="2168" y="313"/>
                      </a:cubicBezTo>
                      <a:cubicBezTo>
                        <a:pt x="2313" y="318"/>
                        <a:pt x="2454" y="323"/>
                        <a:pt x="2596" y="323"/>
                      </a:cubicBezTo>
                      <a:cubicBezTo>
                        <a:pt x="2699" y="323"/>
                        <a:pt x="2803" y="320"/>
                        <a:pt x="2909" y="313"/>
                      </a:cubicBezTo>
                      <a:cubicBezTo>
                        <a:pt x="2659" y="286"/>
                        <a:pt x="2418" y="259"/>
                        <a:pt x="2177" y="233"/>
                      </a:cubicBezTo>
                      <a:lnTo>
                        <a:pt x="1455" y="152"/>
                      </a:lnTo>
                      <a:lnTo>
                        <a:pt x="723" y="72"/>
                      </a:lnTo>
                      <a:cubicBezTo>
                        <a:pt x="482" y="45"/>
                        <a:pt x="242" y="18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9222;p40">
                  <a:extLst>
                    <a:ext uri="{FF2B5EF4-FFF2-40B4-BE49-F238E27FC236}">
                      <a16:creationId xmlns:a16="http://schemas.microsoft.com/office/drawing/2014/main" id="{3C8607E8-37E2-2243-06BC-628E0E28073B}"/>
                    </a:ext>
                  </a:extLst>
                </p:cNvPr>
                <p:cNvSpPr/>
                <p:nvPr/>
              </p:nvSpPr>
              <p:spPr>
                <a:xfrm>
                  <a:off x="6889650" y="4214675"/>
                  <a:ext cx="99500" cy="35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0" h="14399" extrusionOk="0">
                      <a:moveTo>
                        <a:pt x="3271" y="0"/>
                      </a:moveTo>
                      <a:cubicBezTo>
                        <a:pt x="2970" y="0"/>
                        <a:pt x="2640" y="180"/>
                        <a:pt x="2445" y="492"/>
                      </a:cubicBezTo>
                      <a:cubicBezTo>
                        <a:pt x="2123" y="1018"/>
                        <a:pt x="2016" y="1955"/>
                        <a:pt x="1892" y="2570"/>
                      </a:cubicBezTo>
                      <a:cubicBezTo>
                        <a:pt x="1151" y="6139"/>
                        <a:pt x="669" y="9761"/>
                        <a:pt x="89" y="13356"/>
                      </a:cubicBezTo>
                      <a:cubicBezTo>
                        <a:pt x="36" y="13695"/>
                        <a:pt x="0" y="14105"/>
                        <a:pt x="277" y="14319"/>
                      </a:cubicBezTo>
                      <a:cubicBezTo>
                        <a:pt x="336" y="14367"/>
                        <a:pt x="416" y="14399"/>
                        <a:pt x="494" y="14399"/>
                      </a:cubicBezTo>
                      <a:cubicBezTo>
                        <a:pt x="533" y="14399"/>
                        <a:pt x="571" y="14391"/>
                        <a:pt x="607" y="14373"/>
                      </a:cubicBezTo>
                      <a:cubicBezTo>
                        <a:pt x="652" y="14346"/>
                        <a:pt x="687" y="14311"/>
                        <a:pt x="723" y="14275"/>
                      </a:cubicBezTo>
                      <a:cubicBezTo>
                        <a:pt x="848" y="14123"/>
                        <a:pt x="910" y="13918"/>
                        <a:pt x="964" y="13731"/>
                      </a:cubicBezTo>
                      <a:cubicBezTo>
                        <a:pt x="1383" y="12294"/>
                        <a:pt x="1651" y="10867"/>
                        <a:pt x="2025" y="9422"/>
                      </a:cubicBezTo>
                      <a:cubicBezTo>
                        <a:pt x="2614" y="7200"/>
                        <a:pt x="3078" y="4970"/>
                        <a:pt x="3658" y="2740"/>
                      </a:cubicBezTo>
                      <a:cubicBezTo>
                        <a:pt x="3774" y="2294"/>
                        <a:pt x="3863" y="1848"/>
                        <a:pt x="3917" y="1393"/>
                      </a:cubicBezTo>
                      <a:cubicBezTo>
                        <a:pt x="3970" y="911"/>
                        <a:pt x="3979" y="474"/>
                        <a:pt x="3747" y="206"/>
                      </a:cubicBezTo>
                      <a:cubicBezTo>
                        <a:pt x="3623" y="66"/>
                        <a:pt x="3452" y="0"/>
                        <a:pt x="3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9223;p40">
                  <a:extLst>
                    <a:ext uri="{FF2B5EF4-FFF2-40B4-BE49-F238E27FC236}">
                      <a16:creationId xmlns:a16="http://schemas.microsoft.com/office/drawing/2014/main" id="{22DBBBF4-7BC2-E660-91F8-A44FE882D54B}"/>
                    </a:ext>
                  </a:extLst>
                </p:cNvPr>
                <p:cNvSpPr/>
                <p:nvPr/>
              </p:nvSpPr>
              <p:spPr>
                <a:xfrm>
                  <a:off x="6889200" y="4214175"/>
                  <a:ext cx="100600" cy="3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14438" extrusionOk="0">
                      <a:moveTo>
                        <a:pt x="3292" y="39"/>
                      </a:moveTo>
                      <a:cubicBezTo>
                        <a:pt x="3480" y="39"/>
                        <a:pt x="3631" y="110"/>
                        <a:pt x="3747" y="235"/>
                      </a:cubicBezTo>
                      <a:cubicBezTo>
                        <a:pt x="3988" y="503"/>
                        <a:pt x="3970" y="958"/>
                        <a:pt x="3917" y="1413"/>
                      </a:cubicBezTo>
                      <a:cubicBezTo>
                        <a:pt x="3863" y="1850"/>
                        <a:pt x="3783" y="2305"/>
                        <a:pt x="3658" y="2760"/>
                      </a:cubicBezTo>
                      <a:cubicBezTo>
                        <a:pt x="3364" y="3866"/>
                        <a:pt x="3105" y="4999"/>
                        <a:pt x="2846" y="6096"/>
                      </a:cubicBezTo>
                      <a:cubicBezTo>
                        <a:pt x="2588" y="7194"/>
                        <a:pt x="2320" y="8327"/>
                        <a:pt x="2026" y="9442"/>
                      </a:cubicBezTo>
                      <a:cubicBezTo>
                        <a:pt x="1865" y="10057"/>
                        <a:pt x="1722" y="10673"/>
                        <a:pt x="1588" y="11271"/>
                      </a:cubicBezTo>
                      <a:cubicBezTo>
                        <a:pt x="1401" y="12082"/>
                        <a:pt x="1205" y="12921"/>
                        <a:pt x="964" y="13742"/>
                      </a:cubicBezTo>
                      <a:cubicBezTo>
                        <a:pt x="910" y="13920"/>
                        <a:pt x="857" y="14125"/>
                        <a:pt x="723" y="14286"/>
                      </a:cubicBezTo>
                      <a:cubicBezTo>
                        <a:pt x="687" y="14331"/>
                        <a:pt x="652" y="14357"/>
                        <a:pt x="616" y="14375"/>
                      </a:cubicBezTo>
                      <a:cubicBezTo>
                        <a:pt x="582" y="14392"/>
                        <a:pt x="546" y="14399"/>
                        <a:pt x="510" y="14399"/>
                      </a:cubicBezTo>
                      <a:cubicBezTo>
                        <a:pt x="431" y="14399"/>
                        <a:pt x="353" y="14364"/>
                        <a:pt x="304" y="14322"/>
                      </a:cubicBezTo>
                      <a:cubicBezTo>
                        <a:pt x="45" y="14116"/>
                        <a:pt x="72" y="13715"/>
                        <a:pt x="125" y="13376"/>
                      </a:cubicBezTo>
                      <a:cubicBezTo>
                        <a:pt x="286" y="12377"/>
                        <a:pt x="438" y="11360"/>
                        <a:pt x="589" y="10379"/>
                      </a:cubicBezTo>
                      <a:cubicBezTo>
                        <a:pt x="991" y="7818"/>
                        <a:pt x="1392" y="5178"/>
                        <a:pt x="1927" y="2599"/>
                      </a:cubicBezTo>
                      <a:cubicBezTo>
                        <a:pt x="1954" y="2466"/>
                        <a:pt x="1981" y="2314"/>
                        <a:pt x="2008" y="2153"/>
                      </a:cubicBezTo>
                      <a:cubicBezTo>
                        <a:pt x="2115" y="1573"/>
                        <a:pt x="2231" y="931"/>
                        <a:pt x="2480" y="521"/>
                      </a:cubicBezTo>
                      <a:cubicBezTo>
                        <a:pt x="2650" y="253"/>
                        <a:pt x="2935" y="66"/>
                        <a:pt x="3230" y="39"/>
                      </a:cubicBezTo>
                      <a:close/>
                      <a:moveTo>
                        <a:pt x="3294" y="1"/>
                      </a:moveTo>
                      <a:cubicBezTo>
                        <a:pt x="3273" y="1"/>
                        <a:pt x="3251" y="2"/>
                        <a:pt x="3230" y="3"/>
                      </a:cubicBezTo>
                      <a:cubicBezTo>
                        <a:pt x="2927" y="30"/>
                        <a:pt x="2623" y="217"/>
                        <a:pt x="2445" y="503"/>
                      </a:cubicBezTo>
                      <a:cubicBezTo>
                        <a:pt x="2195" y="913"/>
                        <a:pt x="2079" y="1565"/>
                        <a:pt x="1972" y="2144"/>
                      </a:cubicBezTo>
                      <a:cubicBezTo>
                        <a:pt x="1945" y="2305"/>
                        <a:pt x="1918" y="2457"/>
                        <a:pt x="1892" y="2590"/>
                      </a:cubicBezTo>
                      <a:cubicBezTo>
                        <a:pt x="1356" y="5169"/>
                        <a:pt x="946" y="7809"/>
                        <a:pt x="554" y="10370"/>
                      </a:cubicBezTo>
                      <a:cubicBezTo>
                        <a:pt x="402" y="11360"/>
                        <a:pt x="250" y="12377"/>
                        <a:pt x="90" y="13376"/>
                      </a:cubicBezTo>
                      <a:cubicBezTo>
                        <a:pt x="27" y="13715"/>
                        <a:pt x="0" y="14134"/>
                        <a:pt x="277" y="14348"/>
                      </a:cubicBezTo>
                      <a:cubicBezTo>
                        <a:pt x="348" y="14411"/>
                        <a:pt x="438" y="14438"/>
                        <a:pt x="509" y="14438"/>
                      </a:cubicBezTo>
                      <a:cubicBezTo>
                        <a:pt x="554" y="14438"/>
                        <a:pt x="598" y="14429"/>
                        <a:pt x="634" y="14411"/>
                      </a:cubicBezTo>
                      <a:cubicBezTo>
                        <a:pt x="670" y="14393"/>
                        <a:pt x="714" y="14357"/>
                        <a:pt x="750" y="14313"/>
                      </a:cubicBezTo>
                      <a:cubicBezTo>
                        <a:pt x="884" y="14143"/>
                        <a:pt x="946" y="13929"/>
                        <a:pt x="1000" y="13751"/>
                      </a:cubicBezTo>
                      <a:cubicBezTo>
                        <a:pt x="1240" y="12930"/>
                        <a:pt x="1437" y="12091"/>
                        <a:pt x="1624" y="11280"/>
                      </a:cubicBezTo>
                      <a:cubicBezTo>
                        <a:pt x="1758" y="10682"/>
                        <a:pt x="1901" y="10066"/>
                        <a:pt x="2061" y="9451"/>
                      </a:cubicBezTo>
                      <a:cubicBezTo>
                        <a:pt x="2356" y="8336"/>
                        <a:pt x="2623" y="7203"/>
                        <a:pt x="2882" y="6105"/>
                      </a:cubicBezTo>
                      <a:cubicBezTo>
                        <a:pt x="3141" y="5008"/>
                        <a:pt x="3399" y="3875"/>
                        <a:pt x="3694" y="2769"/>
                      </a:cubicBezTo>
                      <a:cubicBezTo>
                        <a:pt x="3819" y="2314"/>
                        <a:pt x="3899" y="1859"/>
                        <a:pt x="3952" y="1413"/>
                      </a:cubicBezTo>
                      <a:cubicBezTo>
                        <a:pt x="4006" y="958"/>
                        <a:pt x="4024" y="494"/>
                        <a:pt x="3774" y="209"/>
                      </a:cubicBezTo>
                      <a:cubicBezTo>
                        <a:pt x="3654" y="72"/>
                        <a:pt x="3483" y="1"/>
                        <a:pt x="32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9224;p40">
                  <a:extLst>
                    <a:ext uri="{FF2B5EF4-FFF2-40B4-BE49-F238E27FC236}">
                      <a16:creationId xmlns:a16="http://schemas.microsoft.com/office/drawing/2014/main" id="{C090F9B4-AF59-6D28-3554-0D625D7BA1C3}"/>
                    </a:ext>
                  </a:extLst>
                </p:cNvPr>
                <p:cNvSpPr/>
                <p:nvPr/>
              </p:nvSpPr>
              <p:spPr>
                <a:xfrm>
                  <a:off x="6682450" y="4139300"/>
                  <a:ext cx="165525" cy="5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20448" extrusionOk="0">
                      <a:moveTo>
                        <a:pt x="197" y="1"/>
                      </a:moveTo>
                      <a:cubicBezTo>
                        <a:pt x="99" y="2097"/>
                        <a:pt x="1" y="4265"/>
                        <a:pt x="72" y="6406"/>
                      </a:cubicBezTo>
                      <a:cubicBezTo>
                        <a:pt x="143" y="8458"/>
                        <a:pt x="375" y="10519"/>
                        <a:pt x="768" y="12535"/>
                      </a:cubicBezTo>
                      <a:cubicBezTo>
                        <a:pt x="1071" y="14087"/>
                        <a:pt x="1508" y="15889"/>
                        <a:pt x="2490" y="17450"/>
                      </a:cubicBezTo>
                      <a:cubicBezTo>
                        <a:pt x="3516" y="19083"/>
                        <a:pt x="5023" y="20180"/>
                        <a:pt x="6611" y="20448"/>
                      </a:cubicBezTo>
                      <a:lnTo>
                        <a:pt x="6620" y="20412"/>
                      </a:lnTo>
                      <a:cubicBezTo>
                        <a:pt x="5041" y="20145"/>
                        <a:pt x="3542" y="19056"/>
                        <a:pt x="2525" y="17433"/>
                      </a:cubicBezTo>
                      <a:cubicBezTo>
                        <a:pt x="1544" y="15880"/>
                        <a:pt x="1107" y="14078"/>
                        <a:pt x="804" y="12526"/>
                      </a:cubicBezTo>
                      <a:cubicBezTo>
                        <a:pt x="420" y="10510"/>
                        <a:pt x="179" y="8449"/>
                        <a:pt x="108" y="6397"/>
                      </a:cubicBezTo>
                      <a:cubicBezTo>
                        <a:pt x="36" y="4265"/>
                        <a:pt x="134" y="2097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9225;p40">
                  <a:extLst>
                    <a:ext uri="{FF2B5EF4-FFF2-40B4-BE49-F238E27FC236}">
                      <a16:creationId xmlns:a16="http://schemas.microsoft.com/office/drawing/2014/main" id="{2D4C5822-594C-F19B-7174-A881CB3F6E8B}"/>
                    </a:ext>
                  </a:extLst>
                </p:cNvPr>
                <p:cNvSpPr/>
                <p:nvPr/>
              </p:nvSpPr>
              <p:spPr>
                <a:xfrm>
                  <a:off x="6653900" y="4130175"/>
                  <a:ext cx="82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59" extrusionOk="0">
                      <a:moveTo>
                        <a:pt x="304" y="0"/>
                      </a:moveTo>
                      <a:cubicBezTo>
                        <a:pt x="188" y="63"/>
                        <a:pt x="90" y="134"/>
                        <a:pt x="1" y="232"/>
                      </a:cubicBezTo>
                      <a:cubicBezTo>
                        <a:pt x="1" y="241"/>
                        <a:pt x="1" y="250"/>
                        <a:pt x="1" y="259"/>
                      </a:cubicBezTo>
                      <a:lnTo>
                        <a:pt x="27" y="259"/>
                      </a:lnTo>
                      <a:cubicBezTo>
                        <a:pt x="117" y="170"/>
                        <a:pt x="206" y="89"/>
                        <a:pt x="322" y="36"/>
                      </a:cubicBezTo>
                      <a:cubicBezTo>
                        <a:pt x="331" y="27"/>
                        <a:pt x="331" y="18"/>
                        <a:pt x="331" y="9"/>
                      </a:cubicBezTo>
                      <a:cubicBezTo>
                        <a:pt x="322" y="0"/>
                        <a:pt x="313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9226;p40">
                  <a:extLst>
                    <a:ext uri="{FF2B5EF4-FFF2-40B4-BE49-F238E27FC236}">
                      <a16:creationId xmlns:a16="http://schemas.microsoft.com/office/drawing/2014/main" id="{9795E356-489C-98AE-4E49-1A0472D02998}"/>
                    </a:ext>
                  </a:extLst>
                </p:cNvPr>
                <p:cNvSpPr/>
                <p:nvPr/>
              </p:nvSpPr>
              <p:spPr>
                <a:xfrm>
                  <a:off x="6654350" y="4136625"/>
                  <a:ext cx="227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599" extrusionOk="0">
                      <a:moveTo>
                        <a:pt x="884" y="1"/>
                      </a:moveTo>
                      <a:cubicBezTo>
                        <a:pt x="563" y="144"/>
                        <a:pt x="268" y="331"/>
                        <a:pt x="9" y="563"/>
                      </a:cubicBezTo>
                      <a:cubicBezTo>
                        <a:pt x="1" y="572"/>
                        <a:pt x="1" y="581"/>
                        <a:pt x="9" y="590"/>
                      </a:cubicBezTo>
                      <a:cubicBezTo>
                        <a:pt x="9" y="599"/>
                        <a:pt x="18" y="599"/>
                        <a:pt x="27" y="599"/>
                      </a:cubicBezTo>
                      <a:cubicBezTo>
                        <a:pt x="27" y="599"/>
                        <a:pt x="36" y="599"/>
                        <a:pt x="36" y="590"/>
                      </a:cubicBezTo>
                      <a:cubicBezTo>
                        <a:pt x="295" y="367"/>
                        <a:pt x="580" y="179"/>
                        <a:pt x="893" y="37"/>
                      </a:cubicBezTo>
                      <a:cubicBezTo>
                        <a:pt x="902" y="37"/>
                        <a:pt x="911" y="28"/>
                        <a:pt x="902" y="10"/>
                      </a:cubicBezTo>
                      <a:cubicBezTo>
                        <a:pt x="902" y="1"/>
                        <a:pt x="893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9227;p40">
                  <a:extLst>
                    <a:ext uri="{FF2B5EF4-FFF2-40B4-BE49-F238E27FC236}">
                      <a16:creationId xmlns:a16="http://schemas.microsoft.com/office/drawing/2014/main" id="{79F8EAD7-2034-44CA-F4EB-9B8EA77B306C}"/>
                    </a:ext>
                  </a:extLst>
                </p:cNvPr>
                <p:cNvSpPr/>
                <p:nvPr/>
              </p:nvSpPr>
              <p:spPr>
                <a:xfrm>
                  <a:off x="6650775" y="4149125"/>
                  <a:ext cx="35275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964" extrusionOk="0">
                      <a:moveTo>
                        <a:pt x="1384" y="0"/>
                      </a:moveTo>
                      <a:cubicBezTo>
                        <a:pt x="911" y="277"/>
                        <a:pt x="447" y="589"/>
                        <a:pt x="10" y="928"/>
                      </a:cubicBezTo>
                      <a:cubicBezTo>
                        <a:pt x="1" y="937"/>
                        <a:pt x="1" y="946"/>
                        <a:pt x="1" y="955"/>
                      </a:cubicBezTo>
                      <a:cubicBezTo>
                        <a:pt x="10" y="955"/>
                        <a:pt x="10" y="964"/>
                        <a:pt x="19" y="964"/>
                      </a:cubicBezTo>
                      <a:cubicBezTo>
                        <a:pt x="19" y="964"/>
                        <a:pt x="28" y="964"/>
                        <a:pt x="28" y="955"/>
                      </a:cubicBezTo>
                      <a:cubicBezTo>
                        <a:pt x="465" y="625"/>
                        <a:pt x="929" y="313"/>
                        <a:pt x="1401" y="36"/>
                      </a:cubicBezTo>
                      <a:cubicBezTo>
                        <a:pt x="1410" y="27"/>
                        <a:pt x="1410" y="18"/>
                        <a:pt x="1410" y="9"/>
                      </a:cubicBezTo>
                      <a:cubicBezTo>
                        <a:pt x="1401" y="0"/>
                        <a:pt x="1393" y="0"/>
                        <a:pt x="13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9228;p40">
                  <a:extLst>
                    <a:ext uri="{FF2B5EF4-FFF2-40B4-BE49-F238E27FC236}">
                      <a16:creationId xmlns:a16="http://schemas.microsoft.com/office/drawing/2014/main" id="{C4FA96BF-9C95-E673-68D8-E4948D9812C8}"/>
                    </a:ext>
                  </a:extLst>
                </p:cNvPr>
                <p:cNvSpPr/>
                <p:nvPr/>
              </p:nvSpPr>
              <p:spPr>
                <a:xfrm>
                  <a:off x="6648325" y="4168650"/>
                  <a:ext cx="34825" cy="2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951" extrusionOk="0">
                      <a:moveTo>
                        <a:pt x="1373" y="1"/>
                      </a:moveTo>
                      <a:cubicBezTo>
                        <a:pt x="1371" y="1"/>
                        <a:pt x="1368" y="2"/>
                        <a:pt x="1366" y="5"/>
                      </a:cubicBezTo>
                      <a:cubicBezTo>
                        <a:pt x="884" y="254"/>
                        <a:pt x="429" y="567"/>
                        <a:pt x="10" y="923"/>
                      </a:cubicBezTo>
                      <a:cubicBezTo>
                        <a:pt x="1" y="923"/>
                        <a:pt x="1" y="941"/>
                        <a:pt x="10" y="941"/>
                      </a:cubicBezTo>
                      <a:cubicBezTo>
                        <a:pt x="19" y="950"/>
                        <a:pt x="19" y="950"/>
                        <a:pt x="27" y="950"/>
                      </a:cubicBezTo>
                      <a:lnTo>
                        <a:pt x="36" y="950"/>
                      </a:lnTo>
                      <a:cubicBezTo>
                        <a:pt x="447" y="593"/>
                        <a:pt x="902" y="290"/>
                        <a:pt x="1383" y="40"/>
                      </a:cubicBezTo>
                      <a:cubicBezTo>
                        <a:pt x="1392" y="31"/>
                        <a:pt x="1392" y="22"/>
                        <a:pt x="1383" y="13"/>
                      </a:cubicBezTo>
                      <a:cubicBezTo>
                        <a:pt x="1383" y="7"/>
                        <a:pt x="1379" y="1"/>
                        <a:pt x="13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9229;p40">
                  <a:extLst>
                    <a:ext uri="{FF2B5EF4-FFF2-40B4-BE49-F238E27FC236}">
                      <a16:creationId xmlns:a16="http://schemas.microsoft.com/office/drawing/2014/main" id="{8684F140-151D-48BC-5884-F557ADE0FF84}"/>
                    </a:ext>
                  </a:extLst>
                </p:cNvPr>
                <p:cNvSpPr/>
                <p:nvPr/>
              </p:nvSpPr>
              <p:spPr>
                <a:xfrm>
                  <a:off x="6651000" y="4186600"/>
                  <a:ext cx="30575" cy="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821" extrusionOk="0">
                      <a:moveTo>
                        <a:pt x="1196" y="0"/>
                      </a:moveTo>
                      <a:cubicBezTo>
                        <a:pt x="759" y="188"/>
                        <a:pt x="358" y="455"/>
                        <a:pt x="10" y="785"/>
                      </a:cubicBezTo>
                      <a:cubicBezTo>
                        <a:pt x="1" y="794"/>
                        <a:pt x="1" y="803"/>
                        <a:pt x="10" y="812"/>
                      </a:cubicBezTo>
                      <a:cubicBezTo>
                        <a:pt x="19" y="821"/>
                        <a:pt x="19" y="821"/>
                        <a:pt x="28" y="821"/>
                      </a:cubicBezTo>
                      <a:cubicBezTo>
                        <a:pt x="28" y="821"/>
                        <a:pt x="36" y="821"/>
                        <a:pt x="36" y="812"/>
                      </a:cubicBezTo>
                      <a:cubicBezTo>
                        <a:pt x="384" y="482"/>
                        <a:pt x="777" y="223"/>
                        <a:pt x="1214" y="36"/>
                      </a:cubicBezTo>
                      <a:cubicBezTo>
                        <a:pt x="1223" y="36"/>
                        <a:pt x="1223" y="18"/>
                        <a:pt x="1223" y="9"/>
                      </a:cubicBezTo>
                      <a:cubicBezTo>
                        <a:pt x="1223" y="0"/>
                        <a:pt x="1205" y="0"/>
                        <a:pt x="11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9230;p40">
                  <a:extLst>
                    <a:ext uri="{FF2B5EF4-FFF2-40B4-BE49-F238E27FC236}">
                      <a16:creationId xmlns:a16="http://schemas.microsoft.com/office/drawing/2014/main" id="{441780CE-5FDF-481E-B987-A8FF7A83159D}"/>
                    </a:ext>
                  </a:extLst>
                </p:cNvPr>
                <p:cNvSpPr/>
                <p:nvPr/>
              </p:nvSpPr>
              <p:spPr>
                <a:xfrm>
                  <a:off x="6652125" y="4200925"/>
                  <a:ext cx="296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864" extrusionOk="0">
                      <a:moveTo>
                        <a:pt x="1173" y="0"/>
                      </a:moveTo>
                      <a:cubicBezTo>
                        <a:pt x="1169" y="0"/>
                        <a:pt x="1165" y="3"/>
                        <a:pt x="1160" y="7"/>
                      </a:cubicBezTo>
                      <a:cubicBezTo>
                        <a:pt x="732" y="221"/>
                        <a:pt x="348" y="498"/>
                        <a:pt x="9" y="828"/>
                      </a:cubicBezTo>
                      <a:cubicBezTo>
                        <a:pt x="0" y="837"/>
                        <a:pt x="0" y="846"/>
                        <a:pt x="9" y="855"/>
                      </a:cubicBezTo>
                      <a:cubicBezTo>
                        <a:pt x="9" y="863"/>
                        <a:pt x="18" y="863"/>
                        <a:pt x="18" y="863"/>
                      </a:cubicBezTo>
                      <a:cubicBezTo>
                        <a:pt x="27" y="863"/>
                        <a:pt x="27" y="863"/>
                        <a:pt x="36" y="855"/>
                      </a:cubicBezTo>
                      <a:cubicBezTo>
                        <a:pt x="366" y="524"/>
                        <a:pt x="759" y="248"/>
                        <a:pt x="1178" y="34"/>
                      </a:cubicBezTo>
                      <a:cubicBezTo>
                        <a:pt x="1187" y="34"/>
                        <a:pt x="1187" y="16"/>
                        <a:pt x="1187" y="7"/>
                      </a:cubicBezTo>
                      <a:cubicBezTo>
                        <a:pt x="1182" y="3"/>
                        <a:pt x="1178" y="0"/>
                        <a:pt x="11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9231;p40">
                  <a:extLst>
                    <a:ext uri="{FF2B5EF4-FFF2-40B4-BE49-F238E27FC236}">
                      <a16:creationId xmlns:a16="http://schemas.microsoft.com/office/drawing/2014/main" id="{1D9A7C6A-B6C2-61DD-C94C-A1A4F30414F2}"/>
                    </a:ext>
                  </a:extLst>
                </p:cNvPr>
                <p:cNvSpPr/>
                <p:nvPr/>
              </p:nvSpPr>
              <p:spPr>
                <a:xfrm>
                  <a:off x="6650125" y="4216600"/>
                  <a:ext cx="34350" cy="2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995" extrusionOk="0">
                      <a:moveTo>
                        <a:pt x="1348" y="1"/>
                      </a:moveTo>
                      <a:cubicBezTo>
                        <a:pt x="1344" y="1"/>
                        <a:pt x="1341" y="2"/>
                        <a:pt x="1338" y="5"/>
                      </a:cubicBezTo>
                      <a:cubicBezTo>
                        <a:pt x="848" y="254"/>
                        <a:pt x="402" y="575"/>
                        <a:pt x="9" y="968"/>
                      </a:cubicBezTo>
                      <a:cubicBezTo>
                        <a:pt x="0" y="968"/>
                        <a:pt x="0" y="986"/>
                        <a:pt x="9" y="986"/>
                      </a:cubicBezTo>
                      <a:cubicBezTo>
                        <a:pt x="9" y="995"/>
                        <a:pt x="18" y="995"/>
                        <a:pt x="18" y="995"/>
                      </a:cubicBezTo>
                      <a:lnTo>
                        <a:pt x="36" y="995"/>
                      </a:lnTo>
                      <a:cubicBezTo>
                        <a:pt x="428" y="611"/>
                        <a:pt x="874" y="290"/>
                        <a:pt x="1356" y="31"/>
                      </a:cubicBezTo>
                      <a:cubicBezTo>
                        <a:pt x="1365" y="31"/>
                        <a:pt x="1374" y="22"/>
                        <a:pt x="1365" y="13"/>
                      </a:cubicBezTo>
                      <a:cubicBezTo>
                        <a:pt x="1365" y="7"/>
                        <a:pt x="1356" y="1"/>
                        <a:pt x="13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9232;p40">
                  <a:extLst>
                    <a:ext uri="{FF2B5EF4-FFF2-40B4-BE49-F238E27FC236}">
                      <a16:creationId xmlns:a16="http://schemas.microsoft.com/office/drawing/2014/main" id="{BF33F64D-20FC-0A9A-F905-2D90752471A8}"/>
                    </a:ext>
                  </a:extLst>
                </p:cNvPr>
                <p:cNvSpPr/>
                <p:nvPr/>
              </p:nvSpPr>
              <p:spPr>
                <a:xfrm>
                  <a:off x="6652575" y="4233775"/>
                  <a:ext cx="3147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915" extrusionOk="0">
                      <a:moveTo>
                        <a:pt x="1239" y="1"/>
                      </a:moveTo>
                      <a:cubicBezTo>
                        <a:pt x="1237" y="1"/>
                        <a:pt x="1234" y="2"/>
                        <a:pt x="1231" y="4"/>
                      </a:cubicBezTo>
                      <a:cubicBezTo>
                        <a:pt x="785" y="236"/>
                        <a:pt x="375" y="531"/>
                        <a:pt x="9" y="879"/>
                      </a:cubicBezTo>
                      <a:cubicBezTo>
                        <a:pt x="0" y="888"/>
                        <a:pt x="0" y="897"/>
                        <a:pt x="9" y="905"/>
                      </a:cubicBezTo>
                      <a:cubicBezTo>
                        <a:pt x="9" y="905"/>
                        <a:pt x="18" y="914"/>
                        <a:pt x="18" y="914"/>
                      </a:cubicBezTo>
                      <a:cubicBezTo>
                        <a:pt x="27" y="914"/>
                        <a:pt x="36" y="905"/>
                        <a:pt x="36" y="905"/>
                      </a:cubicBezTo>
                      <a:cubicBezTo>
                        <a:pt x="393" y="558"/>
                        <a:pt x="803" y="263"/>
                        <a:pt x="1249" y="40"/>
                      </a:cubicBezTo>
                      <a:cubicBezTo>
                        <a:pt x="1258" y="31"/>
                        <a:pt x="1258" y="22"/>
                        <a:pt x="1258" y="13"/>
                      </a:cubicBezTo>
                      <a:cubicBezTo>
                        <a:pt x="1252" y="7"/>
                        <a:pt x="1245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9233;p40">
                  <a:extLst>
                    <a:ext uri="{FF2B5EF4-FFF2-40B4-BE49-F238E27FC236}">
                      <a16:creationId xmlns:a16="http://schemas.microsoft.com/office/drawing/2014/main" id="{00B59605-3236-52CC-36B2-33366BF706B9}"/>
                    </a:ext>
                  </a:extLst>
                </p:cNvPr>
                <p:cNvSpPr/>
                <p:nvPr/>
              </p:nvSpPr>
              <p:spPr>
                <a:xfrm>
                  <a:off x="6649450" y="4250425"/>
                  <a:ext cx="33475" cy="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998" extrusionOk="0">
                      <a:moveTo>
                        <a:pt x="1325" y="1"/>
                      </a:moveTo>
                      <a:cubicBezTo>
                        <a:pt x="1321" y="1"/>
                        <a:pt x="1316" y="3"/>
                        <a:pt x="1312" y="8"/>
                      </a:cubicBezTo>
                      <a:cubicBezTo>
                        <a:pt x="848" y="275"/>
                        <a:pt x="411" y="605"/>
                        <a:pt x="9" y="962"/>
                      </a:cubicBezTo>
                      <a:cubicBezTo>
                        <a:pt x="0" y="971"/>
                        <a:pt x="0" y="980"/>
                        <a:pt x="9" y="989"/>
                      </a:cubicBezTo>
                      <a:cubicBezTo>
                        <a:pt x="9" y="998"/>
                        <a:pt x="18" y="998"/>
                        <a:pt x="27" y="998"/>
                      </a:cubicBezTo>
                      <a:cubicBezTo>
                        <a:pt x="27" y="998"/>
                        <a:pt x="36" y="998"/>
                        <a:pt x="36" y="989"/>
                      </a:cubicBezTo>
                      <a:cubicBezTo>
                        <a:pt x="429" y="632"/>
                        <a:pt x="866" y="311"/>
                        <a:pt x="1330" y="34"/>
                      </a:cubicBezTo>
                      <a:cubicBezTo>
                        <a:pt x="1338" y="34"/>
                        <a:pt x="1338" y="16"/>
                        <a:pt x="1338" y="8"/>
                      </a:cubicBezTo>
                      <a:cubicBezTo>
                        <a:pt x="1334" y="3"/>
                        <a:pt x="1330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9234;p40">
                  <a:extLst>
                    <a:ext uri="{FF2B5EF4-FFF2-40B4-BE49-F238E27FC236}">
                      <a16:creationId xmlns:a16="http://schemas.microsoft.com/office/drawing/2014/main" id="{7D12F8B6-4073-54FD-C484-A6DC22090DBA}"/>
                    </a:ext>
                  </a:extLst>
                </p:cNvPr>
                <p:cNvSpPr/>
                <p:nvPr/>
              </p:nvSpPr>
              <p:spPr>
                <a:xfrm>
                  <a:off x="6647225" y="4266200"/>
                  <a:ext cx="352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1072" extrusionOk="0">
                      <a:moveTo>
                        <a:pt x="1374" y="1"/>
                      </a:moveTo>
                      <a:cubicBezTo>
                        <a:pt x="919" y="340"/>
                        <a:pt x="464" y="688"/>
                        <a:pt x="9" y="1036"/>
                      </a:cubicBezTo>
                      <a:cubicBezTo>
                        <a:pt x="0" y="1045"/>
                        <a:pt x="0" y="1054"/>
                        <a:pt x="9" y="1063"/>
                      </a:cubicBezTo>
                      <a:cubicBezTo>
                        <a:pt x="9" y="1071"/>
                        <a:pt x="18" y="1071"/>
                        <a:pt x="27" y="1071"/>
                      </a:cubicBezTo>
                      <a:cubicBezTo>
                        <a:pt x="27" y="1071"/>
                        <a:pt x="36" y="1071"/>
                        <a:pt x="36" y="1063"/>
                      </a:cubicBezTo>
                      <a:cubicBezTo>
                        <a:pt x="482" y="715"/>
                        <a:pt x="946" y="367"/>
                        <a:pt x="1401" y="37"/>
                      </a:cubicBezTo>
                      <a:cubicBezTo>
                        <a:pt x="1410" y="28"/>
                        <a:pt x="1410" y="19"/>
                        <a:pt x="1401" y="10"/>
                      </a:cubicBezTo>
                      <a:cubicBezTo>
                        <a:pt x="1401" y="1"/>
                        <a:pt x="1383" y="1"/>
                        <a:pt x="13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9235;p40">
                  <a:extLst>
                    <a:ext uri="{FF2B5EF4-FFF2-40B4-BE49-F238E27FC236}">
                      <a16:creationId xmlns:a16="http://schemas.microsoft.com/office/drawing/2014/main" id="{83CA47E5-E49D-4FF8-266B-3CCCF431C879}"/>
                    </a:ext>
                  </a:extLst>
                </p:cNvPr>
                <p:cNvSpPr/>
                <p:nvPr/>
              </p:nvSpPr>
              <p:spPr>
                <a:xfrm>
                  <a:off x="6645650" y="4286950"/>
                  <a:ext cx="339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009" extrusionOk="0">
                      <a:moveTo>
                        <a:pt x="1321" y="1"/>
                      </a:moveTo>
                      <a:cubicBezTo>
                        <a:pt x="866" y="295"/>
                        <a:pt x="429" y="625"/>
                        <a:pt x="10" y="973"/>
                      </a:cubicBezTo>
                      <a:cubicBezTo>
                        <a:pt x="10" y="982"/>
                        <a:pt x="1" y="991"/>
                        <a:pt x="10" y="1000"/>
                      </a:cubicBezTo>
                      <a:cubicBezTo>
                        <a:pt x="18" y="1000"/>
                        <a:pt x="18" y="1009"/>
                        <a:pt x="27" y="1009"/>
                      </a:cubicBezTo>
                      <a:cubicBezTo>
                        <a:pt x="27" y="1009"/>
                        <a:pt x="36" y="1000"/>
                        <a:pt x="36" y="1000"/>
                      </a:cubicBezTo>
                      <a:cubicBezTo>
                        <a:pt x="447" y="652"/>
                        <a:pt x="893" y="331"/>
                        <a:pt x="1348" y="36"/>
                      </a:cubicBezTo>
                      <a:cubicBezTo>
                        <a:pt x="1357" y="27"/>
                        <a:pt x="1357" y="18"/>
                        <a:pt x="1348" y="10"/>
                      </a:cubicBezTo>
                      <a:cubicBezTo>
                        <a:pt x="1348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9236;p40">
                  <a:extLst>
                    <a:ext uri="{FF2B5EF4-FFF2-40B4-BE49-F238E27FC236}">
                      <a16:creationId xmlns:a16="http://schemas.microsoft.com/office/drawing/2014/main" id="{F4EC57E4-3DC1-9CBA-63FF-95C3C5EEDD05}"/>
                    </a:ext>
                  </a:extLst>
                </p:cNvPr>
                <p:cNvSpPr/>
                <p:nvPr/>
              </p:nvSpPr>
              <p:spPr>
                <a:xfrm>
                  <a:off x="6643200" y="4301675"/>
                  <a:ext cx="39050" cy="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196" extrusionOk="0">
                      <a:moveTo>
                        <a:pt x="1526" y="0"/>
                      </a:moveTo>
                      <a:cubicBezTo>
                        <a:pt x="1000" y="348"/>
                        <a:pt x="482" y="741"/>
                        <a:pt x="9" y="1160"/>
                      </a:cubicBezTo>
                      <a:cubicBezTo>
                        <a:pt x="1" y="1169"/>
                        <a:pt x="1" y="1178"/>
                        <a:pt x="1" y="1187"/>
                      </a:cubicBezTo>
                      <a:cubicBezTo>
                        <a:pt x="9" y="1196"/>
                        <a:pt x="9" y="1196"/>
                        <a:pt x="18" y="1196"/>
                      </a:cubicBezTo>
                      <a:cubicBezTo>
                        <a:pt x="27" y="1196"/>
                        <a:pt x="27" y="1196"/>
                        <a:pt x="27" y="1187"/>
                      </a:cubicBezTo>
                      <a:cubicBezTo>
                        <a:pt x="509" y="768"/>
                        <a:pt x="1018" y="384"/>
                        <a:pt x="1553" y="36"/>
                      </a:cubicBezTo>
                      <a:cubicBezTo>
                        <a:pt x="1562" y="27"/>
                        <a:pt x="1562" y="18"/>
                        <a:pt x="1553" y="9"/>
                      </a:cubicBezTo>
                      <a:cubicBezTo>
                        <a:pt x="1553" y="0"/>
                        <a:pt x="1535" y="0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9237;p40">
                  <a:extLst>
                    <a:ext uri="{FF2B5EF4-FFF2-40B4-BE49-F238E27FC236}">
                      <a16:creationId xmlns:a16="http://schemas.microsoft.com/office/drawing/2014/main" id="{EE37B667-4D0D-D820-619F-37F76FC1AFE5}"/>
                    </a:ext>
                  </a:extLst>
                </p:cNvPr>
                <p:cNvSpPr/>
                <p:nvPr/>
              </p:nvSpPr>
              <p:spPr>
                <a:xfrm>
                  <a:off x="6642750" y="4316300"/>
                  <a:ext cx="38600" cy="3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" h="1227" extrusionOk="0">
                      <a:moveTo>
                        <a:pt x="1519" y="0"/>
                      </a:moveTo>
                      <a:cubicBezTo>
                        <a:pt x="1515" y="0"/>
                        <a:pt x="1511" y="1"/>
                        <a:pt x="1508" y="4"/>
                      </a:cubicBezTo>
                      <a:cubicBezTo>
                        <a:pt x="1009" y="397"/>
                        <a:pt x="509" y="798"/>
                        <a:pt x="10" y="1191"/>
                      </a:cubicBezTo>
                      <a:cubicBezTo>
                        <a:pt x="1" y="1200"/>
                        <a:pt x="1" y="1209"/>
                        <a:pt x="10" y="1217"/>
                      </a:cubicBezTo>
                      <a:cubicBezTo>
                        <a:pt x="10" y="1226"/>
                        <a:pt x="19" y="1226"/>
                        <a:pt x="27" y="1226"/>
                      </a:cubicBezTo>
                      <a:cubicBezTo>
                        <a:pt x="27" y="1226"/>
                        <a:pt x="36" y="1226"/>
                        <a:pt x="36" y="1217"/>
                      </a:cubicBezTo>
                      <a:cubicBezTo>
                        <a:pt x="536" y="825"/>
                        <a:pt x="1036" y="432"/>
                        <a:pt x="1535" y="31"/>
                      </a:cubicBezTo>
                      <a:cubicBezTo>
                        <a:pt x="1544" y="31"/>
                        <a:pt x="1544" y="13"/>
                        <a:pt x="1535" y="4"/>
                      </a:cubicBezTo>
                      <a:cubicBezTo>
                        <a:pt x="1535" y="4"/>
                        <a:pt x="1527" y="0"/>
                        <a:pt x="1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9238;p40">
                  <a:extLst>
                    <a:ext uri="{FF2B5EF4-FFF2-40B4-BE49-F238E27FC236}">
                      <a16:creationId xmlns:a16="http://schemas.microsoft.com/office/drawing/2014/main" id="{F6A9D992-C119-B423-488E-99BEF37EBA8E}"/>
                    </a:ext>
                  </a:extLst>
                </p:cNvPr>
                <p:cNvSpPr/>
                <p:nvPr/>
              </p:nvSpPr>
              <p:spPr>
                <a:xfrm>
                  <a:off x="6642975" y="4337850"/>
                  <a:ext cx="35500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168" extrusionOk="0">
                      <a:moveTo>
                        <a:pt x="1406" y="1"/>
                      </a:moveTo>
                      <a:cubicBezTo>
                        <a:pt x="1401" y="1"/>
                        <a:pt x="1397" y="3"/>
                        <a:pt x="1392" y="8"/>
                      </a:cubicBezTo>
                      <a:cubicBezTo>
                        <a:pt x="902" y="347"/>
                        <a:pt x="438" y="721"/>
                        <a:pt x="10" y="1141"/>
                      </a:cubicBezTo>
                      <a:cubicBezTo>
                        <a:pt x="1" y="1141"/>
                        <a:pt x="1" y="1158"/>
                        <a:pt x="10" y="1167"/>
                      </a:cubicBezTo>
                      <a:lnTo>
                        <a:pt x="36" y="1167"/>
                      </a:lnTo>
                      <a:cubicBezTo>
                        <a:pt x="456" y="748"/>
                        <a:pt x="919" y="373"/>
                        <a:pt x="1410" y="34"/>
                      </a:cubicBezTo>
                      <a:cubicBezTo>
                        <a:pt x="1419" y="25"/>
                        <a:pt x="1419" y="16"/>
                        <a:pt x="1419" y="8"/>
                      </a:cubicBezTo>
                      <a:cubicBezTo>
                        <a:pt x="1415" y="3"/>
                        <a:pt x="1410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9239;p40">
                  <a:extLst>
                    <a:ext uri="{FF2B5EF4-FFF2-40B4-BE49-F238E27FC236}">
                      <a16:creationId xmlns:a16="http://schemas.microsoft.com/office/drawing/2014/main" id="{C24E1740-3FD3-AC39-D9AD-FF7925210B12}"/>
                    </a:ext>
                  </a:extLst>
                </p:cNvPr>
                <p:cNvSpPr/>
                <p:nvPr/>
              </p:nvSpPr>
              <p:spPr>
                <a:xfrm>
                  <a:off x="6643875" y="4350800"/>
                  <a:ext cx="40600" cy="2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185" extrusionOk="0">
                      <a:moveTo>
                        <a:pt x="1602" y="0"/>
                      </a:moveTo>
                      <a:cubicBezTo>
                        <a:pt x="1597" y="0"/>
                        <a:pt x="1593" y="2"/>
                        <a:pt x="1588" y="7"/>
                      </a:cubicBezTo>
                      <a:cubicBezTo>
                        <a:pt x="1044" y="355"/>
                        <a:pt x="509" y="738"/>
                        <a:pt x="9" y="1149"/>
                      </a:cubicBezTo>
                      <a:cubicBezTo>
                        <a:pt x="0" y="1158"/>
                        <a:pt x="0" y="1167"/>
                        <a:pt x="0" y="1176"/>
                      </a:cubicBezTo>
                      <a:cubicBezTo>
                        <a:pt x="9" y="1185"/>
                        <a:pt x="9" y="1185"/>
                        <a:pt x="18" y="1185"/>
                      </a:cubicBezTo>
                      <a:lnTo>
                        <a:pt x="27" y="1185"/>
                      </a:lnTo>
                      <a:cubicBezTo>
                        <a:pt x="536" y="774"/>
                        <a:pt x="1062" y="391"/>
                        <a:pt x="1606" y="34"/>
                      </a:cubicBezTo>
                      <a:cubicBezTo>
                        <a:pt x="1615" y="34"/>
                        <a:pt x="1624" y="16"/>
                        <a:pt x="1615" y="7"/>
                      </a:cubicBezTo>
                      <a:cubicBezTo>
                        <a:pt x="1611" y="2"/>
                        <a:pt x="1606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9240;p40">
                  <a:extLst>
                    <a:ext uri="{FF2B5EF4-FFF2-40B4-BE49-F238E27FC236}">
                      <a16:creationId xmlns:a16="http://schemas.microsoft.com/office/drawing/2014/main" id="{38AA85A8-B29B-35B5-22CF-6C3B04F191D7}"/>
                    </a:ext>
                  </a:extLst>
                </p:cNvPr>
                <p:cNvSpPr/>
                <p:nvPr/>
              </p:nvSpPr>
              <p:spPr>
                <a:xfrm>
                  <a:off x="6643200" y="4369150"/>
                  <a:ext cx="41725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1245" extrusionOk="0">
                      <a:moveTo>
                        <a:pt x="1650" y="1"/>
                      </a:moveTo>
                      <a:cubicBezTo>
                        <a:pt x="1647" y="1"/>
                        <a:pt x="1645" y="2"/>
                        <a:pt x="1642" y="4"/>
                      </a:cubicBezTo>
                      <a:cubicBezTo>
                        <a:pt x="1053" y="335"/>
                        <a:pt x="500" y="745"/>
                        <a:pt x="9" y="1209"/>
                      </a:cubicBezTo>
                      <a:cubicBezTo>
                        <a:pt x="1" y="1218"/>
                        <a:pt x="1" y="1227"/>
                        <a:pt x="9" y="1236"/>
                      </a:cubicBezTo>
                      <a:cubicBezTo>
                        <a:pt x="9" y="1236"/>
                        <a:pt x="18" y="1244"/>
                        <a:pt x="18" y="1244"/>
                      </a:cubicBezTo>
                      <a:cubicBezTo>
                        <a:pt x="27" y="1244"/>
                        <a:pt x="27" y="1244"/>
                        <a:pt x="36" y="1236"/>
                      </a:cubicBezTo>
                      <a:cubicBezTo>
                        <a:pt x="527" y="772"/>
                        <a:pt x="1071" y="370"/>
                        <a:pt x="1660" y="31"/>
                      </a:cubicBezTo>
                      <a:cubicBezTo>
                        <a:pt x="1669" y="31"/>
                        <a:pt x="1669" y="22"/>
                        <a:pt x="1669" y="13"/>
                      </a:cubicBezTo>
                      <a:cubicBezTo>
                        <a:pt x="1662" y="7"/>
                        <a:pt x="1656" y="1"/>
                        <a:pt x="16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9241;p40">
                  <a:extLst>
                    <a:ext uri="{FF2B5EF4-FFF2-40B4-BE49-F238E27FC236}">
                      <a16:creationId xmlns:a16="http://schemas.microsoft.com/office/drawing/2014/main" id="{553A0992-7C54-F877-66BF-4CC000A0A4CE}"/>
                    </a:ext>
                  </a:extLst>
                </p:cNvPr>
                <p:cNvSpPr/>
                <p:nvPr/>
              </p:nvSpPr>
              <p:spPr>
                <a:xfrm>
                  <a:off x="6647000" y="4386925"/>
                  <a:ext cx="39950" cy="3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1203" extrusionOk="0">
                      <a:moveTo>
                        <a:pt x="1578" y="0"/>
                      </a:moveTo>
                      <a:cubicBezTo>
                        <a:pt x="1573" y="0"/>
                        <a:pt x="1566" y="3"/>
                        <a:pt x="1561" y="7"/>
                      </a:cubicBezTo>
                      <a:cubicBezTo>
                        <a:pt x="1035" y="364"/>
                        <a:pt x="509" y="757"/>
                        <a:pt x="9" y="1167"/>
                      </a:cubicBezTo>
                      <a:cubicBezTo>
                        <a:pt x="0" y="1176"/>
                        <a:pt x="0" y="1185"/>
                        <a:pt x="9" y="1194"/>
                      </a:cubicBezTo>
                      <a:cubicBezTo>
                        <a:pt x="9" y="1194"/>
                        <a:pt x="18" y="1203"/>
                        <a:pt x="18" y="1203"/>
                      </a:cubicBezTo>
                      <a:cubicBezTo>
                        <a:pt x="27" y="1203"/>
                        <a:pt x="27" y="1194"/>
                        <a:pt x="36" y="1194"/>
                      </a:cubicBezTo>
                      <a:cubicBezTo>
                        <a:pt x="535" y="792"/>
                        <a:pt x="1053" y="400"/>
                        <a:pt x="1588" y="34"/>
                      </a:cubicBezTo>
                      <a:cubicBezTo>
                        <a:pt x="1597" y="25"/>
                        <a:pt x="1597" y="16"/>
                        <a:pt x="1588" y="7"/>
                      </a:cubicBezTo>
                      <a:cubicBezTo>
                        <a:pt x="1588" y="3"/>
                        <a:pt x="1584" y="0"/>
                        <a:pt x="15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9242;p40">
                  <a:extLst>
                    <a:ext uri="{FF2B5EF4-FFF2-40B4-BE49-F238E27FC236}">
                      <a16:creationId xmlns:a16="http://schemas.microsoft.com/office/drawing/2014/main" id="{D7455105-3C7E-8DEF-2FFE-3D9EA97B19F3}"/>
                    </a:ext>
                  </a:extLst>
                </p:cNvPr>
                <p:cNvSpPr/>
                <p:nvPr/>
              </p:nvSpPr>
              <p:spPr>
                <a:xfrm>
                  <a:off x="6642750" y="4400250"/>
                  <a:ext cx="5042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500" extrusionOk="0">
                      <a:moveTo>
                        <a:pt x="1981" y="0"/>
                      </a:moveTo>
                      <a:cubicBezTo>
                        <a:pt x="1294" y="447"/>
                        <a:pt x="634" y="937"/>
                        <a:pt x="10" y="1472"/>
                      </a:cubicBezTo>
                      <a:cubicBezTo>
                        <a:pt x="1" y="1472"/>
                        <a:pt x="1" y="1490"/>
                        <a:pt x="10" y="1499"/>
                      </a:cubicBezTo>
                      <a:lnTo>
                        <a:pt x="36" y="1499"/>
                      </a:lnTo>
                      <a:cubicBezTo>
                        <a:pt x="661" y="973"/>
                        <a:pt x="1321" y="482"/>
                        <a:pt x="2008" y="36"/>
                      </a:cubicBezTo>
                      <a:cubicBezTo>
                        <a:pt x="2008" y="27"/>
                        <a:pt x="2017" y="18"/>
                        <a:pt x="2008" y="9"/>
                      </a:cubicBezTo>
                      <a:cubicBezTo>
                        <a:pt x="2008" y="0"/>
                        <a:pt x="1990" y="0"/>
                        <a:pt x="19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9243;p40">
                  <a:extLst>
                    <a:ext uri="{FF2B5EF4-FFF2-40B4-BE49-F238E27FC236}">
                      <a16:creationId xmlns:a16="http://schemas.microsoft.com/office/drawing/2014/main" id="{E6A17E97-389D-9352-F6C1-369D0DB8194D}"/>
                    </a:ext>
                  </a:extLst>
                </p:cNvPr>
                <p:cNvSpPr/>
                <p:nvPr/>
              </p:nvSpPr>
              <p:spPr>
                <a:xfrm>
                  <a:off x="6644750" y="4420225"/>
                  <a:ext cx="46200" cy="3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1325" extrusionOk="0">
                      <a:moveTo>
                        <a:pt x="1821" y="1"/>
                      </a:moveTo>
                      <a:cubicBezTo>
                        <a:pt x="1818" y="1"/>
                        <a:pt x="1815" y="2"/>
                        <a:pt x="1812" y="4"/>
                      </a:cubicBezTo>
                      <a:cubicBezTo>
                        <a:pt x="1214" y="424"/>
                        <a:pt x="608" y="852"/>
                        <a:pt x="10" y="1289"/>
                      </a:cubicBezTo>
                      <a:cubicBezTo>
                        <a:pt x="1" y="1298"/>
                        <a:pt x="1" y="1307"/>
                        <a:pt x="10" y="1316"/>
                      </a:cubicBezTo>
                      <a:cubicBezTo>
                        <a:pt x="10" y="1316"/>
                        <a:pt x="19" y="1325"/>
                        <a:pt x="28" y="1325"/>
                      </a:cubicBezTo>
                      <a:cubicBezTo>
                        <a:pt x="28" y="1325"/>
                        <a:pt x="28" y="1325"/>
                        <a:pt x="37" y="1316"/>
                      </a:cubicBezTo>
                      <a:cubicBezTo>
                        <a:pt x="625" y="879"/>
                        <a:pt x="1232" y="450"/>
                        <a:pt x="1839" y="40"/>
                      </a:cubicBezTo>
                      <a:cubicBezTo>
                        <a:pt x="1848" y="31"/>
                        <a:pt x="1848" y="22"/>
                        <a:pt x="1839" y="13"/>
                      </a:cubicBezTo>
                      <a:cubicBezTo>
                        <a:pt x="1839" y="7"/>
                        <a:pt x="1830" y="1"/>
                        <a:pt x="18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9244;p40">
                  <a:extLst>
                    <a:ext uri="{FF2B5EF4-FFF2-40B4-BE49-F238E27FC236}">
                      <a16:creationId xmlns:a16="http://schemas.microsoft.com/office/drawing/2014/main" id="{0B5807B3-7036-3DB9-B084-66BDD41952C5}"/>
                    </a:ext>
                  </a:extLst>
                </p:cNvPr>
                <p:cNvSpPr/>
                <p:nvPr/>
              </p:nvSpPr>
              <p:spPr>
                <a:xfrm>
                  <a:off x="6641850" y="4438525"/>
                  <a:ext cx="52225" cy="3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467" extrusionOk="0">
                      <a:moveTo>
                        <a:pt x="2070" y="0"/>
                      </a:moveTo>
                      <a:cubicBezTo>
                        <a:pt x="2067" y="0"/>
                        <a:pt x="2064" y="1"/>
                        <a:pt x="2062" y="4"/>
                      </a:cubicBezTo>
                      <a:cubicBezTo>
                        <a:pt x="1375" y="468"/>
                        <a:pt x="679" y="950"/>
                        <a:pt x="10" y="1440"/>
                      </a:cubicBezTo>
                      <a:cubicBezTo>
                        <a:pt x="1" y="1440"/>
                        <a:pt x="1" y="1458"/>
                        <a:pt x="10" y="1467"/>
                      </a:cubicBezTo>
                      <a:lnTo>
                        <a:pt x="37" y="1467"/>
                      </a:lnTo>
                      <a:cubicBezTo>
                        <a:pt x="706" y="976"/>
                        <a:pt x="1393" y="495"/>
                        <a:pt x="2080" y="40"/>
                      </a:cubicBezTo>
                      <a:cubicBezTo>
                        <a:pt x="2089" y="31"/>
                        <a:pt x="2089" y="22"/>
                        <a:pt x="2089" y="13"/>
                      </a:cubicBezTo>
                      <a:cubicBezTo>
                        <a:pt x="2082" y="7"/>
                        <a:pt x="2076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9245;p40">
                  <a:extLst>
                    <a:ext uri="{FF2B5EF4-FFF2-40B4-BE49-F238E27FC236}">
                      <a16:creationId xmlns:a16="http://schemas.microsoft.com/office/drawing/2014/main" id="{94088D24-E108-5940-CE0A-D2AD3FFCAAB9}"/>
                    </a:ext>
                  </a:extLst>
                </p:cNvPr>
                <p:cNvSpPr/>
                <p:nvPr/>
              </p:nvSpPr>
              <p:spPr>
                <a:xfrm>
                  <a:off x="6640750" y="4455250"/>
                  <a:ext cx="5735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1566" extrusionOk="0">
                      <a:moveTo>
                        <a:pt x="2265" y="0"/>
                      </a:moveTo>
                      <a:cubicBezTo>
                        <a:pt x="2263" y="0"/>
                        <a:pt x="2260" y="1"/>
                        <a:pt x="2257" y="4"/>
                      </a:cubicBezTo>
                      <a:cubicBezTo>
                        <a:pt x="1481" y="468"/>
                        <a:pt x="723" y="976"/>
                        <a:pt x="9" y="1529"/>
                      </a:cubicBezTo>
                      <a:cubicBezTo>
                        <a:pt x="0" y="1538"/>
                        <a:pt x="0" y="1547"/>
                        <a:pt x="9" y="1556"/>
                      </a:cubicBezTo>
                      <a:cubicBezTo>
                        <a:pt x="9" y="1556"/>
                        <a:pt x="18" y="1565"/>
                        <a:pt x="18" y="1565"/>
                      </a:cubicBezTo>
                      <a:cubicBezTo>
                        <a:pt x="27" y="1565"/>
                        <a:pt x="27" y="1556"/>
                        <a:pt x="36" y="1556"/>
                      </a:cubicBezTo>
                      <a:cubicBezTo>
                        <a:pt x="750" y="1012"/>
                        <a:pt x="1499" y="495"/>
                        <a:pt x="2275" y="31"/>
                      </a:cubicBezTo>
                      <a:cubicBezTo>
                        <a:pt x="2284" y="31"/>
                        <a:pt x="2293" y="22"/>
                        <a:pt x="2284" y="13"/>
                      </a:cubicBezTo>
                      <a:cubicBezTo>
                        <a:pt x="2278" y="7"/>
                        <a:pt x="2272" y="0"/>
                        <a:pt x="2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9246;p40">
                  <a:extLst>
                    <a:ext uri="{FF2B5EF4-FFF2-40B4-BE49-F238E27FC236}">
                      <a16:creationId xmlns:a16="http://schemas.microsoft.com/office/drawing/2014/main" id="{98BD732D-2FCE-7865-6991-8AD47046862A}"/>
                    </a:ext>
                  </a:extLst>
                </p:cNvPr>
                <p:cNvSpPr/>
                <p:nvPr/>
              </p:nvSpPr>
              <p:spPr>
                <a:xfrm>
                  <a:off x="6642075" y="4473000"/>
                  <a:ext cx="57350" cy="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1578" extrusionOk="0">
                      <a:moveTo>
                        <a:pt x="2280" y="1"/>
                      </a:moveTo>
                      <a:cubicBezTo>
                        <a:pt x="2276" y="1"/>
                        <a:pt x="2271" y="3"/>
                        <a:pt x="2267" y="8"/>
                      </a:cubicBezTo>
                      <a:cubicBezTo>
                        <a:pt x="1526" y="525"/>
                        <a:pt x="768" y="1042"/>
                        <a:pt x="10" y="1542"/>
                      </a:cubicBezTo>
                      <a:cubicBezTo>
                        <a:pt x="1" y="1542"/>
                        <a:pt x="1" y="1560"/>
                        <a:pt x="10" y="1569"/>
                      </a:cubicBezTo>
                      <a:cubicBezTo>
                        <a:pt x="10" y="1569"/>
                        <a:pt x="19" y="1578"/>
                        <a:pt x="19" y="1578"/>
                      </a:cubicBezTo>
                      <a:cubicBezTo>
                        <a:pt x="28" y="1578"/>
                        <a:pt x="28" y="1578"/>
                        <a:pt x="28" y="1569"/>
                      </a:cubicBezTo>
                      <a:cubicBezTo>
                        <a:pt x="786" y="1069"/>
                        <a:pt x="1544" y="561"/>
                        <a:pt x="2285" y="34"/>
                      </a:cubicBezTo>
                      <a:cubicBezTo>
                        <a:pt x="2294" y="34"/>
                        <a:pt x="2294" y="17"/>
                        <a:pt x="2294" y="8"/>
                      </a:cubicBezTo>
                      <a:cubicBezTo>
                        <a:pt x="2289" y="3"/>
                        <a:pt x="2285" y="1"/>
                        <a:pt x="22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9247;p40">
                  <a:extLst>
                    <a:ext uri="{FF2B5EF4-FFF2-40B4-BE49-F238E27FC236}">
                      <a16:creationId xmlns:a16="http://schemas.microsoft.com/office/drawing/2014/main" id="{4DDA4C2A-41C0-68C0-5FA2-6FB1899E4237}"/>
                    </a:ext>
                  </a:extLst>
                </p:cNvPr>
                <p:cNvSpPr/>
                <p:nvPr/>
              </p:nvSpPr>
              <p:spPr>
                <a:xfrm>
                  <a:off x="6640525" y="4488575"/>
                  <a:ext cx="62700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" h="1785" extrusionOk="0">
                      <a:moveTo>
                        <a:pt x="2481" y="0"/>
                      </a:moveTo>
                      <a:lnTo>
                        <a:pt x="9" y="1749"/>
                      </a:lnTo>
                      <a:cubicBezTo>
                        <a:pt x="0" y="1758"/>
                        <a:pt x="0" y="1767"/>
                        <a:pt x="0" y="1775"/>
                      </a:cubicBezTo>
                      <a:cubicBezTo>
                        <a:pt x="9" y="1775"/>
                        <a:pt x="9" y="1784"/>
                        <a:pt x="18" y="1784"/>
                      </a:cubicBezTo>
                      <a:cubicBezTo>
                        <a:pt x="18" y="1784"/>
                        <a:pt x="27" y="1784"/>
                        <a:pt x="27" y="1775"/>
                      </a:cubicBezTo>
                      <a:lnTo>
                        <a:pt x="2498" y="36"/>
                      </a:lnTo>
                      <a:cubicBezTo>
                        <a:pt x="2507" y="27"/>
                        <a:pt x="2507" y="18"/>
                        <a:pt x="2507" y="9"/>
                      </a:cubicBezTo>
                      <a:cubicBezTo>
                        <a:pt x="2498" y="0"/>
                        <a:pt x="2489" y="0"/>
                        <a:pt x="24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9248;p40">
                  <a:extLst>
                    <a:ext uri="{FF2B5EF4-FFF2-40B4-BE49-F238E27FC236}">
                      <a16:creationId xmlns:a16="http://schemas.microsoft.com/office/drawing/2014/main" id="{D7800D56-68D6-550C-6FF8-330ABE201E39}"/>
                    </a:ext>
                  </a:extLst>
                </p:cNvPr>
                <p:cNvSpPr/>
                <p:nvPr/>
              </p:nvSpPr>
              <p:spPr>
                <a:xfrm>
                  <a:off x="6643650" y="4503800"/>
                  <a:ext cx="6692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7" h="1863" extrusionOk="0">
                      <a:moveTo>
                        <a:pt x="2654" y="0"/>
                      </a:moveTo>
                      <a:cubicBezTo>
                        <a:pt x="2650" y="0"/>
                        <a:pt x="2645" y="2"/>
                        <a:pt x="2641" y="7"/>
                      </a:cubicBezTo>
                      <a:cubicBezTo>
                        <a:pt x="1731" y="551"/>
                        <a:pt x="848" y="1166"/>
                        <a:pt x="9" y="1827"/>
                      </a:cubicBezTo>
                      <a:cubicBezTo>
                        <a:pt x="0" y="1836"/>
                        <a:pt x="0" y="1844"/>
                        <a:pt x="9" y="1853"/>
                      </a:cubicBezTo>
                      <a:cubicBezTo>
                        <a:pt x="9" y="1853"/>
                        <a:pt x="18" y="1862"/>
                        <a:pt x="27" y="1862"/>
                      </a:cubicBezTo>
                      <a:cubicBezTo>
                        <a:pt x="27" y="1862"/>
                        <a:pt x="36" y="1862"/>
                        <a:pt x="36" y="1853"/>
                      </a:cubicBezTo>
                      <a:cubicBezTo>
                        <a:pt x="866" y="1193"/>
                        <a:pt x="1749" y="587"/>
                        <a:pt x="2659" y="34"/>
                      </a:cubicBezTo>
                      <a:cubicBezTo>
                        <a:pt x="2668" y="34"/>
                        <a:pt x="2677" y="16"/>
                        <a:pt x="2668" y="7"/>
                      </a:cubicBezTo>
                      <a:cubicBezTo>
                        <a:pt x="2663" y="2"/>
                        <a:pt x="2659" y="0"/>
                        <a:pt x="2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9249;p40">
                  <a:extLst>
                    <a:ext uri="{FF2B5EF4-FFF2-40B4-BE49-F238E27FC236}">
                      <a16:creationId xmlns:a16="http://schemas.microsoft.com/office/drawing/2014/main" id="{819D286C-CE66-9376-1BFC-57505733E43A}"/>
                    </a:ext>
                  </a:extLst>
                </p:cNvPr>
                <p:cNvSpPr/>
                <p:nvPr/>
              </p:nvSpPr>
              <p:spPr>
                <a:xfrm>
                  <a:off x="6644100" y="4520675"/>
                  <a:ext cx="70725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2080" extrusionOk="0">
                      <a:moveTo>
                        <a:pt x="2801" y="1"/>
                      </a:moveTo>
                      <a:cubicBezTo>
                        <a:pt x="1811" y="599"/>
                        <a:pt x="874" y="1285"/>
                        <a:pt x="9" y="2044"/>
                      </a:cubicBezTo>
                      <a:cubicBezTo>
                        <a:pt x="9" y="2053"/>
                        <a:pt x="0" y="2062"/>
                        <a:pt x="9" y="2071"/>
                      </a:cubicBezTo>
                      <a:cubicBezTo>
                        <a:pt x="18" y="2079"/>
                        <a:pt x="18" y="2079"/>
                        <a:pt x="27" y="2079"/>
                      </a:cubicBezTo>
                      <a:cubicBezTo>
                        <a:pt x="27" y="2079"/>
                        <a:pt x="36" y="2079"/>
                        <a:pt x="36" y="2071"/>
                      </a:cubicBezTo>
                      <a:cubicBezTo>
                        <a:pt x="901" y="1312"/>
                        <a:pt x="1838" y="625"/>
                        <a:pt x="2819" y="37"/>
                      </a:cubicBezTo>
                      <a:cubicBezTo>
                        <a:pt x="2828" y="28"/>
                        <a:pt x="2828" y="19"/>
                        <a:pt x="2828" y="10"/>
                      </a:cubicBezTo>
                      <a:cubicBezTo>
                        <a:pt x="2819" y="1"/>
                        <a:pt x="2810" y="1"/>
                        <a:pt x="2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9250;p40">
                  <a:extLst>
                    <a:ext uri="{FF2B5EF4-FFF2-40B4-BE49-F238E27FC236}">
                      <a16:creationId xmlns:a16="http://schemas.microsoft.com/office/drawing/2014/main" id="{97CDA2EE-8079-F665-6F33-DA91731A660C}"/>
                    </a:ext>
                  </a:extLst>
                </p:cNvPr>
                <p:cNvSpPr/>
                <p:nvPr/>
              </p:nvSpPr>
              <p:spPr>
                <a:xfrm>
                  <a:off x="6647650" y="4539925"/>
                  <a:ext cx="67175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" h="2006" extrusionOk="0">
                      <a:moveTo>
                        <a:pt x="2667" y="0"/>
                      </a:moveTo>
                      <a:cubicBezTo>
                        <a:pt x="2662" y="0"/>
                        <a:pt x="2655" y="2"/>
                        <a:pt x="2650" y="7"/>
                      </a:cubicBezTo>
                      <a:cubicBezTo>
                        <a:pt x="1714" y="569"/>
                        <a:pt x="822" y="1229"/>
                        <a:pt x="10" y="1970"/>
                      </a:cubicBezTo>
                      <a:cubicBezTo>
                        <a:pt x="1" y="1978"/>
                        <a:pt x="1" y="1987"/>
                        <a:pt x="10" y="1996"/>
                      </a:cubicBezTo>
                      <a:cubicBezTo>
                        <a:pt x="10" y="2005"/>
                        <a:pt x="19" y="2005"/>
                        <a:pt x="19" y="2005"/>
                      </a:cubicBezTo>
                      <a:cubicBezTo>
                        <a:pt x="28" y="2005"/>
                        <a:pt x="28" y="2005"/>
                        <a:pt x="37" y="1996"/>
                      </a:cubicBezTo>
                      <a:cubicBezTo>
                        <a:pt x="848" y="1265"/>
                        <a:pt x="1732" y="596"/>
                        <a:pt x="2677" y="34"/>
                      </a:cubicBezTo>
                      <a:cubicBezTo>
                        <a:pt x="2686" y="34"/>
                        <a:pt x="2686" y="16"/>
                        <a:pt x="2677" y="7"/>
                      </a:cubicBezTo>
                      <a:cubicBezTo>
                        <a:pt x="2677" y="2"/>
                        <a:pt x="2673" y="0"/>
                        <a:pt x="26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9251;p40">
                  <a:extLst>
                    <a:ext uri="{FF2B5EF4-FFF2-40B4-BE49-F238E27FC236}">
                      <a16:creationId xmlns:a16="http://schemas.microsoft.com/office/drawing/2014/main" id="{B3FF7308-75A9-2075-B580-C43910ACF910}"/>
                    </a:ext>
                  </a:extLst>
                </p:cNvPr>
                <p:cNvSpPr/>
                <p:nvPr/>
              </p:nvSpPr>
              <p:spPr>
                <a:xfrm>
                  <a:off x="6647000" y="4551375"/>
                  <a:ext cx="77850" cy="6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2404" extrusionOk="0">
                      <a:moveTo>
                        <a:pt x="3094" y="0"/>
                      </a:moveTo>
                      <a:cubicBezTo>
                        <a:pt x="3092" y="0"/>
                        <a:pt x="3089" y="1"/>
                        <a:pt x="3087" y="4"/>
                      </a:cubicBezTo>
                      <a:cubicBezTo>
                        <a:pt x="1981" y="682"/>
                        <a:pt x="946" y="1476"/>
                        <a:pt x="9" y="2368"/>
                      </a:cubicBezTo>
                      <a:cubicBezTo>
                        <a:pt x="0" y="2377"/>
                        <a:pt x="0" y="2386"/>
                        <a:pt x="9" y="2395"/>
                      </a:cubicBezTo>
                      <a:cubicBezTo>
                        <a:pt x="9" y="2404"/>
                        <a:pt x="9" y="2404"/>
                        <a:pt x="18" y="2404"/>
                      </a:cubicBezTo>
                      <a:cubicBezTo>
                        <a:pt x="27" y="2404"/>
                        <a:pt x="27" y="2404"/>
                        <a:pt x="27" y="2395"/>
                      </a:cubicBezTo>
                      <a:cubicBezTo>
                        <a:pt x="973" y="1512"/>
                        <a:pt x="1998" y="718"/>
                        <a:pt x="3105" y="40"/>
                      </a:cubicBezTo>
                      <a:cubicBezTo>
                        <a:pt x="3114" y="31"/>
                        <a:pt x="3114" y="22"/>
                        <a:pt x="3105" y="13"/>
                      </a:cubicBezTo>
                      <a:cubicBezTo>
                        <a:pt x="3105" y="7"/>
                        <a:pt x="3100" y="0"/>
                        <a:pt x="30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9252;p40">
                  <a:extLst>
                    <a:ext uri="{FF2B5EF4-FFF2-40B4-BE49-F238E27FC236}">
                      <a16:creationId xmlns:a16="http://schemas.microsoft.com/office/drawing/2014/main" id="{90412178-4A5B-E712-6998-F7D74B251641}"/>
                    </a:ext>
                  </a:extLst>
                </p:cNvPr>
                <p:cNvSpPr/>
                <p:nvPr/>
              </p:nvSpPr>
              <p:spPr>
                <a:xfrm>
                  <a:off x="6661700" y="4567200"/>
                  <a:ext cx="73400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2182" extrusionOk="0">
                      <a:moveTo>
                        <a:pt x="2917" y="1"/>
                      </a:moveTo>
                      <a:cubicBezTo>
                        <a:pt x="2914" y="1"/>
                        <a:pt x="2912" y="2"/>
                        <a:pt x="2909" y="4"/>
                      </a:cubicBezTo>
                      <a:cubicBezTo>
                        <a:pt x="1883" y="638"/>
                        <a:pt x="911" y="1360"/>
                        <a:pt x="10" y="2154"/>
                      </a:cubicBezTo>
                      <a:cubicBezTo>
                        <a:pt x="1" y="2154"/>
                        <a:pt x="1" y="2172"/>
                        <a:pt x="1" y="2172"/>
                      </a:cubicBezTo>
                      <a:cubicBezTo>
                        <a:pt x="10" y="2181"/>
                        <a:pt x="10" y="2181"/>
                        <a:pt x="19" y="2181"/>
                      </a:cubicBezTo>
                      <a:lnTo>
                        <a:pt x="28" y="2181"/>
                      </a:lnTo>
                      <a:cubicBezTo>
                        <a:pt x="929" y="1387"/>
                        <a:pt x="1910" y="664"/>
                        <a:pt x="2927" y="31"/>
                      </a:cubicBezTo>
                      <a:cubicBezTo>
                        <a:pt x="2936" y="31"/>
                        <a:pt x="2936" y="13"/>
                        <a:pt x="2936" y="13"/>
                      </a:cubicBezTo>
                      <a:cubicBezTo>
                        <a:pt x="2930" y="7"/>
                        <a:pt x="2923" y="1"/>
                        <a:pt x="29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9253;p40">
                  <a:extLst>
                    <a:ext uri="{FF2B5EF4-FFF2-40B4-BE49-F238E27FC236}">
                      <a16:creationId xmlns:a16="http://schemas.microsoft.com/office/drawing/2014/main" id="{95D3E449-A66D-E451-13F2-C4985CA02807}"/>
                    </a:ext>
                  </a:extLst>
                </p:cNvPr>
                <p:cNvSpPr/>
                <p:nvPr/>
              </p:nvSpPr>
              <p:spPr>
                <a:xfrm>
                  <a:off x="6678000" y="4579350"/>
                  <a:ext cx="6557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" h="2017" extrusionOk="0">
                      <a:moveTo>
                        <a:pt x="2596" y="0"/>
                      </a:moveTo>
                      <a:cubicBezTo>
                        <a:pt x="1704" y="616"/>
                        <a:pt x="830" y="1276"/>
                        <a:pt x="9" y="1981"/>
                      </a:cubicBezTo>
                      <a:cubicBezTo>
                        <a:pt x="0" y="1989"/>
                        <a:pt x="0" y="2007"/>
                        <a:pt x="9" y="2007"/>
                      </a:cubicBezTo>
                      <a:cubicBezTo>
                        <a:pt x="18" y="2016"/>
                        <a:pt x="18" y="2016"/>
                        <a:pt x="27" y="2016"/>
                      </a:cubicBezTo>
                      <a:lnTo>
                        <a:pt x="36" y="2016"/>
                      </a:lnTo>
                      <a:cubicBezTo>
                        <a:pt x="857" y="1311"/>
                        <a:pt x="1722" y="642"/>
                        <a:pt x="2614" y="36"/>
                      </a:cubicBezTo>
                      <a:cubicBezTo>
                        <a:pt x="2623" y="27"/>
                        <a:pt x="2623" y="18"/>
                        <a:pt x="2623" y="9"/>
                      </a:cubicBezTo>
                      <a:cubicBezTo>
                        <a:pt x="2614" y="0"/>
                        <a:pt x="2605" y="0"/>
                        <a:pt x="25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9254;p40">
                  <a:extLst>
                    <a:ext uri="{FF2B5EF4-FFF2-40B4-BE49-F238E27FC236}">
                      <a16:creationId xmlns:a16="http://schemas.microsoft.com/office/drawing/2014/main" id="{8BE4A285-5E86-9291-C5E8-77A963B44919}"/>
                    </a:ext>
                  </a:extLst>
                </p:cNvPr>
                <p:cNvSpPr/>
                <p:nvPr/>
              </p:nvSpPr>
              <p:spPr>
                <a:xfrm>
                  <a:off x="6697175" y="4590775"/>
                  <a:ext cx="57125" cy="4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" h="1783" extrusionOk="0">
                      <a:moveTo>
                        <a:pt x="2262" y="0"/>
                      </a:moveTo>
                      <a:cubicBezTo>
                        <a:pt x="2257" y="0"/>
                        <a:pt x="2253" y="2"/>
                        <a:pt x="2249" y="7"/>
                      </a:cubicBezTo>
                      <a:cubicBezTo>
                        <a:pt x="1481" y="551"/>
                        <a:pt x="723" y="1140"/>
                        <a:pt x="9" y="1755"/>
                      </a:cubicBezTo>
                      <a:cubicBezTo>
                        <a:pt x="0" y="1755"/>
                        <a:pt x="0" y="1773"/>
                        <a:pt x="9" y="1782"/>
                      </a:cubicBezTo>
                      <a:lnTo>
                        <a:pt x="36" y="1782"/>
                      </a:lnTo>
                      <a:cubicBezTo>
                        <a:pt x="750" y="1167"/>
                        <a:pt x="1499" y="578"/>
                        <a:pt x="2275" y="34"/>
                      </a:cubicBezTo>
                      <a:cubicBezTo>
                        <a:pt x="2284" y="25"/>
                        <a:pt x="2284" y="16"/>
                        <a:pt x="2275" y="7"/>
                      </a:cubicBezTo>
                      <a:cubicBezTo>
                        <a:pt x="2271" y="2"/>
                        <a:pt x="2266" y="0"/>
                        <a:pt x="22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9255;p40">
                  <a:extLst>
                    <a:ext uri="{FF2B5EF4-FFF2-40B4-BE49-F238E27FC236}">
                      <a16:creationId xmlns:a16="http://schemas.microsoft.com/office/drawing/2014/main" id="{2E1B6734-9A74-275F-A841-8B27886EAEC3}"/>
                    </a:ext>
                  </a:extLst>
                </p:cNvPr>
                <p:cNvSpPr/>
                <p:nvPr/>
              </p:nvSpPr>
              <p:spPr>
                <a:xfrm>
                  <a:off x="6714350" y="4602000"/>
                  <a:ext cx="49300" cy="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2" h="1619" extrusionOk="0">
                      <a:moveTo>
                        <a:pt x="1954" y="0"/>
                      </a:moveTo>
                      <a:cubicBezTo>
                        <a:pt x="1951" y="0"/>
                        <a:pt x="1948" y="1"/>
                        <a:pt x="1945" y="4"/>
                      </a:cubicBezTo>
                      <a:cubicBezTo>
                        <a:pt x="1294" y="521"/>
                        <a:pt x="643" y="1057"/>
                        <a:pt x="9" y="1583"/>
                      </a:cubicBezTo>
                      <a:cubicBezTo>
                        <a:pt x="0" y="1592"/>
                        <a:pt x="0" y="1601"/>
                        <a:pt x="0" y="1610"/>
                      </a:cubicBezTo>
                      <a:cubicBezTo>
                        <a:pt x="9" y="1610"/>
                        <a:pt x="9" y="1619"/>
                        <a:pt x="18" y="1619"/>
                      </a:cubicBezTo>
                      <a:cubicBezTo>
                        <a:pt x="27" y="1619"/>
                        <a:pt x="27" y="1610"/>
                        <a:pt x="27" y="1610"/>
                      </a:cubicBezTo>
                      <a:cubicBezTo>
                        <a:pt x="660" y="1083"/>
                        <a:pt x="1312" y="557"/>
                        <a:pt x="1963" y="31"/>
                      </a:cubicBezTo>
                      <a:cubicBezTo>
                        <a:pt x="1972" y="31"/>
                        <a:pt x="1972" y="13"/>
                        <a:pt x="1972" y="4"/>
                      </a:cubicBezTo>
                      <a:cubicBezTo>
                        <a:pt x="1966" y="4"/>
                        <a:pt x="1960" y="0"/>
                        <a:pt x="19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9256;p40">
                  <a:extLst>
                    <a:ext uri="{FF2B5EF4-FFF2-40B4-BE49-F238E27FC236}">
                      <a16:creationId xmlns:a16="http://schemas.microsoft.com/office/drawing/2014/main" id="{E8CE4C9B-4110-5150-18E4-DFA69A331B48}"/>
                    </a:ext>
                  </a:extLst>
                </p:cNvPr>
                <p:cNvSpPr/>
                <p:nvPr/>
              </p:nvSpPr>
              <p:spPr>
                <a:xfrm>
                  <a:off x="6731750" y="4613825"/>
                  <a:ext cx="45525" cy="3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1" h="1325" extrusionOk="0">
                      <a:moveTo>
                        <a:pt x="1794" y="0"/>
                      </a:moveTo>
                      <a:cubicBezTo>
                        <a:pt x="1790" y="0"/>
                        <a:pt x="1787" y="1"/>
                        <a:pt x="1784" y="4"/>
                      </a:cubicBezTo>
                      <a:cubicBezTo>
                        <a:pt x="1160" y="387"/>
                        <a:pt x="562" y="816"/>
                        <a:pt x="9" y="1288"/>
                      </a:cubicBezTo>
                      <a:cubicBezTo>
                        <a:pt x="0" y="1297"/>
                        <a:pt x="0" y="1306"/>
                        <a:pt x="0" y="1315"/>
                      </a:cubicBezTo>
                      <a:cubicBezTo>
                        <a:pt x="9" y="1324"/>
                        <a:pt x="9" y="1324"/>
                        <a:pt x="18" y="1324"/>
                      </a:cubicBezTo>
                      <a:lnTo>
                        <a:pt x="27" y="1324"/>
                      </a:lnTo>
                      <a:cubicBezTo>
                        <a:pt x="589" y="851"/>
                        <a:pt x="1187" y="414"/>
                        <a:pt x="1811" y="31"/>
                      </a:cubicBezTo>
                      <a:cubicBezTo>
                        <a:pt x="1820" y="31"/>
                        <a:pt x="1820" y="22"/>
                        <a:pt x="1811" y="13"/>
                      </a:cubicBezTo>
                      <a:cubicBezTo>
                        <a:pt x="1811" y="6"/>
                        <a:pt x="1802" y="0"/>
                        <a:pt x="17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9257;p40">
                  <a:extLst>
                    <a:ext uri="{FF2B5EF4-FFF2-40B4-BE49-F238E27FC236}">
                      <a16:creationId xmlns:a16="http://schemas.microsoft.com/office/drawing/2014/main" id="{FD5D62E4-F950-0D7D-C2A6-952D2A02F622}"/>
                    </a:ext>
                  </a:extLst>
                </p:cNvPr>
                <p:cNvSpPr/>
                <p:nvPr/>
              </p:nvSpPr>
              <p:spPr>
                <a:xfrm>
                  <a:off x="6753825" y="4625200"/>
                  <a:ext cx="36600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1039" extrusionOk="0">
                      <a:moveTo>
                        <a:pt x="1444" y="0"/>
                      </a:moveTo>
                      <a:cubicBezTo>
                        <a:pt x="1442" y="0"/>
                        <a:pt x="1439" y="1"/>
                        <a:pt x="1437" y="4"/>
                      </a:cubicBezTo>
                      <a:cubicBezTo>
                        <a:pt x="946" y="316"/>
                        <a:pt x="473" y="655"/>
                        <a:pt x="9" y="1003"/>
                      </a:cubicBezTo>
                      <a:cubicBezTo>
                        <a:pt x="0" y="1012"/>
                        <a:pt x="0" y="1030"/>
                        <a:pt x="9" y="1030"/>
                      </a:cubicBezTo>
                      <a:cubicBezTo>
                        <a:pt x="9" y="1039"/>
                        <a:pt x="18" y="1039"/>
                        <a:pt x="18" y="1039"/>
                      </a:cubicBezTo>
                      <a:lnTo>
                        <a:pt x="36" y="1039"/>
                      </a:lnTo>
                      <a:cubicBezTo>
                        <a:pt x="491" y="682"/>
                        <a:pt x="973" y="352"/>
                        <a:pt x="1454" y="31"/>
                      </a:cubicBezTo>
                      <a:cubicBezTo>
                        <a:pt x="1463" y="31"/>
                        <a:pt x="1463" y="22"/>
                        <a:pt x="1463" y="13"/>
                      </a:cubicBezTo>
                      <a:cubicBezTo>
                        <a:pt x="1457" y="6"/>
                        <a:pt x="1451" y="0"/>
                        <a:pt x="1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9258;p40">
                  <a:extLst>
                    <a:ext uri="{FF2B5EF4-FFF2-40B4-BE49-F238E27FC236}">
                      <a16:creationId xmlns:a16="http://schemas.microsoft.com/office/drawing/2014/main" id="{564082D4-9ABC-CBC7-2129-B23677C769BC}"/>
                    </a:ext>
                  </a:extLst>
                </p:cNvPr>
                <p:cNvSpPr/>
                <p:nvPr/>
              </p:nvSpPr>
              <p:spPr>
                <a:xfrm>
                  <a:off x="6771875" y="4631425"/>
                  <a:ext cx="31925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933" extrusionOk="0">
                      <a:moveTo>
                        <a:pt x="1252" y="1"/>
                      </a:moveTo>
                      <a:cubicBezTo>
                        <a:pt x="1248" y="1"/>
                        <a:pt x="1244" y="2"/>
                        <a:pt x="1241" y="5"/>
                      </a:cubicBezTo>
                      <a:lnTo>
                        <a:pt x="10" y="906"/>
                      </a:lnTo>
                      <a:cubicBezTo>
                        <a:pt x="1" y="906"/>
                        <a:pt x="1" y="923"/>
                        <a:pt x="10" y="932"/>
                      </a:cubicBezTo>
                      <a:lnTo>
                        <a:pt x="28" y="932"/>
                      </a:lnTo>
                      <a:lnTo>
                        <a:pt x="1268" y="31"/>
                      </a:lnTo>
                      <a:cubicBezTo>
                        <a:pt x="1277" y="31"/>
                        <a:pt x="1277" y="13"/>
                        <a:pt x="1268" y="5"/>
                      </a:cubicBezTo>
                      <a:cubicBezTo>
                        <a:pt x="1268" y="5"/>
                        <a:pt x="12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9259;p40">
                  <a:extLst>
                    <a:ext uri="{FF2B5EF4-FFF2-40B4-BE49-F238E27FC236}">
                      <a16:creationId xmlns:a16="http://schemas.microsoft.com/office/drawing/2014/main" id="{F4E80BD4-011D-16BE-ABE9-93F8F6C8217D}"/>
                    </a:ext>
                  </a:extLst>
                </p:cNvPr>
                <p:cNvSpPr/>
                <p:nvPr/>
              </p:nvSpPr>
              <p:spPr>
                <a:xfrm>
                  <a:off x="6792400" y="4637900"/>
                  <a:ext cx="25900" cy="1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790" extrusionOk="0">
                      <a:moveTo>
                        <a:pt x="1008" y="1"/>
                      </a:moveTo>
                      <a:cubicBezTo>
                        <a:pt x="1005" y="1"/>
                        <a:pt x="1002" y="2"/>
                        <a:pt x="1000" y="4"/>
                      </a:cubicBezTo>
                      <a:cubicBezTo>
                        <a:pt x="652" y="227"/>
                        <a:pt x="313" y="477"/>
                        <a:pt x="10" y="754"/>
                      </a:cubicBezTo>
                      <a:cubicBezTo>
                        <a:pt x="1" y="763"/>
                        <a:pt x="1" y="771"/>
                        <a:pt x="10" y="780"/>
                      </a:cubicBezTo>
                      <a:cubicBezTo>
                        <a:pt x="10" y="789"/>
                        <a:pt x="19" y="789"/>
                        <a:pt x="19" y="789"/>
                      </a:cubicBezTo>
                      <a:cubicBezTo>
                        <a:pt x="27" y="789"/>
                        <a:pt x="27" y="789"/>
                        <a:pt x="36" y="780"/>
                      </a:cubicBezTo>
                      <a:cubicBezTo>
                        <a:pt x="340" y="504"/>
                        <a:pt x="670" y="254"/>
                        <a:pt x="1018" y="31"/>
                      </a:cubicBezTo>
                      <a:cubicBezTo>
                        <a:pt x="1027" y="31"/>
                        <a:pt x="1036" y="22"/>
                        <a:pt x="1027" y="13"/>
                      </a:cubicBezTo>
                      <a:cubicBezTo>
                        <a:pt x="1020" y="7"/>
                        <a:pt x="1014" y="1"/>
                        <a:pt x="10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9260;p40">
                  <a:extLst>
                    <a:ext uri="{FF2B5EF4-FFF2-40B4-BE49-F238E27FC236}">
                      <a16:creationId xmlns:a16="http://schemas.microsoft.com/office/drawing/2014/main" id="{0E6A1BE2-FA27-9AFF-699C-A48D656B651A}"/>
                    </a:ext>
                  </a:extLst>
                </p:cNvPr>
                <p:cNvSpPr/>
                <p:nvPr/>
              </p:nvSpPr>
              <p:spPr>
                <a:xfrm>
                  <a:off x="6816725" y="4645625"/>
                  <a:ext cx="1762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534" extrusionOk="0">
                      <a:moveTo>
                        <a:pt x="691" y="1"/>
                      </a:moveTo>
                      <a:cubicBezTo>
                        <a:pt x="687" y="1"/>
                        <a:pt x="683" y="3"/>
                        <a:pt x="678" y="8"/>
                      </a:cubicBezTo>
                      <a:lnTo>
                        <a:pt x="9" y="498"/>
                      </a:lnTo>
                      <a:cubicBezTo>
                        <a:pt x="0" y="507"/>
                        <a:pt x="0" y="516"/>
                        <a:pt x="9" y="525"/>
                      </a:cubicBezTo>
                      <a:cubicBezTo>
                        <a:pt x="9" y="525"/>
                        <a:pt x="18" y="534"/>
                        <a:pt x="27" y="534"/>
                      </a:cubicBezTo>
                      <a:cubicBezTo>
                        <a:pt x="27" y="534"/>
                        <a:pt x="27" y="534"/>
                        <a:pt x="36" y="525"/>
                      </a:cubicBezTo>
                      <a:lnTo>
                        <a:pt x="696" y="34"/>
                      </a:lnTo>
                      <a:cubicBezTo>
                        <a:pt x="705" y="25"/>
                        <a:pt x="705" y="16"/>
                        <a:pt x="705" y="8"/>
                      </a:cubicBezTo>
                      <a:cubicBezTo>
                        <a:pt x="700" y="3"/>
                        <a:pt x="696" y="1"/>
                        <a:pt x="6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9261;p40">
                  <a:extLst>
                    <a:ext uri="{FF2B5EF4-FFF2-40B4-BE49-F238E27FC236}">
                      <a16:creationId xmlns:a16="http://schemas.microsoft.com/office/drawing/2014/main" id="{809D72B3-4FCD-B3AD-9421-C9DE70F6D49F}"/>
                    </a:ext>
                  </a:extLst>
                </p:cNvPr>
                <p:cNvSpPr/>
                <p:nvPr/>
              </p:nvSpPr>
              <p:spPr>
                <a:xfrm>
                  <a:off x="6837675" y="4648975"/>
                  <a:ext cx="962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293" extrusionOk="0">
                      <a:moveTo>
                        <a:pt x="362" y="1"/>
                      </a:moveTo>
                      <a:cubicBezTo>
                        <a:pt x="358" y="1"/>
                        <a:pt x="353" y="3"/>
                        <a:pt x="349" y="7"/>
                      </a:cubicBezTo>
                      <a:cubicBezTo>
                        <a:pt x="259" y="123"/>
                        <a:pt x="143" y="204"/>
                        <a:pt x="19" y="257"/>
                      </a:cubicBezTo>
                      <a:cubicBezTo>
                        <a:pt x="10" y="266"/>
                        <a:pt x="1" y="275"/>
                        <a:pt x="10" y="284"/>
                      </a:cubicBezTo>
                      <a:cubicBezTo>
                        <a:pt x="10" y="293"/>
                        <a:pt x="19" y="293"/>
                        <a:pt x="27" y="293"/>
                      </a:cubicBezTo>
                      <a:cubicBezTo>
                        <a:pt x="170" y="239"/>
                        <a:pt x="286" y="150"/>
                        <a:pt x="375" y="34"/>
                      </a:cubicBezTo>
                      <a:cubicBezTo>
                        <a:pt x="384" y="25"/>
                        <a:pt x="384" y="7"/>
                        <a:pt x="375" y="7"/>
                      </a:cubicBezTo>
                      <a:cubicBezTo>
                        <a:pt x="371" y="3"/>
                        <a:pt x="366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9262;p40">
                  <a:extLst>
                    <a:ext uri="{FF2B5EF4-FFF2-40B4-BE49-F238E27FC236}">
                      <a16:creationId xmlns:a16="http://schemas.microsoft.com/office/drawing/2014/main" id="{AB25650E-94E4-54C2-6A32-DE68447AF118}"/>
                    </a:ext>
                  </a:extLst>
                </p:cNvPr>
                <p:cNvSpPr/>
                <p:nvPr/>
              </p:nvSpPr>
              <p:spPr>
                <a:xfrm>
                  <a:off x="6747350" y="4167250"/>
                  <a:ext cx="269450" cy="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8" h="1283" extrusionOk="0">
                      <a:moveTo>
                        <a:pt x="14" y="0"/>
                      </a:moveTo>
                      <a:cubicBezTo>
                        <a:pt x="10" y="0"/>
                        <a:pt x="5" y="3"/>
                        <a:pt x="1" y="7"/>
                      </a:cubicBezTo>
                      <a:cubicBezTo>
                        <a:pt x="1" y="16"/>
                        <a:pt x="1" y="25"/>
                        <a:pt x="1" y="34"/>
                      </a:cubicBezTo>
                      <a:cubicBezTo>
                        <a:pt x="215" y="239"/>
                        <a:pt x="500" y="328"/>
                        <a:pt x="795" y="417"/>
                      </a:cubicBezTo>
                      <a:cubicBezTo>
                        <a:pt x="2784" y="988"/>
                        <a:pt x="4854" y="1283"/>
                        <a:pt x="6923" y="1283"/>
                      </a:cubicBezTo>
                      <a:cubicBezTo>
                        <a:pt x="8208" y="1283"/>
                        <a:pt x="9493" y="1167"/>
                        <a:pt x="10759" y="944"/>
                      </a:cubicBezTo>
                      <a:cubicBezTo>
                        <a:pt x="10768" y="944"/>
                        <a:pt x="10777" y="926"/>
                        <a:pt x="10768" y="917"/>
                      </a:cubicBezTo>
                      <a:cubicBezTo>
                        <a:pt x="10768" y="911"/>
                        <a:pt x="10764" y="904"/>
                        <a:pt x="10758" y="904"/>
                      </a:cubicBezTo>
                      <a:cubicBezTo>
                        <a:pt x="10756" y="904"/>
                        <a:pt x="10753" y="905"/>
                        <a:pt x="10751" y="908"/>
                      </a:cubicBezTo>
                      <a:cubicBezTo>
                        <a:pt x="9489" y="1130"/>
                        <a:pt x="8205" y="1241"/>
                        <a:pt x="6921" y="1241"/>
                      </a:cubicBezTo>
                      <a:cubicBezTo>
                        <a:pt x="4853" y="1241"/>
                        <a:pt x="2784" y="954"/>
                        <a:pt x="804" y="382"/>
                      </a:cubicBezTo>
                      <a:cubicBezTo>
                        <a:pt x="518" y="292"/>
                        <a:pt x="242" y="203"/>
                        <a:pt x="27" y="7"/>
                      </a:cubicBezTo>
                      <a:cubicBezTo>
                        <a:pt x="23" y="3"/>
                        <a:pt x="18" y="0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9263;p40">
                  <a:extLst>
                    <a:ext uri="{FF2B5EF4-FFF2-40B4-BE49-F238E27FC236}">
                      <a16:creationId xmlns:a16="http://schemas.microsoft.com/office/drawing/2014/main" id="{57B01A84-168C-4172-13A1-09154CEAB141}"/>
                    </a:ext>
                  </a:extLst>
                </p:cNvPr>
                <p:cNvSpPr/>
                <p:nvPr/>
              </p:nvSpPr>
              <p:spPr>
                <a:xfrm>
                  <a:off x="6750250" y="4160275"/>
                  <a:ext cx="11850" cy="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233" extrusionOk="0">
                      <a:moveTo>
                        <a:pt x="465" y="1"/>
                      </a:moveTo>
                      <a:cubicBezTo>
                        <a:pt x="295" y="36"/>
                        <a:pt x="134" y="99"/>
                        <a:pt x="1" y="197"/>
                      </a:cubicBezTo>
                      <a:lnTo>
                        <a:pt x="18" y="232"/>
                      </a:lnTo>
                      <a:cubicBezTo>
                        <a:pt x="152" y="134"/>
                        <a:pt x="313" y="63"/>
                        <a:pt x="473" y="36"/>
                      </a:cubicBezTo>
                      <a:lnTo>
                        <a:pt x="4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9264;p40">
                  <a:extLst>
                    <a:ext uri="{FF2B5EF4-FFF2-40B4-BE49-F238E27FC236}">
                      <a16:creationId xmlns:a16="http://schemas.microsoft.com/office/drawing/2014/main" id="{C5344737-1BDD-9448-FC6E-CCF3EBAE7466}"/>
                    </a:ext>
                  </a:extLst>
                </p:cNvPr>
                <p:cNvSpPr/>
                <p:nvPr/>
              </p:nvSpPr>
              <p:spPr>
                <a:xfrm>
                  <a:off x="6756725" y="4162500"/>
                  <a:ext cx="1585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85" extrusionOk="0">
                      <a:moveTo>
                        <a:pt x="616" y="1"/>
                      </a:moveTo>
                      <a:lnTo>
                        <a:pt x="0" y="349"/>
                      </a:lnTo>
                      <a:lnTo>
                        <a:pt x="18" y="384"/>
                      </a:lnTo>
                      <a:lnTo>
                        <a:pt x="634" y="36"/>
                      </a:ln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9265;p40">
                  <a:extLst>
                    <a:ext uri="{FF2B5EF4-FFF2-40B4-BE49-F238E27FC236}">
                      <a16:creationId xmlns:a16="http://schemas.microsoft.com/office/drawing/2014/main" id="{A35F3BC5-7C97-EC62-5728-355A3A9931F7}"/>
                    </a:ext>
                  </a:extLst>
                </p:cNvPr>
                <p:cNvSpPr/>
                <p:nvPr/>
              </p:nvSpPr>
              <p:spPr>
                <a:xfrm>
                  <a:off x="6765875" y="4165175"/>
                  <a:ext cx="180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47" extrusionOk="0">
                      <a:moveTo>
                        <a:pt x="705" y="1"/>
                      </a:moveTo>
                      <a:cubicBezTo>
                        <a:pt x="455" y="108"/>
                        <a:pt x="214" y="251"/>
                        <a:pt x="0" y="420"/>
                      </a:cubicBezTo>
                      <a:lnTo>
                        <a:pt x="18" y="447"/>
                      </a:lnTo>
                      <a:cubicBezTo>
                        <a:pt x="232" y="277"/>
                        <a:pt x="473" y="144"/>
                        <a:pt x="723" y="36"/>
                      </a:cubicBezTo>
                      <a:lnTo>
                        <a:pt x="7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9266;p40">
                  <a:extLst>
                    <a:ext uri="{FF2B5EF4-FFF2-40B4-BE49-F238E27FC236}">
                      <a16:creationId xmlns:a16="http://schemas.microsoft.com/office/drawing/2014/main" id="{A31C228E-8826-3C30-5172-77B598173E15}"/>
                    </a:ext>
                  </a:extLst>
                </p:cNvPr>
                <p:cNvSpPr/>
                <p:nvPr/>
              </p:nvSpPr>
              <p:spPr>
                <a:xfrm>
                  <a:off x="6775000" y="4167400"/>
                  <a:ext cx="187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465" extrusionOk="0">
                      <a:moveTo>
                        <a:pt x="732" y="1"/>
                      </a:moveTo>
                      <a:cubicBezTo>
                        <a:pt x="483" y="135"/>
                        <a:pt x="233" y="278"/>
                        <a:pt x="1" y="438"/>
                      </a:cubicBezTo>
                      <a:lnTo>
                        <a:pt x="28" y="465"/>
                      </a:lnTo>
                      <a:cubicBezTo>
                        <a:pt x="251" y="304"/>
                        <a:pt x="500" y="162"/>
                        <a:pt x="750" y="37"/>
                      </a:cubicBez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9267;p40">
                  <a:extLst>
                    <a:ext uri="{FF2B5EF4-FFF2-40B4-BE49-F238E27FC236}">
                      <a16:creationId xmlns:a16="http://schemas.microsoft.com/office/drawing/2014/main" id="{E09B45BD-CD06-4758-1DEE-DC901B3025C4}"/>
                    </a:ext>
                  </a:extLst>
                </p:cNvPr>
                <p:cNvSpPr/>
                <p:nvPr/>
              </p:nvSpPr>
              <p:spPr>
                <a:xfrm>
                  <a:off x="6784150" y="4171650"/>
                  <a:ext cx="176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447" extrusionOk="0">
                      <a:moveTo>
                        <a:pt x="696" y="0"/>
                      </a:moveTo>
                      <a:cubicBezTo>
                        <a:pt x="447" y="116"/>
                        <a:pt x="215" y="250"/>
                        <a:pt x="1" y="420"/>
                      </a:cubicBezTo>
                      <a:lnTo>
                        <a:pt x="27" y="447"/>
                      </a:lnTo>
                      <a:cubicBezTo>
                        <a:pt x="233" y="286"/>
                        <a:pt x="465" y="143"/>
                        <a:pt x="705" y="36"/>
                      </a:cubicBezTo>
                      <a:lnTo>
                        <a:pt x="6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9268;p40">
                  <a:extLst>
                    <a:ext uri="{FF2B5EF4-FFF2-40B4-BE49-F238E27FC236}">
                      <a16:creationId xmlns:a16="http://schemas.microsoft.com/office/drawing/2014/main" id="{0098763E-D704-8E71-25D9-2B7BF1B004F8}"/>
                    </a:ext>
                  </a:extLst>
                </p:cNvPr>
                <p:cNvSpPr/>
                <p:nvPr/>
              </p:nvSpPr>
              <p:spPr>
                <a:xfrm>
                  <a:off x="6794625" y="4172325"/>
                  <a:ext cx="203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500" extrusionOk="0">
                      <a:moveTo>
                        <a:pt x="795" y="0"/>
                      </a:moveTo>
                      <a:cubicBezTo>
                        <a:pt x="527" y="143"/>
                        <a:pt x="260" y="295"/>
                        <a:pt x="1" y="464"/>
                      </a:cubicBezTo>
                      <a:lnTo>
                        <a:pt x="19" y="500"/>
                      </a:lnTo>
                      <a:cubicBezTo>
                        <a:pt x="277" y="330"/>
                        <a:pt x="545" y="170"/>
                        <a:pt x="813" y="36"/>
                      </a:cubicBezTo>
                      <a:lnTo>
                        <a:pt x="7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9269;p40">
                  <a:extLst>
                    <a:ext uri="{FF2B5EF4-FFF2-40B4-BE49-F238E27FC236}">
                      <a16:creationId xmlns:a16="http://schemas.microsoft.com/office/drawing/2014/main" id="{31D1F43E-71BA-E2EE-77C2-AD6DDFBD70FF}"/>
                    </a:ext>
                  </a:extLst>
                </p:cNvPr>
                <p:cNvSpPr/>
                <p:nvPr/>
              </p:nvSpPr>
              <p:spPr>
                <a:xfrm>
                  <a:off x="6808475" y="4175225"/>
                  <a:ext cx="163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93" extrusionOk="0">
                      <a:moveTo>
                        <a:pt x="633" y="0"/>
                      </a:moveTo>
                      <a:cubicBezTo>
                        <a:pt x="428" y="134"/>
                        <a:pt x="214" y="250"/>
                        <a:pt x="0" y="357"/>
                      </a:cubicBezTo>
                      <a:lnTo>
                        <a:pt x="18" y="393"/>
                      </a:lnTo>
                      <a:cubicBezTo>
                        <a:pt x="232" y="286"/>
                        <a:pt x="446" y="161"/>
                        <a:pt x="651" y="36"/>
                      </a:cubicBez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9270;p40">
                  <a:extLst>
                    <a:ext uri="{FF2B5EF4-FFF2-40B4-BE49-F238E27FC236}">
                      <a16:creationId xmlns:a16="http://schemas.microsoft.com/office/drawing/2014/main" id="{3BC703C2-1077-776F-D71D-ADF9948C3911}"/>
                    </a:ext>
                  </a:extLst>
                </p:cNvPr>
                <p:cNvSpPr/>
                <p:nvPr/>
              </p:nvSpPr>
              <p:spPr>
                <a:xfrm>
                  <a:off x="6820275" y="4174775"/>
                  <a:ext cx="207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474" extrusionOk="0">
                      <a:moveTo>
                        <a:pt x="822" y="0"/>
                      </a:moveTo>
                      <a:cubicBezTo>
                        <a:pt x="527" y="107"/>
                        <a:pt x="251" y="259"/>
                        <a:pt x="1" y="446"/>
                      </a:cubicBezTo>
                      <a:lnTo>
                        <a:pt x="28" y="473"/>
                      </a:lnTo>
                      <a:cubicBezTo>
                        <a:pt x="268" y="295"/>
                        <a:pt x="545" y="143"/>
                        <a:pt x="830" y="36"/>
                      </a:cubicBezTo>
                      <a:lnTo>
                        <a:pt x="8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9271;p40">
                  <a:extLst>
                    <a:ext uri="{FF2B5EF4-FFF2-40B4-BE49-F238E27FC236}">
                      <a16:creationId xmlns:a16="http://schemas.microsoft.com/office/drawing/2014/main" id="{83293B8F-D18E-DE32-5AA2-405D6332E146}"/>
                    </a:ext>
                  </a:extLst>
                </p:cNvPr>
                <p:cNvSpPr/>
                <p:nvPr/>
              </p:nvSpPr>
              <p:spPr>
                <a:xfrm>
                  <a:off x="6830775" y="4175675"/>
                  <a:ext cx="21875" cy="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536" extrusionOk="0">
                      <a:moveTo>
                        <a:pt x="857" y="0"/>
                      </a:moveTo>
                      <a:cubicBezTo>
                        <a:pt x="562" y="143"/>
                        <a:pt x="268" y="312"/>
                        <a:pt x="0" y="509"/>
                      </a:cubicBezTo>
                      <a:lnTo>
                        <a:pt x="18" y="535"/>
                      </a:lnTo>
                      <a:cubicBezTo>
                        <a:pt x="286" y="348"/>
                        <a:pt x="580" y="178"/>
                        <a:pt x="874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9272;p40">
                  <a:extLst>
                    <a:ext uri="{FF2B5EF4-FFF2-40B4-BE49-F238E27FC236}">
                      <a16:creationId xmlns:a16="http://schemas.microsoft.com/office/drawing/2014/main" id="{C9814357-54AE-2C81-3317-867D93DCFE64}"/>
                    </a:ext>
                  </a:extLst>
                </p:cNvPr>
                <p:cNvSpPr/>
                <p:nvPr/>
              </p:nvSpPr>
              <p:spPr>
                <a:xfrm>
                  <a:off x="6842800" y="4178125"/>
                  <a:ext cx="207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473" extrusionOk="0">
                      <a:moveTo>
                        <a:pt x="813" y="0"/>
                      </a:moveTo>
                      <a:lnTo>
                        <a:pt x="1" y="446"/>
                      </a:lnTo>
                      <a:lnTo>
                        <a:pt x="19" y="473"/>
                      </a:lnTo>
                      <a:lnTo>
                        <a:pt x="831" y="36"/>
                      </a:lnTo>
                      <a:lnTo>
                        <a:pt x="8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9273;p40">
                  <a:extLst>
                    <a:ext uri="{FF2B5EF4-FFF2-40B4-BE49-F238E27FC236}">
                      <a16:creationId xmlns:a16="http://schemas.microsoft.com/office/drawing/2014/main" id="{9844019A-D4A3-45C4-354F-2D6FCE9539DD}"/>
                    </a:ext>
                  </a:extLst>
                </p:cNvPr>
                <p:cNvSpPr/>
                <p:nvPr/>
              </p:nvSpPr>
              <p:spPr>
                <a:xfrm>
                  <a:off x="6855075" y="4180350"/>
                  <a:ext cx="203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474" extrusionOk="0">
                      <a:moveTo>
                        <a:pt x="803" y="0"/>
                      </a:moveTo>
                      <a:cubicBezTo>
                        <a:pt x="518" y="116"/>
                        <a:pt x="250" y="259"/>
                        <a:pt x="1" y="446"/>
                      </a:cubicBezTo>
                      <a:lnTo>
                        <a:pt x="27" y="473"/>
                      </a:lnTo>
                      <a:cubicBezTo>
                        <a:pt x="268" y="295"/>
                        <a:pt x="536" y="143"/>
                        <a:pt x="812" y="36"/>
                      </a:cubicBezTo>
                      <a:lnTo>
                        <a:pt x="80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9274;p40">
                  <a:extLst>
                    <a:ext uri="{FF2B5EF4-FFF2-40B4-BE49-F238E27FC236}">
                      <a16:creationId xmlns:a16="http://schemas.microsoft.com/office/drawing/2014/main" id="{9C580D3A-4840-6A63-A8D8-B9DA7FC5BF8C}"/>
                    </a:ext>
                  </a:extLst>
                </p:cNvPr>
                <p:cNvSpPr/>
                <p:nvPr/>
              </p:nvSpPr>
              <p:spPr>
                <a:xfrm>
                  <a:off x="6864900" y="4180575"/>
                  <a:ext cx="2320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599" extrusionOk="0">
                      <a:moveTo>
                        <a:pt x="910" y="0"/>
                      </a:moveTo>
                      <a:cubicBezTo>
                        <a:pt x="598" y="170"/>
                        <a:pt x="294" y="357"/>
                        <a:pt x="0" y="571"/>
                      </a:cubicBezTo>
                      <a:lnTo>
                        <a:pt x="18" y="598"/>
                      </a:lnTo>
                      <a:cubicBezTo>
                        <a:pt x="312" y="393"/>
                        <a:pt x="616" y="197"/>
                        <a:pt x="928" y="27"/>
                      </a:cubicBezTo>
                      <a:lnTo>
                        <a:pt x="9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9275;p40">
                  <a:extLst>
                    <a:ext uri="{FF2B5EF4-FFF2-40B4-BE49-F238E27FC236}">
                      <a16:creationId xmlns:a16="http://schemas.microsoft.com/office/drawing/2014/main" id="{955804DC-1991-BA6B-BE39-9A3898A56F74}"/>
                    </a:ext>
                  </a:extLst>
                </p:cNvPr>
                <p:cNvSpPr/>
                <p:nvPr/>
              </p:nvSpPr>
              <p:spPr>
                <a:xfrm>
                  <a:off x="6876475" y="4182125"/>
                  <a:ext cx="245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599" extrusionOk="0">
                      <a:moveTo>
                        <a:pt x="973" y="1"/>
                      </a:moveTo>
                      <a:cubicBezTo>
                        <a:pt x="625" y="152"/>
                        <a:pt x="295" y="340"/>
                        <a:pt x="1" y="572"/>
                      </a:cubicBezTo>
                      <a:lnTo>
                        <a:pt x="19" y="598"/>
                      </a:lnTo>
                      <a:cubicBezTo>
                        <a:pt x="322" y="375"/>
                        <a:pt x="643" y="188"/>
                        <a:pt x="982" y="36"/>
                      </a:cubicBez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9276;p40">
                  <a:extLst>
                    <a:ext uri="{FF2B5EF4-FFF2-40B4-BE49-F238E27FC236}">
                      <a16:creationId xmlns:a16="http://schemas.microsoft.com/office/drawing/2014/main" id="{281CB6B6-E8C4-41EC-FC25-409F1ADDEFA7}"/>
                    </a:ext>
                  </a:extLst>
                </p:cNvPr>
                <p:cNvSpPr/>
                <p:nvPr/>
              </p:nvSpPr>
              <p:spPr>
                <a:xfrm>
                  <a:off x="6886975" y="4183250"/>
                  <a:ext cx="267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572" extrusionOk="0">
                      <a:moveTo>
                        <a:pt x="1053" y="0"/>
                      </a:moveTo>
                      <a:cubicBezTo>
                        <a:pt x="678" y="125"/>
                        <a:pt x="321" y="304"/>
                        <a:pt x="0" y="536"/>
                      </a:cubicBezTo>
                      <a:lnTo>
                        <a:pt x="27" y="571"/>
                      </a:lnTo>
                      <a:cubicBezTo>
                        <a:pt x="339" y="339"/>
                        <a:pt x="687" y="161"/>
                        <a:pt x="1071" y="36"/>
                      </a:cubicBezTo>
                      <a:lnTo>
                        <a:pt x="10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9277;p40">
                  <a:extLst>
                    <a:ext uri="{FF2B5EF4-FFF2-40B4-BE49-F238E27FC236}">
                      <a16:creationId xmlns:a16="http://schemas.microsoft.com/office/drawing/2014/main" id="{3DFCA732-0860-E0F2-B948-928AF1B2C01A}"/>
                    </a:ext>
                  </a:extLst>
                </p:cNvPr>
                <p:cNvSpPr/>
                <p:nvPr/>
              </p:nvSpPr>
              <p:spPr>
                <a:xfrm>
                  <a:off x="6897900" y="4181675"/>
                  <a:ext cx="296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688" extrusionOk="0">
                      <a:moveTo>
                        <a:pt x="1178" y="1"/>
                      </a:moveTo>
                      <a:cubicBezTo>
                        <a:pt x="768" y="179"/>
                        <a:pt x="375" y="402"/>
                        <a:pt x="0" y="661"/>
                      </a:cubicBezTo>
                      <a:lnTo>
                        <a:pt x="27" y="688"/>
                      </a:lnTo>
                      <a:cubicBezTo>
                        <a:pt x="393" y="438"/>
                        <a:pt x="785" y="215"/>
                        <a:pt x="1187" y="37"/>
                      </a:cubicBezTo>
                      <a:lnTo>
                        <a:pt x="11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9278;p40">
                  <a:extLst>
                    <a:ext uri="{FF2B5EF4-FFF2-40B4-BE49-F238E27FC236}">
                      <a16:creationId xmlns:a16="http://schemas.microsoft.com/office/drawing/2014/main" id="{58C508D0-C2CC-53FA-A3D7-AD830F8ABE4D}"/>
                    </a:ext>
                  </a:extLst>
                </p:cNvPr>
                <p:cNvSpPr/>
                <p:nvPr/>
              </p:nvSpPr>
              <p:spPr>
                <a:xfrm>
                  <a:off x="6915750" y="4179450"/>
                  <a:ext cx="3347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697" extrusionOk="0">
                      <a:moveTo>
                        <a:pt x="1329" y="1"/>
                      </a:moveTo>
                      <a:cubicBezTo>
                        <a:pt x="865" y="179"/>
                        <a:pt x="419" y="402"/>
                        <a:pt x="0" y="661"/>
                      </a:cubicBezTo>
                      <a:lnTo>
                        <a:pt x="18" y="697"/>
                      </a:lnTo>
                      <a:cubicBezTo>
                        <a:pt x="437" y="429"/>
                        <a:pt x="883" y="215"/>
                        <a:pt x="1338" y="36"/>
                      </a:cubicBezTo>
                      <a:lnTo>
                        <a:pt x="13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9279;p40">
                  <a:extLst>
                    <a:ext uri="{FF2B5EF4-FFF2-40B4-BE49-F238E27FC236}">
                      <a16:creationId xmlns:a16="http://schemas.microsoft.com/office/drawing/2014/main" id="{520D3911-46B6-B0AA-AB64-FFE478BAC6BE}"/>
                    </a:ext>
                  </a:extLst>
                </p:cNvPr>
                <p:cNvSpPr/>
                <p:nvPr/>
              </p:nvSpPr>
              <p:spPr>
                <a:xfrm>
                  <a:off x="6929350" y="4179675"/>
                  <a:ext cx="305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688" extrusionOk="0">
                      <a:moveTo>
                        <a:pt x="1205" y="1"/>
                      </a:moveTo>
                      <a:lnTo>
                        <a:pt x="0" y="661"/>
                      </a:lnTo>
                      <a:lnTo>
                        <a:pt x="18" y="688"/>
                      </a:lnTo>
                      <a:lnTo>
                        <a:pt x="1222" y="36"/>
                      </a:lnTo>
                      <a:lnTo>
                        <a:pt x="12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9280;p40">
                  <a:extLst>
                    <a:ext uri="{FF2B5EF4-FFF2-40B4-BE49-F238E27FC236}">
                      <a16:creationId xmlns:a16="http://schemas.microsoft.com/office/drawing/2014/main" id="{8FA5DF87-E97C-251F-2E4D-DDEE7D8AE244}"/>
                    </a:ext>
                  </a:extLst>
                </p:cNvPr>
                <p:cNvSpPr/>
                <p:nvPr/>
              </p:nvSpPr>
              <p:spPr>
                <a:xfrm>
                  <a:off x="6945175" y="4178350"/>
                  <a:ext cx="33700" cy="1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723" extrusionOk="0">
                      <a:moveTo>
                        <a:pt x="1339" y="0"/>
                      </a:moveTo>
                      <a:cubicBezTo>
                        <a:pt x="875" y="196"/>
                        <a:pt x="429" y="428"/>
                        <a:pt x="1" y="696"/>
                      </a:cubicBezTo>
                      <a:lnTo>
                        <a:pt x="18" y="723"/>
                      </a:lnTo>
                      <a:cubicBezTo>
                        <a:pt x="447" y="464"/>
                        <a:pt x="893" y="232"/>
                        <a:pt x="1348" y="27"/>
                      </a:cubicBezTo>
                      <a:lnTo>
                        <a:pt x="1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9281;p40">
                  <a:extLst>
                    <a:ext uri="{FF2B5EF4-FFF2-40B4-BE49-F238E27FC236}">
                      <a16:creationId xmlns:a16="http://schemas.microsoft.com/office/drawing/2014/main" id="{BC8B04F3-903B-63F6-0B48-3A2B86D1AB46}"/>
                    </a:ext>
                  </a:extLst>
                </p:cNvPr>
                <p:cNvSpPr/>
                <p:nvPr/>
              </p:nvSpPr>
              <p:spPr>
                <a:xfrm>
                  <a:off x="6963025" y="4177225"/>
                  <a:ext cx="299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697" extrusionOk="0">
                      <a:moveTo>
                        <a:pt x="1178" y="0"/>
                      </a:moveTo>
                      <a:cubicBezTo>
                        <a:pt x="794" y="232"/>
                        <a:pt x="402" y="455"/>
                        <a:pt x="0" y="670"/>
                      </a:cubicBezTo>
                      <a:lnTo>
                        <a:pt x="18" y="696"/>
                      </a:lnTo>
                      <a:cubicBezTo>
                        <a:pt x="420" y="491"/>
                        <a:pt x="812" y="268"/>
                        <a:pt x="1196" y="36"/>
                      </a:cubicBezTo>
                      <a:lnTo>
                        <a:pt x="11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9282;p40">
                  <a:extLst>
                    <a:ext uri="{FF2B5EF4-FFF2-40B4-BE49-F238E27FC236}">
                      <a16:creationId xmlns:a16="http://schemas.microsoft.com/office/drawing/2014/main" id="{378B9C4B-606E-555A-944C-B49EA8CD92FA}"/>
                    </a:ext>
                  </a:extLst>
                </p:cNvPr>
                <p:cNvSpPr/>
                <p:nvPr/>
              </p:nvSpPr>
              <p:spPr>
                <a:xfrm>
                  <a:off x="6976175" y="4175225"/>
                  <a:ext cx="332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830" extrusionOk="0">
                      <a:moveTo>
                        <a:pt x="1312" y="0"/>
                      </a:moveTo>
                      <a:cubicBezTo>
                        <a:pt x="857" y="232"/>
                        <a:pt x="411" y="500"/>
                        <a:pt x="1" y="803"/>
                      </a:cubicBezTo>
                      <a:lnTo>
                        <a:pt x="27" y="830"/>
                      </a:lnTo>
                      <a:cubicBezTo>
                        <a:pt x="438" y="535"/>
                        <a:pt x="875" y="259"/>
                        <a:pt x="1330" y="36"/>
                      </a:cubicBez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9283;p40">
                  <a:extLst>
                    <a:ext uri="{FF2B5EF4-FFF2-40B4-BE49-F238E27FC236}">
                      <a16:creationId xmlns:a16="http://schemas.microsoft.com/office/drawing/2014/main" id="{D7F0CC2A-A5B1-400F-84DF-F9E6BBF4D838}"/>
                    </a:ext>
                  </a:extLst>
                </p:cNvPr>
                <p:cNvSpPr/>
                <p:nvPr/>
              </p:nvSpPr>
              <p:spPr>
                <a:xfrm>
                  <a:off x="6990450" y="4176325"/>
                  <a:ext cx="27900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760" extrusionOk="0">
                      <a:moveTo>
                        <a:pt x="1098" y="1"/>
                      </a:moveTo>
                      <a:cubicBezTo>
                        <a:pt x="714" y="215"/>
                        <a:pt x="349" y="465"/>
                        <a:pt x="1" y="732"/>
                      </a:cubicBezTo>
                      <a:lnTo>
                        <a:pt x="27" y="759"/>
                      </a:lnTo>
                      <a:cubicBezTo>
                        <a:pt x="366" y="491"/>
                        <a:pt x="732" y="251"/>
                        <a:pt x="1116" y="36"/>
                      </a:cubicBezTo>
                      <a:lnTo>
                        <a:pt x="10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9284;p40">
                  <a:extLst>
                    <a:ext uri="{FF2B5EF4-FFF2-40B4-BE49-F238E27FC236}">
                      <a16:creationId xmlns:a16="http://schemas.microsoft.com/office/drawing/2014/main" id="{90890F9A-C213-0777-844E-AA9FD0356B14}"/>
                    </a:ext>
                  </a:extLst>
                </p:cNvPr>
                <p:cNvSpPr/>
                <p:nvPr/>
              </p:nvSpPr>
              <p:spPr>
                <a:xfrm>
                  <a:off x="7006725" y="4183475"/>
                  <a:ext cx="11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58" extrusionOk="0">
                      <a:moveTo>
                        <a:pt x="456" y="0"/>
                      </a:moveTo>
                      <a:cubicBezTo>
                        <a:pt x="286" y="89"/>
                        <a:pt x="135" y="205"/>
                        <a:pt x="1" y="330"/>
                      </a:cubicBezTo>
                      <a:lnTo>
                        <a:pt x="28" y="357"/>
                      </a:lnTo>
                      <a:cubicBezTo>
                        <a:pt x="152" y="232"/>
                        <a:pt x="304" y="125"/>
                        <a:pt x="474" y="36"/>
                      </a:cubicBezTo>
                      <a:lnTo>
                        <a:pt x="4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9285;p40">
                  <a:extLst>
                    <a:ext uri="{FF2B5EF4-FFF2-40B4-BE49-F238E27FC236}">
                      <a16:creationId xmlns:a16="http://schemas.microsoft.com/office/drawing/2014/main" id="{D7C0C9CC-15A7-CB42-73AC-0E050A0AF9A7}"/>
                    </a:ext>
                  </a:extLst>
                </p:cNvPr>
                <p:cNvSpPr/>
                <p:nvPr/>
              </p:nvSpPr>
              <p:spPr>
                <a:xfrm>
                  <a:off x="6676425" y="4010175"/>
                  <a:ext cx="39275" cy="1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542" extrusionOk="0">
                      <a:moveTo>
                        <a:pt x="1553" y="1"/>
                      </a:moveTo>
                      <a:cubicBezTo>
                        <a:pt x="1428" y="81"/>
                        <a:pt x="1392" y="233"/>
                        <a:pt x="1366" y="384"/>
                      </a:cubicBezTo>
                      <a:cubicBezTo>
                        <a:pt x="1330" y="581"/>
                        <a:pt x="1276" y="768"/>
                        <a:pt x="1223" y="955"/>
                      </a:cubicBezTo>
                      <a:cubicBezTo>
                        <a:pt x="1169" y="1134"/>
                        <a:pt x="1116" y="1321"/>
                        <a:pt x="1089" y="1517"/>
                      </a:cubicBezTo>
                      <a:cubicBezTo>
                        <a:pt x="786" y="1821"/>
                        <a:pt x="661" y="2374"/>
                        <a:pt x="661" y="2793"/>
                      </a:cubicBezTo>
                      <a:cubicBezTo>
                        <a:pt x="509" y="2873"/>
                        <a:pt x="331" y="2971"/>
                        <a:pt x="233" y="3141"/>
                      </a:cubicBezTo>
                      <a:cubicBezTo>
                        <a:pt x="161" y="3266"/>
                        <a:pt x="143" y="3408"/>
                        <a:pt x="126" y="3533"/>
                      </a:cubicBezTo>
                      <a:lnTo>
                        <a:pt x="1" y="4541"/>
                      </a:lnTo>
                      <a:lnTo>
                        <a:pt x="36" y="4541"/>
                      </a:lnTo>
                      <a:lnTo>
                        <a:pt x="170" y="3533"/>
                      </a:lnTo>
                      <a:cubicBezTo>
                        <a:pt x="179" y="3417"/>
                        <a:pt x="197" y="3275"/>
                        <a:pt x="268" y="3159"/>
                      </a:cubicBezTo>
                      <a:cubicBezTo>
                        <a:pt x="358" y="2998"/>
                        <a:pt x="536" y="2900"/>
                        <a:pt x="688" y="2820"/>
                      </a:cubicBezTo>
                      <a:lnTo>
                        <a:pt x="697" y="2820"/>
                      </a:lnTo>
                      <a:lnTo>
                        <a:pt x="697" y="2802"/>
                      </a:lnTo>
                      <a:cubicBezTo>
                        <a:pt x="697" y="2383"/>
                        <a:pt x="813" y="1838"/>
                        <a:pt x="1116" y="1535"/>
                      </a:cubicBezTo>
                      <a:lnTo>
                        <a:pt x="1125" y="1526"/>
                      </a:lnTo>
                      <a:cubicBezTo>
                        <a:pt x="1152" y="1339"/>
                        <a:pt x="1205" y="1143"/>
                        <a:pt x="1259" y="964"/>
                      </a:cubicBezTo>
                      <a:cubicBezTo>
                        <a:pt x="1312" y="777"/>
                        <a:pt x="1366" y="589"/>
                        <a:pt x="1401" y="393"/>
                      </a:cubicBezTo>
                      <a:cubicBezTo>
                        <a:pt x="1419" y="250"/>
                        <a:pt x="1455" y="99"/>
                        <a:pt x="1571" y="27"/>
                      </a:cubicBezTo>
                      <a:lnTo>
                        <a:pt x="15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9286;p40">
                  <a:extLst>
                    <a:ext uri="{FF2B5EF4-FFF2-40B4-BE49-F238E27FC236}">
                      <a16:creationId xmlns:a16="http://schemas.microsoft.com/office/drawing/2014/main" id="{945344DB-7024-F270-A937-84C7E170483F}"/>
                    </a:ext>
                  </a:extLst>
                </p:cNvPr>
                <p:cNvSpPr/>
                <p:nvPr/>
              </p:nvSpPr>
              <p:spPr>
                <a:xfrm>
                  <a:off x="6686700" y="3993450"/>
                  <a:ext cx="737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15" extrusionOk="0">
                      <a:moveTo>
                        <a:pt x="286" y="1"/>
                      </a:moveTo>
                      <a:cubicBezTo>
                        <a:pt x="179" y="54"/>
                        <a:pt x="80" y="117"/>
                        <a:pt x="0" y="188"/>
                      </a:cubicBezTo>
                      <a:lnTo>
                        <a:pt x="18" y="215"/>
                      </a:lnTo>
                      <a:cubicBezTo>
                        <a:pt x="107" y="143"/>
                        <a:pt x="196" y="81"/>
                        <a:pt x="295" y="36"/>
                      </a:cubicBez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9287;p40">
                  <a:extLst>
                    <a:ext uri="{FF2B5EF4-FFF2-40B4-BE49-F238E27FC236}">
                      <a16:creationId xmlns:a16="http://schemas.microsoft.com/office/drawing/2014/main" id="{202FB6AA-15A8-971D-55E6-39FE9AC7EA8E}"/>
                    </a:ext>
                  </a:extLst>
                </p:cNvPr>
                <p:cNvSpPr/>
                <p:nvPr/>
              </p:nvSpPr>
              <p:spPr>
                <a:xfrm>
                  <a:off x="6683125" y="3998575"/>
                  <a:ext cx="1475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65" extrusionOk="0">
                      <a:moveTo>
                        <a:pt x="562" y="1"/>
                      </a:moveTo>
                      <a:lnTo>
                        <a:pt x="0" y="429"/>
                      </a:lnTo>
                      <a:lnTo>
                        <a:pt x="27" y="465"/>
                      </a:lnTo>
                      <a:lnTo>
                        <a:pt x="589" y="36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9288;p40">
                  <a:extLst>
                    <a:ext uri="{FF2B5EF4-FFF2-40B4-BE49-F238E27FC236}">
                      <a16:creationId xmlns:a16="http://schemas.microsoft.com/office/drawing/2014/main" id="{1CB4E373-B98D-D992-6CF2-2365EEFD42D5}"/>
                    </a:ext>
                  </a:extLst>
                </p:cNvPr>
                <p:cNvSpPr/>
                <p:nvPr/>
              </p:nvSpPr>
              <p:spPr>
                <a:xfrm>
                  <a:off x="6682000" y="4004600"/>
                  <a:ext cx="2032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599" extrusionOk="0">
                      <a:moveTo>
                        <a:pt x="795" y="1"/>
                      </a:moveTo>
                      <a:cubicBezTo>
                        <a:pt x="536" y="197"/>
                        <a:pt x="268" y="384"/>
                        <a:pt x="1" y="563"/>
                      </a:cubicBezTo>
                      <a:lnTo>
                        <a:pt x="19" y="598"/>
                      </a:lnTo>
                      <a:cubicBezTo>
                        <a:pt x="286" y="420"/>
                        <a:pt x="554" y="233"/>
                        <a:pt x="813" y="36"/>
                      </a:cubicBezTo>
                      <a:lnTo>
                        <a:pt x="7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9289;p40">
                  <a:extLst>
                    <a:ext uri="{FF2B5EF4-FFF2-40B4-BE49-F238E27FC236}">
                      <a16:creationId xmlns:a16="http://schemas.microsoft.com/office/drawing/2014/main" id="{34299C48-A59E-C7D3-E2BF-03D954E79C1B}"/>
                    </a:ext>
                  </a:extLst>
                </p:cNvPr>
                <p:cNvSpPr/>
                <p:nvPr/>
              </p:nvSpPr>
              <p:spPr>
                <a:xfrm>
                  <a:off x="6683575" y="4010625"/>
                  <a:ext cx="225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670" extrusionOk="0">
                      <a:moveTo>
                        <a:pt x="874" y="1"/>
                      </a:moveTo>
                      <a:cubicBezTo>
                        <a:pt x="571" y="188"/>
                        <a:pt x="277" y="402"/>
                        <a:pt x="0" y="643"/>
                      </a:cubicBezTo>
                      <a:lnTo>
                        <a:pt x="27" y="670"/>
                      </a:lnTo>
                      <a:cubicBezTo>
                        <a:pt x="295" y="438"/>
                        <a:pt x="589" y="224"/>
                        <a:pt x="901" y="36"/>
                      </a:cubicBezTo>
                      <a:lnTo>
                        <a:pt x="8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9290;p40">
                  <a:extLst>
                    <a:ext uri="{FF2B5EF4-FFF2-40B4-BE49-F238E27FC236}">
                      <a16:creationId xmlns:a16="http://schemas.microsoft.com/office/drawing/2014/main" id="{61526175-3C68-542A-1562-1C1DDAD959F5}"/>
                    </a:ext>
                  </a:extLst>
                </p:cNvPr>
                <p:cNvSpPr/>
                <p:nvPr/>
              </p:nvSpPr>
              <p:spPr>
                <a:xfrm>
                  <a:off x="6687350" y="4018875"/>
                  <a:ext cx="20550" cy="1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08" extrusionOk="0">
                      <a:moveTo>
                        <a:pt x="795" y="1"/>
                      </a:moveTo>
                      <a:cubicBezTo>
                        <a:pt x="518" y="170"/>
                        <a:pt x="251" y="366"/>
                        <a:pt x="1" y="580"/>
                      </a:cubicBezTo>
                      <a:lnTo>
                        <a:pt x="19" y="607"/>
                      </a:lnTo>
                      <a:cubicBezTo>
                        <a:pt x="277" y="402"/>
                        <a:pt x="545" y="206"/>
                        <a:pt x="822" y="27"/>
                      </a:cubicBezTo>
                      <a:lnTo>
                        <a:pt x="7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9291;p40">
                  <a:extLst>
                    <a:ext uri="{FF2B5EF4-FFF2-40B4-BE49-F238E27FC236}">
                      <a16:creationId xmlns:a16="http://schemas.microsoft.com/office/drawing/2014/main" id="{7199FBEA-0DD6-5F9C-3358-E40A1B08BEC5}"/>
                    </a:ext>
                  </a:extLst>
                </p:cNvPr>
                <p:cNvSpPr/>
                <p:nvPr/>
              </p:nvSpPr>
              <p:spPr>
                <a:xfrm>
                  <a:off x="6692275" y="4030025"/>
                  <a:ext cx="12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11" extrusionOk="0">
                      <a:moveTo>
                        <a:pt x="473" y="1"/>
                      </a:moveTo>
                      <a:lnTo>
                        <a:pt x="0" y="384"/>
                      </a:lnTo>
                      <a:lnTo>
                        <a:pt x="18" y="411"/>
                      </a:lnTo>
                      <a:lnTo>
                        <a:pt x="500" y="36"/>
                      </a:lnTo>
                      <a:lnTo>
                        <a:pt x="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9292;p40">
                  <a:extLst>
                    <a:ext uri="{FF2B5EF4-FFF2-40B4-BE49-F238E27FC236}">
                      <a16:creationId xmlns:a16="http://schemas.microsoft.com/office/drawing/2014/main" id="{E879AB77-EDAB-161E-EF9D-A8DE4109B47C}"/>
                    </a:ext>
                  </a:extLst>
                </p:cNvPr>
                <p:cNvSpPr/>
                <p:nvPr/>
              </p:nvSpPr>
              <p:spPr>
                <a:xfrm>
                  <a:off x="6642975" y="4054350"/>
                  <a:ext cx="125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7" extrusionOk="0">
                      <a:moveTo>
                        <a:pt x="482" y="0"/>
                      </a:moveTo>
                      <a:cubicBezTo>
                        <a:pt x="304" y="107"/>
                        <a:pt x="134" y="250"/>
                        <a:pt x="1" y="419"/>
                      </a:cubicBezTo>
                      <a:lnTo>
                        <a:pt x="27" y="446"/>
                      </a:lnTo>
                      <a:cubicBezTo>
                        <a:pt x="161" y="277"/>
                        <a:pt x="322" y="143"/>
                        <a:pt x="500" y="36"/>
                      </a:cubicBez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9293;p40">
                  <a:extLst>
                    <a:ext uri="{FF2B5EF4-FFF2-40B4-BE49-F238E27FC236}">
                      <a16:creationId xmlns:a16="http://schemas.microsoft.com/office/drawing/2014/main" id="{A0D82005-4FFE-D280-68E3-F0082E824A16}"/>
                    </a:ext>
                  </a:extLst>
                </p:cNvPr>
                <p:cNvSpPr/>
                <p:nvPr/>
              </p:nvSpPr>
              <p:spPr>
                <a:xfrm>
                  <a:off x="6643875" y="4061700"/>
                  <a:ext cx="16300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72" extrusionOk="0">
                      <a:moveTo>
                        <a:pt x="634" y="0"/>
                      </a:moveTo>
                      <a:cubicBezTo>
                        <a:pt x="402" y="161"/>
                        <a:pt x="188" y="339"/>
                        <a:pt x="0" y="545"/>
                      </a:cubicBezTo>
                      <a:lnTo>
                        <a:pt x="27" y="571"/>
                      </a:lnTo>
                      <a:cubicBezTo>
                        <a:pt x="214" y="366"/>
                        <a:pt x="428" y="188"/>
                        <a:pt x="652" y="27"/>
                      </a:cubicBez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9294;p40">
                  <a:extLst>
                    <a:ext uri="{FF2B5EF4-FFF2-40B4-BE49-F238E27FC236}">
                      <a16:creationId xmlns:a16="http://schemas.microsoft.com/office/drawing/2014/main" id="{0912AA6D-B168-9FB7-34D3-D44E085A67AB}"/>
                    </a:ext>
                  </a:extLst>
                </p:cNvPr>
                <p:cNvSpPr/>
                <p:nvPr/>
              </p:nvSpPr>
              <p:spPr>
                <a:xfrm>
                  <a:off x="6642525" y="4065725"/>
                  <a:ext cx="2657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830" extrusionOk="0">
                      <a:moveTo>
                        <a:pt x="1045" y="0"/>
                      </a:moveTo>
                      <a:cubicBezTo>
                        <a:pt x="670" y="241"/>
                        <a:pt x="322" y="508"/>
                        <a:pt x="1" y="803"/>
                      </a:cubicBezTo>
                      <a:lnTo>
                        <a:pt x="28" y="830"/>
                      </a:lnTo>
                      <a:cubicBezTo>
                        <a:pt x="349" y="535"/>
                        <a:pt x="697" y="268"/>
                        <a:pt x="1062" y="36"/>
                      </a:cubicBezTo>
                      <a:lnTo>
                        <a:pt x="10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9295;p40">
                  <a:extLst>
                    <a:ext uri="{FF2B5EF4-FFF2-40B4-BE49-F238E27FC236}">
                      <a16:creationId xmlns:a16="http://schemas.microsoft.com/office/drawing/2014/main" id="{E35D9D2C-DD95-A488-FD58-03F8D8506F75}"/>
                    </a:ext>
                  </a:extLst>
                </p:cNvPr>
                <p:cNvSpPr/>
                <p:nvPr/>
              </p:nvSpPr>
              <p:spPr>
                <a:xfrm>
                  <a:off x="6642525" y="4073525"/>
                  <a:ext cx="32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" h="1000" extrusionOk="0">
                      <a:moveTo>
                        <a:pt x="1276" y="0"/>
                      </a:moveTo>
                      <a:cubicBezTo>
                        <a:pt x="830" y="295"/>
                        <a:pt x="402" y="616"/>
                        <a:pt x="1" y="973"/>
                      </a:cubicBezTo>
                      <a:lnTo>
                        <a:pt x="19" y="999"/>
                      </a:lnTo>
                      <a:cubicBezTo>
                        <a:pt x="420" y="651"/>
                        <a:pt x="848" y="321"/>
                        <a:pt x="1294" y="36"/>
                      </a:cubicBezTo>
                      <a:lnTo>
                        <a:pt x="12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9296;p40">
                  <a:extLst>
                    <a:ext uri="{FF2B5EF4-FFF2-40B4-BE49-F238E27FC236}">
                      <a16:creationId xmlns:a16="http://schemas.microsoft.com/office/drawing/2014/main" id="{F4672F82-4920-E88C-A97A-2696C9E6E69D}"/>
                    </a:ext>
                  </a:extLst>
                </p:cNvPr>
                <p:cNvSpPr/>
                <p:nvPr/>
              </p:nvSpPr>
              <p:spPr>
                <a:xfrm>
                  <a:off x="6647000" y="4080650"/>
                  <a:ext cx="341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081" extrusionOk="0">
                      <a:moveTo>
                        <a:pt x="1347" y="1"/>
                      </a:moveTo>
                      <a:cubicBezTo>
                        <a:pt x="866" y="304"/>
                        <a:pt x="411" y="652"/>
                        <a:pt x="0" y="1053"/>
                      </a:cubicBezTo>
                      <a:lnTo>
                        <a:pt x="27" y="1080"/>
                      </a:lnTo>
                      <a:cubicBezTo>
                        <a:pt x="437" y="688"/>
                        <a:pt x="883" y="331"/>
                        <a:pt x="1365" y="36"/>
                      </a:cubicBez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9297;p40">
                  <a:extLst>
                    <a:ext uri="{FF2B5EF4-FFF2-40B4-BE49-F238E27FC236}">
                      <a16:creationId xmlns:a16="http://schemas.microsoft.com/office/drawing/2014/main" id="{FA691FF9-05BA-C963-841A-72798000739C}"/>
                    </a:ext>
                  </a:extLst>
                </p:cNvPr>
                <p:cNvSpPr/>
                <p:nvPr/>
              </p:nvSpPr>
              <p:spPr>
                <a:xfrm>
                  <a:off x="6651900" y="4094475"/>
                  <a:ext cx="25225" cy="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849" extrusionOk="0">
                      <a:moveTo>
                        <a:pt x="991" y="1"/>
                      </a:moveTo>
                      <a:cubicBezTo>
                        <a:pt x="643" y="251"/>
                        <a:pt x="313" y="536"/>
                        <a:pt x="0" y="822"/>
                      </a:cubicBezTo>
                      <a:lnTo>
                        <a:pt x="27" y="848"/>
                      </a:lnTo>
                      <a:cubicBezTo>
                        <a:pt x="339" y="563"/>
                        <a:pt x="670" y="286"/>
                        <a:pt x="1009" y="28"/>
                      </a:cubicBezTo>
                      <a:lnTo>
                        <a:pt x="9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9298;p40">
                  <a:extLst>
                    <a:ext uri="{FF2B5EF4-FFF2-40B4-BE49-F238E27FC236}">
                      <a16:creationId xmlns:a16="http://schemas.microsoft.com/office/drawing/2014/main" id="{F465BBEA-88C1-E6D1-1CF5-8103211C8D38}"/>
                    </a:ext>
                  </a:extLst>
                </p:cNvPr>
                <p:cNvSpPr/>
                <p:nvPr/>
              </p:nvSpPr>
              <p:spPr>
                <a:xfrm>
                  <a:off x="6661275" y="4105400"/>
                  <a:ext cx="169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599" extrusionOk="0">
                      <a:moveTo>
                        <a:pt x="660" y="1"/>
                      </a:moveTo>
                      <a:cubicBezTo>
                        <a:pt x="410" y="153"/>
                        <a:pt x="179" y="349"/>
                        <a:pt x="0" y="581"/>
                      </a:cubicBezTo>
                      <a:lnTo>
                        <a:pt x="27" y="599"/>
                      </a:lnTo>
                      <a:cubicBezTo>
                        <a:pt x="205" y="376"/>
                        <a:pt x="428" y="179"/>
                        <a:pt x="678" y="37"/>
                      </a:cubicBezTo>
                      <a:lnTo>
                        <a:pt x="6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9299;p40">
                  <a:extLst>
                    <a:ext uri="{FF2B5EF4-FFF2-40B4-BE49-F238E27FC236}">
                      <a16:creationId xmlns:a16="http://schemas.microsoft.com/office/drawing/2014/main" id="{256EAFE9-1D13-1A3A-8126-1E8E2A05D4AC}"/>
                    </a:ext>
                  </a:extLst>
                </p:cNvPr>
                <p:cNvSpPr/>
                <p:nvPr/>
              </p:nvSpPr>
              <p:spPr>
                <a:xfrm>
                  <a:off x="6668625" y="4117225"/>
                  <a:ext cx="7825" cy="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286" y="1"/>
                      </a:moveTo>
                      <a:lnTo>
                        <a:pt x="1" y="286"/>
                      </a:lnTo>
                      <a:lnTo>
                        <a:pt x="27" y="313"/>
                      </a:lnTo>
                      <a:lnTo>
                        <a:pt x="313" y="28"/>
                      </a:ln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9300;p40">
                  <a:extLst>
                    <a:ext uri="{FF2B5EF4-FFF2-40B4-BE49-F238E27FC236}">
                      <a16:creationId xmlns:a16="http://schemas.microsoft.com/office/drawing/2014/main" id="{14009E83-2DCB-7E9E-3084-8BCE01C782D4}"/>
                    </a:ext>
                  </a:extLst>
                </p:cNvPr>
                <p:cNvSpPr/>
                <p:nvPr/>
              </p:nvSpPr>
              <p:spPr>
                <a:xfrm>
                  <a:off x="6659700" y="4021100"/>
                  <a:ext cx="17650" cy="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9" extrusionOk="0">
                      <a:moveTo>
                        <a:pt x="688" y="1"/>
                      </a:moveTo>
                      <a:cubicBezTo>
                        <a:pt x="447" y="144"/>
                        <a:pt x="215" y="313"/>
                        <a:pt x="1" y="491"/>
                      </a:cubicBezTo>
                      <a:lnTo>
                        <a:pt x="27" y="518"/>
                      </a:lnTo>
                      <a:cubicBezTo>
                        <a:pt x="242" y="340"/>
                        <a:pt x="465" y="170"/>
                        <a:pt x="705" y="36"/>
                      </a:cubicBezTo>
                      <a:lnTo>
                        <a:pt x="6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9301;p40">
                  <a:extLst>
                    <a:ext uri="{FF2B5EF4-FFF2-40B4-BE49-F238E27FC236}">
                      <a16:creationId xmlns:a16="http://schemas.microsoft.com/office/drawing/2014/main" id="{C7F2B7BD-3C65-ADD1-3AB4-637BAE7E7C82}"/>
                    </a:ext>
                  </a:extLst>
                </p:cNvPr>
                <p:cNvSpPr/>
                <p:nvPr/>
              </p:nvSpPr>
              <p:spPr>
                <a:xfrm>
                  <a:off x="6659025" y="4030925"/>
                  <a:ext cx="203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616" extrusionOk="0">
                      <a:moveTo>
                        <a:pt x="795" y="0"/>
                      </a:moveTo>
                      <a:cubicBezTo>
                        <a:pt x="509" y="170"/>
                        <a:pt x="242" y="366"/>
                        <a:pt x="1" y="589"/>
                      </a:cubicBezTo>
                      <a:lnTo>
                        <a:pt x="19" y="616"/>
                      </a:lnTo>
                      <a:cubicBezTo>
                        <a:pt x="269" y="393"/>
                        <a:pt x="536" y="197"/>
                        <a:pt x="813" y="27"/>
                      </a:cubicBezTo>
                      <a:lnTo>
                        <a:pt x="7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9302;p40">
                  <a:extLst>
                    <a:ext uri="{FF2B5EF4-FFF2-40B4-BE49-F238E27FC236}">
                      <a16:creationId xmlns:a16="http://schemas.microsoft.com/office/drawing/2014/main" id="{BB191CEB-5E01-496B-7AC3-DBE922463D97}"/>
                    </a:ext>
                  </a:extLst>
                </p:cNvPr>
                <p:cNvSpPr/>
                <p:nvPr/>
              </p:nvSpPr>
              <p:spPr>
                <a:xfrm>
                  <a:off x="6659250" y="4037825"/>
                  <a:ext cx="263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13" extrusionOk="0">
                      <a:moveTo>
                        <a:pt x="1036" y="1"/>
                      </a:moveTo>
                      <a:cubicBezTo>
                        <a:pt x="661" y="224"/>
                        <a:pt x="313" y="483"/>
                        <a:pt x="1" y="786"/>
                      </a:cubicBezTo>
                      <a:lnTo>
                        <a:pt x="28" y="813"/>
                      </a:lnTo>
                      <a:cubicBezTo>
                        <a:pt x="340" y="509"/>
                        <a:pt x="688" y="251"/>
                        <a:pt x="1054" y="3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9303;p40">
                  <a:extLst>
                    <a:ext uri="{FF2B5EF4-FFF2-40B4-BE49-F238E27FC236}">
                      <a16:creationId xmlns:a16="http://schemas.microsoft.com/office/drawing/2014/main" id="{1CD0592E-9350-50F5-4A03-06CF02B18A4C}"/>
                    </a:ext>
                  </a:extLst>
                </p:cNvPr>
                <p:cNvSpPr/>
                <p:nvPr/>
              </p:nvSpPr>
              <p:spPr>
                <a:xfrm>
                  <a:off x="6667950" y="4043175"/>
                  <a:ext cx="24775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751" extrusionOk="0">
                      <a:moveTo>
                        <a:pt x="973" y="1"/>
                      </a:moveTo>
                      <a:cubicBezTo>
                        <a:pt x="634" y="215"/>
                        <a:pt x="304" y="456"/>
                        <a:pt x="1" y="724"/>
                      </a:cubicBezTo>
                      <a:lnTo>
                        <a:pt x="28" y="750"/>
                      </a:lnTo>
                      <a:cubicBezTo>
                        <a:pt x="322" y="483"/>
                        <a:pt x="652" y="242"/>
                        <a:pt x="991" y="28"/>
                      </a:cubicBez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9304;p40">
                  <a:extLst>
                    <a:ext uri="{FF2B5EF4-FFF2-40B4-BE49-F238E27FC236}">
                      <a16:creationId xmlns:a16="http://schemas.microsoft.com/office/drawing/2014/main" id="{C995138C-A865-9D96-3C72-7A52EDBA36A3}"/>
                    </a:ext>
                  </a:extLst>
                </p:cNvPr>
                <p:cNvSpPr/>
                <p:nvPr/>
              </p:nvSpPr>
              <p:spPr>
                <a:xfrm>
                  <a:off x="6674650" y="4049650"/>
                  <a:ext cx="22325" cy="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733" extrusionOk="0">
                      <a:moveTo>
                        <a:pt x="875" y="1"/>
                      </a:moveTo>
                      <a:lnTo>
                        <a:pt x="0" y="697"/>
                      </a:lnTo>
                      <a:lnTo>
                        <a:pt x="18" y="732"/>
                      </a:lnTo>
                      <a:lnTo>
                        <a:pt x="892" y="27"/>
                      </a:lnTo>
                      <a:lnTo>
                        <a:pt x="8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9305;p40">
                  <a:extLst>
                    <a:ext uri="{FF2B5EF4-FFF2-40B4-BE49-F238E27FC236}">
                      <a16:creationId xmlns:a16="http://schemas.microsoft.com/office/drawing/2014/main" id="{6BD30937-A9B8-210F-094F-0A043E80D6B0}"/>
                    </a:ext>
                  </a:extLst>
                </p:cNvPr>
                <p:cNvSpPr/>
                <p:nvPr/>
              </p:nvSpPr>
              <p:spPr>
                <a:xfrm>
                  <a:off x="6681775" y="4064375"/>
                  <a:ext cx="1075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40" extrusionOk="0">
                      <a:moveTo>
                        <a:pt x="411" y="0"/>
                      </a:moveTo>
                      <a:cubicBezTo>
                        <a:pt x="268" y="90"/>
                        <a:pt x="126" y="197"/>
                        <a:pt x="1" y="313"/>
                      </a:cubicBezTo>
                      <a:lnTo>
                        <a:pt x="28" y="339"/>
                      </a:lnTo>
                      <a:cubicBezTo>
                        <a:pt x="153" y="224"/>
                        <a:pt x="286" y="125"/>
                        <a:pt x="429" y="27"/>
                      </a:cubicBez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9306;p40">
                  <a:extLst>
                    <a:ext uri="{FF2B5EF4-FFF2-40B4-BE49-F238E27FC236}">
                      <a16:creationId xmlns:a16="http://schemas.microsoft.com/office/drawing/2014/main" id="{E5CA6D95-5315-A44D-E011-7B388337699D}"/>
                    </a:ext>
                  </a:extLst>
                </p:cNvPr>
                <p:cNvSpPr/>
                <p:nvPr/>
              </p:nvSpPr>
              <p:spPr>
                <a:xfrm>
                  <a:off x="6688475" y="4072175"/>
                  <a:ext cx="4925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71" extrusionOk="0">
                      <a:moveTo>
                        <a:pt x="170" y="1"/>
                      </a:moveTo>
                      <a:cubicBezTo>
                        <a:pt x="125" y="54"/>
                        <a:pt x="63" y="99"/>
                        <a:pt x="0" y="143"/>
                      </a:cubicBezTo>
                      <a:lnTo>
                        <a:pt x="27" y="170"/>
                      </a:lnTo>
                      <a:cubicBezTo>
                        <a:pt x="90" y="135"/>
                        <a:pt x="152" y="81"/>
                        <a:pt x="197" y="27"/>
                      </a:cubicBez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9307;p40">
                  <a:extLst>
                    <a:ext uri="{FF2B5EF4-FFF2-40B4-BE49-F238E27FC236}">
                      <a16:creationId xmlns:a16="http://schemas.microsoft.com/office/drawing/2014/main" id="{C1C3092A-D92D-3330-41B0-8225FC24B29D}"/>
                    </a:ext>
                  </a:extLst>
                </p:cNvPr>
                <p:cNvSpPr/>
                <p:nvPr/>
              </p:nvSpPr>
              <p:spPr>
                <a:xfrm>
                  <a:off x="6729300" y="3975425"/>
                  <a:ext cx="178000" cy="4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0" h="1694" extrusionOk="0">
                      <a:moveTo>
                        <a:pt x="2291" y="41"/>
                      </a:moveTo>
                      <a:cubicBezTo>
                        <a:pt x="3785" y="41"/>
                        <a:pt x="5280" y="203"/>
                        <a:pt x="6503" y="507"/>
                      </a:cubicBezTo>
                      <a:cubicBezTo>
                        <a:pt x="6664" y="552"/>
                        <a:pt x="7057" y="668"/>
                        <a:pt x="7066" y="846"/>
                      </a:cubicBezTo>
                      <a:cubicBezTo>
                        <a:pt x="7074" y="954"/>
                        <a:pt x="6958" y="1087"/>
                        <a:pt x="6735" y="1212"/>
                      </a:cubicBezTo>
                      <a:cubicBezTo>
                        <a:pt x="6343" y="1435"/>
                        <a:pt x="6111" y="1507"/>
                        <a:pt x="5754" y="1578"/>
                      </a:cubicBezTo>
                      <a:cubicBezTo>
                        <a:pt x="5438" y="1634"/>
                        <a:pt x="5099" y="1658"/>
                        <a:pt x="4746" y="1658"/>
                      </a:cubicBezTo>
                      <a:cubicBezTo>
                        <a:pt x="3477" y="1658"/>
                        <a:pt x="2047" y="1344"/>
                        <a:pt x="999" y="1078"/>
                      </a:cubicBezTo>
                      <a:cubicBezTo>
                        <a:pt x="714" y="1007"/>
                        <a:pt x="339" y="864"/>
                        <a:pt x="134" y="615"/>
                      </a:cubicBezTo>
                      <a:cubicBezTo>
                        <a:pt x="71" y="552"/>
                        <a:pt x="45" y="418"/>
                        <a:pt x="89" y="347"/>
                      </a:cubicBezTo>
                      <a:cubicBezTo>
                        <a:pt x="116" y="293"/>
                        <a:pt x="178" y="267"/>
                        <a:pt x="205" y="258"/>
                      </a:cubicBezTo>
                      <a:cubicBezTo>
                        <a:pt x="616" y="142"/>
                        <a:pt x="990" y="79"/>
                        <a:pt x="1383" y="61"/>
                      </a:cubicBezTo>
                      <a:cubicBezTo>
                        <a:pt x="1684" y="48"/>
                        <a:pt x="1987" y="41"/>
                        <a:pt x="2291" y="41"/>
                      </a:cubicBezTo>
                      <a:close/>
                      <a:moveTo>
                        <a:pt x="2218" y="0"/>
                      </a:moveTo>
                      <a:cubicBezTo>
                        <a:pt x="1939" y="0"/>
                        <a:pt x="1660" y="6"/>
                        <a:pt x="1383" y="17"/>
                      </a:cubicBezTo>
                      <a:cubicBezTo>
                        <a:pt x="981" y="35"/>
                        <a:pt x="607" y="106"/>
                        <a:pt x="196" y="222"/>
                      </a:cubicBezTo>
                      <a:cubicBezTo>
                        <a:pt x="134" y="240"/>
                        <a:pt x="80" y="276"/>
                        <a:pt x="54" y="320"/>
                      </a:cubicBezTo>
                      <a:cubicBezTo>
                        <a:pt x="0" y="418"/>
                        <a:pt x="36" y="561"/>
                        <a:pt x="107" y="641"/>
                      </a:cubicBezTo>
                      <a:cubicBezTo>
                        <a:pt x="312" y="900"/>
                        <a:pt x="705" y="1043"/>
                        <a:pt x="990" y="1114"/>
                      </a:cubicBezTo>
                      <a:cubicBezTo>
                        <a:pt x="2043" y="1382"/>
                        <a:pt x="3461" y="1694"/>
                        <a:pt x="4737" y="1694"/>
                      </a:cubicBezTo>
                      <a:cubicBezTo>
                        <a:pt x="5094" y="1694"/>
                        <a:pt x="5442" y="1667"/>
                        <a:pt x="5763" y="1614"/>
                      </a:cubicBezTo>
                      <a:cubicBezTo>
                        <a:pt x="6111" y="1551"/>
                        <a:pt x="6361" y="1471"/>
                        <a:pt x="6753" y="1248"/>
                      </a:cubicBezTo>
                      <a:cubicBezTo>
                        <a:pt x="6887" y="1168"/>
                        <a:pt x="7119" y="1007"/>
                        <a:pt x="7101" y="838"/>
                      </a:cubicBezTo>
                      <a:cubicBezTo>
                        <a:pt x="7092" y="641"/>
                        <a:pt x="6727" y="525"/>
                        <a:pt x="6512" y="472"/>
                      </a:cubicBezTo>
                      <a:cubicBezTo>
                        <a:pt x="5261" y="163"/>
                        <a:pt x="3737" y="0"/>
                        <a:pt x="22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9308;p40">
                  <a:extLst>
                    <a:ext uri="{FF2B5EF4-FFF2-40B4-BE49-F238E27FC236}">
                      <a16:creationId xmlns:a16="http://schemas.microsoft.com/office/drawing/2014/main" id="{5663848E-EB3B-1F39-D61C-49BF7A3139FB}"/>
                    </a:ext>
                  </a:extLst>
                </p:cNvPr>
                <p:cNvSpPr/>
                <p:nvPr/>
              </p:nvSpPr>
              <p:spPr>
                <a:xfrm>
                  <a:off x="6734200" y="3977850"/>
                  <a:ext cx="2210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545" extrusionOk="0">
                      <a:moveTo>
                        <a:pt x="866" y="0"/>
                      </a:moveTo>
                      <a:cubicBezTo>
                        <a:pt x="562" y="143"/>
                        <a:pt x="268" y="321"/>
                        <a:pt x="0" y="518"/>
                      </a:cubicBezTo>
                      <a:lnTo>
                        <a:pt x="18" y="544"/>
                      </a:lnTo>
                      <a:cubicBezTo>
                        <a:pt x="295" y="348"/>
                        <a:pt x="580" y="179"/>
                        <a:pt x="883" y="36"/>
                      </a:cubicBez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9309;p40">
                  <a:extLst>
                    <a:ext uri="{FF2B5EF4-FFF2-40B4-BE49-F238E27FC236}">
                      <a16:creationId xmlns:a16="http://schemas.microsoft.com/office/drawing/2014/main" id="{8ECD9EAA-3E30-9343-C5B3-FE7CFCF12086}"/>
                    </a:ext>
                  </a:extLst>
                </p:cNvPr>
                <p:cNvSpPr/>
                <p:nvPr/>
              </p:nvSpPr>
              <p:spPr>
                <a:xfrm>
                  <a:off x="6742675" y="3977400"/>
                  <a:ext cx="3325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902" extrusionOk="0">
                      <a:moveTo>
                        <a:pt x="1312" y="0"/>
                      </a:moveTo>
                      <a:cubicBezTo>
                        <a:pt x="857" y="268"/>
                        <a:pt x="420" y="553"/>
                        <a:pt x="0" y="875"/>
                      </a:cubicBezTo>
                      <a:lnTo>
                        <a:pt x="27" y="901"/>
                      </a:lnTo>
                      <a:cubicBezTo>
                        <a:pt x="437" y="589"/>
                        <a:pt x="875" y="295"/>
                        <a:pt x="1330" y="36"/>
                      </a:cubicBez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9310;p40">
                  <a:extLst>
                    <a:ext uri="{FF2B5EF4-FFF2-40B4-BE49-F238E27FC236}">
                      <a16:creationId xmlns:a16="http://schemas.microsoft.com/office/drawing/2014/main" id="{233A23BC-89FC-742E-7316-7A89680E17C8}"/>
                    </a:ext>
                  </a:extLst>
                </p:cNvPr>
                <p:cNvSpPr/>
                <p:nvPr/>
              </p:nvSpPr>
              <p:spPr>
                <a:xfrm>
                  <a:off x="6758500" y="3979625"/>
                  <a:ext cx="34375" cy="2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911" extrusionOk="0">
                      <a:moveTo>
                        <a:pt x="1357" y="0"/>
                      </a:moveTo>
                      <a:cubicBezTo>
                        <a:pt x="911" y="295"/>
                        <a:pt x="456" y="589"/>
                        <a:pt x="1" y="875"/>
                      </a:cubicBezTo>
                      <a:lnTo>
                        <a:pt x="19" y="910"/>
                      </a:lnTo>
                      <a:cubicBezTo>
                        <a:pt x="474" y="616"/>
                        <a:pt x="928" y="322"/>
                        <a:pt x="1375" y="27"/>
                      </a:cubicBezTo>
                      <a:lnTo>
                        <a:pt x="13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9311;p40">
                  <a:extLst>
                    <a:ext uri="{FF2B5EF4-FFF2-40B4-BE49-F238E27FC236}">
                      <a16:creationId xmlns:a16="http://schemas.microsoft.com/office/drawing/2014/main" id="{8D52369E-9E25-68F8-60F4-D92B9491D491}"/>
                    </a:ext>
                  </a:extLst>
                </p:cNvPr>
                <p:cNvSpPr/>
                <p:nvPr/>
              </p:nvSpPr>
              <p:spPr>
                <a:xfrm>
                  <a:off x="6773225" y="3976725"/>
                  <a:ext cx="47525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" h="1107" extrusionOk="0">
                      <a:moveTo>
                        <a:pt x="1883" y="1"/>
                      </a:moveTo>
                      <a:cubicBezTo>
                        <a:pt x="1214" y="268"/>
                        <a:pt x="580" y="634"/>
                        <a:pt x="0" y="1080"/>
                      </a:cubicBezTo>
                      <a:lnTo>
                        <a:pt x="27" y="1107"/>
                      </a:lnTo>
                      <a:cubicBezTo>
                        <a:pt x="598" y="661"/>
                        <a:pt x="1232" y="304"/>
                        <a:pt x="1901" y="36"/>
                      </a:cubicBez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9312;p40">
                  <a:extLst>
                    <a:ext uri="{FF2B5EF4-FFF2-40B4-BE49-F238E27FC236}">
                      <a16:creationId xmlns:a16="http://schemas.microsoft.com/office/drawing/2014/main" id="{4037A74C-41D8-E7D5-6BEF-7BFC809393E0}"/>
                    </a:ext>
                  </a:extLst>
                </p:cNvPr>
                <p:cNvSpPr/>
                <p:nvPr/>
              </p:nvSpPr>
              <p:spPr>
                <a:xfrm>
                  <a:off x="6788175" y="3980300"/>
                  <a:ext cx="4507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" h="1160" extrusionOk="0">
                      <a:moveTo>
                        <a:pt x="1784" y="0"/>
                      </a:moveTo>
                      <a:cubicBezTo>
                        <a:pt x="1169" y="330"/>
                        <a:pt x="562" y="705"/>
                        <a:pt x="0" y="1124"/>
                      </a:cubicBezTo>
                      <a:lnTo>
                        <a:pt x="18" y="1160"/>
                      </a:lnTo>
                      <a:cubicBezTo>
                        <a:pt x="580" y="741"/>
                        <a:pt x="1187" y="366"/>
                        <a:pt x="1802" y="36"/>
                      </a:cubicBezTo>
                      <a:lnTo>
                        <a:pt x="178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9313;p40">
                  <a:extLst>
                    <a:ext uri="{FF2B5EF4-FFF2-40B4-BE49-F238E27FC236}">
                      <a16:creationId xmlns:a16="http://schemas.microsoft.com/office/drawing/2014/main" id="{B756544A-EAA7-CE2A-913F-77401750DBC0}"/>
                    </a:ext>
                  </a:extLst>
                </p:cNvPr>
                <p:cNvSpPr/>
                <p:nvPr/>
              </p:nvSpPr>
              <p:spPr>
                <a:xfrm>
                  <a:off x="6802875" y="3981400"/>
                  <a:ext cx="51325" cy="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1331" extrusionOk="0">
                      <a:moveTo>
                        <a:pt x="2035" y="1"/>
                      </a:moveTo>
                      <a:cubicBezTo>
                        <a:pt x="1339" y="411"/>
                        <a:pt x="661" y="848"/>
                        <a:pt x="1" y="1294"/>
                      </a:cubicBezTo>
                      <a:lnTo>
                        <a:pt x="19" y="1330"/>
                      </a:lnTo>
                      <a:cubicBezTo>
                        <a:pt x="679" y="875"/>
                        <a:pt x="1366" y="438"/>
                        <a:pt x="2053" y="28"/>
                      </a:cubicBezTo>
                      <a:lnTo>
                        <a:pt x="20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9314;p40">
                  <a:extLst>
                    <a:ext uri="{FF2B5EF4-FFF2-40B4-BE49-F238E27FC236}">
                      <a16:creationId xmlns:a16="http://schemas.microsoft.com/office/drawing/2014/main" id="{A3C1FDBB-8008-E50C-D38E-F8E058F65828}"/>
                    </a:ext>
                  </a:extLst>
                </p:cNvPr>
                <p:cNvSpPr/>
                <p:nvPr/>
              </p:nvSpPr>
              <p:spPr>
                <a:xfrm>
                  <a:off x="6820050" y="3984525"/>
                  <a:ext cx="49775" cy="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" h="1277" extrusionOk="0">
                      <a:moveTo>
                        <a:pt x="1972" y="1"/>
                      </a:moveTo>
                      <a:cubicBezTo>
                        <a:pt x="1303" y="402"/>
                        <a:pt x="643" y="821"/>
                        <a:pt x="1" y="1250"/>
                      </a:cubicBezTo>
                      <a:lnTo>
                        <a:pt x="19" y="1276"/>
                      </a:lnTo>
                      <a:cubicBezTo>
                        <a:pt x="661" y="848"/>
                        <a:pt x="1330" y="429"/>
                        <a:pt x="1990" y="36"/>
                      </a:cubicBezTo>
                      <a:lnTo>
                        <a:pt x="19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9315;p40">
                  <a:extLst>
                    <a:ext uri="{FF2B5EF4-FFF2-40B4-BE49-F238E27FC236}">
                      <a16:creationId xmlns:a16="http://schemas.microsoft.com/office/drawing/2014/main" id="{15B4891C-7559-4F31-E778-C1B9B2B28681}"/>
                    </a:ext>
                  </a:extLst>
                </p:cNvPr>
                <p:cNvSpPr/>
                <p:nvPr/>
              </p:nvSpPr>
              <p:spPr>
                <a:xfrm>
                  <a:off x="6840575" y="3988550"/>
                  <a:ext cx="44625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1134" extrusionOk="0">
                      <a:moveTo>
                        <a:pt x="1758" y="0"/>
                      </a:moveTo>
                      <a:cubicBezTo>
                        <a:pt x="1187" y="384"/>
                        <a:pt x="598" y="759"/>
                        <a:pt x="1" y="1098"/>
                      </a:cubicBezTo>
                      <a:lnTo>
                        <a:pt x="18" y="1133"/>
                      </a:lnTo>
                      <a:cubicBezTo>
                        <a:pt x="616" y="785"/>
                        <a:pt x="1205" y="420"/>
                        <a:pt x="1785" y="27"/>
                      </a:cubicBezTo>
                      <a:lnTo>
                        <a:pt x="17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9316;p40">
                  <a:extLst>
                    <a:ext uri="{FF2B5EF4-FFF2-40B4-BE49-F238E27FC236}">
                      <a16:creationId xmlns:a16="http://schemas.microsoft.com/office/drawing/2014/main" id="{2B9160D3-AF06-F5BB-F1C6-8AD279C40ED3}"/>
                    </a:ext>
                  </a:extLst>
                </p:cNvPr>
                <p:cNvSpPr/>
                <p:nvPr/>
              </p:nvSpPr>
              <p:spPr>
                <a:xfrm>
                  <a:off x="6860875" y="3996125"/>
                  <a:ext cx="3437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884" extrusionOk="0">
                      <a:moveTo>
                        <a:pt x="1356" y="1"/>
                      </a:moveTo>
                      <a:cubicBezTo>
                        <a:pt x="893" y="259"/>
                        <a:pt x="429" y="545"/>
                        <a:pt x="0" y="848"/>
                      </a:cubicBezTo>
                      <a:lnTo>
                        <a:pt x="18" y="884"/>
                      </a:lnTo>
                      <a:cubicBezTo>
                        <a:pt x="455" y="581"/>
                        <a:pt x="910" y="295"/>
                        <a:pt x="1374" y="36"/>
                      </a:cubicBezTo>
                      <a:lnTo>
                        <a:pt x="135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9317;p40">
                  <a:extLst>
                    <a:ext uri="{FF2B5EF4-FFF2-40B4-BE49-F238E27FC236}">
                      <a16:creationId xmlns:a16="http://schemas.microsoft.com/office/drawing/2014/main" id="{6D87775E-9CF4-2FC5-C1DF-A688E80F744F}"/>
                    </a:ext>
                  </a:extLst>
                </p:cNvPr>
                <p:cNvSpPr/>
                <p:nvPr/>
              </p:nvSpPr>
              <p:spPr>
                <a:xfrm>
                  <a:off x="6634050" y="4180350"/>
                  <a:ext cx="382300" cy="25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2" h="10050" extrusionOk="0">
                      <a:moveTo>
                        <a:pt x="488" y="0"/>
                      </a:moveTo>
                      <a:cubicBezTo>
                        <a:pt x="444" y="0"/>
                        <a:pt x="400" y="33"/>
                        <a:pt x="393" y="81"/>
                      </a:cubicBezTo>
                      <a:cubicBezTo>
                        <a:pt x="126" y="2570"/>
                        <a:pt x="1" y="5076"/>
                        <a:pt x="19" y="7574"/>
                      </a:cubicBezTo>
                      <a:cubicBezTo>
                        <a:pt x="19" y="7699"/>
                        <a:pt x="81" y="7806"/>
                        <a:pt x="188" y="7869"/>
                      </a:cubicBezTo>
                      <a:cubicBezTo>
                        <a:pt x="1740" y="8734"/>
                        <a:pt x="3507" y="9198"/>
                        <a:pt x="5255" y="9492"/>
                      </a:cubicBezTo>
                      <a:cubicBezTo>
                        <a:pt x="7123" y="9811"/>
                        <a:pt x="9050" y="10049"/>
                        <a:pt x="10957" y="10049"/>
                      </a:cubicBezTo>
                      <a:cubicBezTo>
                        <a:pt x="11828" y="10049"/>
                        <a:pt x="12696" y="10000"/>
                        <a:pt x="13552" y="9885"/>
                      </a:cubicBezTo>
                      <a:cubicBezTo>
                        <a:pt x="13605" y="9876"/>
                        <a:pt x="13650" y="9840"/>
                        <a:pt x="13668" y="9787"/>
                      </a:cubicBezTo>
                      <a:cubicBezTo>
                        <a:pt x="13980" y="8716"/>
                        <a:pt x="14462" y="6664"/>
                        <a:pt x="14801" y="5103"/>
                      </a:cubicBezTo>
                      <a:cubicBezTo>
                        <a:pt x="14908" y="4621"/>
                        <a:pt x="15015" y="4140"/>
                        <a:pt x="15113" y="3649"/>
                      </a:cubicBezTo>
                      <a:cubicBezTo>
                        <a:pt x="15202" y="3176"/>
                        <a:pt x="15291" y="2695"/>
                        <a:pt x="15291" y="2213"/>
                      </a:cubicBezTo>
                      <a:cubicBezTo>
                        <a:pt x="15291" y="2175"/>
                        <a:pt x="15240" y="2098"/>
                        <a:pt x="15208" y="2098"/>
                      </a:cubicBezTo>
                      <a:cubicBezTo>
                        <a:pt x="15202" y="2098"/>
                        <a:pt x="15197" y="2100"/>
                        <a:pt x="15193" y="2106"/>
                      </a:cubicBezTo>
                      <a:cubicBezTo>
                        <a:pt x="14013" y="2315"/>
                        <a:pt x="12813" y="2410"/>
                        <a:pt x="11606" y="2410"/>
                      </a:cubicBezTo>
                      <a:cubicBezTo>
                        <a:pt x="10442" y="2410"/>
                        <a:pt x="9270" y="2321"/>
                        <a:pt x="8101" y="2159"/>
                      </a:cubicBezTo>
                      <a:cubicBezTo>
                        <a:pt x="6950" y="1999"/>
                        <a:pt x="5808" y="1776"/>
                        <a:pt x="4675" y="1481"/>
                      </a:cubicBezTo>
                      <a:cubicBezTo>
                        <a:pt x="4176" y="1356"/>
                        <a:pt x="3685" y="1231"/>
                        <a:pt x="3194" y="1071"/>
                      </a:cubicBezTo>
                      <a:cubicBezTo>
                        <a:pt x="2285" y="777"/>
                        <a:pt x="1375" y="464"/>
                        <a:pt x="527" y="9"/>
                      </a:cubicBezTo>
                      <a:cubicBezTo>
                        <a:pt x="515" y="3"/>
                        <a:pt x="502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9318;p40">
                  <a:extLst>
                    <a:ext uri="{FF2B5EF4-FFF2-40B4-BE49-F238E27FC236}">
                      <a16:creationId xmlns:a16="http://schemas.microsoft.com/office/drawing/2014/main" id="{435DD555-7E8F-FD4B-BC07-9F64B2484F34}"/>
                    </a:ext>
                  </a:extLst>
                </p:cNvPr>
                <p:cNvSpPr/>
                <p:nvPr/>
              </p:nvSpPr>
              <p:spPr>
                <a:xfrm>
                  <a:off x="6631825" y="4178575"/>
                  <a:ext cx="386300" cy="25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2" h="10220" extrusionOk="0">
                      <a:moveTo>
                        <a:pt x="15327" y="2212"/>
                      </a:moveTo>
                      <a:lnTo>
                        <a:pt x="15327" y="2212"/>
                      </a:lnTo>
                      <a:cubicBezTo>
                        <a:pt x="15327" y="2219"/>
                        <a:pt x="15318" y="2225"/>
                        <a:pt x="15306" y="2228"/>
                      </a:cubicBezTo>
                      <a:lnTo>
                        <a:pt x="15306" y="2228"/>
                      </a:lnTo>
                      <a:lnTo>
                        <a:pt x="15327" y="2212"/>
                      </a:lnTo>
                      <a:close/>
                      <a:moveTo>
                        <a:pt x="563" y="0"/>
                      </a:moveTo>
                      <a:cubicBezTo>
                        <a:pt x="518" y="0"/>
                        <a:pt x="482" y="27"/>
                        <a:pt x="456" y="54"/>
                      </a:cubicBezTo>
                      <a:cubicBezTo>
                        <a:pt x="438" y="71"/>
                        <a:pt x="429" y="89"/>
                        <a:pt x="420" y="116"/>
                      </a:cubicBezTo>
                      <a:cubicBezTo>
                        <a:pt x="420" y="125"/>
                        <a:pt x="420" y="134"/>
                        <a:pt x="411" y="143"/>
                      </a:cubicBezTo>
                      <a:lnTo>
                        <a:pt x="411" y="161"/>
                      </a:lnTo>
                      <a:lnTo>
                        <a:pt x="393" y="312"/>
                      </a:lnTo>
                      <a:cubicBezTo>
                        <a:pt x="348" y="696"/>
                        <a:pt x="313" y="1088"/>
                        <a:pt x="277" y="1481"/>
                      </a:cubicBezTo>
                      <a:cubicBezTo>
                        <a:pt x="134" y="3051"/>
                        <a:pt x="36" y="4621"/>
                        <a:pt x="9" y="6200"/>
                      </a:cubicBezTo>
                      <a:cubicBezTo>
                        <a:pt x="9" y="6593"/>
                        <a:pt x="1" y="6985"/>
                        <a:pt x="9" y="7378"/>
                      </a:cubicBezTo>
                      <a:lnTo>
                        <a:pt x="9" y="7681"/>
                      </a:lnTo>
                      <a:cubicBezTo>
                        <a:pt x="18" y="7806"/>
                        <a:pt x="81" y="7931"/>
                        <a:pt x="188" y="8002"/>
                      </a:cubicBezTo>
                      <a:cubicBezTo>
                        <a:pt x="206" y="8011"/>
                        <a:pt x="215" y="8020"/>
                        <a:pt x="232" y="8029"/>
                      </a:cubicBezTo>
                      <a:lnTo>
                        <a:pt x="259" y="8047"/>
                      </a:lnTo>
                      <a:lnTo>
                        <a:pt x="331" y="8082"/>
                      </a:lnTo>
                      <a:lnTo>
                        <a:pt x="456" y="8154"/>
                      </a:lnTo>
                      <a:cubicBezTo>
                        <a:pt x="545" y="8198"/>
                        <a:pt x="634" y="8243"/>
                        <a:pt x="723" y="8288"/>
                      </a:cubicBezTo>
                      <a:cubicBezTo>
                        <a:pt x="1437" y="8636"/>
                        <a:pt x="2177" y="8912"/>
                        <a:pt x="2936" y="9135"/>
                      </a:cubicBezTo>
                      <a:cubicBezTo>
                        <a:pt x="3703" y="9349"/>
                        <a:pt x="4470" y="9519"/>
                        <a:pt x="5246" y="9661"/>
                      </a:cubicBezTo>
                      <a:cubicBezTo>
                        <a:pt x="6022" y="9795"/>
                        <a:pt x="6807" y="9911"/>
                        <a:pt x="7583" y="10000"/>
                      </a:cubicBezTo>
                      <a:cubicBezTo>
                        <a:pt x="8713" y="10135"/>
                        <a:pt x="9847" y="10219"/>
                        <a:pt x="10982" y="10219"/>
                      </a:cubicBezTo>
                      <a:cubicBezTo>
                        <a:pt x="11425" y="10219"/>
                        <a:pt x="11868" y="10206"/>
                        <a:pt x="12312" y="10179"/>
                      </a:cubicBezTo>
                      <a:cubicBezTo>
                        <a:pt x="12508" y="10170"/>
                        <a:pt x="12704" y="10152"/>
                        <a:pt x="12900" y="10134"/>
                      </a:cubicBezTo>
                      <a:cubicBezTo>
                        <a:pt x="13097" y="10116"/>
                        <a:pt x="13293" y="10099"/>
                        <a:pt x="13489" y="10072"/>
                      </a:cubicBezTo>
                      <a:lnTo>
                        <a:pt x="13641" y="10054"/>
                      </a:lnTo>
                      <a:lnTo>
                        <a:pt x="13659" y="10054"/>
                      </a:lnTo>
                      <a:cubicBezTo>
                        <a:pt x="13668" y="10054"/>
                        <a:pt x="13677" y="10054"/>
                        <a:pt x="13685" y="10045"/>
                      </a:cubicBezTo>
                      <a:cubicBezTo>
                        <a:pt x="13703" y="10045"/>
                        <a:pt x="13730" y="10036"/>
                        <a:pt x="13748" y="10018"/>
                      </a:cubicBezTo>
                      <a:cubicBezTo>
                        <a:pt x="13784" y="10000"/>
                        <a:pt x="13810" y="9965"/>
                        <a:pt x="13837" y="9929"/>
                      </a:cubicBezTo>
                      <a:cubicBezTo>
                        <a:pt x="13855" y="9884"/>
                        <a:pt x="13855" y="9867"/>
                        <a:pt x="13864" y="9840"/>
                      </a:cubicBezTo>
                      <a:lnTo>
                        <a:pt x="13882" y="9769"/>
                      </a:lnTo>
                      <a:lnTo>
                        <a:pt x="13926" y="9626"/>
                      </a:lnTo>
                      <a:lnTo>
                        <a:pt x="14078" y="9055"/>
                      </a:lnTo>
                      <a:cubicBezTo>
                        <a:pt x="14274" y="8297"/>
                        <a:pt x="14453" y="7529"/>
                        <a:pt x="14631" y="6762"/>
                      </a:cubicBezTo>
                      <a:cubicBezTo>
                        <a:pt x="14801" y="5995"/>
                        <a:pt x="14970" y="5228"/>
                        <a:pt x="15122" y="4452"/>
                      </a:cubicBezTo>
                      <a:cubicBezTo>
                        <a:pt x="15202" y="4068"/>
                        <a:pt x="15282" y="3684"/>
                        <a:pt x="15354" y="3301"/>
                      </a:cubicBezTo>
                      <a:cubicBezTo>
                        <a:pt x="15380" y="3105"/>
                        <a:pt x="15416" y="2908"/>
                        <a:pt x="15425" y="2703"/>
                      </a:cubicBezTo>
                      <a:cubicBezTo>
                        <a:pt x="15434" y="2605"/>
                        <a:pt x="15443" y="2507"/>
                        <a:pt x="15443" y="2409"/>
                      </a:cubicBezTo>
                      <a:lnTo>
                        <a:pt x="15443" y="2337"/>
                      </a:lnTo>
                      <a:cubicBezTo>
                        <a:pt x="15443" y="2302"/>
                        <a:pt x="15452" y="2293"/>
                        <a:pt x="15434" y="2239"/>
                      </a:cubicBezTo>
                      <a:cubicBezTo>
                        <a:pt x="15425" y="2204"/>
                        <a:pt x="15407" y="2177"/>
                        <a:pt x="15389" y="2150"/>
                      </a:cubicBezTo>
                      <a:cubicBezTo>
                        <a:pt x="15372" y="2141"/>
                        <a:pt x="15363" y="2132"/>
                        <a:pt x="15345" y="2114"/>
                      </a:cubicBezTo>
                      <a:cubicBezTo>
                        <a:pt x="15327" y="2114"/>
                        <a:pt x="15318" y="2105"/>
                        <a:pt x="15291" y="2105"/>
                      </a:cubicBezTo>
                      <a:cubicBezTo>
                        <a:pt x="15278" y="2105"/>
                        <a:pt x="15265" y="2110"/>
                        <a:pt x="15254" y="2116"/>
                      </a:cubicBezTo>
                      <a:lnTo>
                        <a:pt x="15254" y="2116"/>
                      </a:lnTo>
                      <a:cubicBezTo>
                        <a:pt x="14097" y="2329"/>
                        <a:pt x="12915" y="2436"/>
                        <a:pt x="11741" y="2453"/>
                      </a:cubicBezTo>
                      <a:cubicBezTo>
                        <a:pt x="11681" y="2454"/>
                        <a:pt x="11621" y="2454"/>
                        <a:pt x="11562" y="2454"/>
                      </a:cubicBezTo>
                      <a:cubicBezTo>
                        <a:pt x="10435" y="2454"/>
                        <a:pt x="9308" y="2374"/>
                        <a:pt x="8190" y="2230"/>
                      </a:cubicBezTo>
                      <a:lnTo>
                        <a:pt x="8190" y="2230"/>
                      </a:lnTo>
                      <a:cubicBezTo>
                        <a:pt x="9368" y="2409"/>
                        <a:pt x="10554" y="2507"/>
                        <a:pt x="11741" y="2516"/>
                      </a:cubicBezTo>
                      <a:cubicBezTo>
                        <a:pt x="11799" y="2516"/>
                        <a:pt x="11858" y="2516"/>
                        <a:pt x="11917" y="2516"/>
                      </a:cubicBezTo>
                      <a:cubicBezTo>
                        <a:pt x="13045" y="2516"/>
                        <a:pt x="14172" y="2434"/>
                        <a:pt x="15291" y="2239"/>
                      </a:cubicBezTo>
                      <a:cubicBezTo>
                        <a:pt x="15300" y="2248"/>
                        <a:pt x="15309" y="2266"/>
                        <a:pt x="15318" y="2284"/>
                      </a:cubicBezTo>
                      <a:cubicBezTo>
                        <a:pt x="15318" y="2290"/>
                        <a:pt x="15318" y="2315"/>
                        <a:pt x="15318" y="2328"/>
                      </a:cubicBezTo>
                      <a:lnTo>
                        <a:pt x="15318" y="2409"/>
                      </a:lnTo>
                      <a:cubicBezTo>
                        <a:pt x="15309" y="2498"/>
                        <a:pt x="15309" y="2596"/>
                        <a:pt x="15300" y="2694"/>
                      </a:cubicBezTo>
                      <a:cubicBezTo>
                        <a:pt x="15282" y="2890"/>
                        <a:pt x="15247" y="3078"/>
                        <a:pt x="15211" y="3274"/>
                      </a:cubicBezTo>
                      <a:cubicBezTo>
                        <a:pt x="15148" y="3658"/>
                        <a:pt x="15059" y="4041"/>
                        <a:pt x="14970" y="4425"/>
                      </a:cubicBezTo>
                      <a:cubicBezTo>
                        <a:pt x="14809" y="5192"/>
                        <a:pt x="14640" y="5959"/>
                        <a:pt x="14453" y="6726"/>
                      </a:cubicBezTo>
                      <a:cubicBezTo>
                        <a:pt x="14274" y="7485"/>
                        <a:pt x="14087" y="8252"/>
                        <a:pt x="13891" y="9010"/>
                      </a:cubicBezTo>
                      <a:lnTo>
                        <a:pt x="13730" y="9572"/>
                      </a:lnTo>
                      <a:lnTo>
                        <a:pt x="13659" y="9840"/>
                      </a:lnTo>
                      <a:cubicBezTo>
                        <a:pt x="13659" y="9849"/>
                        <a:pt x="13650" y="9849"/>
                        <a:pt x="13650" y="9849"/>
                      </a:cubicBezTo>
                      <a:cubicBezTo>
                        <a:pt x="13641" y="9858"/>
                        <a:pt x="13641" y="9858"/>
                        <a:pt x="13641" y="9858"/>
                      </a:cubicBezTo>
                      <a:lnTo>
                        <a:pt x="13614" y="9858"/>
                      </a:lnTo>
                      <a:lnTo>
                        <a:pt x="13471" y="9876"/>
                      </a:lnTo>
                      <a:cubicBezTo>
                        <a:pt x="13275" y="9902"/>
                        <a:pt x="13079" y="9920"/>
                        <a:pt x="12883" y="9938"/>
                      </a:cubicBezTo>
                      <a:cubicBezTo>
                        <a:pt x="12686" y="9956"/>
                        <a:pt x="12499" y="9974"/>
                        <a:pt x="12303" y="9983"/>
                      </a:cubicBezTo>
                      <a:cubicBezTo>
                        <a:pt x="11904" y="10005"/>
                        <a:pt x="11505" y="10016"/>
                        <a:pt x="11106" y="10016"/>
                      </a:cubicBezTo>
                      <a:cubicBezTo>
                        <a:pt x="9941" y="10016"/>
                        <a:pt x="8773" y="9926"/>
                        <a:pt x="7610" y="9786"/>
                      </a:cubicBezTo>
                      <a:cubicBezTo>
                        <a:pt x="6834" y="9688"/>
                        <a:pt x="6058" y="9572"/>
                        <a:pt x="5282" y="9438"/>
                      </a:cubicBezTo>
                      <a:cubicBezTo>
                        <a:pt x="4515" y="9314"/>
                        <a:pt x="3747" y="9144"/>
                        <a:pt x="2998" y="8930"/>
                      </a:cubicBezTo>
                      <a:cubicBezTo>
                        <a:pt x="2249" y="8716"/>
                        <a:pt x="1508" y="8448"/>
                        <a:pt x="812" y="8100"/>
                      </a:cubicBezTo>
                      <a:cubicBezTo>
                        <a:pt x="723" y="8056"/>
                        <a:pt x="634" y="8020"/>
                        <a:pt x="554" y="7975"/>
                      </a:cubicBezTo>
                      <a:lnTo>
                        <a:pt x="420" y="7904"/>
                      </a:lnTo>
                      <a:lnTo>
                        <a:pt x="357" y="7868"/>
                      </a:lnTo>
                      <a:lnTo>
                        <a:pt x="331" y="7851"/>
                      </a:lnTo>
                      <a:cubicBezTo>
                        <a:pt x="322" y="7851"/>
                        <a:pt x="313" y="7842"/>
                        <a:pt x="304" y="7842"/>
                      </a:cubicBezTo>
                      <a:cubicBezTo>
                        <a:pt x="250" y="7797"/>
                        <a:pt x="215" y="7735"/>
                        <a:pt x="206" y="7663"/>
                      </a:cubicBezTo>
                      <a:lnTo>
                        <a:pt x="206" y="7378"/>
                      </a:lnTo>
                      <a:cubicBezTo>
                        <a:pt x="197" y="6985"/>
                        <a:pt x="206" y="6593"/>
                        <a:pt x="206" y="6200"/>
                      </a:cubicBezTo>
                      <a:cubicBezTo>
                        <a:pt x="232" y="4630"/>
                        <a:pt x="295" y="3060"/>
                        <a:pt x="429" y="1499"/>
                      </a:cubicBezTo>
                      <a:cubicBezTo>
                        <a:pt x="456" y="1106"/>
                        <a:pt x="491" y="714"/>
                        <a:pt x="536" y="321"/>
                      </a:cubicBezTo>
                      <a:lnTo>
                        <a:pt x="545" y="178"/>
                      </a:lnTo>
                      <a:lnTo>
                        <a:pt x="554" y="161"/>
                      </a:lnTo>
                      <a:cubicBezTo>
                        <a:pt x="554" y="152"/>
                        <a:pt x="554" y="152"/>
                        <a:pt x="554" y="152"/>
                      </a:cubicBezTo>
                      <a:cubicBezTo>
                        <a:pt x="554" y="152"/>
                        <a:pt x="554" y="143"/>
                        <a:pt x="554" y="143"/>
                      </a:cubicBezTo>
                      <a:cubicBezTo>
                        <a:pt x="563" y="143"/>
                        <a:pt x="563" y="134"/>
                        <a:pt x="571" y="134"/>
                      </a:cubicBezTo>
                      <a:cubicBezTo>
                        <a:pt x="571" y="133"/>
                        <a:pt x="572" y="133"/>
                        <a:pt x="573" y="133"/>
                      </a:cubicBezTo>
                      <a:cubicBezTo>
                        <a:pt x="582" y="133"/>
                        <a:pt x="637" y="171"/>
                        <a:pt x="670" y="187"/>
                      </a:cubicBezTo>
                      <a:lnTo>
                        <a:pt x="803" y="250"/>
                      </a:lnTo>
                      <a:cubicBezTo>
                        <a:pt x="982" y="339"/>
                        <a:pt x="1160" y="428"/>
                        <a:pt x="1339" y="500"/>
                      </a:cubicBezTo>
                      <a:cubicBezTo>
                        <a:pt x="2070" y="812"/>
                        <a:pt x="2820" y="1062"/>
                        <a:pt x="3578" y="1276"/>
                      </a:cubicBezTo>
                      <a:cubicBezTo>
                        <a:pt x="5086" y="1713"/>
                        <a:pt x="6629" y="2025"/>
                        <a:pt x="8190" y="2230"/>
                      </a:cubicBezTo>
                      <a:cubicBezTo>
                        <a:pt x="6638" y="1998"/>
                        <a:pt x="5103" y="1650"/>
                        <a:pt x="3605" y="1187"/>
                      </a:cubicBezTo>
                      <a:cubicBezTo>
                        <a:pt x="3221" y="1079"/>
                        <a:pt x="2855" y="946"/>
                        <a:pt x="2481" y="821"/>
                      </a:cubicBezTo>
                      <a:cubicBezTo>
                        <a:pt x="2115" y="687"/>
                        <a:pt x="1749" y="544"/>
                        <a:pt x="1392" y="384"/>
                      </a:cubicBezTo>
                      <a:cubicBezTo>
                        <a:pt x="1214" y="312"/>
                        <a:pt x="1035" y="223"/>
                        <a:pt x="866" y="134"/>
                      </a:cubicBezTo>
                      <a:lnTo>
                        <a:pt x="732" y="62"/>
                      </a:lnTo>
                      <a:lnTo>
                        <a:pt x="670" y="36"/>
                      </a:lnTo>
                      <a:cubicBezTo>
                        <a:pt x="652" y="27"/>
                        <a:pt x="607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9319;p40">
                  <a:extLst>
                    <a:ext uri="{FF2B5EF4-FFF2-40B4-BE49-F238E27FC236}">
                      <a16:creationId xmlns:a16="http://schemas.microsoft.com/office/drawing/2014/main" id="{30FFC10D-15AD-C3D9-BD71-182864C287D7}"/>
                    </a:ext>
                  </a:extLst>
                </p:cNvPr>
                <p:cNvSpPr/>
                <p:nvPr/>
              </p:nvSpPr>
              <p:spPr>
                <a:xfrm>
                  <a:off x="6651450" y="4189725"/>
                  <a:ext cx="13175" cy="1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7655" extrusionOk="0">
                      <a:moveTo>
                        <a:pt x="527" y="0"/>
                      </a:moveTo>
                      <a:lnTo>
                        <a:pt x="527" y="0"/>
                      </a:lnTo>
                      <a:cubicBezTo>
                        <a:pt x="429" y="633"/>
                        <a:pt x="349" y="1267"/>
                        <a:pt x="286" y="1900"/>
                      </a:cubicBezTo>
                      <a:cubicBezTo>
                        <a:pt x="215" y="2543"/>
                        <a:pt x="170" y="3176"/>
                        <a:pt x="117" y="3818"/>
                      </a:cubicBezTo>
                      <a:cubicBezTo>
                        <a:pt x="81" y="4452"/>
                        <a:pt x="45" y="5094"/>
                        <a:pt x="27" y="5736"/>
                      </a:cubicBezTo>
                      <a:cubicBezTo>
                        <a:pt x="1" y="6379"/>
                        <a:pt x="1" y="7012"/>
                        <a:pt x="1" y="7654"/>
                      </a:cubicBezTo>
                      <a:cubicBezTo>
                        <a:pt x="27" y="7012"/>
                        <a:pt x="54" y="6379"/>
                        <a:pt x="81" y="5736"/>
                      </a:cubicBezTo>
                      <a:cubicBezTo>
                        <a:pt x="117" y="5094"/>
                        <a:pt x="152" y="4461"/>
                        <a:pt x="197" y="3818"/>
                      </a:cubicBezTo>
                      <a:cubicBezTo>
                        <a:pt x="233" y="3185"/>
                        <a:pt x="286" y="2543"/>
                        <a:pt x="340" y="1909"/>
                      </a:cubicBezTo>
                      <a:cubicBezTo>
                        <a:pt x="402" y="1267"/>
                        <a:pt x="456" y="633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9320;p40">
                  <a:extLst>
                    <a:ext uri="{FF2B5EF4-FFF2-40B4-BE49-F238E27FC236}">
                      <a16:creationId xmlns:a16="http://schemas.microsoft.com/office/drawing/2014/main" id="{538213F7-DCF4-398D-B4A9-C1F0465AA8EE}"/>
                    </a:ext>
                  </a:extLst>
                </p:cNvPr>
                <p:cNvSpPr/>
                <p:nvPr/>
              </p:nvSpPr>
              <p:spPr>
                <a:xfrm>
                  <a:off x="6671750" y="4201100"/>
                  <a:ext cx="15625" cy="18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7521" extrusionOk="0">
                      <a:moveTo>
                        <a:pt x="625" y="0"/>
                      </a:moveTo>
                      <a:lnTo>
                        <a:pt x="625" y="0"/>
                      </a:lnTo>
                      <a:cubicBezTo>
                        <a:pt x="545" y="625"/>
                        <a:pt x="464" y="1249"/>
                        <a:pt x="402" y="1873"/>
                      </a:cubicBezTo>
                      <a:cubicBezTo>
                        <a:pt x="330" y="2498"/>
                        <a:pt x="277" y="3131"/>
                        <a:pt x="223" y="3756"/>
                      </a:cubicBezTo>
                      <a:cubicBezTo>
                        <a:pt x="170" y="4380"/>
                        <a:pt x="125" y="5005"/>
                        <a:pt x="90" y="5638"/>
                      </a:cubicBezTo>
                      <a:cubicBezTo>
                        <a:pt x="45" y="6263"/>
                        <a:pt x="18" y="6896"/>
                        <a:pt x="0" y="7520"/>
                      </a:cubicBezTo>
                      <a:lnTo>
                        <a:pt x="143" y="5638"/>
                      </a:lnTo>
                      <a:lnTo>
                        <a:pt x="295" y="3756"/>
                      </a:lnTo>
                      <a:lnTo>
                        <a:pt x="455" y="1882"/>
                      </a:lnTo>
                      <a:lnTo>
                        <a:pt x="6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9321;p40">
                  <a:extLst>
                    <a:ext uri="{FF2B5EF4-FFF2-40B4-BE49-F238E27FC236}">
                      <a16:creationId xmlns:a16="http://schemas.microsoft.com/office/drawing/2014/main" id="{C440F35E-3AFD-1F6F-0FF4-F625483ED321}"/>
                    </a:ext>
                  </a:extLst>
                </p:cNvPr>
                <p:cNvSpPr/>
                <p:nvPr/>
              </p:nvSpPr>
              <p:spPr>
                <a:xfrm>
                  <a:off x="6690250" y="4211125"/>
                  <a:ext cx="20325" cy="1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7432" extrusionOk="0">
                      <a:moveTo>
                        <a:pt x="813" y="0"/>
                      </a:moveTo>
                      <a:cubicBezTo>
                        <a:pt x="706" y="616"/>
                        <a:pt x="616" y="1232"/>
                        <a:pt x="527" y="1847"/>
                      </a:cubicBezTo>
                      <a:cubicBezTo>
                        <a:pt x="447" y="2463"/>
                        <a:pt x="367" y="3087"/>
                        <a:pt x="304" y="3703"/>
                      </a:cubicBezTo>
                      <a:cubicBezTo>
                        <a:pt x="233" y="4327"/>
                        <a:pt x="170" y="4943"/>
                        <a:pt x="126" y="5567"/>
                      </a:cubicBezTo>
                      <a:cubicBezTo>
                        <a:pt x="72" y="6183"/>
                        <a:pt x="37" y="6807"/>
                        <a:pt x="1" y="7432"/>
                      </a:cubicBezTo>
                      <a:lnTo>
                        <a:pt x="179" y="5567"/>
                      </a:lnTo>
                      <a:cubicBezTo>
                        <a:pt x="242" y="4952"/>
                        <a:pt x="304" y="4327"/>
                        <a:pt x="376" y="3712"/>
                      </a:cubicBezTo>
                      <a:cubicBezTo>
                        <a:pt x="438" y="3096"/>
                        <a:pt x="509" y="2472"/>
                        <a:pt x="581" y="1856"/>
                      </a:cubicBezTo>
                      <a:lnTo>
                        <a:pt x="8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9322;p40">
                  <a:extLst>
                    <a:ext uri="{FF2B5EF4-FFF2-40B4-BE49-F238E27FC236}">
                      <a16:creationId xmlns:a16="http://schemas.microsoft.com/office/drawing/2014/main" id="{901BE6B7-F454-CA82-2548-13B20BC34F6E}"/>
                    </a:ext>
                  </a:extLst>
                </p:cNvPr>
                <p:cNvSpPr/>
                <p:nvPr/>
              </p:nvSpPr>
              <p:spPr>
                <a:xfrm>
                  <a:off x="6712125" y="4217825"/>
                  <a:ext cx="22100" cy="1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7325" extrusionOk="0">
                      <a:moveTo>
                        <a:pt x="883" y="0"/>
                      </a:moveTo>
                      <a:lnTo>
                        <a:pt x="625" y="1829"/>
                      </a:lnTo>
                      <a:lnTo>
                        <a:pt x="384" y="3658"/>
                      </a:lnTo>
                      <a:cubicBezTo>
                        <a:pt x="312" y="4264"/>
                        <a:pt x="232" y="4871"/>
                        <a:pt x="170" y="5487"/>
                      </a:cubicBezTo>
                      <a:cubicBezTo>
                        <a:pt x="107" y="6102"/>
                        <a:pt x="45" y="6709"/>
                        <a:pt x="0" y="7324"/>
                      </a:cubicBezTo>
                      <a:lnTo>
                        <a:pt x="223" y="5495"/>
                      </a:lnTo>
                      <a:lnTo>
                        <a:pt x="455" y="3667"/>
                      </a:lnTo>
                      <a:lnTo>
                        <a:pt x="687" y="1829"/>
                      </a:lnTo>
                      <a:cubicBezTo>
                        <a:pt x="758" y="1222"/>
                        <a:pt x="821" y="607"/>
                        <a:pt x="8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9323;p40">
                  <a:extLst>
                    <a:ext uri="{FF2B5EF4-FFF2-40B4-BE49-F238E27FC236}">
                      <a16:creationId xmlns:a16="http://schemas.microsoft.com/office/drawing/2014/main" id="{82F5B024-63B9-419D-D362-FE8E018B8E8D}"/>
                    </a:ext>
                  </a:extLst>
                </p:cNvPr>
                <p:cNvSpPr/>
                <p:nvPr/>
              </p:nvSpPr>
              <p:spPr>
                <a:xfrm>
                  <a:off x="6736200" y="4223400"/>
                  <a:ext cx="22550" cy="1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352" extrusionOk="0">
                      <a:moveTo>
                        <a:pt x="902" y="0"/>
                      </a:moveTo>
                      <a:cubicBezTo>
                        <a:pt x="795" y="607"/>
                        <a:pt x="696" y="1213"/>
                        <a:pt x="607" y="1829"/>
                      </a:cubicBezTo>
                      <a:cubicBezTo>
                        <a:pt x="518" y="2436"/>
                        <a:pt x="438" y="3051"/>
                        <a:pt x="366" y="3667"/>
                      </a:cubicBezTo>
                      <a:cubicBezTo>
                        <a:pt x="295" y="4282"/>
                        <a:pt x="233" y="4889"/>
                        <a:pt x="170" y="5504"/>
                      </a:cubicBezTo>
                      <a:cubicBezTo>
                        <a:pt x="108" y="6120"/>
                        <a:pt x="54" y="6735"/>
                        <a:pt x="1" y="7351"/>
                      </a:cubicBezTo>
                      <a:cubicBezTo>
                        <a:pt x="81" y="6735"/>
                        <a:pt x="152" y="6129"/>
                        <a:pt x="224" y="5513"/>
                      </a:cubicBezTo>
                      <a:lnTo>
                        <a:pt x="438" y="3676"/>
                      </a:lnTo>
                      <a:cubicBezTo>
                        <a:pt x="509" y="3060"/>
                        <a:pt x="589" y="2444"/>
                        <a:pt x="661" y="1838"/>
                      </a:cubicBezTo>
                      <a:cubicBezTo>
                        <a:pt x="741" y="1222"/>
                        <a:pt x="821" y="616"/>
                        <a:pt x="9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9324;p40">
                  <a:extLst>
                    <a:ext uri="{FF2B5EF4-FFF2-40B4-BE49-F238E27FC236}">
                      <a16:creationId xmlns:a16="http://schemas.microsoft.com/office/drawing/2014/main" id="{08DB0298-900E-5730-5AAA-35156A6BDF76}"/>
                    </a:ext>
                  </a:extLst>
                </p:cNvPr>
                <p:cNvSpPr/>
                <p:nvPr/>
              </p:nvSpPr>
              <p:spPr>
                <a:xfrm>
                  <a:off x="6804225" y="4237675"/>
                  <a:ext cx="23900" cy="1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7298" extrusionOk="0">
                      <a:moveTo>
                        <a:pt x="955" y="0"/>
                      </a:moveTo>
                      <a:cubicBezTo>
                        <a:pt x="866" y="607"/>
                        <a:pt x="786" y="1213"/>
                        <a:pt x="705" y="1820"/>
                      </a:cubicBezTo>
                      <a:lnTo>
                        <a:pt x="482" y="3649"/>
                      </a:lnTo>
                      <a:cubicBezTo>
                        <a:pt x="411" y="4255"/>
                        <a:pt x="331" y="4871"/>
                        <a:pt x="250" y="5478"/>
                      </a:cubicBezTo>
                      <a:cubicBezTo>
                        <a:pt x="170" y="6084"/>
                        <a:pt x="90" y="6691"/>
                        <a:pt x="1" y="7297"/>
                      </a:cubicBezTo>
                      <a:cubicBezTo>
                        <a:pt x="116" y="6700"/>
                        <a:pt x="224" y="6093"/>
                        <a:pt x="313" y="5487"/>
                      </a:cubicBezTo>
                      <a:cubicBezTo>
                        <a:pt x="402" y="4880"/>
                        <a:pt x="482" y="4264"/>
                        <a:pt x="554" y="3658"/>
                      </a:cubicBezTo>
                      <a:cubicBezTo>
                        <a:pt x="625" y="3051"/>
                        <a:pt x="696" y="2436"/>
                        <a:pt x="768" y="1829"/>
                      </a:cubicBezTo>
                      <a:cubicBezTo>
                        <a:pt x="830" y="1222"/>
                        <a:pt x="893" y="607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9325;p40">
                  <a:extLst>
                    <a:ext uri="{FF2B5EF4-FFF2-40B4-BE49-F238E27FC236}">
                      <a16:creationId xmlns:a16="http://schemas.microsoft.com/office/drawing/2014/main" id="{86E2821B-EB4C-BC4B-72C5-B900F98B8FEA}"/>
                    </a:ext>
                  </a:extLst>
                </p:cNvPr>
                <p:cNvSpPr/>
                <p:nvPr/>
              </p:nvSpPr>
              <p:spPr>
                <a:xfrm>
                  <a:off x="6824975" y="4240350"/>
                  <a:ext cx="23650" cy="18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7227" extrusionOk="0">
                      <a:moveTo>
                        <a:pt x="946" y="0"/>
                      </a:moveTo>
                      <a:lnTo>
                        <a:pt x="741" y="1811"/>
                      </a:lnTo>
                      <a:cubicBezTo>
                        <a:pt x="669" y="2418"/>
                        <a:pt x="598" y="3015"/>
                        <a:pt x="518" y="3622"/>
                      </a:cubicBezTo>
                      <a:cubicBezTo>
                        <a:pt x="446" y="4220"/>
                        <a:pt x="357" y="4826"/>
                        <a:pt x="277" y="5424"/>
                      </a:cubicBezTo>
                      <a:cubicBezTo>
                        <a:pt x="188" y="6031"/>
                        <a:pt x="89" y="6628"/>
                        <a:pt x="0" y="7226"/>
                      </a:cubicBezTo>
                      <a:cubicBezTo>
                        <a:pt x="125" y="6637"/>
                        <a:pt x="232" y="6040"/>
                        <a:pt x="330" y="5433"/>
                      </a:cubicBezTo>
                      <a:cubicBezTo>
                        <a:pt x="428" y="4835"/>
                        <a:pt x="518" y="4229"/>
                        <a:pt x="598" y="3631"/>
                      </a:cubicBezTo>
                      <a:cubicBezTo>
                        <a:pt x="669" y="3024"/>
                        <a:pt x="741" y="2427"/>
                        <a:pt x="794" y="1820"/>
                      </a:cubicBezTo>
                      <a:cubicBezTo>
                        <a:pt x="857" y="1213"/>
                        <a:pt x="910" y="607"/>
                        <a:pt x="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9326;p40">
                  <a:extLst>
                    <a:ext uri="{FF2B5EF4-FFF2-40B4-BE49-F238E27FC236}">
                      <a16:creationId xmlns:a16="http://schemas.microsoft.com/office/drawing/2014/main" id="{0BC973B4-562C-89F6-4332-73E262AA530F}"/>
                    </a:ext>
                  </a:extLst>
                </p:cNvPr>
                <p:cNvSpPr/>
                <p:nvPr/>
              </p:nvSpPr>
              <p:spPr>
                <a:xfrm>
                  <a:off x="6845925" y="4243250"/>
                  <a:ext cx="25225" cy="18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7227" extrusionOk="0">
                      <a:moveTo>
                        <a:pt x="1009" y="0"/>
                      </a:moveTo>
                      <a:lnTo>
                        <a:pt x="1" y="7226"/>
                      </a:lnTo>
                      <a:cubicBezTo>
                        <a:pt x="108" y="6628"/>
                        <a:pt x="206" y="6031"/>
                        <a:pt x="304" y="5424"/>
                      </a:cubicBezTo>
                      <a:cubicBezTo>
                        <a:pt x="402" y="4826"/>
                        <a:pt x="491" y="4229"/>
                        <a:pt x="572" y="3622"/>
                      </a:cubicBezTo>
                      <a:cubicBezTo>
                        <a:pt x="661" y="3024"/>
                        <a:pt x="741" y="2418"/>
                        <a:pt x="813" y="1811"/>
                      </a:cubicBezTo>
                      <a:cubicBezTo>
                        <a:pt x="884" y="1213"/>
                        <a:pt x="955" y="607"/>
                        <a:pt x="10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9327;p40">
                  <a:extLst>
                    <a:ext uri="{FF2B5EF4-FFF2-40B4-BE49-F238E27FC236}">
                      <a16:creationId xmlns:a16="http://schemas.microsoft.com/office/drawing/2014/main" id="{85591BCC-ECDF-D2C2-3436-7C4591C6B5B2}"/>
                    </a:ext>
                  </a:extLst>
                </p:cNvPr>
                <p:cNvSpPr/>
                <p:nvPr/>
              </p:nvSpPr>
              <p:spPr>
                <a:xfrm>
                  <a:off x="6868000" y="4245475"/>
                  <a:ext cx="26125" cy="17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7191" extrusionOk="0">
                      <a:moveTo>
                        <a:pt x="1045" y="0"/>
                      </a:moveTo>
                      <a:cubicBezTo>
                        <a:pt x="938" y="598"/>
                        <a:pt x="848" y="1196"/>
                        <a:pt x="759" y="1793"/>
                      </a:cubicBezTo>
                      <a:lnTo>
                        <a:pt x="501" y="3595"/>
                      </a:lnTo>
                      <a:lnTo>
                        <a:pt x="1" y="7191"/>
                      </a:lnTo>
                      <a:cubicBezTo>
                        <a:pt x="117" y="6593"/>
                        <a:pt x="215" y="5995"/>
                        <a:pt x="313" y="5398"/>
                      </a:cubicBezTo>
                      <a:cubicBezTo>
                        <a:pt x="402" y="4800"/>
                        <a:pt x="492" y="4202"/>
                        <a:pt x="572" y="3604"/>
                      </a:cubicBezTo>
                      <a:lnTo>
                        <a:pt x="813" y="1802"/>
                      </a:lnTo>
                      <a:lnTo>
                        <a:pt x="10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9328;p40">
                  <a:extLst>
                    <a:ext uri="{FF2B5EF4-FFF2-40B4-BE49-F238E27FC236}">
                      <a16:creationId xmlns:a16="http://schemas.microsoft.com/office/drawing/2014/main" id="{3DADE3EB-34C6-18B5-B292-50380F34B38A}"/>
                    </a:ext>
                  </a:extLst>
                </p:cNvPr>
                <p:cNvSpPr/>
                <p:nvPr/>
              </p:nvSpPr>
              <p:spPr>
                <a:xfrm>
                  <a:off x="6890100" y="4245250"/>
                  <a:ext cx="29000" cy="1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7173" extrusionOk="0">
                      <a:moveTo>
                        <a:pt x="1160" y="0"/>
                      </a:moveTo>
                      <a:lnTo>
                        <a:pt x="1160" y="0"/>
                      </a:lnTo>
                      <a:cubicBezTo>
                        <a:pt x="1044" y="598"/>
                        <a:pt x="937" y="1196"/>
                        <a:pt x="839" y="1785"/>
                      </a:cubicBezTo>
                      <a:lnTo>
                        <a:pt x="535" y="3578"/>
                      </a:lnTo>
                      <a:lnTo>
                        <a:pt x="259" y="5371"/>
                      </a:lnTo>
                      <a:cubicBezTo>
                        <a:pt x="170" y="5969"/>
                        <a:pt x="80" y="6566"/>
                        <a:pt x="0" y="7173"/>
                      </a:cubicBezTo>
                      <a:cubicBezTo>
                        <a:pt x="107" y="6575"/>
                        <a:pt x="214" y="5977"/>
                        <a:pt x="312" y="5380"/>
                      </a:cubicBezTo>
                      <a:lnTo>
                        <a:pt x="616" y="3596"/>
                      </a:lnTo>
                      <a:lnTo>
                        <a:pt x="892" y="1794"/>
                      </a:lnTo>
                      <a:cubicBezTo>
                        <a:pt x="981" y="1196"/>
                        <a:pt x="1071" y="598"/>
                        <a:pt x="1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9329;p40">
                  <a:extLst>
                    <a:ext uri="{FF2B5EF4-FFF2-40B4-BE49-F238E27FC236}">
                      <a16:creationId xmlns:a16="http://schemas.microsoft.com/office/drawing/2014/main" id="{CA492EE8-7B21-6E94-8A7D-6FD34EDB7C1C}"/>
                    </a:ext>
                  </a:extLst>
                </p:cNvPr>
                <p:cNvSpPr/>
                <p:nvPr/>
              </p:nvSpPr>
              <p:spPr>
                <a:xfrm>
                  <a:off x="6912625" y="4244575"/>
                  <a:ext cx="30125" cy="18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7272" extrusionOk="0">
                      <a:moveTo>
                        <a:pt x="1204" y="1"/>
                      </a:moveTo>
                      <a:lnTo>
                        <a:pt x="598" y="3631"/>
                      </a:lnTo>
                      <a:lnTo>
                        <a:pt x="0" y="7271"/>
                      </a:lnTo>
                      <a:cubicBezTo>
                        <a:pt x="125" y="6665"/>
                        <a:pt x="241" y="6067"/>
                        <a:pt x="357" y="5460"/>
                      </a:cubicBezTo>
                      <a:cubicBezTo>
                        <a:pt x="464" y="4854"/>
                        <a:pt x="571" y="4247"/>
                        <a:pt x="669" y="3649"/>
                      </a:cubicBezTo>
                      <a:cubicBezTo>
                        <a:pt x="767" y="3043"/>
                        <a:pt x="865" y="2436"/>
                        <a:pt x="955" y="1829"/>
                      </a:cubicBezTo>
                      <a:cubicBezTo>
                        <a:pt x="1044" y="1214"/>
                        <a:pt x="1124" y="607"/>
                        <a:pt x="1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9330;p40">
                  <a:extLst>
                    <a:ext uri="{FF2B5EF4-FFF2-40B4-BE49-F238E27FC236}">
                      <a16:creationId xmlns:a16="http://schemas.microsoft.com/office/drawing/2014/main" id="{4225E30F-D5B1-B793-5C60-B37B011DBCED}"/>
                    </a:ext>
                  </a:extLst>
                </p:cNvPr>
                <p:cNvSpPr/>
                <p:nvPr/>
              </p:nvSpPr>
              <p:spPr>
                <a:xfrm>
                  <a:off x="6932475" y="4242800"/>
                  <a:ext cx="33250" cy="1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7352" extrusionOk="0">
                      <a:moveTo>
                        <a:pt x="1329" y="0"/>
                      </a:moveTo>
                      <a:lnTo>
                        <a:pt x="1329" y="0"/>
                      </a:lnTo>
                      <a:cubicBezTo>
                        <a:pt x="1222" y="616"/>
                        <a:pt x="1115" y="1222"/>
                        <a:pt x="1008" y="1838"/>
                      </a:cubicBezTo>
                      <a:lnTo>
                        <a:pt x="669" y="3676"/>
                      </a:lnTo>
                      <a:lnTo>
                        <a:pt x="321" y="5513"/>
                      </a:lnTo>
                      <a:cubicBezTo>
                        <a:pt x="214" y="6120"/>
                        <a:pt x="98" y="6736"/>
                        <a:pt x="0" y="7351"/>
                      </a:cubicBezTo>
                      <a:cubicBezTo>
                        <a:pt x="125" y="6745"/>
                        <a:pt x="259" y="6129"/>
                        <a:pt x="384" y="5522"/>
                      </a:cubicBezTo>
                      <a:cubicBezTo>
                        <a:pt x="509" y="4907"/>
                        <a:pt x="625" y="4300"/>
                        <a:pt x="741" y="3685"/>
                      </a:cubicBezTo>
                      <a:cubicBezTo>
                        <a:pt x="848" y="3078"/>
                        <a:pt x="964" y="2462"/>
                        <a:pt x="1062" y="1847"/>
                      </a:cubicBezTo>
                      <a:cubicBezTo>
                        <a:pt x="1160" y="1231"/>
                        <a:pt x="1249" y="616"/>
                        <a:pt x="13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9331;p40">
                  <a:extLst>
                    <a:ext uri="{FF2B5EF4-FFF2-40B4-BE49-F238E27FC236}">
                      <a16:creationId xmlns:a16="http://schemas.microsoft.com/office/drawing/2014/main" id="{EFB6DCE8-9589-7C4F-4936-1C56A4886301}"/>
                    </a:ext>
                  </a:extLst>
                </p:cNvPr>
                <p:cNvSpPr/>
                <p:nvPr/>
              </p:nvSpPr>
              <p:spPr>
                <a:xfrm>
                  <a:off x="6949850" y="4239450"/>
                  <a:ext cx="37725" cy="18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7405" extrusionOk="0">
                      <a:moveTo>
                        <a:pt x="1509" y="0"/>
                      </a:moveTo>
                      <a:lnTo>
                        <a:pt x="1143" y="1856"/>
                      </a:lnTo>
                      <a:lnTo>
                        <a:pt x="777" y="3712"/>
                      </a:lnTo>
                      <a:cubicBezTo>
                        <a:pt x="652" y="4327"/>
                        <a:pt x="527" y="4943"/>
                        <a:pt x="393" y="5558"/>
                      </a:cubicBezTo>
                      <a:lnTo>
                        <a:pt x="1" y="7405"/>
                      </a:lnTo>
                      <a:cubicBezTo>
                        <a:pt x="162" y="6798"/>
                        <a:pt x="313" y="6183"/>
                        <a:pt x="447" y="5567"/>
                      </a:cubicBezTo>
                      <a:cubicBezTo>
                        <a:pt x="590" y="4952"/>
                        <a:pt x="724" y="4336"/>
                        <a:pt x="848" y="3721"/>
                      </a:cubicBezTo>
                      <a:cubicBezTo>
                        <a:pt x="973" y="3105"/>
                        <a:pt x="1089" y="2489"/>
                        <a:pt x="1205" y="1865"/>
                      </a:cubicBezTo>
                      <a:cubicBezTo>
                        <a:pt x="1312" y="1249"/>
                        <a:pt x="1419" y="625"/>
                        <a:pt x="1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9332;p40">
                  <a:extLst>
                    <a:ext uri="{FF2B5EF4-FFF2-40B4-BE49-F238E27FC236}">
                      <a16:creationId xmlns:a16="http://schemas.microsoft.com/office/drawing/2014/main" id="{0DF9F853-E896-67A5-BF46-FEEB33B21D01}"/>
                    </a:ext>
                  </a:extLst>
                </p:cNvPr>
                <p:cNvSpPr/>
                <p:nvPr/>
              </p:nvSpPr>
              <p:spPr>
                <a:xfrm>
                  <a:off x="6969700" y="4237000"/>
                  <a:ext cx="38175" cy="1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7503" extrusionOk="0">
                      <a:moveTo>
                        <a:pt x="1526" y="0"/>
                      </a:moveTo>
                      <a:lnTo>
                        <a:pt x="1161" y="1883"/>
                      </a:lnTo>
                      <a:lnTo>
                        <a:pt x="786" y="3756"/>
                      </a:lnTo>
                      <a:lnTo>
                        <a:pt x="393" y="5629"/>
                      </a:lnTo>
                      <a:lnTo>
                        <a:pt x="1" y="7503"/>
                      </a:lnTo>
                      <a:cubicBezTo>
                        <a:pt x="162" y="6887"/>
                        <a:pt x="313" y="6263"/>
                        <a:pt x="456" y="5638"/>
                      </a:cubicBezTo>
                      <a:cubicBezTo>
                        <a:pt x="599" y="5023"/>
                        <a:pt x="724" y="4398"/>
                        <a:pt x="857" y="3774"/>
                      </a:cubicBezTo>
                      <a:cubicBezTo>
                        <a:pt x="982" y="3141"/>
                        <a:pt x="1107" y="2516"/>
                        <a:pt x="1214" y="1892"/>
                      </a:cubicBezTo>
                      <a:cubicBezTo>
                        <a:pt x="1330" y="1258"/>
                        <a:pt x="1437" y="634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9333;p40">
                  <a:extLst>
                    <a:ext uri="{FF2B5EF4-FFF2-40B4-BE49-F238E27FC236}">
                      <a16:creationId xmlns:a16="http://schemas.microsoft.com/office/drawing/2014/main" id="{9D84CEDF-CAFB-8F4F-BD84-7191F21DD854}"/>
                    </a:ext>
                  </a:extLst>
                </p:cNvPr>
                <p:cNvSpPr/>
                <p:nvPr/>
              </p:nvSpPr>
              <p:spPr>
                <a:xfrm>
                  <a:off x="6760075" y="4229200"/>
                  <a:ext cx="22100" cy="18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7289" extrusionOk="0">
                      <a:moveTo>
                        <a:pt x="883" y="0"/>
                      </a:moveTo>
                      <a:lnTo>
                        <a:pt x="883" y="0"/>
                      </a:lnTo>
                      <a:cubicBezTo>
                        <a:pt x="785" y="607"/>
                        <a:pt x="696" y="1204"/>
                        <a:pt x="607" y="1811"/>
                      </a:cubicBezTo>
                      <a:cubicBezTo>
                        <a:pt x="518" y="2418"/>
                        <a:pt x="437" y="3024"/>
                        <a:pt x="357" y="3631"/>
                      </a:cubicBezTo>
                      <a:cubicBezTo>
                        <a:pt x="286" y="4238"/>
                        <a:pt x="214" y="4844"/>
                        <a:pt x="152" y="5460"/>
                      </a:cubicBezTo>
                      <a:cubicBezTo>
                        <a:pt x="89" y="6066"/>
                        <a:pt x="36" y="6673"/>
                        <a:pt x="0" y="7289"/>
                      </a:cubicBezTo>
                      <a:cubicBezTo>
                        <a:pt x="63" y="6682"/>
                        <a:pt x="134" y="6075"/>
                        <a:pt x="205" y="5460"/>
                      </a:cubicBezTo>
                      <a:cubicBezTo>
                        <a:pt x="277" y="4853"/>
                        <a:pt x="357" y="4246"/>
                        <a:pt x="428" y="3640"/>
                      </a:cubicBezTo>
                      <a:lnTo>
                        <a:pt x="660" y="1820"/>
                      </a:lnTo>
                      <a:cubicBezTo>
                        <a:pt x="741" y="1213"/>
                        <a:pt x="812" y="607"/>
                        <a:pt x="8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9334;p40">
                  <a:extLst>
                    <a:ext uri="{FF2B5EF4-FFF2-40B4-BE49-F238E27FC236}">
                      <a16:creationId xmlns:a16="http://schemas.microsoft.com/office/drawing/2014/main" id="{39ED1DD2-FF4B-9663-7E2C-85E624EC2FC9}"/>
                    </a:ext>
                  </a:extLst>
                </p:cNvPr>
                <p:cNvSpPr/>
                <p:nvPr/>
              </p:nvSpPr>
              <p:spPr>
                <a:xfrm>
                  <a:off x="6781925" y="4234100"/>
                  <a:ext cx="25000" cy="1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7325" extrusionOk="0">
                      <a:moveTo>
                        <a:pt x="1000" y="0"/>
                      </a:moveTo>
                      <a:lnTo>
                        <a:pt x="1000" y="0"/>
                      </a:lnTo>
                      <a:cubicBezTo>
                        <a:pt x="901" y="607"/>
                        <a:pt x="812" y="1214"/>
                        <a:pt x="723" y="1829"/>
                      </a:cubicBezTo>
                      <a:lnTo>
                        <a:pt x="464" y="3658"/>
                      </a:lnTo>
                      <a:lnTo>
                        <a:pt x="223" y="5487"/>
                      </a:lnTo>
                      <a:cubicBezTo>
                        <a:pt x="143" y="6102"/>
                        <a:pt x="72" y="6709"/>
                        <a:pt x="0" y="7324"/>
                      </a:cubicBezTo>
                      <a:cubicBezTo>
                        <a:pt x="99" y="6718"/>
                        <a:pt x="188" y="6111"/>
                        <a:pt x="277" y="5496"/>
                      </a:cubicBezTo>
                      <a:lnTo>
                        <a:pt x="536" y="3667"/>
                      </a:lnTo>
                      <a:lnTo>
                        <a:pt x="777" y="1829"/>
                      </a:lnTo>
                      <a:cubicBezTo>
                        <a:pt x="857" y="1223"/>
                        <a:pt x="928" y="607"/>
                        <a:pt x="10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9335;p40">
                  <a:extLst>
                    <a:ext uri="{FF2B5EF4-FFF2-40B4-BE49-F238E27FC236}">
                      <a16:creationId xmlns:a16="http://schemas.microsoft.com/office/drawing/2014/main" id="{D1F96D00-D994-5451-7332-9106F2ED098E}"/>
                    </a:ext>
                  </a:extLst>
                </p:cNvPr>
                <p:cNvSpPr/>
                <p:nvPr/>
              </p:nvSpPr>
              <p:spPr>
                <a:xfrm>
                  <a:off x="6647225" y="4195725"/>
                  <a:ext cx="136725" cy="2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9" h="8673" extrusionOk="0">
                      <a:moveTo>
                        <a:pt x="303" y="1"/>
                      </a:moveTo>
                      <a:cubicBezTo>
                        <a:pt x="294" y="1"/>
                        <a:pt x="286" y="10"/>
                        <a:pt x="286" y="19"/>
                      </a:cubicBezTo>
                      <a:cubicBezTo>
                        <a:pt x="0" y="1857"/>
                        <a:pt x="179" y="3560"/>
                        <a:pt x="803" y="4952"/>
                      </a:cubicBezTo>
                      <a:cubicBezTo>
                        <a:pt x="1499" y="6513"/>
                        <a:pt x="3622" y="8217"/>
                        <a:pt x="5442" y="8672"/>
                      </a:cubicBezTo>
                      <a:cubicBezTo>
                        <a:pt x="5451" y="8672"/>
                        <a:pt x="5460" y="8672"/>
                        <a:pt x="5460" y="8663"/>
                      </a:cubicBezTo>
                      <a:cubicBezTo>
                        <a:pt x="5469" y="8654"/>
                        <a:pt x="5460" y="8645"/>
                        <a:pt x="5451" y="8636"/>
                      </a:cubicBezTo>
                      <a:cubicBezTo>
                        <a:pt x="3640" y="8190"/>
                        <a:pt x="1526" y="6495"/>
                        <a:pt x="839" y="4943"/>
                      </a:cubicBezTo>
                      <a:cubicBezTo>
                        <a:pt x="223" y="3551"/>
                        <a:pt x="45" y="1848"/>
                        <a:pt x="321" y="28"/>
                      </a:cubicBezTo>
                      <a:cubicBezTo>
                        <a:pt x="321" y="10"/>
                        <a:pt x="312" y="1"/>
                        <a:pt x="3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9336;p40">
                  <a:extLst>
                    <a:ext uri="{FF2B5EF4-FFF2-40B4-BE49-F238E27FC236}">
                      <a16:creationId xmlns:a16="http://schemas.microsoft.com/office/drawing/2014/main" id="{E12FBDB6-D389-CB0A-49F6-17F93D2A54B6}"/>
                    </a:ext>
                  </a:extLst>
                </p:cNvPr>
                <p:cNvSpPr/>
                <p:nvPr/>
              </p:nvSpPr>
              <p:spPr>
                <a:xfrm>
                  <a:off x="6641650" y="4188500"/>
                  <a:ext cx="116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64" extrusionOk="0">
                      <a:moveTo>
                        <a:pt x="445" y="1"/>
                      </a:moveTo>
                      <a:cubicBezTo>
                        <a:pt x="442" y="1"/>
                        <a:pt x="440" y="2"/>
                        <a:pt x="437" y="4"/>
                      </a:cubicBezTo>
                      <a:cubicBezTo>
                        <a:pt x="286" y="58"/>
                        <a:pt x="143" y="138"/>
                        <a:pt x="9" y="236"/>
                      </a:cubicBezTo>
                      <a:cubicBezTo>
                        <a:pt x="9" y="236"/>
                        <a:pt x="0" y="254"/>
                        <a:pt x="9" y="263"/>
                      </a:cubicBezTo>
                      <a:lnTo>
                        <a:pt x="36" y="263"/>
                      </a:lnTo>
                      <a:cubicBezTo>
                        <a:pt x="161" y="165"/>
                        <a:pt x="303" y="94"/>
                        <a:pt x="446" y="40"/>
                      </a:cubicBezTo>
                      <a:cubicBezTo>
                        <a:pt x="455" y="31"/>
                        <a:pt x="464" y="22"/>
                        <a:pt x="455" y="13"/>
                      </a:cubicBezTo>
                      <a:cubicBezTo>
                        <a:pt x="455" y="7"/>
                        <a:pt x="451" y="1"/>
                        <a:pt x="4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9337;p40">
                  <a:extLst>
                    <a:ext uri="{FF2B5EF4-FFF2-40B4-BE49-F238E27FC236}">
                      <a16:creationId xmlns:a16="http://schemas.microsoft.com/office/drawing/2014/main" id="{598A57BA-23B3-BF35-D6CF-F9104C4E4166}"/>
                    </a:ext>
                  </a:extLst>
                </p:cNvPr>
                <p:cNvSpPr/>
                <p:nvPr/>
              </p:nvSpPr>
              <p:spPr>
                <a:xfrm>
                  <a:off x="6643200" y="4199200"/>
                  <a:ext cx="105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335" extrusionOk="0">
                      <a:moveTo>
                        <a:pt x="401" y="1"/>
                      </a:moveTo>
                      <a:cubicBezTo>
                        <a:pt x="398" y="1"/>
                        <a:pt x="396" y="2"/>
                        <a:pt x="393" y="5"/>
                      </a:cubicBezTo>
                      <a:cubicBezTo>
                        <a:pt x="241" y="67"/>
                        <a:pt x="108" y="174"/>
                        <a:pt x="9" y="308"/>
                      </a:cubicBezTo>
                      <a:cubicBezTo>
                        <a:pt x="1" y="317"/>
                        <a:pt x="1" y="326"/>
                        <a:pt x="9" y="335"/>
                      </a:cubicBezTo>
                      <a:lnTo>
                        <a:pt x="18" y="335"/>
                      </a:lnTo>
                      <a:cubicBezTo>
                        <a:pt x="27" y="335"/>
                        <a:pt x="27" y="335"/>
                        <a:pt x="36" y="326"/>
                      </a:cubicBezTo>
                      <a:cubicBezTo>
                        <a:pt x="134" y="201"/>
                        <a:pt x="268" y="103"/>
                        <a:pt x="411" y="31"/>
                      </a:cubicBezTo>
                      <a:cubicBezTo>
                        <a:pt x="420" y="31"/>
                        <a:pt x="420" y="23"/>
                        <a:pt x="420" y="14"/>
                      </a:cubicBezTo>
                      <a:cubicBezTo>
                        <a:pt x="413" y="7"/>
                        <a:pt x="407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9338;p40">
                  <a:extLst>
                    <a:ext uri="{FF2B5EF4-FFF2-40B4-BE49-F238E27FC236}">
                      <a16:creationId xmlns:a16="http://schemas.microsoft.com/office/drawing/2014/main" id="{642CB4EF-71E6-B445-E4FF-701D6CED34AF}"/>
                    </a:ext>
                  </a:extLst>
                </p:cNvPr>
                <p:cNvSpPr/>
                <p:nvPr/>
              </p:nvSpPr>
              <p:spPr>
                <a:xfrm>
                  <a:off x="6640525" y="4214700"/>
                  <a:ext cx="10275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9" extrusionOk="0">
                      <a:moveTo>
                        <a:pt x="384" y="0"/>
                      </a:moveTo>
                      <a:cubicBezTo>
                        <a:pt x="241" y="89"/>
                        <a:pt x="116" y="196"/>
                        <a:pt x="9" y="321"/>
                      </a:cubicBezTo>
                      <a:cubicBezTo>
                        <a:pt x="0" y="330"/>
                        <a:pt x="0" y="339"/>
                        <a:pt x="9" y="348"/>
                      </a:cubicBezTo>
                      <a:lnTo>
                        <a:pt x="36" y="348"/>
                      </a:lnTo>
                      <a:cubicBezTo>
                        <a:pt x="143" y="223"/>
                        <a:pt x="268" y="125"/>
                        <a:pt x="402" y="36"/>
                      </a:cubicBezTo>
                      <a:cubicBezTo>
                        <a:pt x="411" y="27"/>
                        <a:pt x="411" y="18"/>
                        <a:pt x="411" y="9"/>
                      </a:cubicBezTo>
                      <a:cubicBezTo>
                        <a:pt x="402" y="0"/>
                        <a:pt x="39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9339;p40">
                  <a:extLst>
                    <a:ext uri="{FF2B5EF4-FFF2-40B4-BE49-F238E27FC236}">
                      <a16:creationId xmlns:a16="http://schemas.microsoft.com/office/drawing/2014/main" id="{72D75A3A-20EE-04F9-ABDC-FD4BF0F70582}"/>
                    </a:ext>
                  </a:extLst>
                </p:cNvPr>
                <p:cNvSpPr/>
                <p:nvPr/>
              </p:nvSpPr>
              <p:spPr>
                <a:xfrm>
                  <a:off x="6640300" y="4227025"/>
                  <a:ext cx="12750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91" extrusionOk="0">
                      <a:moveTo>
                        <a:pt x="496" y="0"/>
                      </a:moveTo>
                      <a:cubicBezTo>
                        <a:pt x="491" y="0"/>
                        <a:pt x="487" y="2"/>
                        <a:pt x="482" y="7"/>
                      </a:cubicBezTo>
                      <a:cubicBezTo>
                        <a:pt x="322" y="114"/>
                        <a:pt x="161" y="230"/>
                        <a:pt x="9" y="355"/>
                      </a:cubicBezTo>
                      <a:cubicBezTo>
                        <a:pt x="1" y="364"/>
                        <a:pt x="1" y="373"/>
                        <a:pt x="9" y="381"/>
                      </a:cubicBezTo>
                      <a:cubicBezTo>
                        <a:pt x="9" y="381"/>
                        <a:pt x="18" y="390"/>
                        <a:pt x="18" y="390"/>
                      </a:cubicBezTo>
                      <a:cubicBezTo>
                        <a:pt x="27" y="390"/>
                        <a:pt x="27" y="381"/>
                        <a:pt x="36" y="381"/>
                      </a:cubicBezTo>
                      <a:cubicBezTo>
                        <a:pt x="179" y="257"/>
                        <a:pt x="340" y="141"/>
                        <a:pt x="500" y="34"/>
                      </a:cubicBezTo>
                      <a:cubicBezTo>
                        <a:pt x="509" y="25"/>
                        <a:pt x="509" y="16"/>
                        <a:pt x="509" y="7"/>
                      </a:cubicBezTo>
                      <a:cubicBezTo>
                        <a:pt x="505" y="2"/>
                        <a:pt x="500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9340;p40">
                  <a:extLst>
                    <a:ext uri="{FF2B5EF4-FFF2-40B4-BE49-F238E27FC236}">
                      <a16:creationId xmlns:a16="http://schemas.microsoft.com/office/drawing/2014/main" id="{4E796665-3F86-CC25-ECA4-B22EB5649331}"/>
                    </a:ext>
                  </a:extLst>
                </p:cNvPr>
                <p:cNvSpPr/>
                <p:nvPr/>
              </p:nvSpPr>
              <p:spPr>
                <a:xfrm>
                  <a:off x="6637850" y="4241300"/>
                  <a:ext cx="11850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91" extrusionOk="0">
                      <a:moveTo>
                        <a:pt x="460" y="0"/>
                      </a:moveTo>
                      <a:cubicBezTo>
                        <a:pt x="455" y="0"/>
                        <a:pt x="451" y="2"/>
                        <a:pt x="446" y="7"/>
                      </a:cubicBezTo>
                      <a:cubicBezTo>
                        <a:pt x="286" y="105"/>
                        <a:pt x="143" y="230"/>
                        <a:pt x="9" y="364"/>
                      </a:cubicBezTo>
                      <a:cubicBezTo>
                        <a:pt x="0" y="373"/>
                        <a:pt x="0" y="381"/>
                        <a:pt x="9" y="390"/>
                      </a:cubicBezTo>
                      <a:lnTo>
                        <a:pt x="36" y="390"/>
                      </a:lnTo>
                      <a:cubicBezTo>
                        <a:pt x="170" y="257"/>
                        <a:pt x="313" y="141"/>
                        <a:pt x="464" y="34"/>
                      </a:cubicBezTo>
                      <a:cubicBezTo>
                        <a:pt x="473" y="34"/>
                        <a:pt x="473" y="16"/>
                        <a:pt x="473" y="7"/>
                      </a:cubicBezTo>
                      <a:cubicBezTo>
                        <a:pt x="469" y="2"/>
                        <a:pt x="464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9341;p40">
                  <a:extLst>
                    <a:ext uri="{FF2B5EF4-FFF2-40B4-BE49-F238E27FC236}">
                      <a16:creationId xmlns:a16="http://schemas.microsoft.com/office/drawing/2014/main" id="{B8C882E0-5840-DA05-F525-D24FDFA84D7E}"/>
                    </a:ext>
                  </a:extLst>
                </p:cNvPr>
                <p:cNvSpPr/>
                <p:nvPr/>
              </p:nvSpPr>
              <p:spPr>
                <a:xfrm>
                  <a:off x="6638975" y="4254625"/>
                  <a:ext cx="147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3" extrusionOk="0">
                      <a:moveTo>
                        <a:pt x="553" y="0"/>
                      </a:moveTo>
                      <a:cubicBezTo>
                        <a:pt x="357" y="134"/>
                        <a:pt x="170" y="277"/>
                        <a:pt x="9" y="446"/>
                      </a:cubicBezTo>
                      <a:cubicBezTo>
                        <a:pt x="0" y="446"/>
                        <a:pt x="0" y="464"/>
                        <a:pt x="9" y="473"/>
                      </a:cubicBezTo>
                      <a:lnTo>
                        <a:pt x="27" y="473"/>
                      </a:lnTo>
                      <a:cubicBezTo>
                        <a:pt x="196" y="303"/>
                        <a:pt x="375" y="161"/>
                        <a:pt x="571" y="36"/>
                      </a:cubicBezTo>
                      <a:cubicBezTo>
                        <a:pt x="580" y="27"/>
                        <a:pt x="589" y="18"/>
                        <a:pt x="580" y="9"/>
                      </a:cubicBezTo>
                      <a:cubicBezTo>
                        <a:pt x="571" y="0"/>
                        <a:pt x="562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9342;p40">
                  <a:extLst>
                    <a:ext uri="{FF2B5EF4-FFF2-40B4-BE49-F238E27FC236}">
                      <a16:creationId xmlns:a16="http://schemas.microsoft.com/office/drawing/2014/main" id="{B109CF01-78FB-9197-2D39-CE14432F1770}"/>
                    </a:ext>
                  </a:extLst>
                </p:cNvPr>
                <p:cNvSpPr/>
                <p:nvPr/>
              </p:nvSpPr>
              <p:spPr>
                <a:xfrm>
                  <a:off x="6639850" y="4267550"/>
                  <a:ext cx="160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474" extrusionOk="0">
                      <a:moveTo>
                        <a:pt x="607" y="1"/>
                      </a:moveTo>
                      <a:cubicBezTo>
                        <a:pt x="402" y="134"/>
                        <a:pt x="197" y="277"/>
                        <a:pt x="10" y="438"/>
                      </a:cubicBezTo>
                      <a:cubicBezTo>
                        <a:pt x="1" y="447"/>
                        <a:pt x="1" y="455"/>
                        <a:pt x="1" y="464"/>
                      </a:cubicBezTo>
                      <a:cubicBezTo>
                        <a:pt x="10" y="473"/>
                        <a:pt x="10" y="473"/>
                        <a:pt x="19" y="473"/>
                      </a:cubicBezTo>
                      <a:cubicBezTo>
                        <a:pt x="19" y="473"/>
                        <a:pt x="27" y="473"/>
                        <a:pt x="27" y="464"/>
                      </a:cubicBezTo>
                      <a:cubicBezTo>
                        <a:pt x="215" y="313"/>
                        <a:pt x="420" y="161"/>
                        <a:pt x="634" y="36"/>
                      </a:cubicBezTo>
                      <a:cubicBezTo>
                        <a:pt x="643" y="27"/>
                        <a:pt x="643" y="18"/>
                        <a:pt x="634" y="9"/>
                      </a:cubicBezTo>
                      <a:cubicBezTo>
                        <a:pt x="634" y="1"/>
                        <a:pt x="616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9343;p40">
                  <a:extLst>
                    <a:ext uri="{FF2B5EF4-FFF2-40B4-BE49-F238E27FC236}">
                      <a16:creationId xmlns:a16="http://schemas.microsoft.com/office/drawing/2014/main" id="{0848E23F-D99F-E752-556E-95AE7B2A7F4F}"/>
                    </a:ext>
                  </a:extLst>
                </p:cNvPr>
                <p:cNvSpPr/>
                <p:nvPr/>
              </p:nvSpPr>
              <p:spPr>
                <a:xfrm>
                  <a:off x="6638075" y="4279200"/>
                  <a:ext cx="1742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525" extrusionOk="0">
                      <a:moveTo>
                        <a:pt x="674" y="1"/>
                      </a:moveTo>
                      <a:cubicBezTo>
                        <a:pt x="669" y="1"/>
                        <a:pt x="665" y="3"/>
                        <a:pt x="660" y="7"/>
                      </a:cubicBezTo>
                      <a:cubicBezTo>
                        <a:pt x="429" y="141"/>
                        <a:pt x="206" y="302"/>
                        <a:pt x="9" y="489"/>
                      </a:cubicBezTo>
                      <a:cubicBezTo>
                        <a:pt x="0" y="498"/>
                        <a:pt x="0" y="516"/>
                        <a:pt x="9" y="516"/>
                      </a:cubicBezTo>
                      <a:cubicBezTo>
                        <a:pt x="9" y="525"/>
                        <a:pt x="18" y="525"/>
                        <a:pt x="18" y="525"/>
                      </a:cubicBezTo>
                      <a:cubicBezTo>
                        <a:pt x="27" y="525"/>
                        <a:pt x="27" y="525"/>
                        <a:pt x="36" y="516"/>
                      </a:cubicBezTo>
                      <a:cubicBezTo>
                        <a:pt x="232" y="337"/>
                        <a:pt x="446" y="177"/>
                        <a:pt x="678" y="34"/>
                      </a:cubicBezTo>
                      <a:cubicBezTo>
                        <a:pt x="687" y="34"/>
                        <a:pt x="696" y="16"/>
                        <a:pt x="687" y="7"/>
                      </a:cubicBezTo>
                      <a:cubicBezTo>
                        <a:pt x="683" y="3"/>
                        <a:pt x="678" y="1"/>
                        <a:pt x="6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9344;p40">
                  <a:extLst>
                    <a:ext uri="{FF2B5EF4-FFF2-40B4-BE49-F238E27FC236}">
                      <a16:creationId xmlns:a16="http://schemas.microsoft.com/office/drawing/2014/main" id="{62AD8F91-31FB-38CA-CAD4-85C52D1A21CD}"/>
                    </a:ext>
                  </a:extLst>
                </p:cNvPr>
                <p:cNvSpPr/>
                <p:nvPr/>
              </p:nvSpPr>
              <p:spPr>
                <a:xfrm>
                  <a:off x="6634050" y="4289325"/>
                  <a:ext cx="2457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727" extrusionOk="0">
                      <a:moveTo>
                        <a:pt x="963" y="0"/>
                      </a:moveTo>
                      <a:cubicBezTo>
                        <a:pt x="961" y="0"/>
                        <a:pt x="958" y="1"/>
                        <a:pt x="955" y="4"/>
                      </a:cubicBezTo>
                      <a:cubicBezTo>
                        <a:pt x="607" y="191"/>
                        <a:pt x="295" y="423"/>
                        <a:pt x="10" y="700"/>
                      </a:cubicBezTo>
                      <a:cubicBezTo>
                        <a:pt x="1" y="709"/>
                        <a:pt x="1" y="717"/>
                        <a:pt x="10" y="726"/>
                      </a:cubicBezTo>
                      <a:lnTo>
                        <a:pt x="36" y="726"/>
                      </a:lnTo>
                      <a:cubicBezTo>
                        <a:pt x="313" y="459"/>
                        <a:pt x="634" y="227"/>
                        <a:pt x="973" y="39"/>
                      </a:cubicBezTo>
                      <a:cubicBezTo>
                        <a:pt x="982" y="31"/>
                        <a:pt x="982" y="22"/>
                        <a:pt x="982" y="13"/>
                      </a:cubicBezTo>
                      <a:cubicBezTo>
                        <a:pt x="976" y="6"/>
                        <a:pt x="969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9345;p40">
                  <a:extLst>
                    <a:ext uri="{FF2B5EF4-FFF2-40B4-BE49-F238E27FC236}">
                      <a16:creationId xmlns:a16="http://schemas.microsoft.com/office/drawing/2014/main" id="{2684F298-A207-4AB2-C779-D08D026FB179}"/>
                    </a:ext>
                  </a:extLst>
                </p:cNvPr>
                <p:cNvSpPr/>
                <p:nvPr/>
              </p:nvSpPr>
              <p:spPr>
                <a:xfrm>
                  <a:off x="6634500" y="4299900"/>
                  <a:ext cx="26800" cy="1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794" extrusionOk="0">
                      <a:moveTo>
                        <a:pt x="1044" y="0"/>
                      </a:moveTo>
                      <a:cubicBezTo>
                        <a:pt x="670" y="223"/>
                        <a:pt x="322" y="473"/>
                        <a:pt x="1" y="767"/>
                      </a:cubicBezTo>
                      <a:cubicBezTo>
                        <a:pt x="1" y="767"/>
                        <a:pt x="1" y="785"/>
                        <a:pt x="1" y="794"/>
                      </a:cubicBezTo>
                      <a:lnTo>
                        <a:pt x="27" y="794"/>
                      </a:lnTo>
                      <a:cubicBezTo>
                        <a:pt x="349" y="509"/>
                        <a:pt x="696" y="250"/>
                        <a:pt x="1062" y="36"/>
                      </a:cubicBezTo>
                      <a:cubicBezTo>
                        <a:pt x="1071" y="27"/>
                        <a:pt x="1071" y="18"/>
                        <a:pt x="1071" y="9"/>
                      </a:cubicBezTo>
                      <a:cubicBezTo>
                        <a:pt x="1062" y="0"/>
                        <a:pt x="1053" y="0"/>
                        <a:pt x="10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9346;p40">
                  <a:extLst>
                    <a:ext uri="{FF2B5EF4-FFF2-40B4-BE49-F238E27FC236}">
                      <a16:creationId xmlns:a16="http://schemas.microsoft.com/office/drawing/2014/main" id="{2BD3A275-F559-D7D0-671E-91B0F2878D12}"/>
                    </a:ext>
                  </a:extLst>
                </p:cNvPr>
                <p:cNvSpPr/>
                <p:nvPr/>
              </p:nvSpPr>
              <p:spPr>
                <a:xfrm>
                  <a:off x="6638075" y="4315175"/>
                  <a:ext cx="2677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710" extrusionOk="0">
                      <a:moveTo>
                        <a:pt x="1052" y="1"/>
                      </a:moveTo>
                      <a:cubicBezTo>
                        <a:pt x="1049" y="1"/>
                        <a:pt x="1047" y="2"/>
                        <a:pt x="1044" y="5"/>
                      </a:cubicBezTo>
                      <a:cubicBezTo>
                        <a:pt x="678" y="183"/>
                        <a:pt x="330" y="415"/>
                        <a:pt x="9" y="683"/>
                      </a:cubicBezTo>
                      <a:cubicBezTo>
                        <a:pt x="9" y="683"/>
                        <a:pt x="0" y="700"/>
                        <a:pt x="9" y="700"/>
                      </a:cubicBezTo>
                      <a:cubicBezTo>
                        <a:pt x="18" y="709"/>
                        <a:pt x="18" y="709"/>
                        <a:pt x="27" y="709"/>
                      </a:cubicBezTo>
                      <a:lnTo>
                        <a:pt x="36" y="709"/>
                      </a:lnTo>
                      <a:cubicBezTo>
                        <a:pt x="348" y="442"/>
                        <a:pt x="696" y="219"/>
                        <a:pt x="1062" y="31"/>
                      </a:cubicBezTo>
                      <a:cubicBezTo>
                        <a:pt x="1071" y="31"/>
                        <a:pt x="1071" y="22"/>
                        <a:pt x="1071" y="14"/>
                      </a:cubicBezTo>
                      <a:cubicBezTo>
                        <a:pt x="1065" y="7"/>
                        <a:pt x="1058" y="1"/>
                        <a:pt x="10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9347;p40">
                  <a:extLst>
                    <a:ext uri="{FF2B5EF4-FFF2-40B4-BE49-F238E27FC236}">
                      <a16:creationId xmlns:a16="http://schemas.microsoft.com/office/drawing/2014/main" id="{7E9F2DC9-2932-09CB-15B7-1C549852DF42}"/>
                    </a:ext>
                  </a:extLst>
                </p:cNvPr>
                <p:cNvSpPr/>
                <p:nvPr/>
              </p:nvSpPr>
              <p:spPr>
                <a:xfrm>
                  <a:off x="6642075" y="4326425"/>
                  <a:ext cx="27025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50" extrusionOk="0">
                      <a:moveTo>
                        <a:pt x="1054" y="1"/>
                      </a:moveTo>
                      <a:cubicBezTo>
                        <a:pt x="670" y="197"/>
                        <a:pt x="322" y="438"/>
                        <a:pt x="10" y="714"/>
                      </a:cubicBezTo>
                      <a:cubicBezTo>
                        <a:pt x="1" y="723"/>
                        <a:pt x="1" y="741"/>
                        <a:pt x="10" y="741"/>
                      </a:cubicBezTo>
                      <a:cubicBezTo>
                        <a:pt x="19" y="750"/>
                        <a:pt x="19" y="750"/>
                        <a:pt x="28" y="750"/>
                      </a:cubicBezTo>
                      <a:lnTo>
                        <a:pt x="37" y="750"/>
                      </a:lnTo>
                      <a:cubicBezTo>
                        <a:pt x="349" y="465"/>
                        <a:pt x="697" y="224"/>
                        <a:pt x="1063" y="36"/>
                      </a:cubicBezTo>
                      <a:cubicBezTo>
                        <a:pt x="1071" y="27"/>
                        <a:pt x="1080" y="18"/>
                        <a:pt x="1071" y="10"/>
                      </a:cubicBezTo>
                      <a:cubicBezTo>
                        <a:pt x="1071" y="1"/>
                        <a:pt x="1063" y="1"/>
                        <a:pt x="10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9348;p40">
                  <a:extLst>
                    <a:ext uri="{FF2B5EF4-FFF2-40B4-BE49-F238E27FC236}">
                      <a16:creationId xmlns:a16="http://schemas.microsoft.com/office/drawing/2014/main" id="{6DCDF2B2-B2FF-7CE3-7CCA-960D9FA98E0F}"/>
                    </a:ext>
                  </a:extLst>
                </p:cNvPr>
                <p:cNvSpPr/>
                <p:nvPr/>
              </p:nvSpPr>
              <p:spPr>
                <a:xfrm>
                  <a:off x="6639625" y="4336025"/>
                  <a:ext cx="33250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982" extrusionOk="0">
                      <a:moveTo>
                        <a:pt x="1294" y="0"/>
                      </a:moveTo>
                      <a:cubicBezTo>
                        <a:pt x="857" y="295"/>
                        <a:pt x="420" y="616"/>
                        <a:pt x="10" y="955"/>
                      </a:cubicBezTo>
                      <a:cubicBezTo>
                        <a:pt x="1" y="955"/>
                        <a:pt x="1" y="973"/>
                        <a:pt x="10" y="982"/>
                      </a:cubicBezTo>
                      <a:lnTo>
                        <a:pt x="36" y="982"/>
                      </a:lnTo>
                      <a:cubicBezTo>
                        <a:pt x="447" y="651"/>
                        <a:pt x="875" y="330"/>
                        <a:pt x="1321" y="36"/>
                      </a:cubicBezTo>
                      <a:cubicBezTo>
                        <a:pt x="1330" y="27"/>
                        <a:pt x="1330" y="18"/>
                        <a:pt x="1321" y="9"/>
                      </a:cubicBezTo>
                      <a:cubicBezTo>
                        <a:pt x="1321" y="0"/>
                        <a:pt x="1303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9349;p40">
                  <a:extLst>
                    <a:ext uri="{FF2B5EF4-FFF2-40B4-BE49-F238E27FC236}">
                      <a16:creationId xmlns:a16="http://schemas.microsoft.com/office/drawing/2014/main" id="{DEBF0EBB-A6D9-8846-8315-41BC2AE48229}"/>
                    </a:ext>
                  </a:extLst>
                </p:cNvPr>
                <p:cNvSpPr/>
                <p:nvPr/>
              </p:nvSpPr>
              <p:spPr>
                <a:xfrm>
                  <a:off x="6642975" y="4347225"/>
                  <a:ext cx="36600" cy="2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1034" extrusionOk="0">
                      <a:moveTo>
                        <a:pt x="1450" y="1"/>
                      </a:moveTo>
                      <a:cubicBezTo>
                        <a:pt x="1446" y="1"/>
                        <a:pt x="1441" y="3"/>
                        <a:pt x="1437" y="7"/>
                      </a:cubicBezTo>
                      <a:lnTo>
                        <a:pt x="10" y="997"/>
                      </a:lnTo>
                      <a:cubicBezTo>
                        <a:pt x="1" y="1006"/>
                        <a:pt x="1" y="1015"/>
                        <a:pt x="1" y="1024"/>
                      </a:cubicBezTo>
                      <a:cubicBezTo>
                        <a:pt x="10" y="1033"/>
                        <a:pt x="10" y="1033"/>
                        <a:pt x="18" y="1033"/>
                      </a:cubicBezTo>
                      <a:lnTo>
                        <a:pt x="27" y="1033"/>
                      </a:lnTo>
                      <a:lnTo>
                        <a:pt x="1455" y="34"/>
                      </a:lnTo>
                      <a:cubicBezTo>
                        <a:pt x="1464" y="34"/>
                        <a:pt x="1464" y="16"/>
                        <a:pt x="1464" y="7"/>
                      </a:cubicBezTo>
                      <a:cubicBezTo>
                        <a:pt x="1459" y="3"/>
                        <a:pt x="1455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9350;p40">
                  <a:extLst>
                    <a:ext uri="{FF2B5EF4-FFF2-40B4-BE49-F238E27FC236}">
                      <a16:creationId xmlns:a16="http://schemas.microsoft.com/office/drawing/2014/main" id="{5BD5E7F3-F7C9-095C-42B3-4A3C908B37FC}"/>
                    </a:ext>
                  </a:extLst>
                </p:cNvPr>
                <p:cNvSpPr/>
                <p:nvPr/>
              </p:nvSpPr>
              <p:spPr>
                <a:xfrm>
                  <a:off x="6657250" y="4355925"/>
                  <a:ext cx="32150" cy="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" h="998" extrusionOk="0">
                      <a:moveTo>
                        <a:pt x="1272" y="0"/>
                      </a:moveTo>
                      <a:cubicBezTo>
                        <a:pt x="1267" y="0"/>
                        <a:pt x="1263" y="3"/>
                        <a:pt x="1258" y="7"/>
                      </a:cubicBezTo>
                      <a:cubicBezTo>
                        <a:pt x="821" y="293"/>
                        <a:pt x="402" y="614"/>
                        <a:pt x="9" y="962"/>
                      </a:cubicBezTo>
                      <a:cubicBezTo>
                        <a:pt x="9" y="971"/>
                        <a:pt x="1" y="980"/>
                        <a:pt x="9" y="988"/>
                      </a:cubicBezTo>
                      <a:cubicBezTo>
                        <a:pt x="18" y="997"/>
                        <a:pt x="18" y="997"/>
                        <a:pt x="27" y="997"/>
                      </a:cubicBezTo>
                      <a:cubicBezTo>
                        <a:pt x="27" y="997"/>
                        <a:pt x="36" y="997"/>
                        <a:pt x="36" y="988"/>
                      </a:cubicBezTo>
                      <a:cubicBezTo>
                        <a:pt x="429" y="649"/>
                        <a:pt x="848" y="328"/>
                        <a:pt x="1276" y="34"/>
                      </a:cubicBezTo>
                      <a:cubicBezTo>
                        <a:pt x="1285" y="34"/>
                        <a:pt x="1285" y="16"/>
                        <a:pt x="1285" y="7"/>
                      </a:cubicBezTo>
                      <a:cubicBezTo>
                        <a:pt x="1281" y="3"/>
                        <a:pt x="1276" y="0"/>
                        <a:pt x="1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9351;p40">
                  <a:extLst>
                    <a:ext uri="{FF2B5EF4-FFF2-40B4-BE49-F238E27FC236}">
                      <a16:creationId xmlns:a16="http://schemas.microsoft.com/office/drawing/2014/main" id="{4D57633E-04D5-B65F-1325-238214BA1893}"/>
                    </a:ext>
                  </a:extLst>
                </p:cNvPr>
                <p:cNvSpPr/>
                <p:nvPr/>
              </p:nvSpPr>
              <p:spPr>
                <a:xfrm>
                  <a:off x="6670625" y="4362775"/>
                  <a:ext cx="281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876" extrusionOk="0">
                      <a:moveTo>
                        <a:pt x="1089" y="1"/>
                      </a:moveTo>
                      <a:cubicBezTo>
                        <a:pt x="723" y="268"/>
                        <a:pt x="358" y="545"/>
                        <a:pt x="10" y="839"/>
                      </a:cubicBezTo>
                      <a:cubicBezTo>
                        <a:pt x="1" y="848"/>
                        <a:pt x="1" y="857"/>
                        <a:pt x="1" y="866"/>
                      </a:cubicBezTo>
                      <a:cubicBezTo>
                        <a:pt x="10" y="866"/>
                        <a:pt x="10" y="875"/>
                        <a:pt x="19" y="875"/>
                      </a:cubicBezTo>
                      <a:cubicBezTo>
                        <a:pt x="19" y="875"/>
                        <a:pt x="28" y="875"/>
                        <a:pt x="28" y="866"/>
                      </a:cubicBezTo>
                      <a:cubicBezTo>
                        <a:pt x="375" y="581"/>
                        <a:pt x="741" y="295"/>
                        <a:pt x="1116" y="36"/>
                      </a:cubicBezTo>
                      <a:cubicBezTo>
                        <a:pt x="1125" y="28"/>
                        <a:pt x="1125" y="19"/>
                        <a:pt x="1116" y="10"/>
                      </a:cubicBezTo>
                      <a:cubicBezTo>
                        <a:pt x="1116" y="1"/>
                        <a:pt x="1098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9352;p40">
                  <a:extLst>
                    <a:ext uri="{FF2B5EF4-FFF2-40B4-BE49-F238E27FC236}">
                      <a16:creationId xmlns:a16="http://schemas.microsoft.com/office/drawing/2014/main" id="{6B82BB5F-B836-4D31-57ED-259F401A9F8A}"/>
                    </a:ext>
                  </a:extLst>
                </p:cNvPr>
                <p:cNvSpPr/>
                <p:nvPr/>
              </p:nvSpPr>
              <p:spPr>
                <a:xfrm>
                  <a:off x="6680675" y="4373700"/>
                  <a:ext cx="27450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778" extrusionOk="0">
                      <a:moveTo>
                        <a:pt x="1062" y="1"/>
                      </a:moveTo>
                      <a:cubicBezTo>
                        <a:pt x="705" y="233"/>
                        <a:pt x="348" y="483"/>
                        <a:pt x="9" y="741"/>
                      </a:cubicBezTo>
                      <a:cubicBezTo>
                        <a:pt x="0" y="750"/>
                        <a:pt x="0" y="759"/>
                        <a:pt x="0" y="768"/>
                      </a:cubicBezTo>
                      <a:cubicBezTo>
                        <a:pt x="9" y="768"/>
                        <a:pt x="18" y="777"/>
                        <a:pt x="18" y="777"/>
                      </a:cubicBezTo>
                      <a:cubicBezTo>
                        <a:pt x="27" y="777"/>
                        <a:pt x="27" y="777"/>
                        <a:pt x="27" y="768"/>
                      </a:cubicBezTo>
                      <a:cubicBezTo>
                        <a:pt x="366" y="509"/>
                        <a:pt x="723" y="269"/>
                        <a:pt x="1080" y="37"/>
                      </a:cubicBezTo>
                      <a:cubicBezTo>
                        <a:pt x="1089" y="28"/>
                        <a:pt x="1098" y="19"/>
                        <a:pt x="1089" y="10"/>
                      </a:cubicBezTo>
                      <a:cubicBezTo>
                        <a:pt x="1080" y="1"/>
                        <a:pt x="1071" y="1"/>
                        <a:pt x="10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9353;p40">
                  <a:extLst>
                    <a:ext uri="{FF2B5EF4-FFF2-40B4-BE49-F238E27FC236}">
                      <a16:creationId xmlns:a16="http://schemas.microsoft.com/office/drawing/2014/main" id="{5D43E0A4-C5C1-F3A8-52B2-22902E64E50D}"/>
                    </a:ext>
                  </a:extLst>
                </p:cNvPr>
                <p:cNvSpPr/>
                <p:nvPr/>
              </p:nvSpPr>
              <p:spPr>
                <a:xfrm>
                  <a:off x="6694050" y="4382325"/>
                  <a:ext cx="25450" cy="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709" extrusionOk="0">
                      <a:moveTo>
                        <a:pt x="999" y="0"/>
                      </a:moveTo>
                      <a:cubicBezTo>
                        <a:pt x="996" y="0"/>
                        <a:pt x="993" y="1"/>
                        <a:pt x="991" y="4"/>
                      </a:cubicBezTo>
                      <a:cubicBezTo>
                        <a:pt x="634" y="182"/>
                        <a:pt x="304" y="405"/>
                        <a:pt x="9" y="673"/>
                      </a:cubicBezTo>
                      <a:cubicBezTo>
                        <a:pt x="1" y="682"/>
                        <a:pt x="1" y="691"/>
                        <a:pt x="1" y="700"/>
                      </a:cubicBezTo>
                      <a:cubicBezTo>
                        <a:pt x="9" y="700"/>
                        <a:pt x="9" y="709"/>
                        <a:pt x="18" y="709"/>
                      </a:cubicBezTo>
                      <a:cubicBezTo>
                        <a:pt x="27" y="709"/>
                        <a:pt x="27" y="700"/>
                        <a:pt x="27" y="700"/>
                      </a:cubicBezTo>
                      <a:cubicBezTo>
                        <a:pt x="331" y="441"/>
                        <a:pt x="661" y="218"/>
                        <a:pt x="1009" y="39"/>
                      </a:cubicBezTo>
                      <a:cubicBezTo>
                        <a:pt x="1018" y="31"/>
                        <a:pt x="1018" y="22"/>
                        <a:pt x="1018" y="13"/>
                      </a:cubicBezTo>
                      <a:cubicBezTo>
                        <a:pt x="1011" y="6"/>
                        <a:pt x="1005" y="0"/>
                        <a:pt x="9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9354;p40">
                  <a:extLst>
                    <a:ext uri="{FF2B5EF4-FFF2-40B4-BE49-F238E27FC236}">
                      <a16:creationId xmlns:a16="http://schemas.microsoft.com/office/drawing/2014/main" id="{2C548EF4-4372-EF86-A883-606E452946BF}"/>
                    </a:ext>
                  </a:extLst>
                </p:cNvPr>
                <p:cNvSpPr/>
                <p:nvPr/>
              </p:nvSpPr>
              <p:spPr>
                <a:xfrm>
                  <a:off x="6707875" y="4389900"/>
                  <a:ext cx="2187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629" extrusionOk="0">
                      <a:moveTo>
                        <a:pt x="856" y="0"/>
                      </a:moveTo>
                      <a:cubicBezTo>
                        <a:pt x="853" y="0"/>
                        <a:pt x="851" y="2"/>
                        <a:pt x="848" y="4"/>
                      </a:cubicBezTo>
                      <a:cubicBezTo>
                        <a:pt x="554" y="183"/>
                        <a:pt x="277" y="388"/>
                        <a:pt x="10" y="602"/>
                      </a:cubicBezTo>
                      <a:cubicBezTo>
                        <a:pt x="1" y="602"/>
                        <a:pt x="1" y="620"/>
                        <a:pt x="10" y="629"/>
                      </a:cubicBezTo>
                      <a:lnTo>
                        <a:pt x="36" y="629"/>
                      </a:lnTo>
                      <a:cubicBezTo>
                        <a:pt x="295" y="414"/>
                        <a:pt x="580" y="218"/>
                        <a:pt x="866" y="31"/>
                      </a:cubicBezTo>
                      <a:cubicBezTo>
                        <a:pt x="875" y="31"/>
                        <a:pt x="875" y="13"/>
                        <a:pt x="875" y="13"/>
                      </a:cubicBezTo>
                      <a:cubicBezTo>
                        <a:pt x="869" y="7"/>
                        <a:pt x="862" y="0"/>
                        <a:pt x="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9355;p40">
                  <a:extLst>
                    <a:ext uri="{FF2B5EF4-FFF2-40B4-BE49-F238E27FC236}">
                      <a16:creationId xmlns:a16="http://schemas.microsoft.com/office/drawing/2014/main" id="{F2E09B2C-2980-3346-518A-F8031599B3FF}"/>
                    </a:ext>
                  </a:extLst>
                </p:cNvPr>
                <p:cNvSpPr/>
                <p:nvPr/>
              </p:nvSpPr>
              <p:spPr>
                <a:xfrm>
                  <a:off x="6723925" y="4392950"/>
                  <a:ext cx="181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578" extrusionOk="0">
                      <a:moveTo>
                        <a:pt x="710" y="0"/>
                      </a:moveTo>
                      <a:cubicBezTo>
                        <a:pt x="706" y="0"/>
                        <a:pt x="701" y="3"/>
                        <a:pt x="697" y="7"/>
                      </a:cubicBezTo>
                      <a:cubicBezTo>
                        <a:pt x="447" y="159"/>
                        <a:pt x="224" y="346"/>
                        <a:pt x="10" y="551"/>
                      </a:cubicBezTo>
                      <a:cubicBezTo>
                        <a:pt x="1" y="560"/>
                        <a:pt x="1" y="569"/>
                        <a:pt x="10" y="578"/>
                      </a:cubicBezTo>
                      <a:lnTo>
                        <a:pt x="37" y="578"/>
                      </a:lnTo>
                      <a:cubicBezTo>
                        <a:pt x="242" y="373"/>
                        <a:pt x="474" y="194"/>
                        <a:pt x="715" y="34"/>
                      </a:cubicBezTo>
                      <a:cubicBezTo>
                        <a:pt x="724" y="34"/>
                        <a:pt x="724" y="16"/>
                        <a:pt x="724" y="7"/>
                      </a:cubicBezTo>
                      <a:cubicBezTo>
                        <a:pt x="719" y="3"/>
                        <a:pt x="715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9356;p40">
                  <a:extLst>
                    <a:ext uri="{FF2B5EF4-FFF2-40B4-BE49-F238E27FC236}">
                      <a16:creationId xmlns:a16="http://schemas.microsoft.com/office/drawing/2014/main" id="{20621271-4376-C8C0-8F3D-10793B5EC4EF}"/>
                    </a:ext>
                  </a:extLst>
                </p:cNvPr>
                <p:cNvSpPr/>
                <p:nvPr/>
              </p:nvSpPr>
              <p:spPr>
                <a:xfrm>
                  <a:off x="6735525" y="4400975"/>
                  <a:ext cx="14075" cy="1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3" extrusionOk="0">
                      <a:moveTo>
                        <a:pt x="548" y="0"/>
                      </a:moveTo>
                      <a:cubicBezTo>
                        <a:pt x="545" y="0"/>
                        <a:pt x="541" y="3"/>
                        <a:pt x="536" y="7"/>
                      </a:cubicBezTo>
                      <a:cubicBezTo>
                        <a:pt x="331" y="114"/>
                        <a:pt x="152" y="257"/>
                        <a:pt x="10" y="435"/>
                      </a:cubicBezTo>
                      <a:cubicBezTo>
                        <a:pt x="1" y="444"/>
                        <a:pt x="1" y="453"/>
                        <a:pt x="10" y="462"/>
                      </a:cubicBezTo>
                      <a:lnTo>
                        <a:pt x="19" y="462"/>
                      </a:lnTo>
                      <a:cubicBezTo>
                        <a:pt x="28" y="462"/>
                        <a:pt x="37" y="462"/>
                        <a:pt x="37" y="453"/>
                      </a:cubicBezTo>
                      <a:cubicBezTo>
                        <a:pt x="179" y="284"/>
                        <a:pt x="358" y="141"/>
                        <a:pt x="554" y="34"/>
                      </a:cubicBezTo>
                      <a:cubicBezTo>
                        <a:pt x="563" y="34"/>
                        <a:pt x="563" y="16"/>
                        <a:pt x="554" y="7"/>
                      </a:cubicBezTo>
                      <a:cubicBezTo>
                        <a:pt x="554" y="3"/>
                        <a:pt x="552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9357;p40">
                  <a:extLst>
                    <a:ext uri="{FF2B5EF4-FFF2-40B4-BE49-F238E27FC236}">
                      <a16:creationId xmlns:a16="http://schemas.microsoft.com/office/drawing/2014/main" id="{895134A1-F49F-BE6F-BF03-C455A5EFE033}"/>
                    </a:ext>
                  </a:extLst>
                </p:cNvPr>
                <p:cNvSpPr/>
                <p:nvPr/>
              </p:nvSpPr>
              <p:spPr>
                <a:xfrm>
                  <a:off x="6746450" y="4404925"/>
                  <a:ext cx="1387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" h="403" extrusionOk="0">
                      <a:moveTo>
                        <a:pt x="518" y="1"/>
                      </a:moveTo>
                      <a:cubicBezTo>
                        <a:pt x="340" y="108"/>
                        <a:pt x="170" y="233"/>
                        <a:pt x="10" y="376"/>
                      </a:cubicBezTo>
                      <a:cubicBezTo>
                        <a:pt x="1" y="376"/>
                        <a:pt x="1" y="393"/>
                        <a:pt x="10" y="393"/>
                      </a:cubicBezTo>
                      <a:cubicBezTo>
                        <a:pt x="10" y="402"/>
                        <a:pt x="19" y="402"/>
                        <a:pt x="19" y="402"/>
                      </a:cubicBezTo>
                      <a:lnTo>
                        <a:pt x="37" y="402"/>
                      </a:lnTo>
                      <a:cubicBezTo>
                        <a:pt x="188" y="260"/>
                        <a:pt x="358" y="144"/>
                        <a:pt x="545" y="37"/>
                      </a:cubicBezTo>
                      <a:cubicBezTo>
                        <a:pt x="554" y="28"/>
                        <a:pt x="554" y="19"/>
                        <a:pt x="545" y="10"/>
                      </a:cubicBezTo>
                      <a:cubicBezTo>
                        <a:pt x="545" y="1"/>
                        <a:pt x="527" y="1"/>
                        <a:pt x="5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9358;p40">
                  <a:extLst>
                    <a:ext uri="{FF2B5EF4-FFF2-40B4-BE49-F238E27FC236}">
                      <a16:creationId xmlns:a16="http://schemas.microsoft.com/office/drawing/2014/main" id="{08025D09-4E1F-7CC2-BC74-2BE4C203DDBB}"/>
                    </a:ext>
                  </a:extLst>
                </p:cNvPr>
                <p:cNvSpPr/>
                <p:nvPr/>
              </p:nvSpPr>
              <p:spPr>
                <a:xfrm>
                  <a:off x="6766100" y="4409400"/>
                  <a:ext cx="7375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68" extrusionOk="0">
                      <a:moveTo>
                        <a:pt x="259" y="0"/>
                      </a:moveTo>
                      <a:lnTo>
                        <a:pt x="9" y="232"/>
                      </a:lnTo>
                      <a:cubicBezTo>
                        <a:pt x="0" y="241"/>
                        <a:pt x="0" y="250"/>
                        <a:pt x="9" y="259"/>
                      </a:cubicBezTo>
                      <a:cubicBezTo>
                        <a:pt x="9" y="268"/>
                        <a:pt x="18" y="268"/>
                        <a:pt x="18" y="268"/>
                      </a:cubicBezTo>
                      <a:cubicBezTo>
                        <a:pt x="27" y="268"/>
                        <a:pt x="27" y="268"/>
                        <a:pt x="36" y="259"/>
                      </a:cubicBezTo>
                      <a:lnTo>
                        <a:pt x="285" y="27"/>
                      </a:lnTo>
                      <a:cubicBezTo>
                        <a:pt x="294" y="27"/>
                        <a:pt x="294" y="9"/>
                        <a:pt x="285" y="9"/>
                      </a:cubicBezTo>
                      <a:cubicBezTo>
                        <a:pt x="285" y="0"/>
                        <a:pt x="268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9359;p40">
                  <a:extLst>
                    <a:ext uri="{FF2B5EF4-FFF2-40B4-BE49-F238E27FC236}">
                      <a16:creationId xmlns:a16="http://schemas.microsoft.com/office/drawing/2014/main" id="{F4C27314-ACFD-B3E2-04CB-03190EDC6670}"/>
                    </a:ext>
                  </a:extLst>
                </p:cNvPr>
                <p:cNvSpPr/>
                <p:nvPr/>
              </p:nvSpPr>
              <p:spPr>
                <a:xfrm>
                  <a:off x="6669750" y="3943500"/>
                  <a:ext cx="123800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" h="1321" extrusionOk="0">
                      <a:moveTo>
                        <a:pt x="4862" y="0"/>
                      </a:moveTo>
                      <a:cubicBezTo>
                        <a:pt x="3542" y="0"/>
                        <a:pt x="2248" y="223"/>
                        <a:pt x="1008" y="678"/>
                      </a:cubicBezTo>
                      <a:cubicBezTo>
                        <a:pt x="625" y="812"/>
                        <a:pt x="241" y="982"/>
                        <a:pt x="0" y="1303"/>
                      </a:cubicBezTo>
                      <a:lnTo>
                        <a:pt x="27" y="1321"/>
                      </a:lnTo>
                      <a:cubicBezTo>
                        <a:pt x="268" y="1017"/>
                        <a:pt x="642" y="848"/>
                        <a:pt x="1026" y="705"/>
                      </a:cubicBezTo>
                      <a:cubicBezTo>
                        <a:pt x="2257" y="259"/>
                        <a:pt x="3551" y="36"/>
                        <a:pt x="4862" y="36"/>
                      </a:cubicBezTo>
                      <a:lnTo>
                        <a:pt x="4951" y="36"/>
                      </a:lnTo>
                      <a:lnTo>
                        <a:pt x="49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9360;p40">
                  <a:extLst>
                    <a:ext uri="{FF2B5EF4-FFF2-40B4-BE49-F238E27FC236}">
                      <a16:creationId xmlns:a16="http://schemas.microsoft.com/office/drawing/2014/main" id="{F0E89166-7D85-ED34-AD2F-3307D0779245}"/>
                    </a:ext>
                  </a:extLst>
                </p:cNvPr>
                <p:cNvSpPr/>
                <p:nvPr/>
              </p:nvSpPr>
              <p:spPr>
                <a:xfrm>
                  <a:off x="6679325" y="3937025"/>
                  <a:ext cx="50000" cy="1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" h="617" extrusionOk="0">
                      <a:moveTo>
                        <a:pt x="1990" y="1"/>
                      </a:moveTo>
                      <a:cubicBezTo>
                        <a:pt x="1303" y="90"/>
                        <a:pt x="634" y="286"/>
                        <a:pt x="1" y="580"/>
                      </a:cubicBezTo>
                      <a:lnTo>
                        <a:pt x="19" y="616"/>
                      </a:lnTo>
                      <a:cubicBezTo>
                        <a:pt x="643" y="322"/>
                        <a:pt x="1312" y="125"/>
                        <a:pt x="1999" y="36"/>
                      </a:cubicBezTo>
                      <a:lnTo>
                        <a:pt x="199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9361;p40">
                  <a:extLst>
                    <a:ext uri="{FF2B5EF4-FFF2-40B4-BE49-F238E27FC236}">
                      <a16:creationId xmlns:a16="http://schemas.microsoft.com/office/drawing/2014/main" id="{CA6E26A8-A483-C560-D92F-6328EAE8C575}"/>
                    </a:ext>
                  </a:extLst>
                </p:cNvPr>
                <p:cNvSpPr/>
                <p:nvPr/>
              </p:nvSpPr>
              <p:spPr>
                <a:xfrm>
                  <a:off x="6905700" y="4577775"/>
                  <a:ext cx="43750" cy="10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" h="4292" extrusionOk="0">
                      <a:moveTo>
                        <a:pt x="1713" y="1"/>
                      </a:moveTo>
                      <a:cubicBezTo>
                        <a:pt x="1517" y="1339"/>
                        <a:pt x="955" y="3257"/>
                        <a:pt x="1" y="4265"/>
                      </a:cubicBezTo>
                      <a:lnTo>
                        <a:pt x="27" y="4292"/>
                      </a:lnTo>
                      <a:cubicBezTo>
                        <a:pt x="991" y="3284"/>
                        <a:pt x="1553" y="1348"/>
                        <a:pt x="17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9362;p40">
                <a:extLst>
                  <a:ext uri="{FF2B5EF4-FFF2-40B4-BE49-F238E27FC236}">
                    <a16:creationId xmlns:a16="http://schemas.microsoft.com/office/drawing/2014/main" id="{159D2B32-5009-3FC4-DCD7-E38DF7690170}"/>
                  </a:ext>
                </a:extLst>
              </p:cNvPr>
              <p:cNvGrpSpPr/>
              <p:nvPr/>
            </p:nvGrpSpPr>
            <p:grpSpPr>
              <a:xfrm>
                <a:off x="5314986" y="1728546"/>
                <a:ext cx="1870949" cy="2553943"/>
                <a:chOff x="6559800" y="2732025"/>
                <a:chExt cx="515200" cy="703275"/>
              </a:xfrm>
            </p:grpSpPr>
            <p:sp>
              <p:nvSpPr>
                <p:cNvPr id="188" name="Google Shape;9363;p40">
                  <a:extLst>
                    <a:ext uri="{FF2B5EF4-FFF2-40B4-BE49-F238E27FC236}">
                      <a16:creationId xmlns:a16="http://schemas.microsoft.com/office/drawing/2014/main" id="{A4AB3555-B124-A432-A1AA-E618C00F772D}"/>
                    </a:ext>
                  </a:extLst>
                </p:cNvPr>
                <p:cNvSpPr/>
                <p:nvPr/>
              </p:nvSpPr>
              <p:spPr>
                <a:xfrm>
                  <a:off x="6593900" y="2880325"/>
                  <a:ext cx="419100" cy="55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22093" extrusionOk="0">
                      <a:moveTo>
                        <a:pt x="14337" y="1"/>
                      </a:moveTo>
                      <a:lnTo>
                        <a:pt x="7379" y="1633"/>
                      </a:lnTo>
                      <a:lnTo>
                        <a:pt x="1" y="3373"/>
                      </a:lnTo>
                      <a:cubicBezTo>
                        <a:pt x="1892" y="9636"/>
                        <a:pt x="4221" y="16674"/>
                        <a:pt x="6549" y="21947"/>
                      </a:cubicBezTo>
                      <a:cubicBezTo>
                        <a:pt x="6549" y="21947"/>
                        <a:pt x="7006" y="22092"/>
                        <a:pt x="8005" y="22092"/>
                      </a:cubicBezTo>
                      <a:cubicBezTo>
                        <a:pt x="8872" y="22092"/>
                        <a:pt x="10146" y="21982"/>
                        <a:pt x="11884" y="21572"/>
                      </a:cubicBezTo>
                      <a:cubicBezTo>
                        <a:pt x="15622" y="20689"/>
                        <a:pt x="16764" y="19547"/>
                        <a:pt x="16764" y="19547"/>
                      </a:cubicBezTo>
                      <a:cubicBezTo>
                        <a:pt x="16496" y="13784"/>
                        <a:pt x="15443" y="6442"/>
                        <a:pt x="143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9364;p40">
                  <a:extLst>
                    <a:ext uri="{FF2B5EF4-FFF2-40B4-BE49-F238E27FC236}">
                      <a16:creationId xmlns:a16="http://schemas.microsoft.com/office/drawing/2014/main" id="{988E7E85-C284-EEA3-7267-5C88E460FFE7}"/>
                    </a:ext>
                  </a:extLst>
                </p:cNvPr>
                <p:cNvSpPr/>
                <p:nvPr/>
              </p:nvSpPr>
              <p:spPr>
                <a:xfrm>
                  <a:off x="6592350" y="2878775"/>
                  <a:ext cx="423325" cy="5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3" h="22261" extrusionOk="0">
                      <a:moveTo>
                        <a:pt x="14435" y="0"/>
                      </a:moveTo>
                      <a:lnTo>
                        <a:pt x="14390" y="9"/>
                      </a:lnTo>
                      <a:lnTo>
                        <a:pt x="7441" y="1695"/>
                      </a:lnTo>
                      <a:lnTo>
                        <a:pt x="14363" y="118"/>
                      </a:lnTo>
                      <a:lnTo>
                        <a:pt x="14363" y="118"/>
                      </a:lnTo>
                      <a:cubicBezTo>
                        <a:pt x="14628" y="1723"/>
                        <a:pt x="14884" y="3328"/>
                        <a:pt x="15122" y="4934"/>
                      </a:cubicBezTo>
                      <a:cubicBezTo>
                        <a:pt x="15363" y="6557"/>
                        <a:pt x="15595" y="8181"/>
                        <a:pt x="15800" y="9814"/>
                      </a:cubicBezTo>
                      <a:cubicBezTo>
                        <a:pt x="16208" y="13057"/>
                        <a:pt x="16564" y="16309"/>
                        <a:pt x="16717" y="19570"/>
                      </a:cubicBezTo>
                      <a:lnTo>
                        <a:pt x="16717" y="19570"/>
                      </a:lnTo>
                      <a:cubicBezTo>
                        <a:pt x="16572" y="19691"/>
                        <a:pt x="16400" y="19806"/>
                        <a:pt x="16228" y="19912"/>
                      </a:cubicBezTo>
                      <a:cubicBezTo>
                        <a:pt x="16041" y="20028"/>
                        <a:pt x="15853" y="20135"/>
                        <a:pt x="15657" y="20242"/>
                      </a:cubicBezTo>
                      <a:cubicBezTo>
                        <a:pt x="15264" y="20438"/>
                        <a:pt x="14854" y="20617"/>
                        <a:pt x="14444" y="20769"/>
                      </a:cubicBezTo>
                      <a:cubicBezTo>
                        <a:pt x="13614" y="21090"/>
                        <a:pt x="12758" y="21331"/>
                        <a:pt x="11892" y="21536"/>
                      </a:cubicBezTo>
                      <a:cubicBezTo>
                        <a:pt x="11027" y="21732"/>
                        <a:pt x="10153" y="21893"/>
                        <a:pt x="9269" y="21982"/>
                      </a:cubicBezTo>
                      <a:cubicBezTo>
                        <a:pt x="8889" y="22021"/>
                        <a:pt x="8501" y="22046"/>
                        <a:pt x="8113" y="22046"/>
                      </a:cubicBezTo>
                      <a:cubicBezTo>
                        <a:pt x="8055" y="22046"/>
                        <a:pt x="7998" y="22045"/>
                        <a:pt x="7940" y="22044"/>
                      </a:cubicBezTo>
                      <a:cubicBezTo>
                        <a:pt x="7726" y="22044"/>
                        <a:pt x="7503" y="22035"/>
                        <a:pt x="7289" y="22017"/>
                      </a:cubicBezTo>
                      <a:cubicBezTo>
                        <a:pt x="7082" y="21993"/>
                        <a:pt x="6876" y="21968"/>
                        <a:pt x="6691" y="21922"/>
                      </a:cubicBezTo>
                      <a:lnTo>
                        <a:pt x="6691" y="21922"/>
                      </a:lnTo>
                      <a:cubicBezTo>
                        <a:pt x="5378" y="18938"/>
                        <a:pt x="4242" y="15874"/>
                        <a:pt x="3167" y="12784"/>
                      </a:cubicBezTo>
                      <a:cubicBezTo>
                        <a:pt x="2085" y="9705"/>
                        <a:pt x="1091" y="6591"/>
                        <a:pt x="132" y="3467"/>
                      </a:cubicBezTo>
                      <a:lnTo>
                        <a:pt x="132" y="3467"/>
                      </a:lnTo>
                      <a:lnTo>
                        <a:pt x="7441" y="1695"/>
                      </a:lnTo>
                      <a:lnTo>
                        <a:pt x="7441" y="1695"/>
                      </a:lnTo>
                      <a:lnTo>
                        <a:pt x="54" y="3382"/>
                      </a:lnTo>
                      <a:lnTo>
                        <a:pt x="1" y="3390"/>
                      </a:lnTo>
                      <a:lnTo>
                        <a:pt x="18" y="3444"/>
                      </a:lnTo>
                      <a:cubicBezTo>
                        <a:pt x="482" y="5023"/>
                        <a:pt x="964" y="6593"/>
                        <a:pt x="1455" y="8163"/>
                      </a:cubicBezTo>
                      <a:cubicBezTo>
                        <a:pt x="1954" y="9724"/>
                        <a:pt x="2463" y="11286"/>
                        <a:pt x="2998" y="12847"/>
                      </a:cubicBezTo>
                      <a:cubicBezTo>
                        <a:pt x="3524" y="14399"/>
                        <a:pt x="4077" y="15942"/>
                        <a:pt x="4666" y="17486"/>
                      </a:cubicBezTo>
                      <a:cubicBezTo>
                        <a:pt x="5246" y="19020"/>
                        <a:pt x="5862" y="20546"/>
                        <a:pt x="6522" y="22053"/>
                      </a:cubicBezTo>
                      <a:lnTo>
                        <a:pt x="6540" y="22098"/>
                      </a:lnTo>
                      <a:lnTo>
                        <a:pt x="6584" y="22107"/>
                      </a:lnTo>
                      <a:cubicBezTo>
                        <a:pt x="6816" y="22178"/>
                        <a:pt x="7039" y="22205"/>
                        <a:pt x="7262" y="22223"/>
                      </a:cubicBezTo>
                      <a:cubicBezTo>
                        <a:pt x="7494" y="22249"/>
                        <a:pt x="7717" y="22258"/>
                        <a:pt x="7940" y="22258"/>
                      </a:cubicBezTo>
                      <a:cubicBezTo>
                        <a:pt x="7999" y="22259"/>
                        <a:pt x="8058" y="22260"/>
                        <a:pt x="8116" y="22260"/>
                      </a:cubicBezTo>
                      <a:cubicBezTo>
                        <a:pt x="8510" y="22260"/>
                        <a:pt x="8899" y="22235"/>
                        <a:pt x="9287" y="22196"/>
                      </a:cubicBezTo>
                      <a:cubicBezTo>
                        <a:pt x="10188" y="22107"/>
                        <a:pt x="11072" y="21955"/>
                        <a:pt x="11946" y="21750"/>
                      </a:cubicBezTo>
                      <a:cubicBezTo>
                        <a:pt x="12811" y="21545"/>
                        <a:pt x="13676" y="21295"/>
                        <a:pt x="14515" y="20974"/>
                      </a:cubicBezTo>
                      <a:cubicBezTo>
                        <a:pt x="14934" y="20813"/>
                        <a:pt x="15354" y="20635"/>
                        <a:pt x="15755" y="20430"/>
                      </a:cubicBezTo>
                      <a:cubicBezTo>
                        <a:pt x="16157" y="20215"/>
                        <a:pt x="16540" y="20001"/>
                        <a:pt x="16897" y="19680"/>
                      </a:cubicBezTo>
                      <a:lnTo>
                        <a:pt x="16933" y="19653"/>
                      </a:lnTo>
                      <a:lnTo>
                        <a:pt x="16933" y="19600"/>
                      </a:lnTo>
                      <a:cubicBezTo>
                        <a:pt x="16852" y="17958"/>
                        <a:pt x="16719" y="16317"/>
                        <a:pt x="16549" y="14684"/>
                      </a:cubicBezTo>
                      <a:cubicBezTo>
                        <a:pt x="16388" y="13052"/>
                        <a:pt x="16192" y="11419"/>
                        <a:pt x="15978" y="9787"/>
                      </a:cubicBezTo>
                      <a:cubicBezTo>
                        <a:pt x="15755" y="8163"/>
                        <a:pt x="15514" y="6531"/>
                        <a:pt x="15264" y="4916"/>
                      </a:cubicBezTo>
                      <a:cubicBezTo>
                        <a:pt x="15006" y="3292"/>
                        <a:pt x="14738" y="1669"/>
                        <a:pt x="14444" y="54"/>
                      </a:cubicBezTo>
                      <a:lnTo>
                        <a:pt x="144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9365;p40">
                  <a:extLst>
                    <a:ext uri="{FF2B5EF4-FFF2-40B4-BE49-F238E27FC236}">
                      <a16:creationId xmlns:a16="http://schemas.microsoft.com/office/drawing/2014/main" id="{49DEE561-EF77-6497-262B-055F4890BC48}"/>
                    </a:ext>
                  </a:extLst>
                </p:cNvPr>
                <p:cNvSpPr/>
                <p:nvPr/>
              </p:nvSpPr>
              <p:spPr>
                <a:xfrm>
                  <a:off x="6561575" y="2737350"/>
                  <a:ext cx="406825" cy="2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3" h="9280" extrusionOk="0">
                      <a:moveTo>
                        <a:pt x="11263" y="0"/>
                      </a:moveTo>
                      <a:cubicBezTo>
                        <a:pt x="10252" y="0"/>
                        <a:pt x="8838" y="154"/>
                        <a:pt x="6870" y="617"/>
                      </a:cubicBezTo>
                      <a:cubicBezTo>
                        <a:pt x="991" y="2000"/>
                        <a:pt x="768" y="3650"/>
                        <a:pt x="768" y="3650"/>
                      </a:cubicBezTo>
                      <a:cubicBezTo>
                        <a:pt x="741" y="4087"/>
                        <a:pt x="759" y="4560"/>
                        <a:pt x="884" y="4988"/>
                      </a:cubicBezTo>
                      <a:cubicBezTo>
                        <a:pt x="678" y="5051"/>
                        <a:pt x="330" y="5292"/>
                        <a:pt x="250" y="5479"/>
                      </a:cubicBezTo>
                      <a:cubicBezTo>
                        <a:pt x="197" y="5595"/>
                        <a:pt x="188" y="5720"/>
                        <a:pt x="197" y="5845"/>
                      </a:cubicBezTo>
                      <a:cubicBezTo>
                        <a:pt x="197" y="6086"/>
                        <a:pt x="215" y="6353"/>
                        <a:pt x="268" y="6594"/>
                      </a:cubicBezTo>
                      <a:cubicBezTo>
                        <a:pt x="63" y="6639"/>
                        <a:pt x="0" y="7058"/>
                        <a:pt x="36" y="7210"/>
                      </a:cubicBezTo>
                      <a:cubicBezTo>
                        <a:pt x="134" y="7700"/>
                        <a:pt x="313" y="8245"/>
                        <a:pt x="429" y="8744"/>
                      </a:cubicBezTo>
                      <a:cubicBezTo>
                        <a:pt x="455" y="8842"/>
                        <a:pt x="518" y="8923"/>
                        <a:pt x="607" y="8958"/>
                      </a:cubicBezTo>
                      <a:cubicBezTo>
                        <a:pt x="1312" y="9235"/>
                        <a:pt x="2088" y="9262"/>
                        <a:pt x="2891" y="9279"/>
                      </a:cubicBezTo>
                      <a:cubicBezTo>
                        <a:pt x="2891" y="9279"/>
                        <a:pt x="5647" y="9270"/>
                        <a:pt x="8734" y="8548"/>
                      </a:cubicBezTo>
                      <a:cubicBezTo>
                        <a:pt x="12106" y="7754"/>
                        <a:pt x="14265" y="6603"/>
                        <a:pt x="14265" y="6603"/>
                      </a:cubicBezTo>
                      <a:cubicBezTo>
                        <a:pt x="15077" y="6175"/>
                        <a:pt x="15684" y="5854"/>
                        <a:pt x="16192" y="5292"/>
                      </a:cubicBezTo>
                      <a:cubicBezTo>
                        <a:pt x="16255" y="5220"/>
                        <a:pt x="16272" y="5113"/>
                        <a:pt x="16255" y="5015"/>
                      </a:cubicBezTo>
                      <a:cubicBezTo>
                        <a:pt x="16130" y="4516"/>
                        <a:pt x="16058" y="3954"/>
                        <a:pt x="15924" y="3472"/>
                      </a:cubicBezTo>
                      <a:cubicBezTo>
                        <a:pt x="15883" y="3329"/>
                        <a:pt x="15667" y="3013"/>
                        <a:pt x="15478" y="3013"/>
                      </a:cubicBezTo>
                      <a:cubicBezTo>
                        <a:pt x="15466" y="3013"/>
                        <a:pt x="15454" y="3014"/>
                        <a:pt x="15443" y="3017"/>
                      </a:cubicBezTo>
                      <a:cubicBezTo>
                        <a:pt x="15380" y="2785"/>
                        <a:pt x="15282" y="2544"/>
                        <a:pt x="15175" y="2321"/>
                      </a:cubicBezTo>
                      <a:cubicBezTo>
                        <a:pt x="15122" y="2205"/>
                        <a:pt x="15059" y="2098"/>
                        <a:pt x="14961" y="2018"/>
                      </a:cubicBezTo>
                      <a:cubicBezTo>
                        <a:pt x="14830" y="1909"/>
                        <a:pt x="14529" y="1847"/>
                        <a:pt x="14305" y="1847"/>
                      </a:cubicBezTo>
                      <a:cubicBezTo>
                        <a:pt x="14254" y="1847"/>
                        <a:pt x="14207" y="1850"/>
                        <a:pt x="14167" y="1857"/>
                      </a:cubicBezTo>
                      <a:cubicBezTo>
                        <a:pt x="14096" y="1429"/>
                        <a:pt x="13899" y="992"/>
                        <a:pt x="13685" y="608"/>
                      </a:cubicBezTo>
                      <a:cubicBezTo>
                        <a:pt x="13685" y="608"/>
                        <a:pt x="13271" y="0"/>
                        <a:pt x="112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9366;p40">
                  <a:extLst>
                    <a:ext uri="{FF2B5EF4-FFF2-40B4-BE49-F238E27FC236}">
                      <a16:creationId xmlns:a16="http://schemas.microsoft.com/office/drawing/2014/main" id="{E7E7D2DB-A949-CE8B-5F1A-0936A47AFB3E}"/>
                    </a:ext>
                  </a:extLst>
                </p:cNvPr>
                <p:cNvSpPr/>
                <p:nvPr/>
              </p:nvSpPr>
              <p:spPr>
                <a:xfrm>
                  <a:off x="6559800" y="2736250"/>
                  <a:ext cx="410825" cy="23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3" h="9422" extrusionOk="0">
                      <a:moveTo>
                        <a:pt x="11510" y="1"/>
                      </a:moveTo>
                      <a:cubicBezTo>
                        <a:pt x="11133" y="1"/>
                        <a:pt x="10757" y="26"/>
                        <a:pt x="10384" y="54"/>
                      </a:cubicBezTo>
                      <a:cubicBezTo>
                        <a:pt x="9804" y="108"/>
                        <a:pt x="9224" y="188"/>
                        <a:pt x="8653" y="295"/>
                      </a:cubicBezTo>
                      <a:cubicBezTo>
                        <a:pt x="8368" y="358"/>
                        <a:pt x="8074" y="402"/>
                        <a:pt x="7788" y="465"/>
                      </a:cubicBezTo>
                      <a:lnTo>
                        <a:pt x="6941" y="661"/>
                      </a:lnTo>
                      <a:lnTo>
                        <a:pt x="7797" y="483"/>
                      </a:lnTo>
                      <a:cubicBezTo>
                        <a:pt x="8083" y="420"/>
                        <a:pt x="8368" y="385"/>
                        <a:pt x="8653" y="331"/>
                      </a:cubicBezTo>
                      <a:cubicBezTo>
                        <a:pt x="9233" y="233"/>
                        <a:pt x="9813" y="170"/>
                        <a:pt x="10393" y="126"/>
                      </a:cubicBezTo>
                      <a:cubicBezTo>
                        <a:pt x="10696" y="107"/>
                        <a:pt x="10999" y="93"/>
                        <a:pt x="11302" y="93"/>
                      </a:cubicBezTo>
                      <a:cubicBezTo>
                        <a:pt x="11579" y="93"/>
                        <a:pt x="11856" y="105"/>
                        <a:pt x="12133" y="135"/>
                      </a:cubicBezTo>
                      <a:cubicBezTo>
                        <a:pt x="12275" y="162"/>
                        <a:pt x="12418" y="179"/>
                        <a:pt x="12561" y="197"/>
                      </a:cubicBezTo>
                      <a:cubicBezTo>
                        <a:pt x="12695" y="233"/>
                        <a:pt x="12837" y="260"/>
                        <a:pt x="12971" y="304"/>
                      </a:cubicBezTo>
                      <a:cubicBezTo>
                        <a:pt x="13114" y="340"/>
                        <a:pt x="13248" y="393"/>
                        <a:pt x="13373" y="456"/>
                      </a:cubicBezTo>
                      <a:cubicBezTo>
                        <a:pt x="13498" y="518"/>
                        <a:pt x="13622" y="608"/>
                        <a:pt x="13703" y="697"/>
                      </a:cubicBezTo>
                      <a:lnTo>
                        <a:pt x="13694" y="688"/>
                      </a:lnTo>
                      <a:lnTo>
                        <a:pt x="13694" y="688"/>
                      </a:lnTo>
                      <a:cubicBezTo>
                        <a:pt x="13917" y="1071"/>
                        <a:pt x="14095" y="1482"/>
                        <a:pt x="14167" y="1919"/>
                      </a:cubicBezTo>
                      <a:lnTo>
                        <a:pt x="14185" y="1981"/>
                      </a:lnTo>
                      <a:lnTo>
                        <a:pt x="14256" y="1972"/>
                      </a:lnTo>
                      <a:cubicBezTo>
                        <a:pt x="14294" y="1968"/>
                        <a:pt x="14334" y="1965"/>
                        <a:pt x="14374" y="1965"/>
                      </a:cubicBezTo>
                      <a:cubicBezTo>
                        <a:pt x="14484" y="1965"/>
                        <a:pt x="14600" y="1982"/>
                        <a:pt x="14711" y="2008"/>
                      </a:cubicBezTo>
                      <a:cubicBezTo>
                        <a:pt x="14782" y="2026"/>
                        <a:pt x="14854" y="2053"/>
                        <a:pt x="14916" y="2080"/>
                      </a:cubicBezTo>
                      <a:cubicBezTo>
                        <a:pt x="14978" y="2115"/>
                        <a:pt x="15032" y="2160"/>
                        <a:pt x="15077" y="2213"/>
                      </a:cubicBezTo>
                      <a:cubicBezTo>
                        <a:pt x="15157" y="2338"/>
                        <a:pt x="15210" y="2490"/>
                        <a:pt x="15282" y="2642"/>
                      </a:cubicBezTo>
                      <a:cubicBezTo>
                        <a:pt x="15344" y="2784"/>
                        <a:pt x="15398" y="2936"/>
                        <a:pt x="15433" y="3088"/>
                      </a:cubicBezTo>
                      <a:lnTo>
                        <a:pt x="15451" y="3168"/>
                      </a:lnTo>
                      <a:lnTo>
                        <a:pt x="15532" y="3150"/>
                      </a:lnTo>
                      <a:cubicBezTo>
                        <a:pt x="15539" y="3148"/>
                        <a:pt x="15546" y="3147"/>
                        <a:pt x="15554" y="3147"/>
                      </a:cubicBezTo>
                      <a:cubicBezTo>
                        <a:pt x="15608" y="3147"/>
                        <a:pt x="15682" y="3196"/>
                        <a:pt x="15737" y="3266"/>
                      </a:cubicBezTo>
                      <a:cubicBezTo>
                        <a:pt x="15808" y="3337"/>
                        <a:pt x="15871" y="3427"/>
                        <a:pt x="15906" y="3516"/>
                      </a:cubicBezTo>
                      <a:cubicBezTo>
                        <a:pt x="15960" y="3721"/>
                        <a:pt x="16004" y="3944"/>
                        <a:pt x="16049" y="4158"/>
                      </a:cubicBezTo>
                      <a:cubicBezTo>
                        <a:pt x="16085" y="4381"/>
                        <a:pt x="16129" y="4604"/>
                        <a:pt x="16174" y="4827"/>
                      </a:cubicBezTo>
                      <a:lnTo>
                        <a:pt x="16210" y="4997"/>
                      </a:lnTo>
                      <a:lnTo>
                        <a:pt x="16227" y="5077"/>
                      </a:lnTo>
                      <a:cubicBezTo>
                        <a:pt x="16236" y="5104"/>
                        <a:pt x="16236" y="5113"/>
                        <a:pt x="16236" y="5139"/>
                      </a:cubicBezTo>
                      <a:cubicBezTo>
                        <a:pt x="16236" y="5175"/>
                        <a:pt x="16227" y="5211"/>
                        <a:pt x="16210" y="5246"/>
                      </a:cubicBezTo>
                      <a:cubicBezTo>
                        <a:pt x="16201" y="5255"/>
                        <a:pt x="16201" y="5264"/>
                        <a:pt x="16192" y="5264"/>
                      </a:cubicBezTo>
                      <a:lnTo>
                        <a:pt x="16165" y="5300"/>
                      </a:lnTo>
                      <a:lnTo>
                        <a:pt x="16111" y="5354"/>
                      </a:lnTo>
                      <a:cubicBezTo>
                        <a:pt x="15808" y="5675"/>
                        <a:pt x="15442" y="5924"/>
                        <a:pt x="15050" y="6148"/>
                      </a:cubicBezTo>
                      <a:cubicBezTo>
                        <a:pt x="14666" y="6362"/>
                        <a:pt x="14265" y="6576"/>
                        <a:pt x="13863" y="6763"/>
                      </a:cubicBezTo>
                      <a:cubicBezTo>
                        <a:pt x="12240" y="7512"/>
                        <a:pt x="10527" y="8074"/>
                        <a:pt x="8778" y="8485"/>
                      </a:cubicBezTo>
                      <a:cubicBezTo>
                        <a:pt x="7039" y="8886"/>
                        <a:pt x="5255" y="9127"/>
                        <a:pt x="3461" y="9207"/>
                      </a:cubicBezTo>
                      <a:cubicBezTo>
                        <a:pt x="3303" y="9214"/>
                        <a:pt x="3145" y="9217"/>
                        <a:pt x="2987" y="9217"/>
                      </a:cubicBezTo>
                      <a:cubicBezTo>
                        <a:pt x="2699" y="9217"/>
                        <a:pt x="2411" y="9207"/>
                        <a:pt x="2123" y="9190"/>
                      </a:cubicBezTo>
                      <a:cubicBezTo>
                        <a:pt x="1677" y="9163"/>
                        <a:pt x="1240" y="9100"/>
                        <a:pt x="821" y="8958"/>
                      </a:cubicBezTo>
                      <a:lnTo>
                        <a:pt x="749" y="8922"/>
                      </a:lnTo>
                      <a:lnTo>
                        <a:pt x="714" y="8913"/>
                      </a:lnTo>
                      <a:cubicBezTo>
                        <a:pt x="705" y="8904"/>
                        <a:pt x="696" y="8904"/>
                        <a:pt x="687" y="8895"/>
                      </a:cubicBezTo>
                      <a:cubicBezTo>
                        <a:pt x="651" y="8877"/>
                        <a:pt x="625" y="8851"/>
                        <a:pt x="616" y="8815"/>
                      </a:cubicBezTo>
                      <a:cubicBezTo>
                        <a:pt x="607" y="8797"/>
                        <a:pt x="598" y="8779"/>
                        <a:pt x="589" y="8752"/>
                      </a:cubicBezTo>
                      <a:lnTo>
                        <a:pt x="571" y="8672"/>
                      </a:lnTo>
                      <a:lnTo>
                        <a:pt x="526" y="8512"/>
                      </a:lnTo>
                      <a:cubicBezTo>
                        <a:pt x="473" y="8289"/>
                        <a:pt x="410" y="8074"/>
                        <a:pt x="348" y="7860"/>
                      </a:cubicBezTo>
                      <a:cubicBezTo>
                        <a:pt x="286" y="7646"/>
                        <a:pt x="232" y="7423"/>
                        <a:pt x="187" y="7218"/>
                      </a:cubicBezTo>
                      <a:cubicBezTo>
                        <a:pt x="178" y="7120"/>
                        <a:pt x="196" y="7013"/>
                        <a:pt x="223" y="6915"/>
                      </a:cubicBezTo>
                      <a:cubicBezTo>
                        <a:pt x="250" y="6826"/>
                        <a:pt x="303" y="6727"/>
                        <a:pt x="357" y="6718"/>
                      </a:cubicBezTo>
                      <a:lnTo>
                        <a:pt x="437" y="6701"/>
                      </a:lnTo>
                      <a:lnTo>
                        <a:pt x="419" y="6620"/>
                      </a:lnTo>
                      <a:cubicBezTo>
                        <a:pt x="384" y="6469"/>
                        <a:pt x="366" y="6308"/>
                        <a:pt x="357" y="6148"/>
                      </a:cubicBezTo>
                      <a:cubicBezTo>
                        <a:pt x="348" y="5996"/>
                        <a:pt x="330" y="5826"/>
                        <a:pt x="348" y="5684"/>
                      </a:cubicBezTo>
                      <a:cubicBezTo>
                        <a:pt x="366" y="5612"/>
                        <a:pt x="384" y="5550"/>
                        <a:pt x="428" y="5496"/>
                      </a:cubicBezTo>
                      <a:cubicBezTo>
                        <a:pt x="473" y="5434"/>
                        <a:pt x="526" y="5380"/>
                        <a:pt x="589" y="5336"/>
                      </a:cubicBezTo>
                      <a:cubicBezTo>
                        <a:pt x="705" y="5238"/>
                        <a:pt x="839" y="5148"/>
                        <a:pt x="981" y="5104"/>
                      </a:cubicBezTo>
                      <a:lnTo>
                        <a:pt x="1044" y="5077"/>
                      </a:lnTo>
                      <a:lnTo>
                        <a:pt x="1026" y="5006"/>
                      </a:lnTo>
                      <a:cubicBezTo>
                        <a:pt x="901" y="4586"/>
                        <a:pt x="874" y="4140"/>
                        <a:pt x="901" y="3703"/>
                      </a:cubicBezTo>
                      <a:cubicBezTo>
                        <a:pt x="928" y="3587"/>
                        <a:pt x="1008" y="3462"/>
                        <a:pt x="1088" y="3346"/>
                      </a:cubicBezTo>
                      <a:cubicBezTo>
                        <a:pt x="1178" y="3239"/>
                        <a:pt x="1267" y="3132"/>
                        <a:pt x="1374" y="3034"/>
                      </a:cubicBezTo>
                      <a:cubicBezTo>
                        <a:pt x="1472" y="2927"/>
                        <a:pt x="1597" y="2847"/>
                        <a:pt x="1704" y="2758"/>
                      </a:cubicBezTo>
                      <a:lnTo>
                        <a:pt x="2061" y="2508"/>
                      </a:lnTo>
                      <a:cubicBezTo>
                        <a:pt x="2543" y="2196"/>
                        <a:pt x="3078" y="1946"/>
                        <a:pt x="3613" y="1723"/>
                      </a:cubicBezTo>
                      <a:cubicBezTo>
                        <a:pt x="4148" y="1500"/>
                        <a:pt x="4701" y="1303"/>
                        <a:pt x="5255" y="1134"/>
                      </a:cubicBezTo>
                      <a:cubicBezTo>
                        <a:pt x="5531" y="1054"/>
                        <a:pt x="5808" y="955"/>
                        <a:pt x="6093" y="884"/>
                      </a:cubicBezTo>
                      <a:lnTo>
                        <a:pt x="6941" y="661"/>
                      </a:lnTo>
                      <a:lnTo>
                        <a:pt x="6093" y="866"/>
                      </a:lnTo>
                      <a:cubicBezTo>
                        <a:pt x="5808" y="938"/>
                        <a:pt x="5522" y="1027"/>
                        <a:pt x="5246" y="1098"/>
                      </a:cubicBezTo>
                      <a:cubicBezTo>
                        <a:pt x="4684" y="1259"/>
                        <a:pt x="4130" y="1446"/>
                        <a:pt x="3586" y="1651"/>
                      </a:cubicBezTo>
                      <a:cubicBezTo>
                        <a:pt x="3042" y="1874"/>
                        <a:pt x="2507" y="2106"/>
                        <a:pt x="1998" y="2419"/>
                      </a:cubicBezTo>
                      <a:cubicBezTo>
                        <a:pt x="1882" y="2499"/>
                        <a:pt x="1757" y="2579"/>
                        <a:pt x="1633" y="2668"/>
                      </a:cubicBezTo>
                      <a:cubicBezTo>
                        <a:pt x="1526" y="2758"/>
                        <a:pt x="1401" y="2838"/>
                        <a:pt x="1294" y="2945"/>
                      </a:cubicBezTo>
                      <a:cubicBezTo>
                        <a:pt x="1187" y="3043"/>
                        <a:pt x="1079" y="3159"/>
                        <a:pt x="990" y="3275"/>
                      </a:cubicBezTo>
                      <a:cubicBezTo>
                        <a:pt x="946" y="3337"/>
                        <a:pt x="901" y="3400"/>
                        <a:pt x="865" y="3462"/>
                      </a:cubicBezTo>
                      <a:cubicBezTo>
                        <a:pt x="821" y="3534"/>
                        <a:pt x="794" y="3596"/>
                        <a:pt x="776" y="3685"/>
                      </a:cubicBezTo>
                      <a:lnTo>
                        <a:pt x="776" y="3694"/>
                      </a:lnTo>
                      <a:cubicBezTo>
                        <a:pt x="742" y="4119"/>
                        <a:pt x="757" y="4560"/>
                        <a:pt x="866" y="4986"/>
                      </a:cubicBezTo>
                      <a:lnTo>
                        <a:pt x="866" y="4986"/>
                      </a:lnTo>
                      <a:cubicBezTo>
                        <a:pt x="727" y="5042"/>
                        <a:pt x="606" y="5127"/>
                        <a:pt x="491" y="5211"/>
                      </a:cubicBezTo>
                      <a:cubicBezTo>
                        <a:pt x="428" y="5273"/>
                        <a:pt x="357" y="5327"/>
                        <a:pt x="303" y="5398"/>
                      </a:cubicBezTo>
                      <a:cubicBezTo>
                        <a:pt x="250" y="5470"/>
                        <a:pt x="214" y="5568"/>
                        <a:pt x="196" y="5657"/>
                      </a:cubicBezTo>
                      <a:cubicBezTo>
                        <a:pt x="170" y="5835"/>
                        <a:pt x="187" y="5996"/>
                        <a:pt x="196" y="6156"/>
                      </a:cubicBezTo>
                      <a:cubicBezTo>
                        <a:pt x="204" y="6304"/>
                        <a:pt x="219" y="6444"/>
                        <a:pt x="240" y="6589"/>
                      </a:cubicBezTo>
                      <a:lnTo>
                        <a:pt x="240" y="6589"/>
                      </a:lnTo>
                      <a:cubicBezTo>
                        <a:pt x="193" y="6617"/>
                        <a:pt x="157" y="6656"/>
                        <a:pt x="134" y="6692"/>
                      </a:cubicBezTo>
                      <a:cubicBezTo>
                        <a:pt x="98" y="6745"/>
                        <a:pt x="71" y="6808"/>
                        <a:pt x="54" y="6870"/>
                      </a:cubicBezTo>
                      <a:cubicBezTo>
                        <a:pt x="18" y="6986"/>
                        <a:pt x="0" y="7102"/>
                        <a:pt x="18" y="7236"/>
                      </a:cubicBezTo>
                      <a:cubicBezTo>
                        <a:pt x="54" y="7477"/>
                        <a:pt x="116" y="7682"/>
                        <a:pt x="170" y="7905"/>
                      </a:cubicBezTo>
                      <a:lnTo>
                        <a:pt x="348" y="8556"/>
                      </a:lnTo>
                      <a:lnTo>
                        <a:pt x="384" y="8717"/>
                      </a:lnTo>
                      <a:lnTo>
                        <a:pt x="410" y="8797"/>
                      </a:lnTo>
                      <a:cubicBezTo>
                        <a:pt x="410" y="8833"/>
                        <a:pt x="428" y="8868"/>
                        <a:pt x="437" y="8895"/>
                      </a:cubicBezTo>
                      <a:cubicBezTo>
                        <a:pt x="473" y="8967"/>
                        <a:pt x="526" y="9020"/>
                        <a:pt x="589" y="9065"/>
                      </a:cubicBezTo>
                      <a:cubicBezTo>
                        <a:pt x="607" y="9074"/>
                        <a:pt x="625" y="9083"/>
                        <a:pt x="642" y="9091"/>
                      </a:cubicBezTo>
                      <a:lnTo>
                        <a:pt x="678" y="9100"/>
                      </a:lnTo>
                      <a:lnTo>
                        <a:pt x="758" y="9136"/>
                      </a:lnTo>
                      <a:cubicBezTo>
                        <a:pt x="1195" y="9288"/>
                        <a:pt x="1659" y="9359"/>
                        <a:pt x="2105" y="9386"/>
                      </a:cubicBezTo>
                      <a:cubicBezTo>
                        <a:pt x="2409" y="9410"/>
                        <a:pt x="2712" y="9422"/>
                        <a:pt x="3015" y="9422"/>
                      </a:cubicBezTo>
                      <a:cubicBezTo>
                        <a:pt x="3167" y="9422"/>
                        <a:pt x="3319" y="9419"/>
                        <a:pt x="3470" y="9413"/>
                      </a:cubicBezTo>
                      <a:cubicBezTo>
                        <a:pt x="5272" y="9332"/>
                        <a:pt x="7066" y="9100"/>
                        <a:pt x="8832" y="8699"/>
                      </a:cubicBezTo>
                      <a:cubicBezTo>
                        <a:pt x="10589" y="8280"/>
                        <a:pt x="12311" y="7709"/>
                        <a:pt x="13953" y="6950"/>
                      </a:cubicBezTo>
                      <a:cubicBezTo>
                        <a:pt x="14363" y="6754"/>
                        <a:pt x="14755" y="6540"/>
                        <a:pt x="15148" y="6317"/>
                      </a:cubicBezTo>
                      <a:cubicBezTo>
                        <a:pt x="15541" y="6085"/>
                        <a:pt x="15924" y="5826"/>
                        <a:pt x="16245" y="5487"/>
                      </a:cubicBezTo>
                      <a:lnTo>
                        <a:pt x="16308" y="5425"/>
                      </a:lnTo>
                      <a:lnTo>
                        <a:pt x="16334" y="5398"/>
                      </a:lnTo>
                      <a:cubicBezTo>
                        <a:pt x="16352" y="5380"/>
                        <a:pt x="16361" y="5362"/>
                        <a:pt x="16370" y="5345"/>
                      </a:cubicBezTo>
                      <a:cubicBezTo>
                        <a:pt x="16415" y="5282"/>
                        <a:pt x="16433" y="5211"/>
                        <a:pt x="16433" y="5139"/>
                      </a:cubicBezTo>
                      <a:cubicBezTo>
                        <a:pt x="16433" y="5104"/>
                        <a:pt x="16424" y="5059"/>
                        <a:pt x="16415" y="5032"/>
                      </a:cubicBezTo>
                      <a:lnTo>
                        <a:pt x="16397" y="4952"/>
                      </a:lnTo>
                      <a:lnTo>
                        <a:pt x="16361" y="4783"/>
                      </a:lnTo>
                      <a:lnTo>
                        <a:pt x="16227" y="4131"/>
                      </a:lnTo>
                      <a:cubicBezTo>
                        <a:pt x="16183" y="3899"/>
                        <a:pt x="16138" y="3685"/>
                        <a:pt x="16067" y="3453"/>
                      </a:cubicBezTo>
                      <a:cubicBezTo>
                        <a:pt x="16022" y="3337"/>
                        <a:pt x="15951" y="3239"/>
                        <a:pt x="15871" y="3150"/>
                      </a:cubicBezTo>
                      <a:cubicBezTo>
                        <a:pt x="15826" y="3105"/>
                        <a:pt x="15772" y="3061"/>
                        <a:pt x="15719" y="3025"/>
                      </a:cubicBezTo>
                      <a:cubicBezTo>
                        <a:pt x="15677" y="3001"/>
                        <a:pt x="15627" y="2981"/>
                        <a:pt x="15575" y="2976"/>
                      </a:cubicBezTo>
                      <a:lnTo>
                        <a:pt x="15575" y="2976"/>
                      </a:lnTo>
                      <a:cubicBezTo>
                        <a:pt x="15534" y="2838"/>
                        <a:pt x="15486" y="2701"/>
                        <a:pt x="15425" y="2570"/>
                      </a:cubicBezTo>
                      <a:cubicBezTo>
                        <a:pt x="15362" y="2427"/>
                        <a:pt x="15300" y="2276"/>
                        <a:pt x="15202" y="2124"/>
                      </a:cubicBezTo>
                      <a:cubicBezTo>
                        <a:pt x="15148" y="2053"/>
                        <a:pt x="15077" y="1981"/>
                        <a:pt x="14987" y="1946"/>
                      </a:cubicBezTo>
                      <a:cubicBezTo>
                        <a:pt x="14907" y="1901"/>
                        <a:pt x="14827" y="1883"/>
                        <a:pt x="14738" y="1857"/>
                      </a:cubicBezTo>
                      <a:cubicBezTo>
                        <a:pt x="14624" y="1838"/>
                        <a:pt x="14506" y="1819"/>
                        <a:pt x="14384" y="1819"/>
                      </a:cubicBezTo>
                      <a:cubicBezTo>
                        <a:pt x="14355" y="1819"/>
                        <a:pt x="14325" y="1820"/>
                        <a:pt x="14296" y="1822"/>
                      </a:cubicBezTo>
                      <a:lnTo>
                        <a:pt x="14296" y="1822"/>
                      </a:lnTo>
                      <a:cubicBezTo>
                        <a:pt x="14209" y="1394"/>
                        <a:pt x="14021" y="998"/>
                        <a:pt x="13810" y="625"/>
                      </a:cubicBezTo>
                      <a:lnTo>
                        <a:pt x="13810" y="616"/>
                      </a:lnTo>
                      <a:cubicBezTo>
                        <a:pt x="13747" y="545"/>
                        <a:pt x="13694" y="501"/>
                        <a:pt x="13622" y="456"/>
                      </a:cubicBezTo>
                      <a:cubicBezTo>
                        <a:pt x="13560" y="411"/>
                        <a:pt x="13498" y="385"/>
                        <a:pt x="13426" y="349"/>
                      </a:cubicBezTo>
                      <a:cubicBezTo>
                        <a:pt x="13292" y="277"/>
                        <a:pt x="13150" y="233"/>
                        <a:pt x="13007" y="188"/>
                      </a:cubicBezTo>
                      <a:cubicBezTo>
                        <a:pt x="12873" y="144"/>
                        <a:pt x="12721" y="126"/>
                        <a:pt x="12579" y="90"/>
                      </a:cubicBezTo>
                      <a:cubicBezTo>
                        <a:pt x="12436" y="63"/>
                        <a:pt x="12284" y="46"/>
                        <a:pt x="12142" y="28"/>
                      </a:cubicBezTo>
                      <a:cubicBezTo>
                        <a:pt x="11931" y="9"/>
                        <a:pt x="11721" y="1"/>
                        <a:pt x="115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9367;p40">
                  <a:extLst>
                    <a:ext uri="{FF2B5EF4-FFF2-40B4-BE49-F238E27FC236}">
                      <a16:creationId xmlns:a16="http://schemas.microsoft.com/office/drawing/2014/main" id="{2347B6C8-5579-5ED5-3B1E-AE52AC29A659}"/>
                    </a:ext>
                  </a:extLst>
                </p:cNvPr>
                <p:cNvSpPr/>
                <p:nvPr/>
              </p:nvSpPr>
              <p:spPr>
                <a:xfrm>
                  <a:off x="6822725" y="2746975"/>
                  <a:ext cx="40850" cy="3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4" h="1459" extrusionOk="0">
                      <a:moveTo>
                        <a:pt x="1223" y="0"/>
                      </a:moveTo>
                      <a:cubicBezTo>
                        <a:pt x="920" y="0"/>
                        <a:pt x="768" y="205"/>
                        <a:pt x="617" y="428"/>
                      </a:cubicBezTo>
                      <a:lnTo>
                        <a:pt x="99" y="1169"/>
                      </a:lnTo>
                      <a:cubicBezTo>
                        <a:pt x="46" y="1240"/>
                        <a:pt x="1" y="1347"/>
                        <a:pt x="54" y="1410"/>
                      </a:cubicBezTo>
                      <a:cubicBezTo>
                        <a:pt x="86" y="1448"/>
                        <a:pt x="136" y="1459"/>
                        <a:pt x="184" y="1459"/>
                      </a:cubicBezTo>
                      <a:cubicBezTo>
                        <a:pt x="204" y="1459"/>
                        <a:pt x="224" y="1457"/>
                        <a:pt x="242" y="1454"/>
                      </a:cubicBezTo>
                      <a:cubicBezTo>
                        <a:pt x="741" y="1365"/>
                        <a:pt x="1205" y="1071"/>
                        <a:pt x="1491" y="651"/>
                      </a:cubicBezTo>
                      <a:cubicBezTo>
                        <a:pt x="1571" y="535"/>
                        <a:pt x="1634" y="402"/>
                        <a:pt x="1607" y="268"/>
                      </a:cubicBezTo>
                      <a:cubicBezTo>
                        <a:pt x="1571" y="98"/>
                        <a:pt x="1393" y="0"/>
                        <a:pt x="12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9368;p40">
                  <a:extLst>
                    <a:ext uri="{FF2B5EF4-FFF2-40B4-BE49-F238E27FC236}">
                      <a16:creationId xmlns:a16="http://schemas.microsoft.com/office/drawing/2014/main" id="{DD909C13-FA18-BF18-AD90-664AF91887E0}"/>
                    </a:ext>
                  </a:extLst>
                </p:cNvPr>
                <p:cNvSpPr/>
                <p:nvPr/>
              </p:nvSpPr>
              <p:spPr>
                <a:xfrm>
                  <a:off x="6870475" y="2778050"/>
                  <a:ext cx="7227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1" h="4254" extrusionOk="0">
                      <a:moveTo>
                        <a:pt x="577" y="0"/>
                      </a:moveTo>
                      <a:cubicBezTo>
                        <a:pt x="409" y="0"/>
                        <a:pt x="239" y="103"/>
                        <a:pt x="232" y="274"/>
                      </a:cubicBezTo>
                      <a:lnTo>
                        <a:pt x="0" y="390"/>
                      </a:lnTo>
                      <a:cubicBezTo>
                        <a:pt x="205" y="595"/>
                        <a:pt x="277" y="898"/>
                        <a:pt x="330" y="1184"/>
                      </a:cubicBezTo>
                      <a:cubicBezTo>
                        <a:pt x="348" y="1246"/>
                        <a:pt x="357" y="1317"/>
                        <a:pt x="393" y="1380"/>
                      </a:cubicBezTo>
                      <a:cubicBezTo>
                        <a:pt x="437" y="1460"/>
                        <a:pt x="517" y="1514"/>
                        <a:pt x="589" y="1576"/>
                      </a:cubicBezTo>
                      <a:cubicBezTo>
                        <a:pt x="856" y="1808"/>
                        <a:pt x="1044" y="2156"/>
                        <a:pt x="1080" y="2513"/>
                      </a:cubicBezTo>
                      <a:cubicBezTo>
                        <a:pt x="1088" y="2584"/>
                        <a:pt x="1088" y="2665"/>
                        <a:pt x="1133" y="2727"/>
                      </a:cubicBezTo>
                      <a:cubicBezTo>
                        <a:pt x="1187" y="2798"/>
                        <a:pt x="1276" y="2825"/>
                        <a:pt x="1347" y="2861"/>
                      </a:cubicBezTo>
                      <a:cubicBezTo>
                        <a:pt x="1552" y="2986"/>
                        <a:pt x="1642" y="3235"/>
                        <a:pt x="1695" y="3467"/>
                      </a:cubicBezTo>
                      <a:cubicBezTo>
                        <a:pt x="1740" y="3673"/>
                        <a:pt x="1784" y="3878"/>
                        <a:pt x="1811" y="4083"/>
                      </a:cubicBezTo>
                      <a:cubicBezTo>
                        <a:pt x="1829" y="4163"/>
                        <a:pt x="1891" y="4226"/>
                        <a:pt x="1963" y="4244"/>
                      </a:cubicBezTo>
                      <a:cubicBezTo>
                        <a:pt x="1990" y="4250"/>
                        <a:pt x="2017" y="4253"/>
                        <a:pt x="2044" y="4253"/>
                      </a:cubicBezTo>
                      <a:cubicBezTo>
                        <a:pt x="2087" y="4253"/>
                        <a:pt x="2129" y="4246"/>
                        <a:pt x="2168" y="4235"/>
                      </a:cubicBezTo>
                      <a:cubicBezTo>
                        <a:pt x="2534" y="4137"/>
                        <a:pt x="2890" y="3789"/>
                        <a:pt x="2801" y="3423"/>
                      </a:cubicBezTo>
                      <a:cubicBezTo>
                        <a:pt x="2712" y="3048"/>
                        <a:pt x="2560" y="2709"/>
                        <a:pt x="2266" y="2477"/>
                      </a:cubicBezTo>
                      <a:cubicBezTo>
                        <a:pt x="2212" y="2442"/>
                        <a:pt x="2168" y="2406"/>
                        <a:pt x="2132" y="2361"/>
                      </a:cubicBezTo>
                      <a:cubicBezTo>
                        <a:pt x="2097" y="2308"/>
                        <a:pt x="2079" y="2245"/>
                        <a:pt x="2061" y="2183"/>
                      </a:cubicBezTo>
                      <a:cubicBezTo>
                        <a:pt x="2007" y="1951"/>
                        <a:pt x="1972" y="1710"/>
                        <a:pt x="1873" y="1487"/>
                      </a:cubicBezTo>
                      <a:cubicBezTo>
                        <a:pt x="1775" y="1264"/>
                        <a:pt x="1615" y="1059"/>
                        <a:pt x="1383" y="987"/>
                      </a:cubicBezTo>
                      <a:cubicBezTo>
                        <a:pt x="1320" y="970"/>
                        <a:pt x="1258" y="952"/>
                        <a:pt x="1204" y="916"/>
                      </a:cubicBezTo>
                      <a:cubicBezTo>
                        <a:pt x="1115" y="845"/>
                        <a:pt x="1097" y="720"/>
                        <a:pt x="1080" y="604"/>
                      </a:cubicBezTo>
                      <a:cubicBezTo>
                        <a:pt x="1044" y="381"/>
                        <a:pt x="955" y="149"/>
                        <a:pt x="749" y="42"/>
                      </a:cubicBezTo>
                      <a:cubicBezTo>
                        <a:pt x="697" y="13"/>
                        <a:pt x="637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9369;p40">
                  <a:extLst>
                    <a:ext uri="{FF2B5EF4-FFF2-40B4-BE49-F238E27FC236}">
                      <a16:creationId xmlns:a16="http://schemas.microsoft.com/office/drawing/2014/main" id="{4B5DAFEA-60E9-D270-4256-65F24F843CC7}"/>
                    </a:ext>
                  </a:extLst>
                </p:cNvPr>
                <p:cNvSpPr/>
                <p:nvPr/>
              </p:nvSpPr>
              <p:spPr>
                <a:xfrm>
                  <a:off x="6870025" y="2777500"/>
                  <a:ext cx="731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4293" extrusionOk="0">
                      <a:moveTo>
                        <a:pt x="590" y="0"/>
                      </a:moveTo>
                      <a:cubicBezTo>
                        <a:pt x="520" y="0"/>
                        <a:pt x="448" y="18"/>
                        <a:pt x="384" y="55"/>
                      </a:cubicBezTo>
                      <a:cubicBezTo>
                        <a:pt x="286" y="108"/>
                        <a:pt x="232" y="198"/>
                        <a:pt x="223" y="287"/>
                      </a:cubicBezTo>
                      <a:lnTo>
                        <a:pt x="268" y="296"/>
                      </a:lnTo>
                      <a:cubicBezTo>
                        <a:pt x="268" y="207"/>
                        <a:pt x="321" y="135"/>
                        <a:pt x="402" y="91"/>
                      </a:cubicBezTo>
                      <a:cubicBezTo>
                        <a:pt x="461" y="56"/>
                        <a:pt x="535" y="38"/>
                        <a:pt x="605" y="38"/>
                      </a:cubicBezTo>
                      <a:cubicBezTo>
                        <a:pt x="661" y="38"/>
                        <a:pt x="715" y="49"/>
                        <a:pt x="759" y="73"/>
                      </a:cubicBezTo>
                      <a:cubicBezTo>
                        <a:pt x="982" y="198"/>
                        <a:pt x="1053" y="474"/>
                        <a:pt x="1080" y="635"/>
                      </a:cubicBezTo>
                      <a:lnTo>
                        <a:pt x="1089" y="653"/>
                      </a:lnTo>
                      <a:cubicBezTo>
                        <a:pt x="1098" y="760"/>
                        <a:pt x="1115" y="885"/>
                        <a:pt x="1205" y="947"/>
                      </a:cubicBezTo>
                      <a:cubicBezTo>
                        <a:pt x="1249" y="983"/>
                        <a:pt x="1303" y="1000"/>
                        <a:pt x="1347" y="1009"/>
                      </a:cubicBezTo>
                      <a:cubicBezTo>
                        <a:pt x="1365" y="1018"/>
                        <a:pt x="1383" y="1018"/>
                        <a:pt x="1392" y="1027"/>
                      </a:cubicBezTo>
                      <a:cubicBezTo>
                        <a:pt x="1668" y="1116"/>
                        <a:pt x="1811" y="1375"/>
                        <a:pt x="1874" y="1518"/>
                      </a:cubicBezTo>
                      <a:cubicBezTo>
                        <a:pt x="1945" y="1687"/>
                        <a:pt x="1981" y="1866"/>
                        <a:pt x="2025" y="2044"/>
                      </a:cubicBezTo>
                      <a:cubicBezTo>
                        <a:pt x="2034" y="2098"/>
                        <a:pt x="2052" y="2151"/>
                        <a:pt x="2061" y="2214"/>
                      </a:cubicBezTo>
                      <a:cubicBezTo>
                        <a:pt x="2079" y="2276"/>
                        <a:pt x="2097" y="2339"/>
                        <a:pt x="2132" y="2392"/>
                      </a:cubicBezTo>
                      <a:cubicBezTo>
                        <a:pt x="2159" y="2437"/>
                        <a:pt x="2204" y="2464"/>
                        <a:pt x="2239" y="2499"/>
                      </a:cubicBezTo>
                      <a:lnTo>
                        <a:pt x="2266" y="2517"/>
                      </a:lnTo>
                      <a:cubicBezTo>
                        <a:pt x="2525" y="2713"/>
                        <a:pt x="2694" y="3017"/>
                        <a:pt x="2801" y="3445"/>
                      </a:cubicBezTo>
                      <a:cubicBezTo>
                        <a:pt x="2882" y="3793"/>
                        <a:pt x="2543" y="4141"/>
                        <a:pt x="2177" y="4239"/>
                      </a:cubicBezTo>
                      <a:cubicBezTo>
                        <a:pt x="2138" y="4254"/>
                        <a:pt x="2101" y="4260"/>
                        <a:pt x="2067" y="4260"/>
                      </a:cubicBezTo>
                      <a:cubicBezTo>
                        <a:pt x="2040" y="4260"/>
                        <a:pt x="2014" y="4256"/>
                        <a:pt x="1990" y="4248"/>
                      </a:cubicBezTo>
                      <a:cubicBezTo>
                        <a:pt x="1918" y="4230"/>
                        <a:pt x="1856" y="4167"/>
                        <a:pt x="1847" y="4105"/>
                      </a:cubicBezTo>
                      <a:cubicBezTo>
                        <a:pt x="1820" y="3891"/>
                        <a:pt x="1776" y="3686"/>
                        <a:pt x="1731" y="3481"/>
                      </a:cubicBezTo>
                      <a:cubicBezTo>
                        <a:pt x="1677" y="3249"/>
                        <a:pt x="1588" y="2990"/>
                        <a:pt x="1383" y="2874"/>
                      </a:cubicBezTo>
                      <a:cubicBezTo>
                        <a:pt x="1356" y="2856"/>
                        <a:pt x="1338" y="2847"/>
                        <a:pt x="1312" y="2838"/>
                      </a:cubicBezTo>
                      <a:cubicBezTo>
                        <a:pt x="1258" y="2811"/>
                        <a:pt x="1205" y="2785"/>
                        <a:pt x="1169" y="2740"/>
                      </a:cubicBezTo>
                      <a:cubicBezTo>
                        <a:pt x="1133" y="2687"/>
                        <a:pt x="1124" y="2624"/>
                        <a:pt x="1115" y="2553"/>
                      </a:cubicBezTo>
                      <a:lnTo>
                        <a:pt x="1115" y="2535"/>
                      </a:lnTo>
                      <a:cubicBezTo>
                        <a:pt x="1080" y="2169"/>
                        <a:pt x="892" y="1821"/>
                        <a:pt x="616" y="1580"/>
                      </a:cubicBezTo>
                      <a:cubicBezTo>
                        <a:pt x="607" y="1571"/>
                        <a:pt x="589" y="1563"/>
                        <a:pt x="580" y="1554"/>
                      </a:cubicBezTo>
                      <a:cubicBezTo>
                        <a:pt x="527" y="1500"/>
                        <a:pt x="464" y="1455"/>
                        <a:pt x="428" y="1393"/>
                      </a:cubicBezTo>
                      <a:cubicBezTo>
                        <a:pt x="393" y="1331"/>
                        <a:pt x="384" y="1268"/>
                        <a:pt x="375" y="1197"/>
                      </a:cubicBezTo>
                      <a:cubicBezTo>
                        <a:pt x="312" y="902"/>
                        <a:pt x="241" y="608"/>
                        <a:pt x="27" y="403"/>
                      </a:cubicBezTo>
                      <a:lnTo>
                        <a:pt x="0" y="430"/>
                      </a:lnTo>
                      <a:cubicBezTo>
                        <a:pt x="205" y="626"/>
                        <a:pt x="277" y="920"/>
                        <a:pt x="330" y="1206"/>
                      </a:cubicBezTo>
                      <a:cubicBezTo>
                        <a:pt x="348" y="1277"/>
                        <a:pt x="357" y="1348"/>
                        <a:pt x="393" y="1411"/>
                      </a:cubicBezTo>
                      <a:cubicBezTo>
                        <a:pt x="437" y="1473"/>
                        <a:pt x="500" y="1527"/>
                        <a:pt x="553" y="1580"/>
                      </a:cubicBezTo>
                      <a:cubicBezTo>
                        <a:pt x="571" y="1589"/>
                        <a:pt x="580" y="1598"/>
                        <a:pt x="589" y="1607"/>
                      </a:cubicBezTo>
                      <a:cubicBezTo>
                        <a:pt x="866" y="1848"/>
                        <a:pt x="1044" y="2178"/>
                        <a:pt x="1080" y="2535"/>
                      </a:cubicBezTo>
                      <a:lnTo>
                        <a:pt x="1080" y="2562"/>
                      </a:lnTo>
                      <a:cubicBezTo>
                        <a:pt x="1089" y="2633"/>
                        <a:pt x="1098" y="2704"/>
                        <a:pt x="1142" y="2758"/>
                      </a:cubicBezTo>
                      <a:cubicBezTo>
                        <a:pt x="1178" y="2811"/>
                        <a:pt x="1240" y="2838"/>
                        <a:pt x="1294" y="2874"/>
                      </a:cubicBezTo>
                      <a:cubicBezTo>
                        <a:pt x="1321" y="2883"/>
                        <a:pt x="1338" y="2892"/>
                        <a:pt x="1356" y="2901"/>
                      </a:cubicBezTo>
                      <a:cubicBezTo>
                        <a:pt x="1561" y="3017"/>
                        <a:pt x="1642" y="3266"/>
                        <a:pt x="1695" y="3489"/>
                      </a:cubicBezTo>
                      <a:cubicBezTo>
                        <a:pt x="1740" y="3695"/>
                        <a:pt x="1784" y="3900"/>
                        <a:pt x="1811" y="4105"/>
                      </a:cubicBezTo>
                      <a:cubicBezTo>
                        <a:pt x="1829" y="4185"/>
                        <a:pt x="1891" y="4257"/>
                        <a:pt x="1981" y="4283"/>
                      </a:cubicBezTo>
                      <a:cubicBezTo>
                        <a:pt x="2007" y="4292"/>
                        <a:pt x="2034" y="4292"/>
                        <a:pt x="2061" y="4292"/>
                      </a:cubicBezTo>
                      <a:cubicBezTo>
                        <a:pt x="2097" y="4292"/>
                        <a:pt x="2141" y="4292"/>
                        <a:pt x="2186" y="4274"/>
                      </a:cubicBezTo>
                      <a:cubicBezTo>
                        <a:pt x="2569" y="4167"/>
                        <a:pt x="2926" y="3820"/>
                        <a:pt x="2837" y="3436"/>
                      </a:cubicBezTo>
                      <a:cubicBezTo>
                        <a:pt x="2730" y="2999"/>
                        <a:pt x="2552" y="2687"/>
                        <a:pt x="2293" y="2481"/>
                      </a:cubicBezTo>
                      <a:lnTo>
                        <a:pt x="2266" y="2464"/>
                      </a:lnTo>
                      <a:cubicBezTo>
                        <a:pt x="2230" y="2437"/>
                        <a:pt x="2186" y="2410"/>
                        <a:pt x="2159" y="2374"/>
                      </a:cubicBezTo>
                      <a:cubicBezTo>
                        <a:pt x="2132" y="2321"/>
                        <a:pt x="2115" y="2267"/>
                        <a:pt x="2097" y="2205"/>
                      </a:cubicBezTo>
                      <a:cubicBezTo>
                        <a:pt x="2088" y="2151"/>
                        <a:pt x="2070" y="2089"/>
                        <a:pt x="2061" y="2035"/>
                      </a:cubicBezTo>
                      <a:cubicBezTo>
                        <a:pt x="2025" y="1857"/>
                        <a:pt x="1981" y="1670"/>
                        <a:pt x="1909" y="1500"/>
                      </a:cubicBezTo>
                      <a:cubicBezTo>
                        <a:pt x="1838" y="1348"/>
                        <a:pt x="1686" y="1090"/>
                        <a:pt x="1410" y="992"/>
                      </a:cubicBezTo>
                      <a:cubicBezTo>
                        <a:pt x="1392" y="983"/>
                        <a:pt x="1374" y="983"/>
                        <a:pt x="1356" y="974"/>
                      </a:cubicBezTo>
                      <a:cubicBezTo>
                        <a:pt x="1312" y="965"/>
                        <a:pt x="1267" y="947"/>
                        <a:pt x="1231" y="920"/>
                      </a:cubicBezTo>
                      <a:cubicBezTo>
                        <a:pt x="1151" y="858"/>
                        <a:pt x="1133" y="751"/>
                        <a:pt x="1124" y="644"/>
                      </a:cubicBezTo>
                      <a:lnTo>
                        <a:pt x="1115" y="626"/>
                      </a:lnTo>
                      <a:cubicBezTo>
                        <a:pt x="1089" y="465"/>
                        <a:pt x="1017" y="171"/>
                        <a:pt x="776" y="46"/>
                      </a:cubicBezTo>
                      <a:cubicBezTo>
                        <a:pt x="720" y="16"/>
                        <a:pt x="656" y="0"/>
                        <a:pt x="5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9370;p40">
                  <a:extLst>
                    <a:ext uri="{FF2B5EF4-FFF2-40B4-BE49-F238E27FC236}">
                      <a16:creationId xmlns:a16="http://schemas.microsoft.com/office/drawing/2014/main" id="{7AA8A922-6A1A-8E63-BA44-7ECEEC7E6B40}"/>
                    </a:ext>
                  </a:extLst>
                </p:cNvPr>
                <p:cNvSpPr/>
                <p:nvPr/>
              </p:nvSpPr>
              <p:spPr>
                <a:xfrm>
                  <a:off x="6568275" y="2812750"/>
                  <a:ext cx="379375" cy="10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5" h="4215" extrusionOk="0">
                      <a:moveTo>
                        <a:pt x="15175" y="1"/>
                      </a:moveTo>
                      <a:lnTo>
                        <a:pt x="15175" y="1"/>
                      </a:lnTo>
                      <a:cubicBezTo>
                        <a:pt x="14764" y="545"/>
                        <a:pt x="14202" y="946"/>
                        <a:pt x="13640" y="1312"/>
                      </a:cubicBezTo>
                      <a:cubicBezTo>
                        <a:pt x="13060" y="1669"/>
                        <a:pt x="12463" y="1981"/>
                        <a:pt x="11838" y="2240"/>
                      </a:cubicBezTo>
                      <a:cubicBezTo>
                        <a:pt x="10598" y="2775"/>
                        <a:pt x="9296" y="3159"/>
                        <a:pt x="7984" y="3471"/>
                      </a:cubicBezTo>
                      <a:cubicBezTo>
                        <a:pt x="6664" y="3783"/>
                        <a:pt x="5326" y="4015"/>
                        <a:pt x="3979" y="4087"/>
                      </a:cubicBezTo>
                      <a:cubicBezTo>
                        <a:pt x="3696" y="4105"/>
                        <a:pt x="3415" y="4115"/>
                        <a:pt x="3135" y="4115"/>
                      </a:cubicBezTo>
                      <a:cubicBezTo>
                        <a:pt x="2742" y="4115"/>
                        <a:pt x="2349" y="4096"/>
                        <a:pt x="1954" y="4060"/>
                      </a:cubicBezTo>
                      <a:cubicBezTo>
                        <a:pt x="1285" y="3989"/>
                        <a:pt x="607" y="3873"/>
                        <a:pt x="0" y="3578"/>
                      </a:cubicBezTo>
                      <a:lnTo>
                        <a:pt x="0" y="3578"/>
                      </a:lnTo>
                      <a:cubicBezTo>
                        <a:pt x="294" y="3748"/>
                        <a:pt x="616" y="3855"/>
                        <a:pt x="946" y="3944"/>
                      </a:cubicBezTo>
                      <a:cubicBezTo>
                        <a:pt x="1276" y="4024"/>
                        <a:pt x="1606" y="4087"/>
                        <a:pt x="1945" y="4131"/>
                      </a:cubicBezTo>
                      <a:cubicBezTo>
                        <a:pt x="2430" y="4189"/>
                        <a:pt x="2916" y="4214"/>
                        <a:pt x="3405" y="4214"/>
                      </a:cubicBezTo>
                      <a:cubicBezTo>
                        <a:pt x="3598" y="4214"/>
                        <a:pt x="3793" y="4210"/>
                        <a:pt x="3988" y="4203"/>
                      </a:cubicBezTo>
                      <a:cubicBezTo>
                        <a:pt x="5344" y="4149"/>
                        <a:pt x="6691" y="3917"/>
                        <a:pt x="8011" y="3614"/>
                      </a:cubicBezTo>
                      <a:cubicBezTo>
                        <a:pt x="9331" y="3293"/>
                        <a:pt x="10643" y="2900"/>
                        <a:pt x="11883" y="2338"/>
                      </a:cubicBezTo>
                      <a:cubicBezTo>
                        <a:pt x="12507" y="2071"/>
                        <a:pt x="13105" y="1740"/>
                        <a:pt x="13676" y="1375"/>
                      </a:cubicBezTo>
                      <a:cubicBezTo>
                        <a:pt x="13961" y="1187"/>
                        <a:pt x="14229" y="973"/>
                        <a:pt x="14488" y="759"/>
                      </a:cubicBezTo>
                      <a:cubicBezTo>
                        <a:pt x="14738" y="527"/>
                        <a:pt x="14987" y="286"/>
                        <a:pt x="15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9371;p40">
                  <a:extLst>
                    <a:ext uri="{FF2B5EF4-FFF2-40B4-BE49-F238E27FC236}">
                      <a16:creationId xmlns:a16="http://schemas.microsoft.com/office/drawing/2014/main" id="{45F3DF6E-48E3-3BCC-3F9B-AB3F42850B6D}"/>
                    </a:ext>
                  </a:extLst>
                </p:cNvPr>
                <p:cNvSpPr/>
                <p:nvPr/>
              </p:nvSpPr>
              <p:spPr>
                <a:xfrm>
                  <a:off x="6583650" y="2783775"/>
                  <a:ext cx="332100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3955" extrusionOk="0">
                      <a:moveTo>
                        <a:pt x="13284" y="0"/>
                      </a:moveTo>
                      <a:lnTo>
                        <a:pt x="13284" y="0"/>
                      </a:lnTo>
                      <a:cubicBezTo>
                        <a:pt x="12963" y="518"/>
                        <a:pt x="12463" y="892"/>
                        <a:pt x="11955" y="1222"/>
                      </a:cubicBezTo>
                      <a:cubicBezTo>
                        <a:pt x="11446" y="1543"/>
                        <a:pt x="10902" y="1811"/>
                        <a:pt x="10349" y="2052"/>
                      </a:cubicBezTo>
                      <a:cubicBezTo>
                        <a:pt x="9234" y="2516"/>
                        <a:pt x="8065" y="2855"/>
                        <a:pt x="6879" y="3122"/>
                      </a:cubicBezTo>
                      <a:cubicBezTo>
                        <a:pt x="5701" y="3399"/>
                        <a:pt x="4506" y="3631"/>
                        <a:pt x="3301" y="3774"/>
                      </a:cubicBezTo>
                      <a:cubicBezTo>
                        <a:pt x="2823" y="3831"/>
                        <a:pt x="2339" y="3871"/>
                        <a:pt x="1854" y="3871"/>
                      </a:cubicBezTo>
                      <a:cubicBezTo>
                        <a:pt x="1733" y="3871"/>
                        <a:pt x="1612" y="3868"/>
                        <a:pt x="1490" y="3863"/>
                      </a:cubicBezTo>
                      <a:cubicBezTo>
                        <a:pt x="1187" y="3845"/>
                        <a:pt x="884" y="3818"/>
                        <a:pt x="598" y="3738"/>
                      </a:cubicBezTo>
                      <a:cubicBezTo>
                        <a:pt x="456" y="3693"/>
                        <a:pt x="313" y="3640"/>
                        <a:pt x="206" y="3524"/>
                      </a:cubicBezTo>
                      <a:cubicBezTo>
                        <a:pt x="99" y="3417"/>
                        <a:pt x="27" y="3283"/>
                        <a:pt x="1" y="3131"/>
                      </a:cubicBezTo>
                      <a:lnTo>
                        <a:pt x="1" y="3131"/>
                      </a:lnTo>
                      <a:cubicBezTo>
                        <a:pt x="18" y="3283"/>
                        <a:pt x="90" y="3426"/>
                        <a:pt x="188" y="3542"/>
                      </a:cubicBezTo>
                      <a:cubicBezTo>
                        <a:pt x="295" y="3658"/>
                        <a:pt x="438" y="3720"/>
                        <a:pt x="580" y="3774"/>
                      </a:cubicBezTo>
                      <a:cubicBezTo>
                        <a:pt x="875" y="3872"/>
                        <a:pt x="1178" y="3908"/>
                        <a:pt x="1481" y="3934"/>
                      </a:cubicBezTo>
                      <a:cubicBezTo>
                        <a:pt x="1677" y="3948"/>
                        <a:pt x="1871" y="3954"/>
                        <a:pt x="2064" y="3954"/>
                      </a:cubicBezTo>
                      <a:cubicBezTo>
                        <a:pt x="2481" y="3954"/>
                        <a:pt x="2896" y="3926"/>
                        <a:pt x="3310" y="3890"/>
                      </a:cubicBezTo>
                      <a:cubicBezTo>
                        <a:pt x="4524" y="3765"/>
                        <a:pt x="5728" y="3533"/>
                        <a:pt x="6914" y="3265"/>
                      </a:cubicBezTo>
                      <a:cubicBezTo>
                        <a:pt x="8101" y="2980"/>
                        <a:pt x="9278" y="2650"/>
                        <a:pt x="10394" y="2159"/>
                      </a:cubicBezTo>
                      <a:cubicBezTo>
                        <a:pt x="10947" y="1909"/>
                        <a:pt x="11491" y="1624"/>
                        <a:pt x="11999" y="1285"/>
                      </a:cubicBezTo>
                      <a:cubicBezTo>
                        <a:pt x="12124" y="1196"/>
                        <a:pt x="12249" y="1106"/>
                        <a:pt x="12365" y="1008"/>
                      </a:cubicBezTo>
                      <a:cubicBezTo>
                        <a:pt x="12490" y="919"/>
                        <a:pt x="12606" y="812"/>
                        <a:pt x="12713" y="714"/>
                      </a:cubicBezTo>
                      <a:cubicBezTo>
                        <a:pt x="12936" y="500"/>
                        <a:pt x="13150" y="277"/>
                        <a:pt x="13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9372;p40">
                  <a:extLst>
                    <a:ext uri="{FF2B5EF4-FFF2-40B4-BE49-F238E27FC236}">
                      <a16:creationId xmlns:a16="http://schemas.microsoft.com/office/drawing/2014/main" id="{5287F4B0-3E49-165B-2696-789236506757}"/>
                    </a:ext>
                  </a:extLst>
                </p:cNvPr>
                <p:cNvSpPr/>
                <p:nvPr/>
              </p:nvSpPr>
              <p:spPr>
                <a:xfrm>
                  <a:off x="6580525" y="2748100"/>
                  <a:ext cx="317625" cy="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5" h="3742" extrusionOk="0">
                      <a:moveTo>
                        <a:pt x="12704" y="0"/>
                      </a:moveTo>
                      <a:lnTo>
                        <a:pt x="12704" y="0"/>
                      </a:lnTo>
                      <a:cubicBezTo>
                        <a:pt x="12686" y="143"/>
                        <a:pt x="12606" y="267"/>
                        <a:pt x="12526" y="383"/>
                      </a:cubicBezTo>
                      <a:cubicBezTo>
                        <a:pt x="12490" y="446"/>
                        <a:pt x="12437" y="499"/>
                        <a:pt x="12392" y="553"/>
                      </a:cubicBezTo>
                      <a:cubicBezTo>
                        <a:pt x="12347" y="606"/>
                        <a:pt x="12294" y="651"/>
                        <a:pt x="12240" y="705"/>
                      </a:cubicBezTo>
                      <a:cubicBezTo>
                        <a:pt x="12196" y="758"/>
                        <a:pt x="12133" y="794"/>
                        <a:pt x="12080" y="838"/>
                      </a:cubicBezTo>
                      <a:cubicBezTo>
                        <a:pt x="12026" y="883"/>
                        <a:pt x="11973" y="936"/>
                        <a:pt x="11910" y="972"/>
                      </a:cubicBezTo>
                      <a:cubicBezTo>
                        <a:pt x="11794" y="1052"/>
                        <a:pt x="11678" y="1142"/>
                        <a:pt x="11553" y="1213"/>
                      </a:cubicBezTo>
                      <a:cubicBezTo>
                        <a:pt x="11072" y="1507"/>
                        <a:pt x="10545" y="1739"/>
                        <a:pt x="10010" y="1945"/>
                      </a:cubicBezTo>
                      <a:cubicBezTo>
                        <a:pt x="8949" y="2355"/>
                        <a:pt x="7842" y="2667"/>
                        <a:pt x="6727" y="2926"/>
                      </a:cubicBezTo>
                      <a:cubicBezTo>
                        <a:pt x="5612" y="3193"/>
                        <a:pt x="4488" y="3408"/>
                        <a:pt x="3355" y="3550"/>
                      </a:cubicBezTo>
                      <a:cubicBezTo>
                        <a:pt x="2867" y="3612"/>
                        <a:pt x="2372" y="3661"/>
                        <a:pt x="1870" y="3661"/>
                      </a:cubicBezTo>
                      <a:cubicBezTo>
                        <a:pt x="1795" y="3661"/>
                        <a:pt x="1718" y="3660"/>
                        <a:pt x="1642" y="3657"/>
                      </a:cubicBezTo>
                      <a:cubicBezTo>
                        <a:pt x="1366" y="3657"/>
                        <a:pt x="1080" y="3640"/>
                        <a:pt x="795" y="3595"/>
                      </a:cubicBezTo>
                      <a:lnTo>
                        <a:pt x="581" y="3550"/>
                      </a:lnTo>
                      <a:lnTo>
                        <a:pt x="375" y="3488"/>
                      </a:lnTo>
                      <a:cubicBezTo>
                        <a:pt x="251" y="3443"/>
                        <a:pt x="108" y="3390"/>
                        <a:pt x="1" y="3292"/>
                      </a:cubicBezTo>
                      <a:lnTo>
                        <a:pt x="1" y="3292"/>
                      </a:lnTo>
                      <a:cubicBezTo>
                        <a:pt x="215" y="3488"/>
                        <a:pt x="509" y="3568"/>
                        <a:pt x="786" y="3631"/>
                      </a:cubicBezTo>
                      <a:cubicBezTo>
                        <a:pt x="1071" y="3684"/>
                        <a:pt x="1357" y="3720"/>
                        <a:pt x="1642" y="3729"/>
                      </a:cubicBezTo>
                      <a:cubicBezTo>
                        <a:pt x="1787" y="3738"/>
                        <a:pt x="1932" y="3742"/>
                        <a:pt x="2076" y="3742"/>
                      </a:cubicBezTo>
                      <a:cubicBezTo>
                        <a:pt x="2508" y="3742"/>
                        <a:pt x="2936" y="3706"/>
                        <a:pt x="3364" y="3666"/>
                      </a:cubicBezTo>
                      <a:cubicBezTo>
                        <a:pt x="4515" y="3550"/>
                        <a:pt x="5639" y="3327"/>
                        <a:pt x="6763" y="3069"/>
                      </a:cubicBezTo>
                      <a:cubicBezTo>
                        <a:pt x="7878" y="2792"/>
                        <a:pt x="8993" y="2489"/>
                        <a:pt x="10055" y="2052"/>
                      </a:cubicBezTo>
                      <a:cubicBezTo>
                        <a:pt x="10590" y="1829"/>
                        <a:pt x="11116" y="1588"/>
                        <a:pt x="11598" y="1267"/>
                      </a:cubicBezTo>
                      <a:cubicBezTo>
                        <a:pt x="11723" y="1195"/>
                        <a:pt x="11830" y="1106"/>
                        <a:pt x="11946" y="1017"/>
                      </a:cubicBezTo>
                      <a:cubicBezTo>
                        <a:pt x="12008" y="981"/>
                        <a:pt x="12053" y="928"/>
                        <a:pt x="12115" y="883"/>
                      </a:cubicBezTo>
                      <a:cubicBezTo>
                        <a:pt x="12169" y="829"/>
                        <a:pt x="12223" y="785"/>
                        <a:pt x="12267" y="731"/>
                      </a:cubicBezTo>
                      <a:cubicBezTo>
                        <a:pt x="12321" y="678"/>
                        <a:pt x="12374" y="624"/>
                        <a:pt x="12419" y="571"/>
                      </a:cubicBezTo>
                      <a:cubicBezTo>
                        <a:pt x="12463" y="517"/>
                        <a:pt x="12508" y="455"/>
                        <a:pt x="12544" y="401"/>
                      </a:cubicBezTo>
                      <a:cubicBezTo>
                        <a:pt x="12624" y="276"/>
                        <a:pt x="12686" y="143"/>
                        <a:pt x="127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9373;p40">
                  <a:extLst>
                    <a:ext uri="{FF2B5EF4-FFF2-40B4-BE49-F238E27FC236}">
                      <a16:creationId xmlns:a16="http://schemas.microsoft.com/office/drawing/2014/main" id="{90B45D3E-5C7F-5B2C-77AE-BF778DD9CED1}"/>
                    </a:ext>
                  </a:extLst>
                </p:cNvPr>
                <p:cNvSpPr/>
                <p:nvPr/>
              </p:nvSpPr>
              <p:spPr>
                <a:xfrm>
                  <a:off x="6579425" y="2870750"/>
                  <a:ext cx="312925" cy="5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7" h="2389" extrusionOk="0">
                      <a:moveTo>
                        <a:pt x="12516" y="0"/>
                      </a:moveTo>
                      <a:cubicBezTo>
                        <a:pt x="12026" y="232"/>
                        <a:pt x="11535" y="455"/>
                        <a:pt x="11035" y="643"/>
                      </a:cubicBezTo>
                      <a:cubicBezTo>
                        <a:pt x="10786" y="741"/>
                        <a:pt x="10527" y="830"/>
                        <a:pt x="10277" y="928"/>
                      </a:cubicBezTo>
                      <a:cubicBezTo>
                        <a:pt x="10018" y="1008"/>
                        <a:pt x="9769" y="1098"/>
                        <a:pt x="9510" y="1178"/>
                      </a:cubicBezTo>
                      <a:cubicBezTo>
                        <a:pt x="8484" y="1499"/>
                        <a:pt x="7440" y="1758"/>
                        <a:pt x="6388" y="1945"/>
                      </a:cubicBezTo>
                      <a:cubicBezTo>
                        <a:pt x="5326" y="2132"/>
                        <a:pt x="4255" y="2257"/>
                        <a:pt x="3185" y="2302"/>
                      </a:cubicBezTo>
                      <a:cubicBezTo>
                        <a:pt x="2917" y="2311"/>
                        <a:pt x="2650" y="2318"/>
                        <a:pt x="2382" y="2318"/>
                      </a:cubicBezTo>
                      <a:cubicBezTo>
                        <a:pt x="2114" y="2318"/>
                        <a:pt x="1847" y="2311"/>
                        <a:pt x="1579" y="2293"/>
                      </a:cubicBezTo>
                      <a:cubicBezTo>
                        <a:pt x="1044" y="2257"/>
                        <a:pt x="509" y="2168"/>
                        <a:pt x="0" y="1981"/>
                      </a:cubicBezTo>
                      <a:lnTo>
                        <a:pt x="0" y="1981"/>
                      </a:lnTo>
                      <a:cubicBezTo>
                        <a:pt x="500" y="2186"/>
                        <a:pt x="1035" y="2293"/>
                        <a:pt x="1570" y="2347"/>
                      </a:cubicBezTo>
                      <a:cubicBezTo>
                        <a:pt x="1903" y="2380"/>
                        <a:pt x="2240" y="2389"/>
                        <a:pt x="2575" y="2389"/>
                      </a:cubicBezTo>
                      <a:cubicBezTo>
                        <a:pt x="2779" y="2389"/>
                        <a:pt x="2983" y="2386"/>
                        <a:pt x="3185" y="2382"/>
                      </a:cubicBezTo>
                      <a:cubicBezTo>
                        <a:pt x="4264" y="2364"/>
                        <a:pt x="5344" y="2239"/>
                        <a:pt x="6405" y="2052"/>
                      </a:cubicBezTo>
                      <a:cubicBezTo>
                        <a:pt x="7467" y="1865"/>
                        <a:pt x="8511" y="1597"/>
                        <a:pt x="9537" y="1258"/>
                      </a:cubicBezTo>
                      <a:cubicBezTo>
                        <a:pt x="10563" y="919"/>
                        <a:pt x="11562" y="500"/>
                        <a:pt x="125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9374;p40">
                  <a:extLst>
                    <a:ext uri="{FF2B5EF4-FFF2-40B4-BE49-F238E27FC236}">
                      <a16:creationId xmlns:a16="http://schemas.microsoft.com/office/drawing/2014/main" id="{BE7E3793-6E40-9ABB-6B47-934AEE30E6AC}"/>
                    </a:ext>
                  </a:extLst>
                </p:cNvPr>
                <p:cNvSpPr/>
                <p:nvPr/>
              </p:nvSpPr>
              <p:spPr>
                <a:xfrm>
                  <a:off x="6907475" y="2840850"/>
                  <a:ext cx="30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876" extrusionOk="0">
                      <a:moveTo>
                        <a:pt x="1232" y="1"/>
                      </a:moveTo>
                      <a:lnTo>
                        <a:pt x="1232" y="1"/>
                      </a:lnTo>
                      <a:cubicBezTo>
                        <a:pt x="1000" y="117"/>
                        <a:pt x="795" y="260"/>
                        <a:pt x="590" y="402"/>
                      </a:cubicBezTo>
                      <a:cubicBezTo>
                        <a:pt x="385" y="545"/>
                        <a:pt x="188" y="697"/>
                        <a:pt x="1" y="875"/>
                      </a:cubicBezTo>
                      <a:cubicBezTo>
                        <a:pt x="251" y="795"/>
                        <a:pt x="465" y="670"/>
                        <a:pt x="679" y="518"/>
                      </a:cubicBezTo>
                      <a:cubicBezTo>
                        <a:pt x="884" y="376"/>
                        <a:pt x="1071" y="206"/>
                        <a:pt x="1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9375;p40">
                  <a:extLst>
                    <a:ext uri="{FF2B5EF4-FFF2-40B4-BE49-F238E27FC236}">
                      <a16:creationId xmlns:a16="http://schemas.microsoft.com/office/drawing/2014/main" id="{A8D468DC-F664-84CF-EA87-1162476249F6}"/>
                    </a:ext>
                  </a:extLst>
                </p:cNvPr>
                <p:cNvSpPr/>
                <p:nvPr/>
              </p:nvSpPr>
              <p:spPr>
                <a:xfrm>
                  <a:off x="6718350" y="2803400"/>
                  <a:ext cx="6985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" h="732" extrusionOk="0">
                      <a:moveTo>
                        <a:pt x="2793" y="0"/>
                      </a:moveTo>
                      <a:lnTo>
                        <a:pt x="2793" y="0"/>
                      </a:lnTo>
                      <a:cubicBezTo>
                        <a:pt x="2561" y="54"/>
                        <a:pt x="2329" y="116"/>
                        <a:pt x="2097" y="179"/>
                      </a:cubicBezTo>
                      <a:lnTo>
                        <a:pt x="1393" y="357"/>
                      </a:lnTo>
                      <a:lnTo>
                        <a:pt x="697" y="544"/>
                      </a:lnTo>
                      <a:cubicBezTo>
                        <a:pt x="465" y="607"/>
                        <a:pt x="233" y="660"/>
                        <a:pt x="1" y="732"/>
                      </a:cubicBezTo>
                      <a:cubicBezTo>
                        <a:pt x="242" y="705"/>
                        <a:pt x="483" y="669"/>
                        <a:pt x="715" y="625"/>
                      </a:cubicBezTo>
                      <a:cubicBezTo>
                        <a:pt x="955" y="580"/>
                        <a:pt x="1187" y="527"/>
                        <a:pt x="1428" y="464"/>
                      </a:cubicBezTo>
                      <a:cubicBezTo>
                        <a:pt x="1660" y="402"/>
                        <a:pt x="1892" y="339"/>
                        <a:pt x="2115" y="259"/>
                      </a:cubicBezTo>
                      <a:cubicBezTo>
                        <a:pt x="2347" y="188"/>
                        <a:pt x="2570" y="98"/>
                        <a:pt x="27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9376;p40">
                  <a:extLst>
                    <a:ext uri="{FF2B5EF4-FFF2-40B4-BE49-F238E27FC236}">
                      <a16:creationId xmlns:a16="http://schemas.microsoft.com/office/drawing/2014/main" id="{9BE5E331-A527-436A-5BFD-4F5557EF6361}"/>
                    </a:ext>
                  </a:extLst>
                </p:cNvPr>
                <p:cNvSpPr/>
                <p:nvPr/>
              </p:nvSpPr>
              <p:spPr>
                <a:xfrm>
                  <a:off x="6906375" y="2954300"/>
                  <a:ext cx="85450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4324" extrusionOk="0">
                      <a:moveTo>
                        <a:pt x="946" y="1"/>
                      </a:moveTo>
                      <a:cubicBezTo>
                        <a:pt x="582" y="1"/>
                        <a:pt x="209" y="332"/>
                        <a:pt x="116" y="789"/>
                      </a:cubicBezTo>
                      <a:cubicBezTo>
                        <a:pt x="0" y="1386"/>
                        <a:pt x="241" y="2296"/>
                        <a:pt x="339" y="2903"/>
                      </a:cubicBezTo>
                      <a:cubicBezTo>
                        <a:pt x="901" y="6454"/>
                        <a:pt x="1722" y="9968"/>
                        <a:pt x="2445" y="13483"/>
                      </a:cubicBezTo>
                      <a:cubicBezTo>
                        <a:pt x="2516" y="13822"/>
                        <a:pt x="2632" y="14206"/>
                        <a:pt x="2953" y="14304"/>
                      </a:cubicBezTo>
                      <a:cubicBezTo>
                        <a:pt x="2994" y="14317"/>
                        <a:pt x="3037" y="14324"/>
                        <a:pt x="3079" y="14324"/>
                      </a:cubicBezTo>
                      <a:cubicBezTo>
                        <a:pt x="3156" y="14324"/>
                        <a:pt x="3231" y="14300"/>
                        <a:pt x="3283" y="14242"/>
                      </a:cubicBezTo>
                      <a:cubicBezTo>
                        <a:pt x="3319" y="14206"/>
                        <a:pt x="3337" y="14161"/>
                        <a:pt x="3355" y="14117"/>
                      </a:cubicBezTo>
                      <a:cubicBezTo>
                        <a:pt x="3417" y="13929"/>
                        <a:pt x="3399" y="13724"/>
                        <a:pt x="3390" y="13519"/>
                      </a:cubicBezTo>
                      <a:cubicBezTo>
                        <a:pt x="3265" y="12047"/>
                        <a:pt x="3016" y="10646"/>
                        <a:pt x="2864" y="9174"/>
                      </a:cubicBezTo>
                      <a:cubicBezTo>
                        <a:pt x="2623" y="6917"/>
                        <a:pt x="2266" y="4696"/>
                        <a:pt x="2025" y="2439"/>
                      </a:cubicBezTo>
                      <a:cubicBezTo>
                        <a:pt x="1981" y="1993"/>
                        <a:pt x="1901" y="1547"/>
                        <a:pt x="1793" y="1101"/>
                      </a:cubicBezTo>
                      <a:cubicBezTo>
                        <a:pt x="1678" y="646"/>
                        <a:pt x="1526" y="236"/>
                        <a:pt x="1214" y="66"/>
                      </a:cubicBezTo>
                      <a:cubicBezTo>
                        <a:pt x="1128" y="22"/>
                        <a:pt x="1037" y="1"/>
                        <a:pt x="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9377;p40">
                  <a:extLst>
                    <a:ext uri="{FF2B5EF4-FFF2-40B4-BE49-F238E27FC236}">
                      <a16:creationId xmlns:a16="http://schemas.microsoft.com/office/drawing/2014/main" id="{DA1CF72F-0C7F-DB3D-4D21-9C348738C5D8}"/>
                    </a:ext>
                  </a:extLst>
                </p:cNvPr>
                <p:cNvSpPr/>
                <p:nvPr/>
              </p:nvSpPr>
              <p:spPr>
                <a:xfrm>
                  <a:off x="6906600" y="2953850"/>
                  <a:ext cx="85650" cy="35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4358" extrusionOk="0">
                      <a:moveTo>
                        <a:pt x="937" y="40"/>
                      </a:moveTo>
                      <a:cubicBezTo>
                        <a:pt x="1026" y="40"/>
                        <a:pt x="1115" y="57"/>
                        <a:pt x="1196" y="102"/>
                      </a:cubicBezTo>
                      <a:cubicBezTo>
                        <a:pt x="1508" y="271"/>
                        <a:pt x="1660" y="691"/>
                        <a:pt x="1767" y="1128"/>
                      </a:cubicBezTo>
                      <a:cubicBezTo>
                        <a:pt x="1874" y="1556"/>
                        <a:pt x="1954" y="2002"/>
                        <a:pt x="1999" y="2457"/>
                      </a:cubicBezTo>
                      <a:cubicBezTo>
                        <a:pt x="2115" y="3590"/>
                        <a:pt x="2266" y="4723"/>
                        <a:pt x="2418" y="5829"/>
                      </a:cubicBezTo>
                      <a:cubicBezTo>
                        <a:pt x="2561" y="6927"/>
                        <a:pt x="2712" y="8068"/>
                        <a:pt x="2837" y="9201"/>
                      </a:cubicBezTo>
                      <a:cubicBezTo>
                        <a:pt x="2900" y="9817"/>
                        <a:pt x="2989" y="10441"/>
                        <a:pt x="3069" y="11048"/>
                      </a:cubicBezTo>
                      <a:cubicBezTo>
                        <a:pt x="3176" y="11860"/>
                        <a:pt x="3292" y="12698"/>
                        <a:pt x="3364" y="13537"/>
                      </a:cubicBezTo>
                      <a:cubicBezTo>
                        <a:pt x="3372" y="13724"/>
                        <a:pt x="3390" y="13938"/>
                        <a:pt x="3328" y="14126"/>
                      </a:cubicBezTo>
                      <a:cubicBezTo>
                        <a:pt x="3310" y="14179"/>
                        <a:pt x="3283" y="14215"/>
                        <a:pt x="3256" y="14251"/>
                      </a:cubicBezTo>
                      <a:cubicBezTo>
                        <a:pt x="3206" y="14302"/>
                        <a:pt x="3133" y="14320"/>
                        <a:pt x="3064" y="14320"/>
                      </a:cubicBezTo>
                      <a:cubicBezTo>
                        <a:pt x="3024" y="14320"/>
                        <a:pt x="2986" y="14314"/>
                        <a:pt x="2953" y="14304"/>
                      </a:cubicBezTo>
                      <a:cubicBezTo>
                        <a:pt x="2641" y="14215"/>
                        <a:pt x="2525" y="13822"/>
                        <a:pt x="2454" y="13501"/>
                      </a:cubicBezTo>
                      <a:cubicBezTo>
                        <a:pt x="2257" y="12520"/>
                        <a:pt x="2043" y="11530"/>
                        <a:pt x="1838" y="10566"/>
                      </a:cubicBezTo>
                      <a:cubicBezTo>
                        <a:pt x="1303" y="8068"/>
                        <a:pt x="759" y="5481"/>
                        <a:pt x="348" y="2921"/>
                      </a:cubicBezTo>
                      <a:cubicBezTo>
                        <a:pt x="321" y="2787"/>
                        <a:pt x="295" y="2636"/>
                        <a:pt x="268" y="2475"/>
                      </a:cubicBezTo>
                      <a:cubicBezTo>
                        <a:pt x="161" y="1913"/>
                        <a:pt x="36" y="1271"/>
                        <a:pt x="125" y="816"/>
                      </a:cubicBezTo>
                      <a:cubicBezTo>
                        <a:pt x="188" y="503"/>
                        <a:pt x="393" y="227"/>
                        <a:pt x="652" y="102"/>
                      </a:cubicBezTo>
                      <a:cubicBezTo>
                        <a:pt x="750" y="57"/>
                        <a:pt x="839" y="40"/>
                        <a:pt x="937" y="40"/>
                      </a:cubicBezTo>
                      <a:close/>
                      <a:moveTo>
                        <a:pt x="941" y="0"/>
                      </a:moveTo>
                      <a:cubicBezTo>
                        <a:pt x="841" y="0"/>
                        <a:pt x="739" y="25"/>
                        <a:pt x="634" y="75"/>
                      </a:cubicBezTo>
                      <a:cubicBezTo>
                        <a:pt x="366" y="200"/>
                        <a:pt x="161" y="486"/>
                        <a:pt x="89" y="807"/>
                      </a:cubicBezTo>
                      <a:cubicBezTo>
                        <a:pt x="0" y="1271"/>
                        <a:pt x="125" y="1913"/>
                        <a:pt x="232" y="2484"/>
                      </a:cubicBezTo>
                      <a:cubicBezTo>
                        <a:pt x="259" y="2644"/>
                        <a:pt x="286" y="2787"/>
                        <a:pt x="313" y="2930"/>
                      </a:cubicBezTo>
                      <a:cubicBezTo>
                        <a:pt x="723" y="5490"/>
                        <a:pt x="1267" y="8068"/>
                        <a:pt x="1802" y="10575"/>
                      </a:cubicBezTo>
                      <a:cubicBezTo>
                        <a:pt x="2008" y="11530"/>
                        <a:pt x="2222" y="12529"/>
                        <a:pt x="2418" y="13510"/>
                      </a:cubicBezTo>
                      <a:cubicBezTo>
                        <a:pt x="2489" y="13840"/>
                        <a:pt x="2614" y="14242"/>
                        <a:pt x="2944" y="14340"/>
                      </a:cubicBezTo>
                      <a:cubicBezTo>
                        <a:pt x="2980" y="14358"/>
                        <a:pt x="3025" y="14358"/>
                        <a:pt x="3060" y="14358"/>
                      </a:cubicBezTo>
                      <a:cubicBezTo>
                        <a:pt x="3149" y="14358"/>
                        <a:pt x="3230" y="14331"/>
                        <a:pt x="3283" y="14269"/>
                      </a:cubicBezTo>
                      <a:cubicBezTo>
                        <a:pt x="3319" y="14242"/>
                        <a:pt x="3337" y="14197"/>
                        <a:pt x="3364" y="14135"/>
                      </a:cubicBezTo>
                      <a:cubicBezTo>
                        <a:pt x="3426" y="13938"/>
                        <a:pt x="3408" y="13715"/>
                        <a:pt x="3399" y="13537"/>
                      </a:cubicBezTo>
                      <a:cubicBezTo>
                        <a:pt x="3328" y="12689"/>
                        <a:pt x="3212" y="11851"/>
                        <a:pt x="3105" y="11039"/>
                      </a:cubicBezTo>
                      <a:cubicBezTo>
                        <a:pt x="3025" y="10441"/>
                        <a:pt x="2935" y="9817"/>
                        <a:pt x="2873" y="9192"/>
                      </a:cubicBezTo>
                      <a:cubicBezTo>
                        <a:pt x="2748" y="8059"/>
                        <a:pt x="2596" y="6927"/>
                        <a:pt x="2454" y="5820"/>
                      </a:cubicBezTo>
                      <a:cubicBezTo>
                        <a:pt x="2311" y="4723"/>
                        <a:pt x="2159" y="3581"/>
                        <a:pt x="2034" y="2457"/>
                      </a:cubicBezTo>
                      <a:cubicBezTo>
                        <a:pt x="1990" y="1993"/>
                        <a:pt x="1909" y="1547"/>
                        <a:pt x="1802" y="1119"/>
                      </a:cubicBezTo>
                      <a:cubicBezTo>
                        <a:pt x="1686" y="673"/>
                        <a:pt x="1544" y="245"/>
                        <a:pt x="1214" y="66"/>
                      </a:cubicBezTo>
                      <a:cubicBezTo>
                        <a:pt x="1126" y="23"/>
                        <a:pt x="1035" y="0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9378;p40">
                  <a:extLst>
                    <a:ext uri="{FF2B5EF4-FFF2-40B4-BE49-F238E27FC236}">
                      <a16:creationId xmlns:a16="http://schemas.microsoft.com/office/drawing/2014/main" id="{557A0A5A-B780-C901-0E60-E491C4F85CA9}"/>
                    </a:ext>
                  </a:extLst>
                </p:cNvPr>
                <p:cNvSpPr/>
                <p:nvPr/>
              </p:nvSpPr>
              <p:spPr>
                <a:xfrm>
                  <a:off x="6631825" y="2972225"/>
                  <a:ext cx="327200" cy="41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8" h="16728" extrusionOk="0">
                      <a:moveTo>
                        <a:pt x="36" y="0"/>
                      </a:moveTo>
                      <a:lnTo>
                        <a:pt x="1" y="18"/>
                      </a:lnTo>
                      <a:cubicBezTo>
                        <a:pt x="643" y="1990"/>
                        <a:pt x="1312" y="4024"/>
                        <a:pt x="2133" y="5969"/>
                      </a:cubicBezTo>
                      <a:cubicBezTo>
                        <a:pt x="2918" y="7833"/>
                        <a:pt x="3854" y="9653"/>
                        <a:pt x="4916" y="11384"/>
                      </a:cubicBezTo>
                      <a:cubicBezTo>
                        <a:pt x="5746" y="12713"/>
                        <a:pt x="6781" y="14220"/>
                        <a:pt x="8235" y="15318"/>
                      </a:cubicBezTo>
                      <a:cubicBezTo>
                        <a:pt x="9448" y="16237"/>
                        <a:pt x="10831" y="16727"/>
                        <a:pt x="12133" y="16727"/>
                      </a:cubicBezTo>
                      <a:cubicBezTo>
                        <a:pt x="12454" y="16727"/>
                        <a:pt x="12775" y="16700"/>
                        <a:pt x="13088" y="16638"/>
                      </a:cubicBezTo>
                      <a:lnTo>
                        <a:pt x="13079" y="16602"/>
                      </a:lnTo>
                      <a:cubicBezTo>
                        <a:pt x="12768" y="16665"/>
                        <a:pt x="12450" y="16695"/>
                        <a:pt x="12126" y="16695"/>
                      </a:cubicBezTo>
                      <a:cubicBezTo>
                        <a:pt x="10833" y="16695"/>
                        <a:pt x="9466" y="16204"/>
                        <a:pt x="8253" y="15291"/>
                      </a:cubicBezTo>
                      <a:cubicBezTo>
                        <a:pt x="6807" y="14194"/>
                        <a:pt x="5772" y="12686"/>
                        <a:pt x="4952" y="11357"/>
                      </a:cubicBezTo>
                      <a:cubicBezTo>
                        <a:pt x="3890" y="9635"/>
                        <a:pt x="2953" y="7815"/>
                        <a:pt x="2168" y="5951"/>
                      </a:cubicBezTo>
                      <a:cubicBezTo>
                        <a:pt x="1348" y="4015"/>
                        <a:pt x="679" y="1972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9379;p40">
                  <a:extLst>
                    <a:ext uri="{FF2B5EF4-FFF2-40B4-BE49-F238E27FC236}">
                      <a16:creationId xmlns:a16="http://schemas.microsoft.com/office/drawing/2014/main" id="{EB76D26F-164B-DE4D-6697-EF3906B742EF}"/>
                    </a:ext>
                  </a:extLst>
                </p:cNvPr>
                <p:cNvSpPr/>
                <p:nvPr/>
              </p:nvSpPr>
              <p:spPr>
                <a:xfrm>
                  <a:off x="6599925" y="2973175"/>
                  <a:ext cx="58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6" extrusionOk="0">
                      <a:moveTo>
                        <a:pt x="210" y="0"/>
                      </a:moveTo>
                      <a:cubicBezTo>
                        <a:pt x="206" y="0"/>
                        <a:pt x="202" y="3"/>
                        <a:pt x="197" y="7"/>
                      </a:cubicBezTo>
                      <a:cubicBezTo>
                        <a:pt x="108" y="96"/>
                        <a:pt x="45" y="203"/>
                        <a:pt x="1" y="328"/>
                      </a:cubicBezTo>
                      <a:cubicBezTo>
                        <a:pt x="1" y="337"/>
                        <a:pt x="1" y="346"/>
                        <a:pt x="10" y="346"/>
                      </a:cubicBezTo>
                      <a:lnTo>
                        <a:pt x="19" y="346"/>
                      </a:lnTo>
                      <a:cubicBezTo>
                        <a:pt x="28" y="346"/>
                        <a:pt x="37" y="346"/>
                        <a:pt x="37" y="337"/>
                      </a:cubicBezTo>
                      <a:cubicBezTo>
                        <a:pt x="81" y="221"/>
                        <a:pt x="144" y="123"/>
                        <a:pt x="224" y="34"/>
                      </a:cubicBezTo>
                      <a:cubicBezTo>
                        <a:pt x="233" y="25"/>
                        <a:pt x="233" y="16"/>
                        <a:pt x="224" y="7"/>
                      </a:cubicBezTo>
                      <a:cubicBezTo>
                        <a:pt x="219" y="3"/>
                        <a:pt x="215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9380;p40">
                  <a:extLst>
                    <a:ext uri="{FF2B5EF4-FFF2-40B4-BE49-F238E27FC236}">
                      <a16:creationId xmlns:a16="http://schemas.microsoft.com/office/drawing/2014/main" id="{0524D358-35A4-D1B9-44CE-405E28FB5479}"/>
                    </a:ext>
                  </a:extLst>
                </p:cNvPr>
                <p:cNvSpPr/>
                <p:nvPr/>
              </p:nvSpPr>
              <p:spPr>
                <a:xfrm>
                  <a:off x="6605500" y="2974050"/>
                  <a:ext cx="16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856" extrusionOk="0">
                      <a:moveTo>
                        <a:pt x="630" y="1"/>
                      </a:moveTo>
                      <a:cubicBezTo>
                        <a:pt x="625" y="1"/>
                        <a:pt x="621" y="3"/>
                        <a:pt x="616" y="8"/>
                      </a:cubicBezTo>
                      <a:cubicBezTo>
                        <a:pt x="367" y="240"/>
                        <a:pt x="161" y="525"/>
                        <a:pt x="10" y="828"/>
                      </a:cubicBezTo>
                      <a:cubicBezTo>
                        <a:pt x="1" y="837"/>
                        <a:pt x="10" y="846"/>
                        <a:pt x="19" y="855"/>
                      </a:cubicBezTo>
                      <a:lnTo>
                        <a:pt x="28" y="855"/>
                      </a:lnTo>
                      <a:cubicBezTo>
                        <a:pt x="28" y="855"/>
                        <a:pt x="37" y="846"/>
                        <a:pt x="45" y="846"/>
                      </a:cubicBezTo>
                      <a:cubicBezTo>
                        <a:pt x="197" y="543"/>
                        <a:pt x="402" y="266"/>
                        <a:pt x="643" y="25"/>
                      </a:cubicBezTo>
                      <a:cubicBezTo>
                        <a:pt x="652" y="25"/>
                        <a:pt x="652" y="8"/>
                        <a:pt x="643" y="8"/>
                      </a:cubicBezTo>
                      <a:cubicBezTo>
                        <a:pt x="639" y="3"/>
                        <a:pt x="634" y="1"/>
                        <a:pt x="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9381;p40">
                  <a:extLst>
                    <a:ext uri="{FF2B5EF4-FFF2-40B4-BE49-F238E27FC236}">
                      <a16:creationId xmlns:a16="http://schemas.microsoft.com/office/drawing/2014/main" id="{0BE12FB9-0B5D-6933-BAF0-552B2F517C7A}"/>
                    </a:ext>
                  </a:extLst>
                </p:cNvPr>
                <p:cNvSpPr/>
                <p:nvPr/>
              </p:nvSpPr>
              <p:spPr>
                <a:xfrm>
                  <a:off x="6609750" y="2982250"/>
                  <a:ext cx="24775" cy="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1375" extrusionOk="0">
                      <a:moveTo>
                        <a:pt x="973" y="1"/>
                      </a:moveTo>
                      <a:cubicBezTo>
                        <a:pt x="973" y="1"/>
                        <a:pt x="955" y="1"/>
                        <a:pt x="955" y="10"/>
                      </a:cubicBezTo>
                      <a:cubicBezTo>
                        <a:pt x="607" y="429"/>
                        <a:pt x="295" y="884"/>
                        <a:pt x="9" y="1348"/>
                      </a:cubicBezTo>
                      <a:cubicBezTo>
                        <a:pt x="0" y="1357"/>
                        <a:pt x="0" y="1366"/>
                        <a:pt x="9" y="1375"/>
                      </a:cubicBezTo>
                      <a:lnTo>
                        <a:pt x="18" y="1375"/>
                      </a:lnTo>
                      <a:cubicBezTo>
                        <a:pt x="27" y="1375"/>
                        <a:pt x="36" y="1375"/>
                        <a:pt x="36" y="1366"/>
                      </a:cubicBezTo>
                      <a:cubicBezTo>
                        <a:pt x="322" y="902"/>
                        <a:pt x="643" y="456"/>
                        <a:pt x="982" y="28"/>
                      </a:cubicBezTo>
                      <a:cubicBezTo>
                        <a:pt x="991" y="19"/>
                        <a:pt x="982" y="10"/>
                        <a:pt x="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9382;p40">
                  <a:extLst>
                    <a:ext uri="{FF2B5EF4-FFF2-40B4-BE49-F238E27FC236}">
                      <a16:creationId xmlns:a16="http://schemas.microsoft.com/office/drawing/2014/main" id="{50199A02-75B9-45A4-84A9-F45A8EB70C98}"/>
                    </a:ext>
                  </a:extLst>
                </p:cNvPr>
                <p:cNvSpPr/>
                <p:nvPr/>
              </p:nvSpPr>
              <p:spPr>
                <a:xfrm>
                  <a:off x="6614425" y="3001450"/>
                  <a:ext cx="2412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348" extrusionOk="0">
                      <a:moveTo>
                        <a:pt x="928" y="0"/>
                      </a:moveTo>
                      <a:cubicBezTo>
                        <a:pt x="572" y="410"/>
                        <a:pt x="259" y="848"/>
                        <a:pt x="1" y="1320"/>
                      </a:cubicBezTo>
                      <a:cubicBezTo>
                        <a:pt x="1" y="1329"/>
                        <a:pt x="1" y="1338"/>
                        <a:pt x="10" y="1347"/>
                      </a:cubicBezTo>
                      <a:lnTo>
                        <a:pt x="19" y="1347"/>
                      </a:lnTo>
                      <a:cubicBezTo>
                        <a:pt x="27" y="1347"/>
                        <a:pt x="36" y="1347"/>
                        <a:pt x="36" y="1338"/>
                      </a:cubicBezTo>
                      <a:cubicBezTo>
                        <a:pt x="295" y="865"/>
                        <a:pt x="598" y="428"/>
                        <a:pt x="955" y="27"/>
                      </a:cubicBezTo>
                      <a:cubicBezTo>
                        <a:pt x="964" y="18"/>
                        <a:pt x="964" y="9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9383;p40">
                  <a:extLst>
                    <a:ext uri="{FF2B5EF4-FFF2-40B4-BE49-F238E27FC236}">
                      <a16:creationId xmlns:a16="http://schemas.microsoft.com/office/drawing/2014/main" id="{ED993B8A-E2E3-2EF4-1F90-4E9B2A8A72FC}"/>
                    </a:ext>
                  </a:extLst>
                </p:cNvPr>
                <p:cNvSpPr/>
                <p:nvPr/>
              </p:nvSpPr>
              <p:spPr>
                <a:xfrm>
                  <a:off x="6622025" y="3018450"/>
                  <a:ext cx="2142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1176" extrusionOk="0">
                      <a:moveTo>
                        <a:pt x="834" y="0"/>
                      </a:moveTo>
                      <a:cubicBezTo>
                        <a:pt x="830" y="0"/>
                        <a:pt x="825" y="2"/>
                        <a:pt x="821" y="7"/>
                      </a:cubicBezTo>
                      <a:cubicBezTo>
                        <a:pt x="482" y="337"/>
                        <a:pt x="205" y="721"/>
                        <a:pt x="0" y="1149"/>
                      </a:cubicBezTo>
                      <a:cubicBezTo>
                        <a:pt x="0" y="1158"/>
                        <a:pt x="0" y="1167"/>
                        <a:pt x="9" y="1167"/>
                      </a:cubicBezTo>
                      <a:cubicBezTo>
                        <a:pt x="18" y="1176"/>
                        <a:pt x="18" y="1176"/>
                        <a:pt x="18" y="1176"/>
                      </a:cubicBezTo>
                      <a:cubicBezTo>
                        <a:pt x="27" y="1176"/>
                        <a:pt x="36" y="1167"/>
                        <a:pt x="36" y="1158"/>
                      </a:cubicBezTo>
                      <a:cubicBezTo>
                        <a:pt x="241" y="738"/>
                        <a:pt x="509" y="355"/>
                        <a:pt x="848" y="34"/>
                      </a:cubicBezTo>
                      <a:cubicBezTo>
                        <a:pt x="856" y="25"/>
                        <a:pt x="856" y="16"/>
                        <a:pt x="848" y="7"/>
                      </a:cubicBezTo>
                      <a:cubicBezTo>
                        <a:pt x="843" y="2"/>
                        <a:pt x="839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9384;p40">
                  <a:extLst>
                    <a:ext uri="{FF2B5EF4-FFF2-40B4-BE49-F238E27FC236}">
                      <a16:creationId xmlns:a16="http://schemas.microsoft.com/office/drawing/2014/main" id="{0DC1A031-FAA2-05B6-6A77-E9CEED336839}"/>
                    </a:ext>
                  </a:extLst>
                </p:cNvPr>
                <p:cNvSpPr/>
                <p:nvPr/>
              </p:nvSpPr>
              <p:spPr>
                <a:xfrm>
                  <a:off x="6628250" y="3031600"/>
                  <a:ext cx="20325" cy="3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1203" extrusionOk="0">
                      <a:moveTo>
                        <a:pt x="790" y="1"/>
                      </a:moveTo>
                      <a:cubicBezTo>
                        <a:pt x="786" y="1"/>
                        <a:pt x="781" y="3"/>
                        <a:pt x="777" y="7"/>
                      </a:cubicBezTo>
                      <a:cubicBezTo>
                        <a:pt x="465" y="355"/>
                        <a:pt x="206" y="748"/>
                        <a:pt x="10" y="1176"/>
                      </a:cubicBezTo>
                      <a:cubicBezTo>
                        <a:pt x="1" y="1185"/>
                        <a:pt x="10" y="1194"/>
                        <a:pt x="19" y="1194"/>
                      </a:cubicBezTo>
                      <a:cubicBezTo>
                        <a:pt x="19" y="1203"/>
                        <a:pt x="19" y="1203"/>
                        <a:pt x="19" y="1203"/>
                      </a:cubicBezTo>
                      <a:cubicBezTo>
                        <a:pt x="28" y="1203"/>
                        <a:pt x="36" y="1194"/>
                        <a:pt x="36" y="1185"/>
                      </a:cubicBezTo>
                      <a:cubicBezTo>
                        <a:pt x="233" y="766"/>
                        <a:pt x="491" y="373"/>
                        <a:pt x="804" y="34"/>
                      </a:cubicBezTo>
                      <a:cubicBezTo>
                        <a:pt x="813" y="25"/>
                        <a:pt x="813" y="16"/>
                        <a:pt x="804" y="7"/>
                      </a:cubicBezTo>
                      <a:cubicBezTo>
                        <a:pt x="799" y="3"/>
                        <a:pt x="795" y="1"/>
                        <a:pt x="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9385;p40">
                  <a:extLst>
                    <a:ext uri="{FF2B5EF4-FFF2-40B4-BE49-F238E27FC236}">
                      <a16:creationId xmlns:a16="http://schemas.microsoft.com/office/drawing/2014/main" id="{BA56ABBC-2070-63B9-1CE9-541820EFBF0B}"/>
                    </a:ext>
                  </a:extLst>
                </p:cNvPr>
                <p:cNvSpPr/>
                <p:nvPr/>
              </p:nvSpPr>
              <p:spPr>
                <a:xfrm>
                  <a:off x="6633175" y="3045200"/>
                  <a:ext cx="23200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1391" extrusionOk="0">
                      <a:moveTo>
                        <a:pt x="906" y="1"/>
                      </a:moveTo>
                      <a:cubicBezTo>
                        <a:pt x="901" y="1"/>
                        <a:pt x="897" y="3"/>
                        <a:pt x="892" y="7"/>
                      </a:cubicBezTo>
                      <a:cubicBezTo>
                        <a:pt x="535" y="409"/>
                        <a:pt x="232" y="864"/>
                        <a:pt x="0" y="1363"/>
                      </a:cubicBezTo>
                      <a:cubicBezTo>
                        <a:pt x="0" y="1372"/>
                        <a:pt x="0" y="1381"/>
                        <a:pt x="9" y="1381"/>
                      </a:cubicBezTo>
                      <a:cubicBezTo>
                        <a:pt x="9" y="1390"/>
                        <a:pt x="18" y="1390"/>
                        <a:pt x="18" y="1390"/>
                      </a:cubicBezTo>
                      <a:cubicBezTo>
                        <a:pt x="27" y="1390"/>
                        <a:pt x="27" y="1381"/>
                        <a:pt x="36" y="1372"/>
                      </a:cubicBezTo>
                      <a:cubicBezTo>
                        <a:pt x="259" y="882"/>
                        <a:pt x="562" y="436"/>
                        <a:pt x="919" y="25"/>
                      </a:cubicBezTo>
                      <a:cubicBezTo>
                        <a:pt x="928" y="25"/>
                        <a:pt x="928" y="7"/>
                        <a:pt x="919" y="7"/>
                      </a:cubicBezTo>
                      <a:cubicBezTo>
                        <a:pt x="914" y="3"/>
                        <a:pt x="910" y="1"/>
                        <a:pt x="9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9386;p40">
                  <a:extLst>
                    <a:ext uri="{FF2B5EF4-FFF2-40B4-BE49-F238E27FC236}">
                      <a16:creationId xmlns:a16="http://schemas.microsoft.com/office/drawing/2014/main" id="{9C32A6A1-87E2-DBBF-079D-1BFC44899C21}"/>
                    </a:ext>
                  </a:extLst>
                </p:cNvPr>
                <p:cNvSpPr/>
                <p:nvPr/>
              </p:nvSpPr>
              <p:spPr>
                <a:xfrm>
                  <a:off x="6640750" y="3061050"/>
                  <a:ext cx="21425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1274" extrusionOk="0">
                      <a:moveTo>
                        <a:pt x="835" y="0"/>
                      </a:moveTo>
                      <a:cubicBezTo>
                        <a:pt x="830" y="0"/>
                        <a:pt x="826" y="2"/>
                        <a:pt x="821" y="7"/>
                      </a:cubicBezTo>
                      <a:cubicBezTo>
                        <a:pt x="491" y="382"/>
                        <a:pt x="214" y="792"/>
                        <a:pt x="0" y="1247"/>
                      </a:cubicBezTo>
                      <a:cubicBezTo>
                        <a:pt x="0" y="1256"/>
                        <a:pt x="0" y="1265"/>
                        <a:pt x="9" y="1274"/>
                      </a:cubicBezTo>
                      <a:lnTo>
                        <a:pt x="18" y="1274"/>
                      </a:lnTo>
                      <a:cubicBezTo>
                        <a:pt x="27" y="1274"/>
                        <a:pt x="36" y="1265"/>
                        <a:pt x="36" y="1265"/>
                      </a:cubicBezTo>
                      <a:cubicBezTo>
                        <a:pt x="241" y="819"/>
                        <a:pt x="518" y="399"/>
                        <a:pt x="848" y="34"/>
                      </a:cubicBezTo>
                      <a:cubicBezTo>
                        <a:pt x="857" y="25"/>
                        <a:pt x="857" y="16"/>
                        <a:pt x="848" y="7"/>
                      </a:cubicBezTo>
                      <a:cubicBezTo>
                        <a:pt x="843" y="2"/>
                        <a:pt x="839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9387;p40">
                  <a:extLst>
                    <a:ext uri="{FF2B5EF4-FFF2-40B4-BE49-F238E27FC236}">
                      <a16:creationId xmlns:a16="http://schemas.microsoft.com/office/drawing/2014/main" id="{845FBDA1-AD2A-F3DE-EB8A-60E26036E4C7}"/>
                    </a:ext>
                  </a:extLst>
                </p:cNvPr>
                <p:cNvSpPr/>
                <p:nvPr/>
              </p:nvSpPr>
              <p:spPr>
                <a:xfrm>
                  <a:off x="6644325" y="3076875"/>
                  <a:ext cx="22550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382" extrusionOk="0">
                      <a:moveTo>
                        <a:pt x="883" y="1"/>
                      </a:moveTo>
                      <a:cubicBezTo>
                        <a:pt x="879" y="1"/>
                        <a:pt x="874" y="3"/>
                        <a:pt x="874" y="7"/>
                      </a:cubicBezTo>
                      <a:cubicBezTo>
                        <a:pt x="535" y="427"/>
                        <a:pt x="250" y="873"/>
                        <a:pt x="9" y="1354"/>
                      </a:cubicBezTo>
                      <a:cubicBezTo>
                        <a:pt x="0" y="1363"/>
                        <a:pt x="9" y="1372"/>
                        <a:pt x="18" y="1372"/>
                      </a:cubicBezTo>
                      <a:cubicBezTo>
                        <a:pt x="18" y="1381"/>
                        <a:pt x="27" y="1381"/>
                        <a:pt x="27" y="1381"/>
                      </a:cubicBezTo>
                      <a:cubicBezTo>
                        <a:pt x="36" y="1381"/>
                        <a:pt x="36" y="1372"/>
                        <a:pt x="45" y="1372"/>
                      </a:cubicBezTo>
                      <a:cubicBezTo>
                        <a:pt x="277" y="890"/>
                        <a:pt x="571" y="444"/>
                        <a:pt x="901" y="34"/>
                      </a:cubicBezTo>
                      <a:cubicBezTo>
                        <a:pt x="901" y="25"/>
                        <a:pt x="901" y="16"/>
                        <a:pt x="892" y="7"/>
                      </a:cubicBezTo>
                      <a:cubicBezTo>
                        <a:pt x="892" y="3"/>
                        <a:pt x="888" y="1"/>
                        <a:pt x="8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9388;p40">
                  <a:extLst>
                    <a:ext uri="{FF2B5EF4-FFF2-40B4-BE49-F238E27FC236}">
                      <a16:creationId xmlns:a16="http://schemas.microsoft.com/office/drawing/2014/main" id="{3CE49597-FB84-BF47-A46A-9A8803BB2193}"/>
                    </a:ext>
                  </a:extLst>
                </p:cNvPr>
                <p:cNvSpPr/>
                <p:nvPr/>
              </p:nvSpPr>
              <p:spPr>
                <a:xfrm>
                  <a:off x="6648550" y="3091600"/>
                  <a:ext cx="23450" cy="3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471" extrusionOk="0">
                      <a:moveTo>
                        <a:pt x="915" y="0"/>
                      </a:moveTo>
                      <a:cubicBezTo>
                        <a:pt x="911" y="0"/>
                        <a:pt x="906" y="3"/>
                        <a:pt x="902" y="7"/>
                      </a:cubicBezTo>
                      <a:cubicBezTo>
                        <a:pt x="598" y="480"/>
                        <a:pt x="295" y="962"/>
                        <a:pt x="10" y="1443"/>
                      </a:cubicBezTo>
                      <a:cubicBezTo>
                        <a:pt x="1" y="1452"/>
                        <a:pt x="1" y="1461"/>
                        <a:pt x="10" y="1470"/>
                      </a:cubicBezTo>
                      <a:lnTo>
                        <a:pt x="18" y="1470"/>
                      </a:lnTo>
                      <a:cubicBezTo>
                        <a:pt x="27" y="1470"/>
                        <a:pt x="36" y="1470"/>
                        <a:pt x="36" y="1461"/>
                      </a:cubicBezTo>
                      <a:cubicBezTo>
                        <a:pt x="331" y="979"/>
                        <a:pt x="634" y="498"/>
                        <a:pt x="937" y="34"/>
                      </a:cubicBezTo>
                      <a:cubicBezTo>
                        <a:pt x="937" y="25"/>
                        <a:pt x="937" y="7"/>
                        <a:pt x="928" y="7"/>
                      </a:cubicBezTo>
                      <a:cubicBezTo>
                        <a:pt x="924" y="3"/>
                        <a:pt x="919" y="0"/>
                        <a:pt x="9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9389;p40">
                  <a:extLst>
                    <a:ext uri="{FF2B5EF4-FFF2-40B4-BE49-F238E27FC236}">
                      <a16:creationId xmlns:a16="http://schemas.microsoft.com/office/drawing/2014/main" id="{A093E6A2-8978-6F57-8948-FDE955EFD955}"/>
                    </a:ext>
                  </a:extLst>
                </p:cNvPr>
                <p:cNvSpPr/>
                <p:nvPr/>
              </p:nvSpPr>
              <p:spPr>
                <a:xfrm>
                  <a:off x="6653900" y="3111825"/>
                  <a:ext cx="22775" cy="3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384" extrusionOk="0">
                      <a:moveTo>
                        <a:pt x="902" y="1"/>
                      </a:moveTo>
                      <a:cubicBezTo>
                        <a:pt x="893" y="1"/>
                        <a:pt x="875" y="1"/>
                        <a:pt x="875" y="10"/>
                      </a:cubicBezTo>
                      <a:cubicBezTo>
                        <a:pt x="554" y="438"/>
                        <a:pt x="259" y="893"/>
                        <a:pt x="1" y="1357"/>
                      </a:cubicBezTo>
                      <a:cubicBezTo>
                        <a:pt x="1" y="1366"/>
                        <a:pt x="1" y="1384"/>
                        <a:pt x="10" y="1384"/>
                      </a:cubicBezTo>
                      <a:lnTo>
                        <a:pt x="19" y="1384"/>
                      </a:lnTo>
                      <a:cubicBezTo>
                        <a:pt x="27" y="1384"/>
                        <a:pt x="27" y="1384"/>
                        <a:pt x="36" y="1375"/>
                      </a:cubicBezTo>
                      <a:cubicBezTo>
                        <a:pt x="295" y="911"/>
                        <a:pt x="581" y="456"/>
                        <a:pt x="902" y="28"/>
                      </a:cubicBezTo>
                      <a:cubicBezTo>
                        <a:pt x="911" y="19"/>
                        <a:pt x="911" y="10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9390;p40">
                  <a:extLst>
                    <a:ext uri="{FF2B5EF4-FFF2-40B4-BE49-F238E27FC236}">
                      <a16:creationId xmlns:a16="http://schemas.microsoft.com/office/drawing/2014/main" id="{1C96D67C-4CC0-66CC-B07D-B336C709D4B4}"/>
                    </a:ext>
                  </a:extLst>
                </p:cNvPr>
                <p:cNvSpPr/>
                <p:nvPr/>
              </p:nvSpPr>
              <p:spPr>
                <a:xfrm>
                  <a:off x="6658150" y="3124375"/>
                  <a:ext cx="26100" cy="4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640" extrusionOk="0">
                      <a:moveTo>
                        <a:pt x="1018" y="1"/>
                      </a:moveTo>
                      <a:cubicBezTo>
                        <a:pt x="1013" y="1"/>
                        <a:pt x="1008" y="3"/>
                        <a:pt x="1008" y="7"/>
                      </a:cubicBezTo>
                      <a:cubicBezTo>
                        <a:pt x="634" y="516"/>
                        <a:pt x="304" y="1060"/>
                        <a:pt x="9" y="1613"/>
                      </a:cubicBezTo>
                      <a:cubicBezTo>
                        <a:pt x="0" y="1622"/>
                        <a:pt x="9" y="1631"/>
                        <a:pt x="18" y="1640"/>
                      </a:cubicBezTo>
                      <a:lnTo>
                        <a:pt x="27" y="1640"/>
                      </a:lnTo>
                      <a:cubicBezTo>
                        <a:pt x="27" y="1640"/>
                        <a:pt x="36" y="1640"/>
                        <a:pt x="45" y="1631"/>
                      </a:cubicBezTo>
                      <a:cubicBezTo>
                        <a:pt x="330" y="1078"/>
                        <a:pt x="669" y="543"/>
                        <a:pt x="1035" y="34"/>
                      </a:cubicBezTo>
                      <a:cubicBezTo>
                        <a:pt x="1044" y="25"/>
                        <a:pt x="1044" y="7"/>
                        <a:pt x="1035" y="7"/>
                      </a:cubicBezTo>
                      <a:cubicBezTo>
                        <a:pt x="1031" y="3"/>
                        <a:pt x="1024" y="1"/>
                        <a:pt x="10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9391;p40">
                  <a:extLst>
                    <a:ext uri="{FF2B5EF4-FFF2-40B4-BE49-F238E27FC236}">
                      <a16:creationId xmlns:a16="http://schemas.microsoft.com/office/drawing/2014/main" id="{50B8ACE3-7D50-F8C1-DA2E-7C89024E067E}"/>
                    </a:ext>
                  </a:extLst>
                </p:cNvPr>
                <p:cNvSpPr/>
                <p:nvPr/>
              </p:nvSpPr>
              <p:spPr>
                <a:xfrm>
                  <a:off x="6663275" y="3138200"/>
                  <a:ext cx="25225" cy="4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658" extrusionOk="0">
                      <a:moveTo>
                        <a:pt x="986" y="1"/>
                      </a:moveTo>
                      <a:cubicBezTo>
                        <a:pt x="982" y="1"/>
                        <a:pt x="977" y="3"/>
                        <a:pt x="973" y="7"/>
                      </a:cubicBezTo>
                      <a:lnTo>
                        <a:pt x="9" y="1631"/>
                      </a:lnTo>
                      <a:cubicBezTo>
                        <a:pt x="0" y="1640"/>
                        <a:pt x="9" y="1649"/>
                        <a:pt x="18" y="1658"/>
                      </a:cubicBezTo>
                      <a:lnTo>
                        <a:pt x="27" y="1658"/>
                      </a:lnTo>
                      <a:cubicBezTo>
                        <a:pt x="27" y="1658"/>
                        <a:pt x="36" y="1658"/>
                        <a:pt x="36" y="1649"/>
                      </a:cubicBezTo>
                      <a:lnTo>
                        <a:pt x="1008" y="34"/>
                      </a:lnTo>
                      <a:cubicBezTo>
                        <a:pt x="1008" y="25"/>
                        <a:pt x="1008" y="7"/>
                        <a:pt x="1000" y="7"/>
                      </a:cubicBezTo>
                      <a:cubicBezTo>
                        <a:pt x="995" y="3"/>
                        <a:pt x="991" y="1"/>
                        <a:pt x="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9392;p40">
                  <a:extLst>
                    <a:ext uri="{FF2B5EF4-FFF2-40B4-BE49-F238E27FC236}">
                      <a16:creationId xmlns:a16="http://schemas.microsoft.com/office/drawing/2014/main" id="{B44A8C22-3F65-FBC6-57DE-02874440F92A}"/>
                    </a:ext>
                  </a:extLst>
                </p:cNvPr>
                <p:cNvSpPr/>
                <p:nvPr/>
              </p:nvSpPr>
              <p:spPr>
                <a:xfrm>
                  <a:off x="6670400" y="3159125"/>
                  <a:ext cx="23225" cy="3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562" extrusionOk="0">
                      <a:moveTo>
                        <a:pt x="911" y="0"/>
                      </a:moveTo>
                      <a:cubicBezTo>
                        <a:pt x="902" y="0"/>
                        <a:pt x="893" y="0"/>
                        <a:pt x="884" y="9"/>
                      </a:cubicBezTo>
                      <a:cubicBezTo>
                        <a:pt x="554" y="491"/>
                        <a:pt x="260" y="1008"/>
                        <a:pt x="10" y="1535"/>
                      </a:cubicBezTo>
                      <a:cubicBezTo>
                        <a:pt x="1" y="1543"/>
                        <a:pt x="10" y="1561"/>
                        <a:pt x="19" y="1561"/>
                      </a:cubicBezTo>
                      <a:lnTo>
                        <a:pt x="28" y="1561"/>
                      </a:lnTo>
                      <a:cubicBezTo>
                        <a:pt x="37" y="1561"/>
                        <a:pt x="37" y="1561"/>
                        <a:pt x="45" y="1552"/>
                      </a:cubicBezTo>
                      <a:cubicBezTo>
                        <a:pt x="295" y="1026"/>
                        <a:pt x="590" y="509"/>
                        <a:pt x="920" y="27"/>
                      </a:cubicBezTo>
                      <a:cubicBezTo>
                        <a:pt x="929" y="18"/>
                        <a:pt x="920" y="9"/>
                        <a:pt x="9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9393;p40">
                  <a:extLst>
                    <a:ext uri="{FF2B5EF4-FFF2-40B4-BE49-F238E27FC236}">
                      <a16:creationId xmlns:a16="http://schemas.microsoft.com/office/drawing/2014/main" id="{767E45C6-980B-1F86-040E-5E4F6CDB9ADB}"/>
                    </a:ext>
                  </a:extLst>
                </p:cNvPr>
                <p:cNvSpPr/>
                <p:nvPr/>
              </p:nvSpPr>
              <p:spPr>
                <a:xfrm>
                  <a:off x="6675975" y="3168975"/>
                  <a:ext cx="27475" cy="4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1650" extrusionOk="0">
                      <a:moveTo>
                        <a:pt x="1076" y="1"/>
                      </a:moveTo>
                      <a:cubicBezTo>
                        <a:pt x="1071" y="1"/>
                        <a:pt x="1067" y="3"/>
                        <a:pt x="1063" y="8"/>
                      </a:cubicBezTo>
                      <a:cubicBezTo>
                        <a:pt x="679" y="525"/>
                        <a:pt x="331" y="1069"/>
                        <a:pt x="1" y="1622"/>
                      </a:cubicBezTo>
                      <a:cubicBezTo>
                        <a:pt x="1" y="1631"/>
                        <a:pt x="1" y="1640"/>
                        <a:pt x="10" y="1649"/>
                      </a:cubicBezTo>
                      <a:lnTo>
                        <a:pt x="19" y="1649"/>
                      </a:lnTo>
                      <a:cubicBezTo>
                        <a:pt x="28" y="1649"/>
                        <a:pt x="37" y="1649"/>
                        <a:pt x="37" y="1640"/>
                      </a:cubicBezTo>
                      <a:cubicBezTo>
                        <a:pt x="358" y="1087"/>
                        <a:pt x="715" y="543"/>
                        <a:pt x="1089" y="34"/>
                      </a:cubicBezTo>
                      <a:cubicBezTo>
                        <a:pt x="1098" y="25"/>
                        <a:pt x="1098" y="8"/>
                        <a:pt x="1089" y="8"/>
                      </a:cubicBezTo>
                      <a:cubicBezTo>
                        <a:pt x="1085" y="3"/>
                        <a:pt x="1080" y="1"/>
                        <a:pt x="10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9394;p40">
                  <a:extLst>
                    <a:ext uri="{FF2B5EF4-FFF2-40B4-BE49-F238E27FC236}">
                      <a16:creationId xmlns:a16="http://schemas.microsoft.com/office/drawing/2014/main" id="{70B2DC9A-26B6-5519-8351-6D89E7A284C2}"/>
                    </a:ext>
                  </a:extLst>
                </p:cNvPr>
                <p:cNvSpPr/>
                <p:nvPr/>
              </p:nvSpPr>
              <p:spPr>
                <a:xfrm>
                  <a:off x="6682225" y="3185700"/>
                  <a:ext cx="28125" cy="4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1721" extrusionOk="0">
                      <a:moveTo>
                        <a:pt x="1102" y="1"/>
                      </a:moveTo>
                      <a:cubicBezTo>
                        <a:pt x="1098" y="1"/>
                        <a:pt x="1094" y="3"/>
                        <a:pt x="1089" y="8"/>
                      </a:cubicBezTo>
                      <a:cubicBezTo>
                        <a:pt x="661" y="525"/>
                        <a:pt x="295" y="1087"/>
                        <a:pt x="10" y="1694"/>
                      </a:cubicBezTo>
                      <a:cubicBezTo>
                        <a:pt x="1" y="1703"/>
                        <a:pt x="10" y="1712"/>
                        <a:pt x="19" y="1721"/>
                      </a:cubicBezTo>
                      <a:lnTo>
                        <a:pt x="27" y="1721"/>
                      </a:lnTo>
                      <a:cubicBezTo>
                        <a:pt x="36" y="1721"/>
                        <a:pt x="36" y="1721"/>
                        <a:pt x="45" y="1712"/>
                      </a:cubicBezTo>
                      <a:cubicBezTo>
                        <a:pt x="331" y="1105"/>
                        <a:pt x="697" y="543"/>
                        <a:pt x="1125" y="34"/>
                      </a:cubicBezTo>
                      <a:cubicBezTo>
                        <a:pt x="1125" y="26"/>
                        <a:pt x="1125" y="17"/>
                        <a:pt x="1116" y="8"/>
                      </a:cubicBezTo>
                      <a:cubicBezTo>
                        <a:pt x="1111" y="3"/>
                        <a:pt x="1107" y="1"/>
                        <a:pt x="1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9395;p40">
                  <a:extLst>
                    <a:ext uri="{FF2B5EF4-FFF2-40B4-BE49-F238E27FC236}">
                      <a16:creationId xmlns:a16="http://schemas.microsoft.com/office/drawing/2014/main" id="{6ADA4156-20F4-3BF6-74A9-722D4E205ACA}"/>
                    </a:ext>
                  </a:extLst>
                </p:cNvPr>
                <p:cNvSpPr/>
                <p:nvPr/>
              </p:nvSpPr>
              <p:spPr>
                <a:xfrm>
                  <a:off x="6691600" y="3201400"/>
                  <a:ext cx="26775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655" extrusionOk="0">
                      <a:moveTo>
                        <a:pt x="1054" y="0"/>
                      </a:moveTo>
                      <a:cubicBezTo>
                        <a:pt x="1048" y="0"/>
                        <a:pt x="1042" y="7"/>
                        <a:pt x="1035" y="13"/>
                      </a:cubicBezTo>
                      <a:cubicBezTo>
                        <a:pt x="678" y="530"/>
                        <a:pt x="330" y="1075"/>
                        <a:pt x="9" y="1628"/>
                      </a:cubicBezTo>
                      <a:cubicBezTo>
                        <a:pt x="0" y="1637"/>
                        <a:pt x="9" y="1646"/>
                        <a:pt x="18" y="1655"/>
                      </a:cubicBezTo>
                      <a:lnTo>
                        <a:pt x="27" y="1655"/>
                      </a:lnTo>
                      <a:cubicBezTo>
                        <a:pt x="27" y="1655"/>
                        <a:pt x="36" y="1655"/>
                        <a:pt x="45" y="1646"/>
                      </a:cubicBezTo>
                      <a:cubicBezTo>
                        <a:pt x="357" y="1093"/>
                        <a:pt x="705" y="557"/>
                        <a:pt x="1071" y="31"/>
                      </a:cubicBezTo>
                      <a:cubicBezTo>
                        <a:pt x="1071" y="22"/>
                        <a:pt x="1071" y="13"/>
                        <a:pt x="1062" y="4"/>
                      </a:cubicBezTo>
                      <a:cubicBezTo>
                        <a:pt x="1059" y="2"/>
                        <a:pt x="1057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9396;p40">
                  <a:extLst>
                    <a:ext uri="{FF2B5EF4-FFF2-40B4-BE49-F238E27FC236}">
                      <a16:creationId xmlns:a16="http://schemas.microsoft.com/office/drawing/2014/main" id="{907380CF-6A68-083D-1493-DAF084CD3D1A}"/>
                    </a:ext>
                  </a:extLst>
                </p:cNvPr>
                <p:cNvSpPr/>
                <p:nvPr/>
              </p:nvSpPr>
              <p:spPr>
                <a:xfrm>
                  <a:off x="6695175" y="3211575"/>
                  <a:ext cx="33700" cy="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078" extrusionOk="0">
                      <a:moveTo>
                        <a:pt x="1325" y="1"/>
                      </a:moveTo>
                      <a:cubicBezTo>
                        <a:pt x="1320" y="1"/>
                        <a:pt x="1316" y="3"/>
                        <a:pt x="1312" y="8"/>
                      </a:cubicBezTo>
                      <a:cubicBezTo>
                        <a:pt x="830" y="659"/>
                        <a:pt x="393" y="1346"/>
                        <a:pt x="9" y="2050"/>
                      </a:cubicBezTo>
                      <a:cubicBezTo>
                        <a:pt x="0" y="2059"/>
                        <a:pt x="0" y="2068"/>
                        <a:pt x="9" y="2077"/>
                      </a:cubicBezTo>
                      <a:lnTo>
                        <a:pt x="18" y="2077"/>
                      </a:lnTo>
                      <a:cubicBezTo>
                        <a:pt x="27" y="2077"/>
                        <a:pt x="36" y="2077"/>
                        <a:pt x="36" y="2068"/>
                      </a:cubicBezTo>
                      <a:cubicBezTo>
                        <a:pt x="428" y="1363"/>
                        <a:pt x="865" y="677"/>
                        <a:pt x="1338" y="34"/>
                      </a:cubicBezTo>
                      <a:cubicBezTo>
                        <a:pt x="1347" y="25"/>
                        <a:pt x="1347" y="8"/>
                        <a:pt x="1338" y="8"/>
                      </a:cubicBezTo>
                      <a:cubicBezTo>
                        <a:pt x="1334" y="3"/>
                        <a:pt x="1329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9397;p40">
                  <a:extLst>
                    <a:ext uri="{FF2B5EF4-FFF2-40B4-BE49-F238E27FC236}">
                      <a16:creationId xmlns:a16="http://schemas.microsoft.com/office/drawing/2014/main" id="{8A6BB166-791E-5989-ABEE-74735AE51288}"/>
                    </a:ext>
                  </a:extLst>
                </p:cNvPr>
                <p:cNvSpPr/>
                <p:nvPr/>
              </p:nvSpPr>
              <p:spPr>
                <a:xfrm>
                  <a:off x="6702300" y="3230775"/>
                  <a:ext cx="31475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54" extrusionOk="0">
                      <a:moveTo>
                        <a:pt x="1236" y="0"/>
                      </a:moveTo>
                      <a:cubicBezTo>
                        <a:pt x="1232" y="0"/>
                        <a:pt x="1227" y="2"/>
                        <a:pt x="1223" y="7"/>
                      </a:cubicBezTo>
                      <a:cubicBezTo>
                        <a:pt x="812" y="604"/>
                        <a:pt x="402" y="1211"/>
                        <a:pt x="10" y="1827"/>
                      </a:cubicBezTo>
                      <a:cubicBezTo>
                        <a:pt x="1" y="1836"/>
                        <a:pt x="10" y="1844"/>
                        <a:pt x="18" y="1853"/>
                      </a:cubicBezTo>
                      <a:lnTo>
                        <a:pt x="27" y="1853"/>
                      </a:lnTo>
                      <a:cubicBezTo>
                        <a:pt x="36" y="1853"/>
                        <a:pt x="36" y="1853"/>
                        <a:pt x="45" y="1844"/>
                      </a:cubicBezTo>
                      <a:cubicBezTo>
                        <a:pt x="429" y="1238"/>
                        <a:pt x="839" y="622"/>
                        <a:pt x="1258" y="33"/>
                      </a:cubicBezTo>
                      <a:cubicBezTo>
                        <a:pt x="1258" y="25"/>
                        <a:pt x="1258" y="7"/>
                        <a:pt x="1250" y="7"/>
                      </a:cubicBezTo>
                      <a:cubicBezTo>
                        <a:pt x="1245" y="2"/>
                        <a:pt x="1241" y="0"/>
                        <a:pt x="1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9398;p40">
                  <a:extLst>
                    <a:ext uri="{FF2B5EF4-FFF2-40B4-BE49-F238E27FC236}">
                      <a16:creationId xmlns:a16="http://schemas.microsoft.com/office/drawing/2014/main" id="{1ECCE008-A1BD-9456-999C-4AAEE2A72CE6}"/>
                    </a:ext>
                  </a:extLst>
                </p:cNvPr>
                <p:cNvSpPr/>
                <p:nvPr/>
              </p:nvSpPr>
              <p:spPr>
                <a:xfrm>
                  <a:off x="6707425" y="3246550"/>
                  <a:ext cx="35725" cy="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" h="2079" extrusionOk="0">
                      <a:moveTo>
                        <a:pt x="1419" y="0"/>
                      </a:moveTo>
                      <a:cubicBezTo>
                        <a:pt x="1410" y="0"/>
                        <a:pt x="1401" y="0"/>
                        <a:pt x="1392" y="9"/>
                      </a:cubicBezTo>
                      <a:cubicBezTo>
                        <a:pt x="920" y="669"/>
                        <a:pt x="456" y="1356"/>
                        <a:pt x="10" y="2043"/>
                      </a:cubicBezTo>
                      <a:cubicBezTo>
                        <a:pt x="1" y="2052"/>
                        <a:pt x="1" y="2070"/>
                        <a:pt x="10" y="2070"/>
                      </a:cubicBezTo>
                      <a:cubicBezTo>
                        <a:pt x="19" y="2079"/>
                        <a:pt x="19" y="2079"/>
                        <a:pt x="19" y="2079"/>
                      </a:cubicBezTo>
                      <a:cubicBezTo>
                        <a:pt x="28" y="2079"/>
                        <a:pt x="36" y="2070"/>
                        <a:pt x="36" y="2070"/>
                      </a:cubicBezTo>
                      <a:cubicBezTo>
                        <a:pt x="483" y="1383"/>
                        <a:pt x="955" y="696"/>
                        <a:pt x="1428" y="27"/>
                      </a:cubicBezTo>
                      <a:cubicBezTo>
                        <a:pt x="1428" y="18"/>
                        <a:pt x="1428" y="9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9399;p40">
                  <a:extLst>
                    <a:ext uri="{FF2B5EF4-FFF2-40B4-BE49-F238E27FC236}">
                      <a16:creationId xmlns:a16="http://schemas.microsoft.com/office/drawing/2014/main" id="{20E25C18-BBAC-E631-9157-18874DC52AC1}"/>
                    </a:ext>
                  </a:extLst>
                </p:cNvPr>
                <p:cNvSpPr/>
                <p:nvPr/>
              </p:nvSpPr>
              <p:spPr>
                <a:xfrm>
                  <a:off x="6713000" y="3260650"/>
                  <a:ext cx="39500" cy="5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2229" extrusionOk="0">
                      <a:moveTo>
                        <a:pt x="1558" y="0"/>
                      </a:moveTo>
                      <a:cubicBezTo>
                        <a:pt x="1553" y="0"/>
                        <a:pt x="1549" y="3"/>
                        <a:pt x="1544" y="7"/>
                      </a:cubicBezTo>
                      <a:cubicBezTo>
                        <a:pt x="991" y="703"/>
                        <a:pt x="474" y="1443"/>
                        <a:pt x="10" y="2202"/>
                      </a:cubicBezTo>
                      <a:cubicBezTo>
                        <a:pt x="1" y="2211"/>
                        <a:pt x="1" y="2220"/>
                        <a:pt x="10" y="2228"/>
                      </a:cubicBezTo>
                      <a:lnTo>
                        <a:pt x="28" y="2228"/>
                      </a:lnTo>
                      <a:cubicBezTo>
                        <a:pt x="28" y="2228"/>
                        <a:pt x="36" y="2228"/>
                        <a:pt x="36" y="2220"/>
                      </a:cubicBezTo>
                      <a:cubicBezTo>
                        <a:pt x="509" y="1461"/>
                        <a:pt x="1027" y="730"/>
                        <a:pt x="1580" y="34"/>
                      </a:cubicBezTo>
                      <a:cubicBezTo>
                        <a:pt x="1580" y="25"/>
                        <a:pt x="1580" y="7"/>
                        <a:pt x="1571" y="7"/>
                      </a:cubicBezTo>
                      <a:cubicBezTo>
                        <a:pt x="1566" y="3"/>
                        <a:pt x="1562" y="0"/>
                        <a:pt x="1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9400;p40">
                  <a:extLst>
                    <a:ext uri="{FF2B5EF4-FFF2-40B4-BE49-F238E27FC236}">
                      <a16:creationId xmlns:a16="http://schemas.microsoft.com/office/drawing/2014/main" id="{F5F492FB-BCAA-BE14-043B-87D4BD5458A2}"/>
                    </a:ext>
                  </a:extLst>
                </p:cNvPr>
                <p:cNvSpPr/>
                <p:nvPr/>
              </p:nvSpPr>
              <p:spPr>
                <a:xfrm>
                  <a:off x="6720600" y="3276475"/>
                  <a:ext cx="39500" cy="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2247" extrusionOk="0">
                      <a:moveTo>
                        <a:pt x="1557" y="1"/>
                      </a:moveTo>
                      <a:cubicBezTo>
                        <a:pt x="1552" y="1"/>
                        <a:pt x="1548" y="3"/>
                        <a:pt x="1543" y="8"/>
                      </a:cubicBezTo>
                      <a:cubicBezTo>
                        <a:pt x="1044" y="748"/>
                        <a:pt x="526" y="1488"/>
                        <a:pt x="9" y="2220"/>
                      </a:cubicBezTo>
                      <a:cubicBezTo>
                        <a:pt x="0" y="2220"/>
                        <a:pt x="0" y="2238"/>
                        <a:pt x="9" y="2238"/>
                      </a:cubicBezTo>
                      <a:cubicBezTo>
                        <a:pt x="9" y="2247"/>
                        <a:pt x="18" y="2247"/>
                        <a:pt x="18" y="2247"/>
                      </a:cubicBezTo>
                      <a:cubicBezTo>
                        <a:pt x="27" y="2247"/>
                        <a:pt x="36" y="2247"/>
                        <a:pt x="36" y="2238"/>
                      </a:cubicBezTo>
                      <a:cubicBezTo>
                        <a:pt x="562" y="1515"/>
                        <a:pt x="1080" y="775"/>
                        <a:pt x="1579" y="34"/>
                      </a:cubicBezTo>
                      <a:cubicBezTo>
                        <a:pt x="1579" y="25"/>
                        <a:pt x="1579" y="8"/>
                        <a:pt x="1570" y="8"/>
                      </a:cubicBezTo>
                      <a:cubicBezTo>
                        <a:pt x="1566" y="3"/>
                        <a:pt x="1561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9401;p40">
                  <a:extLst>
                    <a:ext uri="{FF2B5EF4-FFF2-40B4-BE49-F238E27FC236}">
                      <a16:creationId xmlns:a16="http://schemas.microsoft.com/office/drawing/2014/main" id="{E810F90D-95BF-781D-598D-ECDE6DD07A75}"/>
                    </a:ext>
                  </a:extLst>
                </p:cNvPr>
                <p:cNvSpPr/>
                <p:nvPr/>
              </p:nvSpPr>
              <p:spPr>
                <a:xfrm>
                  <a:off x="6726400" y="3289500"/>
                  <a:ext cx="42825" cy="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2511" extrusionOk="0">
                      <a:moveTo>
                        <a:pt x="1687" y="0"/>
                      </a:moveTo>
                      <a:cubicBezTo>
                        <a:pt x="1681" y="0"/>
                        <a:pt x="1675" y="7"/>
                        <a:pt x="1668" y="13"/>
                      </a:cubicBezTo>
                      <a:lnTo>
                        <a:pt x="0" y="2484"/>
                      </a:lnTo>
                      <a:cubicBezTo>
                        <a:pt x="0" y="2493"/>
                        <a:pt x="0" y="2502"/>
                        <a:pt x="9" y="2511"/>
                      </a:cubicBezTo>
                      <a:lnTo>
                        <a:pt x="18" y="2511"/>
                      </a:lnTo>
                      <a:cubicBezTo>
                        <a:pt x="27" y="2511"/>
                        <a:pt x="27" y="2511"/>
                        <a:pt x="36" y="2502"/>
                      </a:cubicBezTo>
                      <a:lnTo>
                        <a:pt x="1704" y="31"/>
                      </a:lnTo>
                      <a:cubicBezTo>
                        <a:pt x="1713" y="22"/>
                        <a:pt x="1704" y="13"/>
                        <a:pt x="1695" y="4"/>
                      </a:cubicBezTo>
                      <a:cubicBezTo>
                        <a:pt x="1692" y="1"/>
                        <a:pt x="1690" y="0"/>
                        <a:pt x="16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9402;p40">
                  <a:extLst>
                    <a:ext uri="{FF2B5EF4-FFF2-40B4-BE49-F238E27FC236}">
                      <a16:creationId xmlns:a16="http://schemas.microsoft.com/office/drawing/2014/main" id="{732DB48C-1FBB-4830-7542-1FB8B8E07AE0}"/>
                    </a:ext>
                  </a:extLst>
                </p:cNvPr>
                <p:cNvSpPr/>
                <p:nvPr/>
              </p:nvSpPr>
              <p:spPr>
                <a:xfrm>
                  <a:off x="6735300" y="3301025"/>
                  <a:ext cx="45750" cy="6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2639" extrusionOk="0">
                      <a:moveTo>
                        <a:pt x="1807" y="0"/>
                      </a:moveTo>
                      <a:cubicBezTo>
                        <a:pt x="1803" y="0"/>
                        <a:pt x="1798" y="2"/>
                        <a:pt x="1794" y="7"/>
                      </a:cubicBezTo>
                      <a:cubicBezTo>
                        <a:pt x="1152" y="836"/>
                        <a:pt x="545" y="1711"/>
                        <a:pt x="10" y="2612"/>
                      </a:cubicBezTo>
                      <a:cubicBezTo>
                        <a:pt x="1" y="2621"/>
                        <a:pt x="10" y="2630"/>
                        <a:pt x="19" y="2639"/>
                      </a:cubicBezTo>
                      <a:lnTo>
                        <a:pt x="28" y="2639"/>
                      </a:lnTo>
                      <a:cubicBezTo>
                        <a:pt x="28" y="2639"/>
                        <a:pt x="37" y="2639"/>
                        <a:pt x="37" y="2630"/>
                      </a:cubicBezTo>
                      <a:cubicBezTo>
                        <a:pt x="581" y="1729"/>
                        <a:pt x="1178" y="854"/>
                        <a:pt x="1830" y="34"/>
                      </a:cubicBezTo>
                      <a:cubicBezTo>
                        <a:pt x="1830" y="25"/>
                        <a:pt x="1830" y="16"/>
                        <a:pt x="1821" y="7"/>
                      </a:cubicBezTo>
                      <a:cubicBezTo>
                        <a:pt x="1816" y="2"/>
                        <a:pt x="1812" y="0"/>
                        <a:pt x="18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9403;p40">
                  <a:extLst>
                    <a:ext uri="{FF2B5EF4-FFF2-40B4-BE49-F238E27FC236}">
                      <a16:creationId xmlns:a16="http://schemas.microsoft.com/office/drawing/2014/main" id="{809832A8-34B8-41E0-8296-C08101EAB1AA}"/>
                    </a:ext>
                  </a:extLst>
                </p:cNvPr>
                <p:cNvSpPr/>
                <p:nvPr/>
              </p:nvSpPr>
              <p:spPr>
                <a:xfrm>
                  <a:off x="6743550" y="3315075"/>
                  <a:ext cx="47550" cy="7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2898" extrusionOk="0">
                      <a:moveTo>
                        <a:pt x="1879" y="0"/>
                      </a:moveTo>
                      <a:cubicBezTo>
                        <a:pt x="1874" y="0"/>
                        <a:pt x="1870" y="2"/>
                        <a:pt x="1865" y="7"/>
                      </a:cubicBezTo>
                      <a:cubicBezTo>
                        <a:pt x="1161" y="899"/>
                        <a:pt x="536" y="1862"/>
                        <a:pt x="10" y="2870"/>
                      </a:cubicBezTo>
                      <a:cubicBezTo>
                        <a:pt x="1" y="2879"/>
                        <a:pt x="10" y="2888"/>
                        <a:pt x="19" y="2897"/>
                      </a:cubicBezTo>
                      <a:lnTo>
                        <a:pt x="28" y="2897"/>
                      </a:lnTo>
                      <a:cubicBezTo>
                        <a:pt x="28" y="2897"/>
                        <a:pt x="37" y="2897"/>
                        <a:pt x="46" y="2888"/>
                      </a:cubicBezTo>
                      <a:cubicBezTo>
                        <a:pt x="572" y="1880"/>
                        <a:pt x="1196" y="926"/>
                        <a:pt x="1892" y="34"/>
                      </a:cubicBezTo>
                      <a:cubicBezTo>
                        <a:pt x="1901" y="25"/>
                        <a:pt x="1901" y="16"/>
                        <a:pt x="1892" y="7"/>
                      </a:cubicBezTo>
                      <a:cubicBezTo>
                        <a:pt x="1888" y="2"/>
                        <a:pt x="1883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9404;p40">
                  <a:extLst>
                    <a:ext uri="{FF2B5EF4-FFF2-40B4-BE49-F238E27FC236}">
                      <a16:creationId xmlns:a16="http://schemas.microsoft.com/office/drawing/2014/main" id="{7295D451-1645-B1FE-17D3-2075A176004C}"/>
                    </a:ext>
                  </a:extLst>
                </p:cNvPr>
                <p:cNvSpPr/>
                <p:nvPr/>
              </p:nvSpPr>
              <p:spPr>
                <a:xfrm>
                  <a:off x="6752925" y="3332850"/>
                  <a:ext cx="44850" cy="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776" extrusionOk="0">
                      <a:moveTo>
                        <a:pt x="1785" y="1"/>
                      </a:moveTo>
                      <a:cubicBezTo>
                        <a:pt x="1776" y="1"/>
                        <a:pt x="1767" y="1"/>
                        <a:pt x="1758" y="10"/>
                      </a:cubicBezTo>
                      <a:cubicBezTo>
                        <a:pt x="1089" y="857"/>
                        <a:pt x="500" y="1785"/>
                        <a:pt x="10" y="2748"/>
                      </a:cubicBezTo>
                      <a:cubicBezTo>
                        <a:pt x="1" y="2757"/>
                        <a:pt x="1" y="2775"/>
                        <a:pt x="10" y="2775"/>
                      </a:cubicBezTo>
                      <a:lnTo>
                        <a:pt x="19" y="2775"/>
                      </a:lnTo>
                      <a:cubicBezTo>
                        <a:pt x="27" y="2775"/>
                        <a:pt x="36" y="2775"/>
                        <a:pt x="36" y="2766"/>
                      </a:cubicBezTo>
                      <a:cubicBezTo>
                        <a:pt x="527" y="1803"/>
                        <a:pt x="1116" y="884"/>
                        <a:pt x="1785" y="27"/>
                      </a:cubicBezTo>
                      <a:cubicBezTo>
                        <a:pt x="1794" y="27"/>
                        <a:pt x="1794" y="10"/>
                        <a:pt x="1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9405;p40">
                  <a:extLst>
                    <a:ext uri="{FF2B5EF4-FFF2-40B4-BE49-F238E27FC236}">
                      <a16:creationId xmlns:a16="http://schemas.microsoft.com/office/drawing/2014/main" id="{2454D893-B939-9308-4F65-B20AAD8ADF8D}"/>
                    </a:ext>
                  </a:extLst>
                </p:cNvPr>
                <p:cNvSpPr/>
                <p:nvPr/>
              </p:nvSpPr>
              <p:spPr>
                <a:xfrm>
                  <a:off x="6759850" y="3339900"/>
                  <a:ext cx="51325" cy="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3296" extrusionOk="0">
                      <a:moveTo>
                        <a:pt x="2031" y="0"/>
                      </a:moveTo>
                      <a:cubicBezTo>
                        <a:pt x="2025" y="0"/>
                        <a:pt x="2016" y="7"/>
                        <a:pt x="2016" y="13"/>
                      </a:cubicBezTo>
                      <a:cubicBezTo>
                        <a:pt x="1231" y="1021"/>
                        <a:pt x="553" y="2118"/>
                        <a:pt x="0" y="3269"/>
                      </a:cubicBezTo>
                      <a:cubicBezTo>
                        <a:pt x="0" y="3278"/>
                        <a:pt x="0" y="3287"/>
                        <a:pt x="9" y="3296"/>
                      </a:cubicBezTo>
                      <a:lnTo>
                        <a:pt x="18" y="3296"/>
                      </a:lnTo>
                      <a:cubicBezTo>
                        <a:pt x="27" y="3296"/>
                        <a:pt x="27" y="3296"/>
                        <a:pt x="36" y="3287"/>
                      </a:cubicBezTo>
                      <a:cubicBezTo>
                        <a:pt x="589" y="2136"/>
                        <a:pt x="1267" y="1039"/>
                        <a:pt x="2043" y="31"/>
                      </a:cubicBezTo>
                      <a:cubicBezTo>
                        <a:pt x="2052" y="22"/>
                        <a:pt x="2043" y="13"/>
                        <a:pt x="2034" y="4"/>
                      </a:cubicBezTo>
                      <a:cubicBezTo>
                        <a:pt x="2034" y="1"/>
                        <a:pt x="2033" y="0"/>
                        <a:pt x="20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9406;p40">
                  <a:extLst>
                    <a:ext uri="{FF2B5EF4-FFF2-40B4-BE49-F238E27FC236}">
                      <a16:creationId xmlns:a16="http://schemas.microsoft.com/office/drawing/2014/main" id="{C5E434C1-56F6-D312-3083-2CE4DC734E20}"/>
                    </a:ext>
                  </a:extLst>
                </p:cNvPr>
                <p:cNvSpPr/>
                <p:nvPr/>
              </p:nvSpPr>
              <p:spPr>
                <a:xfrm>
                  <a:off x="6777025" y="3350925"/>
                  <a:ext cx="49075" cy="7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3034" extrusionOk="0">
                      <a:moveTo>
                        <a:pt x="1954" y="0"/>
                      </a:moveTo>
                      <a:cubicBezTo>
                        <a:pt x="1945" y="0"/>
                        <a:pt x="1936" y="0"/>
                        <a:pt x="1927" y="9"/>
                      </a:cubicBezTo>
                      <a:cubicBezTo>
                        <a:pt x="1204" y="946"/>
                        <a:pt x="562" y="1954"/>
                        <a:pt x="0" y="3007"/>
                      </a:cubicBezTo>
                      <a:cubicBezTo>
                        <a:pt x="0" y="3016"/>
                        <a:pt x="0" y="3024"/>
                        <a:pt x="9" y="3033"/>
                      </a:cubicBezTo>
                      <a:lnTo>
                        <a:pt x="18" y="3033"/>
                      </a:lnTo>
                      <a:cubicBezTo>
                        <a:pt x="27" y="3033"/>
                        <a:pt x="27" y="3024"/>
                        <a:pt x="36" y="3024"/>
                      </a:cubicBezTo>
                      <a:cubicBezTo>
                        <a:pt x="589" y="1972"/>
                        <a:pt x="1240" y="973"/>
                        <a:pt x="1954" y="27"/>
                      </a:cubicBezTo>
                      <a:cubicBezTo>
                        <a:pt x="1963" y="18"/>
                        <a:pt x="1963" y="9"/>
                        <a:pt x="19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9407;p40">
                  <a:extLst>
                    <a:ext uri="{FF2B5EF4-FFF2-40B4-BE49-F238E27FC236}">
                      <a16:creationId xmlns:a16="http://schemas.microsoft.com/office/drawing/2014/main" id="{4F86EC96-E0FB-E506-E5E7-D559DA609B45}"/>
                    </a:ext>
                  </a:extLst>
                </p:cNvPr>
                <p:cNvSpPr/>
                <p:nvPr/>
              </p:nvSpPr>
              <p:spPr>
                <a:xfrm>
                  <a:off x="6794850" y="3359175"/>
                  <a:ext cx="43300" cy="6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2766" extrusionOk="0">
                      <a:moveTo>
                        <a:pt x="1723" y="0"/>
                      </a:moveTo>
                      <a:cubicBezTo>
                        <a:pt x="1714" y="0"/>
                        <a:pt x="1705" y="0"/>
                        <a:pt x="1696" y="9"/>
                      </a:cubicBezTo>
                      <a:cubicBezTo>
                        <a:pt x="1080" y="883"/>
                        <a:pt x="518" y="1802"/>
                        <a:pt x="10" y="2739"/>
                      </a:cubicBezTo>
                      <a:cubicBezTo>
                        <a:pt x="1" y="2748"/>
                        <a:pt x="10" y="2757"/>
                        <a:pt x="19" y="2766"/>
                      </a:cubicBezTo>
                      <a:lnTo>
                        <a:pt x="28" y="2766"/>
                      </a:lnTo>
                      <a:cubicBezTo>
                        <a:pt x="28" y="2766"/>
                        <a:pt x="37" y="2766"/>
                        <a:pt x="37" y="2757"/>
                      </a:cubicBezTo>
                      <a:cubicBezTo>
                        <a:pt x="545" y="1820"/>
                        <a:pt x="1116" y="901"/>
                        <a:pt x="1732" y="27"/>
                      </a:cubicBezTo>
                      <a:cubicBezTo>
                        <a:pt x="1732" y="18"/>
                        <a:pt x="1732" y="9"/>
                        <a:pt x="17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9408;p40">
                  <a:extLst>
                    <a:ext uri="{FF2B5EF4-FFF2-40B4-BE49-F238E27FC236}">
                      <a16:creationId xmlns:a16="http://schemas.microsoft.com/office/drawing/2014/main" id="{3584C8F1-A512-9C59-831E-06F8E84651A4}"/>
                    </a:ext>
                  </a:extLst>
                </p:cNvPr>
                <p:cNvSpPr/>
                <p:nvPr/>
              </p:nvSpPr>
              <p:spPr>
                <a:xfrm>
                  <a:off x="6814475" y="3366000"/>
                  <a:ext cx="3750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2431" extrusionOk="0">
                      <a:moveTo>
                        <a:pt x="1481" y="0"/>
                      </a:moveTo>
                      <a:cubicBezTo>
                        <a:pt x="1473" y="0"/>
                        <a:pt x="1464" y="6"/>
                        <a:pt x="1464" y="13"/>
                      </a:cubicBezTo>
                      <a:cubicBezTo>
                        <a:pt x="947" y="780"/>
                        <a:pt x="456" y="1592"/>
                        <a:pt x="10" y="2404"/>
                      </a:cubicBezTo>
                      <a:cubicBezTo>
                        <a:pt x="1" y="2413"/>
                        <a:pt x="10" y="2430"/>
                        <a:pt x="19" y="2430"/>
                      </a:cubicBezTo>
                      <a:lnTo>
                        <a:pt x="28" y="2430"/>
                      </a:lnTo>
                      <a:cubicBezTo>
                        <a:pt x="28" y="2430"/>
                        <a:pt x="37" y="2430"/>
                        <a:pt x="37" y="2421"/>
                      </a:cubicBezTo>
                      <a:cubicBezTo>
                        <a:pt x="483" y="1610"/>
                        <a:pt x="973" y="798"/>
                        <a:pt x="1491" y="31"/>
                      </a:cubicBezTo>
                      <a:cubicBezTo>
                        <a:pt x="1500" y="22"/>
                        <a:pt x="1500" y="13"/>
                        <a:pt x="1491" y="4"/>
                      </a:cubicBezTo>
                      <a:cubicBezTo>
                        <a:pt x="1488" y="1"/>
                        <a:pt x="1485" y="0"/>
                        <a:pt x="14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9409;p40">
                  <a:extLst>
                    <a:ext uri="{FF2B5EF4-FFF2-40B4-BE49-F238E27FC236}">
                      <a16:creationId xmlns:a16="http://schemas.microsoft.com/office/drawing/2014/main" id="{A51C129C-2BAE-1FBA-E9F5-4A658E2838AE}"/>
                    </a:ext>
                  </a:extLst>
                </p:cNvPr>
                <p:cNvSpPr/>
                <p:nvPr/>
              </p:nvSpPr>
              <p:spPr>
                <a:xfrm>
                  <a:off x="6832775" y="3373000"/>
                  <a:ext cx="31925" cy="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2169" extrusionOk="0">
                      <a:moveTo>
                        <a:pt x="1258" y="0"/>
                      </a:moveTo>
                      <a:cubicBezTo>
                        <a:pt x="1249" y="0"/>
                        <a:pt x="1240" y="0"/>
                        <a:pt x="1240" y="9"/>
                      </a:cubicBezTo>
                      <a:cubicBezTo>
                        <a:pt x="821" y="714"/>
                        <a:pt x="402" y="1428"/>
                        <a:pt x="0" y="2141"/>
                      </a:cubicBezTo>
                      <a:cubicBezTo>
                        <a:pt x="0" y="2150"/>
                        <a:pt x="0" y="2159"/>
                        <a:pt x="9" y="2168"/>
                      </a:cubicBezTo>
                      <a:lnTo>
                        <a:pt x="18" y="2168"/>
                      </a:lnTo>
                      <a:cubicBezTo>
                        <a:pt x="27" y="2168"/>
                        <a:pt x="36" y="2168"/>
                        <a:pt x="36" y="2159"/>
                      </a:cubicBezTo>
                      <a:cubicBezTo>
                        <a:pt x="438" y="1446"/>
                        <a:pt x="857" y="732"/>
                        <a:pt x="1267" y="27"/>
                      </a:cubicBezTo>
                      <a:cubicBezTo>
                        <a:pt x="1276" y="18"/>
                        <a:pt x="1267" y="9"/>
                        <a:pt x="1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9410;p40">
                  <a:extLst>
                    <a:ext uri="{FF2B5EF4-FFF2-40B4-BE49-F238E27FC236}">
                      <a16:creationId xmlns:a16="http://schemas.microsoft.com/office/drawing/2014/main" id="{72E999DA-05A4-1986-14CC-017BDCE56FAB}"/>
                    </a:ext>
                  </a:extLst>
                </p:cNvPr>
                <p:cNvSpPr/>
                <p:nvPr/>
              </p:nvSpPr>
              <p:spPr>
                <a:xfrm>
                  <a:off x="6850400" y="3379150"/>
                  <a:ext cx="30800" cy="4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851" extrusionOk="0">
                      <a:moveTo>
                        <a:pt x="1215" y="0"/>
                      </a:moveTo>
                      <a:cubicBezTo>
                        <a:pt x="1208" y="0"/>
                        <a:pt x="1202" y="7"/>
                        <a:pt x="1196" y="13"/>
                      </a:cubicBezTo>
                      <a:cubicBezTo>
                        <a:pt x="758" y="575"/>
                        <a:pt x="357" y="1191"/>
                        <a:pt x="0" y="1824"/>
                      </a:cubicBezTo>
                      <a:cubicBezTo>
                        <a:pt x="0" y="1833"/>
                        <a:pt x="0" y="1842"/>
                        <a:pt x="9" y="1851"/>
                      </a:cubicBezTo>
                      <a:lnTo>
                        <a:pt x="18" y="1851"/>
                      </a:lnTo>
                      <a:cubicBezTo>
                        <a:pt x="27" y="1851"/>
                        <a:pt x="36" y="1851"/>
                        <a:pt x="36" y="1842"/>
                      </a:cubicBezTo>
                      <a:cubicBezTo>
                        <a:pt x="384" y="1209"/>
                        <a:pt x="785" y="602"/>
                        <a:pt x="1222" y="31"/>
                      </a:cubicBezTo>
                      <a:cubicBezTo>
                        <a:pt x="1231" y="22"/>
                        <a:pt x="1231" y="13"/>
                        <a:pt x="1222" y="4"/>
                      </a:cubicBezTo>
                      <a:cubicBezTo>
                        <a:pt x="1220" y="2"/>
                        <a:pt x="1217" y="0"/>
                        <a:pt x="1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9411;p40">
                  <a:extLst>
                    <a:ext uri="{FF2B5EF4-FFF2-40B4-BE49-F238E27FC236}">
                      <a16:creationId xmlns:a16="http://schemas.microsoft.com/office/drawing/2014/main" id="{01132483-BA9F-A1C1-F75C-84F6752FB7E9}"/>
                    </a:ext>
                  </a:extLst>
                </p:cNvPr>
                <p:cNvSpPr/>
                <p:nvPr/>
              </p:nvSpPr>
              <p:spPr>
                <a:xfrm>
                  <a:off x="6872250" y="3385050"/>
                  <a:ext cx="25225" cy="3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464" extrusionOk="0">
                      <a:moveTo>
                        <a:pt x="1000" y="0"/>
                      </a:moveTo>
                      <a:cubicBezTo>
                        <a:pt x="991" y="0"/>
                        <a:pt x="973" y="0"/>
                        <a:pt x="973" y="9"/>
                      </a:cubicBezTo>
                      <a:cubicBezTo>
                        <a:pt x="634" y="473"/>
                        <a:pt x="313" y="946"/>
                        <a:pt x="9" y="1436"/>
                      </a:cubicBezTo>
                      <a:cubicBezTo>
                        <a:pt x="0" y="1445"/>
                        <a:pt x="9" y="1454"/>
                        <a:pt x="18" y="1463"/>
                      </a:cubicBezTo>
                      <a:lnTo>
                        <a:pt x="27" y="1463"/>
                      </a:lnTo>
                      <a:cubicBezTo>
                        <a:pt x="27" y="1463"/>
                        <a:pt x="36" y="1454"/>
                        <a:pt x="36" y="1454"/>
                      </a:cubicBezTo>
                      <a:cubicBezTo>
                        <a:pt x="339" y="973"/>
                        <a:pt x="661" y="491"/>
                        <a:pt x="1000" y="27"/>
                      </a:cubicBezTo>
                      <a:cubicBezTo>
                        <a:pt x="1009" y="18"/>
                        <a:pt x="1009" y="9"/>
                        <a:pt x="10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9412;p40">
                  <a:extLst>
                    <a:ext uri="{FF2B5EF4-FFF2-40B4-BE49-F238E27FC236}">
                      <a16:creationId xmlns:a16="http://schemas.microsoft.com/office/drawing/2014/main" id="{9202D724-417B-1F01-B223-21141E2DFE8E}"/>
                    </a:ext>
                  </a:extLst>
                </p:cNvPr>
                <p:cNvSpPr/>
                <p:nvPr/>
              </p:nvSpPr>
              <p:spPr>
                <a:xfrm>
                  <a:off x="6890325" y="3386150"/>
                  <a:ext cx="21650" cy="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04" extrusionOk="0">
                      <a:moveTo>
                        <a:pt x="848" y="1"/>
                      </a:moveTo>
                      <a:cubicBezTo>
                        <a:pt x="848" y="1"/>
                        <a:pt x="830" y="1"/>
                        <a:pt x="830" y="10"/>
                      </a:cubicBezTo>
                      <a:lnTo>
                        <a:pt x="0" y="1268"/>
                      </a:lnTo>
                      <a:cubicBezTo>
                        <a:pt x="0" y="1276"/>
                        <a:pt x="0" y="1294"/>
                        <a:pt x="9" y="1294"/>
                      </a:cubicBezTo>
                      <a:cubicBezTo>
                        <a:pt x="9" y="1294"/>
                        <a:pt x="18" y="1303"/>
                        <a:pt x="18" y="1303"/>
                      </a:cubicBezTo>
                      <a:cubicBezTo>
                        <a:pt x="27" y="1303"/>
                        <a:pt x="27" y="1294"/>
                        <a:pt x="36" y="1294"/>
                      </a:cubicBezTo>
                      <a:lnTo>
                        <a:pt x="856" y="27"/>
                      </a:lnTo>
                      <a:cubicBezTo>
                        <a:pt x="865" y="19"/>
                        <a:pt x="856" y="10"/>
                        <a:pt x="8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9413;p40">
                  <a:extLst>
                    <a:ext uri="{FF2B5EF4-FFF2-40B4-BE49-F238E27FC236}">
                      <a16:creationId xmlns:a16="http://schemas.microsoft.com/office/drawing/2014/main" id="{FF2BDA1D-76C5-51C8-14EC-1BD1CD3AD288}"/>
                    </a:ext>
                  </a:extLst>
                </p:cNvPr>
                <p:cNvSpPr/>
                <p:nvPr/>
              </p:nvSpPr>
              <p:spPr>
                <a:xfrm>
                  <a:off x="6910175" y="3387100"/>
                  <a:ext cx="17175" cy="2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1078" extrusionOk="0">
                      <a:moveTo>
                        <a:pt x="665" y="1"/>
                      </a:moveTo>
                      <a:cubicBezTo>
                        <a:pt x="660" y="1"/>
                        <a:pt x="656" y="3"/>
                        <a:pt x="651" y="7"/>
                      </a:cubicBezTo>
                      <a:cubicBezTo>
                        <a:pt x="410" y="337"/>
                        <a:pt x="187" y="685"/>
                        <a:pt x="0" y="1051"/>
                      </a:cubicBezTo>
                      <a:cubicBezTo>
                        <a:pt x="0" y="1060"/>
                        <a:pt x="0" y="1069"/>
                        <a:pt x="9" y="1069"/>
                      </a:cubicBezTo>
                      <a:cubicBezTo>
                        <a:pt x="18" y="1078"/>
                        <a:pt x="18" y="1078"/>
                        <a:pt x="18" y="1078"/>
                      </a:cubicBezTo>
                      <a:cubicBezTo>
                        <a:pt x="27" y="1078"/>
                        <a:pt x="36" y="1069"/>
                        <a:pt x="36" y="1060"/>
                      </a:cubicBezTo>
                      <a:cubicBezTo>
                        <a:pt x="223" y="703"/>
                        <a:pt x="437" y="355"/>
                        <a:pt x="687" y="25"/>
                      </a:cubicBezTo>
                      <a:cubicBezTo>
                        <a:pt x="687" y="25"/>
                        <a:pt x="687" y="7"/>
                        <a:pt x="678" y="7"/>
                      </a:cubicBezTo>
                      <a:cubicBezTo>
                        <a:pt x="674" y="3"/>
                        <a:pt x="66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9414;p40">
                  <a:extLst>
                    <a:ext uri="{FF2B5EF4-FFF2-40B4-BE49-F238E27FC236}">
                      <a16:creationId xmlns:a16="http://schemas.microsoft.com/office/drawing/2014/main" id="{D8A7DBEE-DFD4-687F-1181-94E5F7F8A34C}"/>
                    </a:ext>
                  </a:extLst>
                </p:cNvPr>
                <p:cNvSpPr/>
                <p:nvPr/>
              </p:nvSpPr>
              <p:spPr>
                <a:xfrm>
                  <a:off x="6933125" y="3388525"/>
                  <a:ext cx="1207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727" extrusionOk="0">
                      <a:moveTo>
                        <a:pt x="464" y="0"/>
                      </a:moveTo>
                      <a:cubicBezTo>
                        <a:pt x="456" y="0"/>
                        <a:pt x="447" y="6"/>
                        <a:pt x="447" y="13"/>
                      </a:cubicBezTo>
                      <a:lnTo>
                        <a:pt x="1" y="700"/>
                      </a:lnTo>
                      <a:cubicBezTo>
                        <a:pt x="1" y="709"/>
                        <a:pt x="1" y="718"/>
                        <a:pt x="10" y="726"/>
                      </a:cubicBezTo>
                      <a:lnTo>
                        <a:pt x="19" y="726"/>
                      </a:lnTo>
                      <a:cubicBezTo>
                        <a:pt x="28" y="726"/>
                        <a:pt x="28" y="726"/>
                        <a:pt x="37" y="718"/>
                      </a:cubicBezTo>
                      <a:lnTo>
                        <a:pt x="474" y="31"/>
                      </a:lnTo>
                      <a:cubicBezTo>
                        <a:pt x="483" y="22"/>
                        <a:pt x="483" y="13"/>
                        <a:pt x="474" y="4"/>
                      </a:cubicBezTo>
                      <a:cubicBezTo>
                        <a:pt x="471" y="1"/>
                        <a:pt x="468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9415;p40">
                  <a:extLst>
                    <a:ext uri="{FF2B5EF4-FFF2-40B4-BE49-F238E27FC236}">
                      <a16:creationId xmlns:a16="http://schemas.microsoft.com/office/drawing/2014/main" id="{5DFC297E-04EC-B1B4-B85B-76F173941DD6}"/>
                    </a:ext>
                  </a:extLst>
                </p:cNvPr>
                <p:cNvSpPr/>
                <p:nvPr/>
              </p:nvSpPr>
              <p:spPr>
                <a:xfrm>
                  <a:off x="6951425" y="3387050"/>
                  <a:ext cx="67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393" extrusionOk="0">
                      <a:moveTo>
                        <a:pt x="259" y="0"/>
                      </a:moveTo>
                      <a:cubicBezTo>
                        <a:pt x="241" y="0"/>
                        <a:pt x="232" y="9"/>
                        <a:pt x="232" y="18"/>
                      </a:cubicBezTo>
                      <a:cubicBezTo>
                        <a:pt x="188" y="152"/>
                        <a:pt x="116" y="268"/>
                        <a:pt x="9" y="366"/>
                      </a:cubicBezTo>
                      <a:cubicBezTo>
                        <a:pt x="0" y="366"/>
                        <a:pt x="0" y="384"/>
                        <a:pt x="9" y="393"/>
                      </a:cubicBezTo>
                      <a:lnTo>
                        <a:pt x="36" y="393"/>
                      </a:lnTo>
                      <a:cubicBezTo>
                        <a:pt x="143" y="295"/>
                        <a:pt x="223" y="170"/>
                        <a:pt x="268" y="27"/>
                      </a:cubicBezTo>
                      <a:cubicBezTo>
                        <a:pt x="268" y="18"/>
                        <a:pt x="268" y="9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9416;p40">
                  <a:extLst>
                    <a:ext uri="{FF2B5EF4-FFF2-40B4-BE49-F238E27FC236}">
                      <a16:creationId xmlns:a16="http://schemas.microsoft.com/office/drawing/2014/main" id="{5367DF38-97DA-9138-9FE7-35E3BE262FF7}"/>
                    </a:ext>
                  </a:extLst>
                </p:cNvPr>
                <p:cNvSpPr/>
                <p:nvPr/>
              </p:nvSpPr>
              <p:spPr>
                <a:xfrm>
                  <a:off x="6697175" y="2904100"/>
                  <a:ext cx="256500" cy="7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" h="3056" extrusionOk="0">
                      <a:moveTo>
                        <a:pt x="10241" y="1"/>
                      </a:moveTo>
                      <a:cubicBezTo>
                        <a:pt x="10238" y="1"/>
                        <a:pt x="10235" y="2"/>
                        <a:pt x="10233" y="4"/>
                      </a:cubicBezTo>
                      <a:cubicBezTo>
                        <a:pt x="7396" y="1699"/>
                        <a:pt x="4167" y="2734"/>
                        <a:pt x="875" y="3002"/>
                      </a:cubicBezTo>
                      <a:cubicBezTo>
                        <a:pt x="760" y="3009"/>
                        <a:pt x="648" y="3015"/>
                        <a:pt x="539" y="3015"/>
                      </a:cubicBezTo>
                      <a:cubicBezTo>
                        <a:pt x="359" y="3015"/>
                        <a:pt x="188" y="2997"/>
                        <a:pt x="27" y="2931"/>
                      </a:cubicBezTo>
                      <a:cubicBezTo>
                        <a:pt x="18" y="2931"/>
                        <a:pt x="9" y="2931"/>
                        <a:pt x="0" y="2939"/>
                      </a:cubicBezTo>
                      <a:cubicBezTo>
                        <a:pt x="0" y="2948"/>
                        <a:pt x="0" y="2957"/>
                        <a:pt x="9" y="2966"/>
                      </a:cubicBezTo>
                      <a:cubicBezTo>
                        <a:pt x="179" y="3029"/>
                        <a:pt x="357" y="3055"/>
                        <a:pt x="536" y="3055"/>
                      </a:cubicBezTo>
                      <a:cubicBezTo>
                        <a:pt x="652" y="3055"/>
                        <a:pt x="759" y="3047"/>
                        <a:pt x="875" y="3038"/>
                      </a:cubicBezTo>
                      <a:cubicBezTo>
                        <a:pt x="4175" y="2770"/>
                        <a:pt x="7414" y="1735"/>
                        <a:pt x="10251" y="31"/>
                      </a:cubicBezTo>
                      <a:cubicBezTo>
                        <a:pt x="10260" y="31"/>
                        <a:pt x="10260" y="22"/>
                        <a:pt x="10260" y="13"/>
                      </a:cubicBezTo>
                      <a:cubicBezTo>
                        <a:pt x="10253" y="7"/>
                        <a:pt x="10247" y="1"/>
                        <a:pt x="10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9417;p40">
                  <a:extLst>
                    <a:ext uri="{FF2B5EF4-FFF2-40B4-BE49-F238E27FC236}">
                      <a16:creationId xmlns:a16="http://schemas.microsoft.com/office/drawing/2014/main" id="{B120FB92-479B-A422-6BD7-2373E8DBECE4}"/>
                    </a:ext>
                  </a:extLst>
                </p:cNvPr>
                <p:cNvSpPr/>
                <p:nvPr/>
              </p:nvSpPr>
              <p:spPr>
                <a:xfrm>
                  <a:off x="6698950" y="2965975"/>
                  <a:ext cx="962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367" extrusionOk="0">
                      <a:moveTo>
                        <a:pt x="358" y="1"/>
                      </a:moveTo>
                      <a:cubicBezTo>
                        <a:pt x="224" y="81"/>
                        <a:pt x="99" y="206"/>
                        <a:pt x="1" y="348"/>
                      </a:cubicBezTo>
                      <a:lnTo>
                        <a:pt x="36" y="366"/>
                      </a:lnTo>
                      <a:cubicBezTo>
                        <a:pt x="126" y="233"/>
                        <a:pt x="242" y="117"/>
                        <a:pt x="384" y="27"/>
                      </a:cubicBez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9418;p40">
                  <a:extLst>
                    <a:ext uri="{FF2B5EF4-FFF2-40B4-BE49-F238E27FC236}">
                      <a16:creationId xmlns:a16="http://schemas.microsoft.com/office/drawing/2014/main" id="{2D4C627B-789C-B782-EF5E-9953D4A990AD}"/>
                    </a:ext>
                  </a:extLst>
                </p:cNvPr>
                <p:cNvSpPr/>
                <p:nvPr/>
              </p:nvSpPr>
              <p:spPr>
                <a:xfrm>
                  <a:off x="6706975" y="2964425"/>
                  <a:ext cx="12075" cy="1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563" extrusionOk="0">
                      <a:moveTo>
                        <a:pt x="447" y="0"/>
                      </a:moveTo>
                      <a:lnTo>
                        <a:pt x="1" y="535"/>
                      </a:lnTo>
                      <a:lnTo>
                        <a:pt x="37" y="562"/>
                      </a:lnTo>
                      <a:lnTo>
                        <a:pt x="483" y="27"/>
                      </a:ln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9419;p40">
                  <a:extLst>
                    <a:ext uri="{FF2B5EF4-FFF2-40B4-BE49-F238E27FC236}">
                      <a16:creationId xmlns:a16="http://schemas.microsoft.com/office/drawing/2014/main" id="{D3F709A6-0D63-E16D-9C4F-5E233B629FE0}"/>
                    </a:ext>
                  </a:extLst>
                </p:cNvPr>
                <p:cNvSpPr/>
                <p:nvPr/>
              </p:nvSpPr>
              <p:spPr>
                <a:xfrm>
                  <a:off x="6717025" y="2962850"/>
                  <a:ext cx="1340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652" extrusionOk="0">
                      <a:moveTo>
                        <a:pt x="509" y="1"/>
                      </a:moveTo>
                      <a:cubicBezTo>
                        <a:pt x="313" y="188"/>
                        <a:pt x="143" y="402"/>
                        <a:pt x="0" y="634"/>
                      </a:cubicBezTo>
                      <a:lnTo>
                        <a:pt x="27" y="652"/>
                      </a:lnTo>
                      <a:cubicBezTo>
                        <a:pt x="170" y="429"/>
                        <a:pt x="339" y="215"/>
                        <a:pt x="536" y="27"/>
                      </a:cubicBezTo>
                      <a:lnTo>
                        <a:pt x="50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9420;p40">
                  <a:extLst>
                    <a:ext uri="{FF2B5EF4-FFF2-40B4-BE49-F238E27FC236}">
                      <a16:creationId xmlns:a16="http://schemas.microsoft.com/office/drawing/2014/main" id="{D1108B90-05B6-695D-0358-DC53AA89269C}"/>
                    </a:ext>
                  </a:extLst>
                </p:cNvPr>
                <p:cNvSpPr/>
                <p:nvPr/>
              </p:nvSpPr>
              <p:spPr>
                <a:xfrm>
                  <a:off x="6726400" y="2961525"/>
                  <a:ext cx="1385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679" extrusionOk="0">
                      <a:moveTo>
                        <a:pt x="526" y="0"/>
                      </a:moveTo>
                      <a:cubicBezTo>
                        <a:pt x="339" y="205"/>
                        <a:pt x="161" y="428"/>
                        <a:pt x="0" y="660"/>
                      </a:cubicBezTo>
                      <a:lnTo>
                        <a:pt x="36" y="678"/>
                      </a:lnTo>
                      <a:cubicBezTo>
                        <a:pt x="187" y="446"/>
                        <a:pt x="366" y="232"/>
                        <a:pt x="553" y="27"/>
                      </a:cubicBezTo>
                      <a:lnTo>
                        <a:pt x="5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9421;p40">
                  <a:extLst>
                    <a:ext uri="{FF2B5EF4-FFF2-40B4-BE49-F238E27FC236}">
                      <a16:creationId xmlns:a16="http://schemas.microsoft.com/office/drawing/2014/main" id="{44F1F34F-8064-B11F-1073-0F6765433FD1}"/>
                    </a:ext>
                  </a:extLst>
                </p:cNvPr>
                <p:cNvSpPr/>
                <p:nvPr/>
              </p:nvSpPr>
              <p:spPr>
                <a:xfrm>
                  <a:off x="6736200" y="2962625"/>
                  <a:ext cx="12950" cy="1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644" extrusionOk="0">
                      <a:moveTo>
                        <a:pt x="491" y="1"/>
                      </a:moveTo>
                      <a:cubicBezTo>
                        <a:pt x="304" y="188"/>
                        <a:pt x="143" y="402"/>
                        <a:pt x="1" y="625"/>
                      </a:cubicBezTo>
                      <a:lnTo>
                        <a:pt x="36" y="643"/>
                      </a:lnTo>
                      <a:cubicBezTo>
                        <a:pt x="170" y="420"/>
                        <a:pt x="331" y="215"/>
                        <a:pt x="518" y="19"/>
                      </a:cubicBezTo>
                      <a:lnTo>
                        <a:pt x="4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9422;p40">
                  <a:extLst>
                    <a:ext uri="{FF2B5EF4-FFF2-40B4-BE49-F238E27FC236}">
                      <a16:creationId xmlns:a16="http://schemas.microsoft.com/office/drawing/2014/main" id="{A9217287-2093-0E4D-6F65-AACFDB304E2D}"/>
                    </a:ext>
                  </a:extLst>
                </p:cNvPr>
                <p:cNvSpPr/>
                <p:nvPr/>
              </p:nvSpPr>
              <p:spPr>
                <a:xfrm>
                  <a:off x="6746675" y="2958625"/>
                  <a:ext cx="1475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732" extrusionOk="0">
                      <a:moveTo>
                        <a:pt x="563" y="0"/>
                      </a:moveTo>
                      <a:cubicBezTo>
                        <a:pt x="367" y="223"/>
                        <a:pt x="170" y="464"/>
                        <a:pt x="1" y="705"/>
                      </a:cubicBezTo>
                      <a:lnTo>
                        <a:pt x="28" y="732"/>
                      </a:lnTo>
                      <a:cubicBezTo>
                        <a:pt x="197" y="482"/>
                        <a:pt x="393" y="250"/>
                        <a:pt x="590" y="27"/>
                      </a:cubicBezTo>
                      <a:lnTo>
                        <a:pt x="5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9423;p40">
                  <a:extLst>
                    <a:ext uri="{FF2B5EF4-FFF2-40B4-BE49-F238E27FC236}">
                      <a16:creationId xmlns:a16="http://schemas.microsoft.com/office/drawing/2014/main" id="{CBEDAA92-EABF-2DB4-DC88-575283EE956E}"/>
                    </a:ext>
                  </a:extLst>
                </p:cNvPr>
                <p:cNvSpPr/>
                <p:nvPr/>
              </p:nvSpPr>
              <p:spPr>
                <a:xfrm>
                  <a:off x="6759400" y="2957725"/>
                  <a:ext cx="12300" cy="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590" extrusionOk="0">
                      <a:moveTo>
                        <a:pt x="455" y="0"/>
                      </a:moveTo>
                      <a:cubicBezTo>
                        <a:pt x="313" y="197"/>
                        <a:pt x="161" y="384"/>
                        <a:pt x="0" y="563"/>
                      </a:cubicBezTo>
                      <a:lnTo>
                        <a:pt x="27" y="589"/>
                      </a:lnTo>
                      <a:cubicBezTo>
                        <a:pt x="188" y="411"/>
                        <a:pt x="348" y="224"/>
                        <a:pt x="491" y="27"/>
                      </a:cubicBezTo>
                      <a:lnTo>
                        <a:pt x="4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9424;p40">
                  <a:extLst>
                    <a:ext uri="{FF2B5EF4-FFF2-40B4-BE49-F238E27FC236}">
                      <a16:creationId xmlns:a16="http://schemas.microsoft.com/office/drawing/2014/main" id="{FFC51576-A0FF-710C-17B8-CEE15717506D}"/>
                    </a:ext>
                  </a:extLst>
                </p:cNvPr>
                <p:cNvSpPr/>
                <p:nvPr/>
              </p:nvSpPr>
              <p:spPr>
                <a:xfrm>
                  <a:off x="6771000" y="2951700"/>
                  <a:ext cx="15400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15" extrusionOk="0">
                      <a:moveTo>
                        <a:pt x="589" y="1"/>
                      </a:moveTo>
                      <a:cubicBezTo>
                        <a:pt x="366" y="206"/>
                        <a:pt x="161" y="438"/>
                        <a:pt x="0" y="696"/>
                      </a:cubicBezTo>
                      <a:lnTo>
                        <a:pt x="27" y="714"/>
                      </a:lnTo>
                      <a:cubicBezTo>
                        <a:pt x="197" y="465"/>
                        <a:pt x="393" y="224"/>
                        <a:pt x="616" y="27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9425;p40">
                  <a:extLst>
                    <a:ext uri="{FF2B5EF4-FFF2-40B4-BE49-F238E27FC236}">
                      <a16:creationId xmlns:a16="http://schemas.microsoft.com/office/drawing/2014/main" id="{9CDAB2A2-D392-8C3A-0E62-B36EC1BCFC1B}"/>
                    </a:ext>
                  </a:extLst>
                </p:cNvPr>
                <p:cNvSpPr/>
                <p:nvPr/>
              </p:nvSpPr>
              <p:spPr>
                <a:xfrm>
                  <a:off x="6781250" y="2948575"/>
                  <a:ext cx="16300" cy="1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86" extrusionOk="0">
                      <a:moveTo>
                        <a:pt x="625" y="1"/>
                      </a:moveTo>
                      <a:cubicBezTo>
                        <a:pt x="393" y="233"/>
                        <a:pt x="188" y="491"/>
                        <a:pt x="1" y="768"/>
                      </a:cubicBezTo>
                      <a:lnTo>
                        <a:pt x="36" y="786"/>
                      </a:lnTo>
                      <a:cubicBezTo>
                        <a:pt x="215" y="518"/>
                        <a:pt x="420" y="259"/>
                        <a:pt x="652" y="27"/>
                      </a:cubicBezTo>
                      <a:lnTo>
                        <a:pt x="6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9426;p40">
                  <a:extLst>
                    <a:ext uri="{FF2B5EF4-FFF2-40B4-BE49-F238E27FC236}">
                      <a16:creationId xmlns:a16="http://schemas.microsoft.com/office/drawing/2014/main" id="{AF0D9D9B-53D7-EB0D-34E9-038E372516C5}"/>
                    </a:ext>
                  </a:extLst>
                </p:cNvPr>
                <p:cNvSpPr/>
                <p:nvPr/>
              </p:nvSpPr>
              <p:spPr>
                <a:xfrm>
                  <a:off x="6792850" y="2947025"/>
                  <a:ext cx="15425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714" extrusionOk="0">
                      <a:moveTo>
                        <a:pt x="589" y="0"/>
                      </a:moveTo>
                      <a:lnTo>
                        <a:pt x="1" y="687"/>
                      </a:lnTo>
                      <a:lnTo>
                        <a:pt x="27" y="714"/>
                      </a:lnTo>
                      <a:lnTo>
                        <a:pt x="616" y="27"/>
                      </a:lnTo>
                      <a:lnTo>
                        <a:pt x="5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9427;p40">
                  <a:extLst>
                    <a:ext uri="{FF2B5EF4-FFF2-40B4-BE49-F238E27FC236}">
                      <a16:creationId xmlns:a16="http://schemas.microsoft.com/office/drawing/2014/main" id="{66A480F7-497F-6862-3E13-F84F8D7CCE97}"/>
                    </a:ext>
                  </a:extLst>
                </p:cNvPr>
                <p:cNvSpPr/>
                <p:nvPr/>
              </p:nvSpPr>
              <p:spPr>
                <a:xfrm>
                  <a:off x="6805125" y="2944800"/>
                  <a:ext cx="14950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714" extrusionOk="0">
                      <a:moveTo>
                        <a:pt x="571" y="0"/>
                      </a:moveTo>
                      <a:cubicBezTo>
                        <a:pt x="357" y="205"/>
                        <a:pt x="161" y="437"/>
                        <a:pt x="0" y="687"/>
                      </a:cubicBezTo>
                      <a:lnTo>
                        <a:pt x="27" y="714"/>
                      </a:lnTo>
                      <a:cubicBezTo>
                        <a:pt x="188" y="455"/>
                        <a:pt x="384" y="232"/>
                        <a:pt x="598" y="27"/>
                      </a:cubicBez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9428;p40">
                  <a:extLst>
                    <a:ext uri="{FF2B5EF4-FFF2-40B4-BE49-F238E27FC236}">
                      <a16:creationId xmlns:a16="http://schemas.microsoft.com/office/drawing/2014/main" id="{263623D0-F118-0A36-4C40-CCEC54B3C510}"/>
                    </a:ext>
                  </a:extLst>
                </p:cNvPr>
                <p:cNvSpPr/>
                <p:nvPr/>
              </p:nvSpPr>
              <p:spPr>
                <a:xfrm>
                  <a:off x="6815150" y="2940550"/>
                  <a:ext cx="16750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66" extrusionOk="0">
                      <a:moveTo>
                        <a:pt x="643" y="1"/>
                      </a:moveTo>
                      <a:cubicBezTo>
                        <a:pt x="411" y="268"/>
                        <a:pt x="197" y="554"/>
                        <a:pt x="1" y="848"/>
                      </a:cubicBezTo>
                      <a:lnTo>
                        <a:pt x="36" y="866"/>
                      </a:lnTo>
                      <a:cubicBezTo>
                        <a:pt x="224" y="572"/>
                        <a:pt x="438" y="286"/>
                        <a:pt x="670" y="27"/>
                      </a:cubicBezTo>
                      <a:lnTo>
                        <a:pt x="6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9429;p40">
                  <a:extLst>
                    <a:ext uri="{FF2B5EF4-FFF2-40B4-BE49-F238E27FC236}">
                      <a16:creationId xmlns:a16="http://schemas.microsoft.com/office/drawing/2014/main" id="{5DBB4A14-C2EF-412A-FA75-36B160E35816}"/>
                    </a:ext>
                  </a:extLst>
                </p:cNvPr>
                <p:cNvSpPr/>
                <p:nvPr/>
              </p:nvSpPr>
              <p:spPr>
                <a:xfrm>
                  <a:off x="6826300" y="2937425"/>
                  <a:ext cx="18100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884" extrusionOk="0">
                      <a:moveTo>
                        <a:pt x="697" y="1"/>
                      </a:moveTo>
                      <a:cubicBezTo>
                        <a:pt x="438" y="259"/>
                        <a:pt x="197" y="554"/>
                        <a:pt x="1" y="866"/>
                      </a:cubicBezTo>
                      <a:lnTo>
                        <a:pt x="36" y="884"/>
                      </a:lnTo>
                      <a:cubicBezTo>
                        <a:pt x="233" y="572"/>
                        <a:pt x="465" y="286"/>
                        <a:pt x="723" y="27"/>
                      </a:cubicBezTo>
                      <a:lnTo>
                        <a:pt x="6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9430;p40">
                  <a:extLst>
                    <a:ext uri="{FF2B5EF4-FFF2-40B4-BE49-F238E27FC236}">
                      <a16:creationId xmlns:a16="http://schemas.microsoft.com/office/drawing/2014/main" id="{9E5B2ED6-2B1E-A4E7-4CD7-6A52C1D45EE0}"/>
                    </a:ext>
                  </a:extLst>
                </p:cNvPr>
                <p:cNvSpPr/>
                <p:nvPr/>
              </p:nvSpPr>
              <p:spPr>
                <a:xfrm>
                  <a:off x="6836350" y="2934075"/>
                  <a:ext cx="20100" cy="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885" extrusionOk="0">
                      <a:moveTo>
                        <a:pt x="785" y="1"/>
                      </a:moveTo>
                      <a:cubicBezTo>
                        <a:pt x="473" y="251"/>
                        <a:pt x="205" y="536"/>
                        <a:pt x="0" y="866"/>
                      </a:cubicBezTo>
                      <a:lnTo>
                        <a:pt x="27" y="884"/>
                      </a:lnTo>
                      <a:cubicBezTo>
                        <a:pt x="241" y="563"/>
                        <a:pt x="500" y="277"/>
                        <a:pt x="803" y="37"/>
                      </a:cubicBezTo>
                      <a:lnTo>
                        <a:pt x="7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9431;p40">
                  <a:extLst>
                    <a:ext uri="{FF2B5EF4-FFF2-40B4-BE49-F238E27FC236}">
                      <a16:creationId xmlns:a16="http://schemas.microsoft.com/office/drawing/2014/main" id="{D97637CC-B315-F7A4-87A6-CF30F35CA0CC}"/>
                    </a:ext>
                  </a:extLst>
                </p:cNvPr>
                <p:cNvSpPr/>
                <p:nvPr/>
              </p:nvSpPr>
              <p:spPr>
                <a:xfrm>
                  <a:off x="6846825" y="2927850"/>
                  <a:ext cx="221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1035" extrusionOk="0">
                      <a:moveTo>
                        <a:pt x="857" y="0"/>
                      </a:moveTo>
                      <a:cubicBezTo>
                        <a:pt x="536" y="303"/>
                        <a:pt x="250" y="651"/>
                        <a:pt x="0" y="1017"/>
                      </a:cubicBezTo>
                      <a:lnTo>
                        <a:pt x="36" y="1035"/>
                      </a:lnTo>
                      <a:cubicBezTo>
                        <a:pt x="286" y="669"/>
                        <a:pt x="571" y="330"/>
                        <a:pt x="884" y="27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9432;p40">
                  <a:extLst>
                    <a:ext uri="{FF2B5EF4-FFF2-40B4-BE49-F238E27FC236}">
                      <a16:creationId xmlns:a16="http://schemas.microsoft.com/office/drawing/2014/main" id="{74D2CE0E-7BC9-E9D0-1937-72C27757F78D}"/>
                    </a:ext>
                  </a:extLst>
                </p:cNvPr>
                <p:cNvSpPr/>
                <p:nvPr/>
              </p:nvSpPr>
              <p:spPr>
                <a:xfrm>
                  <a:off x="6862425" y="2918025"/>
                  <a:ext cx="254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098" extrusionOk="0">
                      <a:moveTo>
                        <a:pt x="1000" y="1"/>
                      </a:moveTo>
                      <a:cubicBezTo>
                        <a:pt x="634" y="331"/>
                        <a:pt x="295" y="687"/>
                        <a:pt x="1" y="1080"/>
                      </a:cubicBezTo>
                      <a:lnTo>
                        <a:pt x="28" y="1098"/>
                      </a:lnTo>
                      <a:cubicBezTo>
                        <a:pt x="322" y="714"/>
                        <a:pt x="661" y="357"/>
                        <a:pt x="1018" y="27"/>
                      </a:cubicBezTo>
                      <a:lnTo>
                        <a:pt x="10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9433;p40">
                  <a:extLst>
                    <a:ext uri="{FF2B5EF4-FFF2-40B4-BE49-F238E27FC236}">
                      <a16:creationId xmlns:a16="http://schemas.microsoft.com/office/drawing/2014/main" id="{CE366D43-88D7-66C3-EC22-8FD5BC049E98}"/>
                    </a:ext>
                  </a:extLst>
                </p:cNvPr>
                <p:cNvSpPr/>
                <p:nvPr/>
              </p:nvSpPr>
              <p:spPr>
                <a:xfrm>
                  <a:off x="6875150" y="2914675"/>
                  <a:ext cx="227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054" extrusionOk="0">
                      <a:moveTo>
                        <a:pt x="884" y="1"/>
                      </a:moveTo>
                      <a:lnTo>
                        <a:pt x="0" y="1027"/>
                      </a:lnTo>
                      <a:lnTo>
                        <a:pt x="27" y="1053"/>
                      </a:lnTo>
                      <a:lnTo>
                        <a:pt x="910" y="28"/>
                      </a:lnTo>
                      <a:lnTo>
                        <a:pt x="8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9434;p40">
                  <a:extLst>
                    <a:ext uri="{FF2B5EF4-FFF2-40B4-BE49-F238E27FC236}">
                      <a16:creationId xmlns:a16="http://schemas.microsoft.com/office/drawing/2014/main" id="{AA5F594C-CCEA-3C41-1FFB-1EDA5DE23CD4}"/>
                    </a:ext>
                  </a:extLst>
                </p:cNvPr>
                <p:cNvSpPr/>
                <p:nvPr/>
              </p:nvSpPr>
              <p:spPr>
                <a:xfrm>
                  <a:off x="6889425" y="2906650"/>
                  <a:ext cx="254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134" extrusionOk="0">
                      <a:moveTo>
                        <a:pt x="991" y="1"/>
                      </a:moveTo>
                      <a:cubicBezTo>
                        <a:pt x="643" y="349"/>
                        <a:pt x="304" y="723"/>
                        <a:pt x="0" y="1107"/>
                      </a:cubicBezTo>
                      <a:lnTo>
                        <a:pt x="36" y="1134"/>
                      </a:lnTo>
                      <a:cubicBezTo>
                        <a:pt x="339" y="741"/>
                        <a:pt x="669" y="375"/>
                        <a:pt x="1017" y="27"/>
                      </a:cubicBezTo>
                      <a:lnTo>
                        <a:pt x="9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9435;p40">
                  <a:extLst>
                    <a:ext uri="{FF2B5EF4-FFF2-40B4-BE49-F238E27FC236}">
                      <a16:creationId xmlns:a16="http://schemas.microsoft.com/office/drawing/2014/main" id="{4C00340A-FCE3-B839-CD25-8D07C0E98980}"/>
                    </a:ext>
                  </a:extLst>
                </p:cNvPr>
                <p:cNvSpPr/>
                <p:nvPr/>
              </p:nvSpPr>
              <p:spPr>
                <a:xfrm>
                  <a:off x="6905475" y="2900850"/>
                  <a:ext cx="22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1045" extrusionOk="0">
                      <a:moveTo>
                        <a:pt x="848" y="1"/>
                      </a:moveTo>
                      <a:cubicBezTo>
                        <a:pt x="581" y="349"/>
                        <a:pt x="295" y="696"/>
                        <a:pt x="1" y="1027"/>
                      </a:cubicBezTo>
                      <a:lnTo>
                        <a:pt x="27" y="1044"/>
                      </a:lnTo>
                      <a:cubicBezTo>
                        <a:pt x="322" y="714"/>
                        <a:pt x="607" y="375"/>
                        <a:pt x="884" y="18"/>
                      </a:cubicBezTo>
                      <a:lnTo>
                        <a:pt x="8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9436;p40">
                  <a:extLst>
                    <a:ext uri="{FF2B5EF4-FFF2-40B4-BE49-F238E27FC236}">
                      <a16:creationId xmlns:a16="http://schemas.microsoft.com/office/drawing/2014/main" id="{56DF5457-B0F5-A9A2-729F-392B6044A7A7}"/>
                    </a:ext>
                  </a:extLst>
                </p:cNvPr>
                <p:cNvSpPr/>
                <p:nvPr/>
              </p:nvSpPr>
              <p:spPr>
                <a:xfrm>
                  <a:off x="6917975" y="2893275"/>
                  <a:ext cx="24100" cy="3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214" extrusionOk="0">
                      <a:moveTo>
                        <a:pt x="937" y="0"/>
                      </a:moveTo>
                      <a:cubicBezTo>
                        <a:pt x="589" y="366"/>
                        <a:pt x="277" y="768"/>
                        <a:pt x="0" y="1196"/>
                      </a:cubicBezTo>
                      <a:lnTo>
                        <a:pt x="36" y="1214"/>
                      </a:lnTo>
                      <a:cubicBezTo>
                        <a:pt x="312" y="794"/>
                        <a:pt x="616" y="393"/>
                        <a:pt x="964" y="18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9437;p40">
                  <a:extLst>
                    <a:ext uri="{FF2B5EF4-FFF2-40B4-BE49-F238E27FC236}">
                      <a16:creationId xmlns:a16="http://schemas.microsoft.com/office/drawing/2014/main" id="{643D90F9-0FEE-F36B-5C65-994AA0BCA1B5}"/>
                    </a:ext>
                  </a:extLst>
                </p:cNvPr>
                <p:cNvSpPr/>
                <p:nvPr/>
              </p:nvSpPr>
              <p:spPr>
                <a:xfrm>
                  <a:off x="6930900" y="2891050"/>
                  <a:ext cx="198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080" extrusionOk="0">
                      <a:moveTo>
                        <a:pt x="759" y="0"/>
                      </a:moveTo>
                      <a:cubicBezTo>
                        <a:pt x="482" y="330"/>
                        <a:pt x="224" y="687"/>
                        <a:pt x="1" y="1062"/>
                      </a:cubicBezTo>
                      <a:lnTo>
                        <a:pt x="36" y="1080"/>
                      </a:lnTo>
                      <a:cubicBezTo>
                        <a:pt x="259" y="714"/>
                        <a:pt x="509" y="357"/>
                        <a:pt x="795" y="27"/>
                      </a:cubicBezTo>
                      <a:lnTo>
                        <a:pt x="7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9438;p40">
                  <a:extLst>
                    <a:ext uri="{FF2B5EF4-FFF2-40B4-BE49-F238E27FC236}">
                      <a16:creationId xmlns:a16="http://schemas.microsoft.com/office/drawing/2014/main" id="{29F3308A-6E0D-6B34-4EE4-FB1A6BF6686A}"/>
                    </a:ext>
                  </a:extLst>
                </p:cNvPr>
                <p:cNvSpPr/>
                <p:nvPr/>
              </p:nvSpPr>
              <p:spPr>
                <a:xfrm>
                  <a:off x="6944950" y="2897725"/>
                  <a:ext cx="82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474" extrusionOk="0">
                      <a:moveTo>
                        <a:pt x="304" y="1"/>
                      </a:moveTo>
                      <a:cubicBezTo>
                        <a:pt x="179" y="135"/>
                        <a:pt x="81" y="295"/>
                        <a:pt x="1" y="465"/>
                      </a:cubicBezTo>
                      <a:lnTo>
                        <a:pt x="36" y="474"/>
                      </a:lnTo>
                      <a:cubicBezTo>
                        <a:pt x="108" y="313"/>
                        <a:pt x="206" y="161"/>
                        <a:pt x="331" y="19"/>
                      </a:cubicBez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9439;p40">
                  <a:extLst>
                    <a:ext uri="{FF2B5EF4-FFF2-40B4-BE49-F238E27FC236}">
                      <a16:creationId xmlns:a16="http://schemas.microsoft.com/office/drawing/2014/main" id="{C667C161-4CCE-89A0-F82B-EBBC00303C17}"/>
                    </a:ext>
                  </a:extLst>
                </p:cNvPr>
                <p:cNvSpPr/>
                <p:nvPr/>
              </p:nvSpPr>
              <p:spPr>
                <a:xfrm>
                  <a:off x="6608850" y="2843750"/>
                  <a:ext cx="8500" cy="11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738" extrusionOk="0">
                      <a:moveTo>
                        <a:pt x="143" y="1"/>
                      </a:moveTo>
                      <a:cubicBezTo>
                        <a:pt x="54" y="117"/>
                        <a:pt x="72" y="277"/>
                        <a:pt x="99" y="420"/>
                      </a:cubicBezTo>
                      <a:cubicBezTo>
                        <a:pt x="134" y="616"/>
                        <a:pt x="152" y="804"/>
                        <a:pt x="170" y="991"/>
                      </a:cubicBezTo>
                      <a:cubicBezTo>
                        <a:pt x="188" y="1178"/>
                        <a:pt x="206" y="1375"/>
                        <a:pt x="242" y="1562"/>
                      </a:cubicBezTo>
                      <a:cubicBezTo>
                        <a:pt x="72" y="1946"/>
                        <a:pt x="152" y="2499"/>
                        <a:pt x="295" y="2891"/>
                      </a:cubicBezTo>
                      <a:cubicBezTo>
                        <a:pt x="188" y="3016"/>
                        <a:pt x="54" y="3177"/>
                        <a:pt x="27" y="3364"/>
                      </a:cubicBezTo>
                      <a:cubicBezTo>
                        <a:pt x="1" y="3498"/>
                        <a:pt x="36" y="3632"/>
                        <a:pt x="63" y="3757"/>
                      </a:cubicBezTo>
                      <a:lnTo>
                        <a:pt x="295" y="4738"/>
                      </a:lnTo>
                      <a:lnTo>
                        <a:pt x="331" y="4729"/>
                      </a:lnTo>
                      <a:lnTo>
                        <a:pt x="99" y="3748"/>
                      </a:lnTo>
                      <a:cubicBezTo>
                        <a:pt x="72" y="3632"/>
                        <a:pt x="45" y="3498"/>
                        <a:pt x="63" y="3364"/>
                      </a:cubicBezTo>
                      <a:cubicBezTo>
                        <a:pt x="90" y="3186"/>
                        <a:pt x="224" y="3034"/>
                        <a:pt x="331" y="2909"/>
                      </a:cubicBezTo>
                      <a:lnTo>
                        <a:pt x="340" y="2900"/>
                      </a:lnTo>
                      <a:lnTo>
                        <a:pt x="331" y="2891"/>
                      </a:lnTo>
                      <a:cubicBezTo>
                        <a:pt x="188" y="2499"/>
                        <a:pt x="108" y="1955"/>
                        <a:pt x="277" y="1571"/>
                      </a:cubicBezTo>
                      <a:lnTo>
                        <a:pt x="277" y="1562"/>
                      </a:lnTo>
                      <a:cubicBezTo>
                        <a:pt x="242" y="1375"/>
                        <a:pt x="224" y="1178"/>
                        <a:pt x="206" y="991"/>
                      </a:cubicBezTo>
                      <a:cubicBezTo>
                        <a:pt x="188" y="804"/>
                        <a:pt x="179" y="607"/>
                        <a:pt x="134" y="420"/>
                      </a:cubicBezTo>
                      <a:cubicBezTo>
                        <a:pt x="108" y="277"/>
                        <a:pt x="90" y="126"/>
                        <a:pt x="170" y="19"/>
                      </a:cubicBezTo>
                      <a:lnTo>
                        <a:pt x="1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9440;p40">
                  <a:extLst>
                    <a:ext uri="{FF2B5EF4-FFF2-40B4-BE49-F238E27FC236}">
                      <a16:creationId xmlns:a16="http://schemas.microsoft.com/office/drawing/2014/main" id="{B6CD4520-FFAF-35EC-F4B5-13093D29628D}"/>
                    </a:ext>
                  </a:extLst>
                </p:cNvPr>
                <p:cNvSpPr/>
                <p:nvPr/>
              </p:nvSpPr>
              <p:spPr>
                <a:xfrm>
                  <a:off x="6581875" y="2835950"/>
                  <a:ext cx="5600" cy="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87" extrusionOk="0">
                      <a:moveTo>
                        <a:pt x="196" y="1"/>
                      </a:moveTo>
                      <a:cubicBezTo>
                        <a:pt x="116" y="81"/>
                        <a:pt x="54" y="170"/>
                        <a:pt x="0" y="268"/>
                      </a:cubicBezTo>
                      <a:lnTo>
                        <a:pt x="27" y="286"/>
                      </a:lnTo>
                      <a:cubicBezTo>
                        <a:pt x="81" y="188"/>
                        <a:pt x="143" y="99"/>
                        <a:pt x="223" y="27"/>
                      </a:cubicBez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9441;p40">
                  <a:extLst>
                    <a:ext uri="{FF2B5EF4-FFF2-40B4-BE49-F238E27FC236}">
                      <a16:creationId xmlns:a16="http://schemas.microsoft.com/office/drawing/2014/main" id="{E4BE064C-E96A-601C-3262-E3B7BB15346C}"/>
                    </a:ext>
                  </a:extLst>
                </p:cNvPr>
                <p:cNvSpPr/>
                <p:nvPr/>
              </p:nvSpPr>
              <p:spPr>
                <a:xfrm>
                  <a:off x="6582525" y="2839525"/>
                  <a:ext cx="10075" cy="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607" extrusionOk="0">
                      <a:moveTo>
                        <a:pt x="367" y="0"/>
                      </a:moveTo>
                      <a:lnTo>
                        <a:pt x="1" y="589"/>
                      </a:lnTo>
                      <a:lnTo>
                        <a:pt x="28" y="607"/>
                      </a:lnTo>
                      <a:lnTo>
                        <a:pt x="402" y="18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9442;p40">
                  <a:extLst>
                    <a:ext uri="{FF2B5EF4-FFF2-40B4-BE49-F238E27FC236}">
                      <a16:creationId xmlns:a16="http://schemas.microsoft.com/office/drawing/2014/main" id="{16146704-F642-B9C2-8917-1AF27F5C41C6}"/>
                    </a:ext>
                  </a:extLst>
                </p:cNvPr>
                <p:cNvSpPr/>
                <p:nvPr/>
              </p:nvSpPr>
              <p:spPr>
                <a:xfrm>
                  <a:off x="6584775" y="2843325"/>
                  <a:ext cx="14075" cy="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821" extrusionOk="0">
                      <a:moveTo>
                        <a:pt x="535" y="0"/>
                      </a:moveTo>
                      <a:cubicBezTo>
                        <a:pt x="366" y="277"/>
                        <a:pt x="188" y="544"/>
                        <a:pt x="0" y="803"/>
                      </a:cubicBezTo>
                      <a:lnTo>
                        <a:pt x="27" y="821"/>
                      </a:lnTo>
                      <a:cubicBezTo>
                        <a:pt x="214" y="562"/>
                        <a:pt x="393" y="294"/>
                        <a:pt x="562" y="18"/>
                      </a:cubicBez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9443;p40">
                  <a:extLst>
                    <a:ext uri="{FF2B5EF4-FFF2-40B4-BE49-F238E27FC236}">
                      <a16:creationId xmlns:a16="http://schemas.microsoft.com/office/drawing/2014/main" id="{5F353693-AE5B-4313-B547-003AC578BD7E}"/>
                    </a:ext>
                  </a:extLst>
                </p:cNvPr>
                <p:cNvSpPr/>
                <p:nvPr/>
              </p:nvSpPr>
              <p:spPr>
                <a:xfrm>
                  <a:off x="6589000" y="2847550"/>
                  <a:ext cx="15425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920" extrusionOk="0">
                      <a:moveTo>
                        <a:pt x="589" y="1"/>
                      </a:moveTo>
                      <a:cubicBezTo>
                        <a:pt x="366" y="286"/>
                        <a:pt x="170" y="589"/>
                        <a:pt x="1" y="902"/>
                      </a:cubicBezTo>
                      <a:lnTo>
                        <a:pt x="36" y="919"/>
                      </a:lnTo>
                      <a:cubicBezTo>
                        <a:pt x="197" y="607"/>
                        <a:pt x="393" y="304"/>
                        <a:pt x="616" y="27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9444;p40">
                  <a:extLst>
                    <a:ext uri="{FF2B5EF4-FFF2-40B4-BE49-F238E27FC236}">
                      <a16:creationId xmlns:a16="http://schemas.microsoft.com/office/drawing/2014/main" id="{70235FAC-ECB8-657D-7A50-E03FF6511A74}"/>
                    </a:ext>
                  </a:extLst>
                </p:cNvPr>
                <p:cNvSpPr/>
                <p:nvPr/>
              </p:nvSpPr>
              <p:spPr>
                <a:xfrm>
                  <a:off x="6594800" y="2854475"/>
                  <a:ext cx="1407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830" extrusionOk="0">
                      <a:moveTo>
                        <a:pt x="536" y="0"/>
                      </a:moveTo>
                      <a:cubicBezTo>
                        <a:pt x="340" y="259"/>
                        <a:pt x="161" y="535"/>
                        <a:pt x="1" y="812"/>
                      </a:cubicBezTo>
                      <a:lnTo>
                        <a:pt x="27" y="830"/>
                      </a:lnTo>
                      <a:cubicBezTo>
                        <a:pt x="188" y="553"/>
                        <a:pt x="366" y="286"/>
                        <a:pt x="563" y="27"/>
                      </a:cubicBezTo>
                      <a:lnTo>
                        <a:pt x="5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9445;p40">
                  <a:extLst>
                    <a:ext uri="{FF2B5EF4-FFF2-40B4-BE49-F238E27FC236}">
                      <a16:creationId xmlns:a16="http://schemas.microsoft.com/office/drawing/2014/main" id="{567E3E0F-92B2-F250-C2D7-3958638BAF97}"/>
                    </a:ext>
                  </a:extLst>
                </p:cNvPr>
                <p:cNvSpPr/>
                <p:nvPr/>
              </p:nvSpPr>
              <p:spPr>
                <a:xfrm>
                  <a:off x="6601500" y="2866050"/>
                  <a:ext cx="8500" cy="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37" extrusionOk="0">
                      <a:moveTo>
                        <a:pt x="304" y="1"/>
                      </a:moveTo>
                      <a:lnTo>
                        <a:pt x="0" y="518"/>
                      </a:lnTo>
                      <a:lnTo>
                        <a:pt x="27" y="536"/>
                      </a:lnTo>
                      <a:lnTo>
                        <a:pt x="339" y="19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9446;p40">
                  <a:extLst>
                    <a:ext uri="{FF2B5EF4-FFF2-40B4-BE49-F238E27FC236}">
                      <a16:creationId xmlns:a16="http://schemas.microsoft.com/office/drawing/2014/main" id="{97DD9482-5457-6B43-6E97-9E7AEC86B06E}"/>
                    </a:ext>
                  </a:extLst>
                </p:cNvPr>
                <p:cNvSpPr/>
                <p:nvPr/>
              </p:nvSpPr>
              <p:spPr>
                <a:xfrm>
                  <a:off x="6564925" y="2905525"/>
                  <a:ext cx="82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572" extrusionOk="0">
                      <a:moveTo>
                        <a:pt x="304" y="1"/>
                      </a:moveTo>
                      <a:cubicBezTo>
                        <a:pt x="170" y="170"/>
                        <a:pt x="63" y="358"/>
                        <a:pt x="0" y="563"/>
                      </a:cubicBezTo>
                      <a:lnTo>
                        <a:pt x="36" y="572"/>
                      </a:lnTo>
                      <a:cubicBezTo>
                        <a:pt x="98" y="376"/>
                        <a:pt x="196" y="188"/>
                        <a:pt x="330" y="28"/>
                      </a:cubicBez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9447;p40">
                  <a:extLst>
                    <a:ext uri="{FF2B5EF4-FFF2-40B4-BE49-F238E27FC236}">
                      <a16:creationId xmlns:a16="http://schemas.microsoft.com/office/drawing/2014/main" id="{8F07E499-C94F-16CA-2AB5-814D759EACFB}"/>
                    </a:ext>
                  </a:extLst>
                </p:cNvPr>
                <p:cNvSpPr/>
                <p:nvPr/>
              </p:nvSpPr>
              <p:spPr>
                <a:xfrm>
                  <a:off x="6569375" y="2910675"/>
                  <a:ext cx="10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741" extrusionOk="0">
                      <a:moveTo>
                        <a:pt x="393" y="0"/>
                      </a:moveTo>
                      <a:cubicBezTo>
                        <a:pt x="233" y="232"/>
                        <a:pt x="108" y="473"/>
                        <a:pt x="1" y="723"/>
                      </a:cubicBezTo>
                      <a:lnTo>
                        <a:pt x="36" y="741"/>
                      </a:lnTo>
                      <a:cubicBezTo>
                        <a:pt x="134" y="491"/>
                        <a:pt x="268" y="250"/>
                        <a:pt x="420" y="27"/>
                      </a:cubicBezTo>
                      <a:lnTo>
                        <a:pt x="39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9448;p40">
                  <a:extLst>
                    <a:ext uri="{FF2B5EF4-FFF2-40B4-BE49-F238E27FC236}">
                      <a16:creationId xmlns:a16="http://schemas.microsoft.com/office/drawing/2014/main" id="{2EF0F66E-E462-4ED7-7918-CFE86D57D95F}"/>
                    </a:ext>
                  </a:extLst>
                </p:cNvPr>
                <p:cNvSpPr/>
                <p:nvPr/>
              </p:nvSpPr>
              <p:spPr>
                <a:xfrm>
                  <a:off x="6571825" y="2911325"/>
                  <a:ext cx="17650" cy="2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117" extrusionOk="0">
                      <a:moveTo>
                        <a:pt x="679" y="1"/>
                      </a:moveTo>
                      <a:cubicBezTo>
                        <a:pt x="420" y="349"/>
                        <a:pt x="197" y="715"/>
                        <a:pt x="1" y="1107"/>
                      </a:cubicBezTo>
                      <a:lnTo>
                        <a:pt x="36" y="1116"/>
                      </a:lnTo>
                      <a:cubicBezTo>
                        <a:pt x="224" y="741"/>
                        <a:pt x="456" y="367"/>
                        <a:pt x="706" y="28"/>
                      </a:cubicBez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9449;p40">
                  <a:extLst>
                    <a:ext uri="{FF2B5EF4-FFF2-40B4-BE49-F238E27FC236}">
                      <a16:creationId xmlns:a16="http://schemas.microsoft.com/office/drawing/2014/main" id="{3FF20BCE-7100-681C-8B3D-7B11E10E2600}"/>
                    </a:ext>
                  </a:extLst>
                </p:cNvPr>
                <p:cNvSpPr/>
                <p:nvPr/>
              </p:nvSpPr>
              <p:spPr>
                <a:xfrm>
                  <a:off x="6575850" y="2916475"/>
                  <a:ext cx="21875" cy="3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366" extrusionOk="0">
                      <a:moveTo>
                        <a:pt x="848" y="0"/>
                      </a:moveTo>
                      <a:cubicBezTo>
                        <a:pt x="536" y="428"/>
                        <a:pt x="250" y="883"/>
                        <a:pt x="0" y="1347"/>
                      </a:cubicBezTo>
                      <a:lnTo>
                        <a:pt x="36" y="1365"/>
                      </a:lnTo>
                      <a:cubicBezTo>
                        <a:pt x="286" y="901"/>
                        <a:pt x="562" y="446"/>
                        <a:pt x="875" y="27"/>
                      </a:cubicBezTo>
                      <a:lnTo>
                        <a:pt x="8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9450;p40">
                  <a:extLst>
                    <a:ext uri="{FF2B5EF4-FFF2-40B4-BE49-F238E27FC236}">
                      <a16:creationId xmlns:a16="http://schemas.microsoft.com/office/drawing/2014/main" id="{0C3216CE-1FC1-A796-3E87-1CF7EF9553EE}"/>
                    </a:ext>
                  </a:extLst>
                </p:cNvPr>
                <p:cNvSpPr/>
                <p:nvPr/>
              </p:nvSpPr>
              <p:spPr>
                <a:xfrm>
                  <a:off x="6583425" y="2920925"/>
                  <a:ext cx="22550" cy="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455" extrusionOk="0">
                      <a:moveTo>
                        <a:pt x="875" y="1"/>
                      </a:moveTo>
                      <a:cubicBezTo>
                        <a:pt x="527" y="447"/>
                        <a:pt x="233" y="928"/>
                        <a:pt x="1" y="1437"/>
                      </a:cubicBezTo>
                      <a:lnTo>
                        <a:pt x="27" y="1455"/>
                      </a:lnTo>
                      <a:cubicBezTo>
                        <a:pt x="268" y="946"/>
                        <a:pt x="563" y="464"/>
                        <a:pt x="902" y="27"/>
                      </a:cubicBezTo>
                      <a:lnTo>
                        <a:pt x="8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9451;p40">
                  <a:extLst>
                    <a:ext uri="{FF2B5EF4-FFF2-40B4-BE49-F238E27FC236}">
                      <a16:creationId xmlns:a16="http://schemas.microsoft.com/office/drawing/2014/main" id="{6EA41603-F837-CB6C-DD8B-98B563240DE9}"/>
                    </a:ext>
                  </a:extLst>
                </p:cNvPr>
                <p:cNvSpPr/>
                <p:nvPr/>
              </p:nvSpPr>
              <p:spPr>
                <a:xfrm>
                  <a:off x="6590800" y="2934975"/>
                  <a:ext cx="16300" cy="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25" extrusionOk="0">
                      <a:moveTo>
                        <a:pt x="616" y="1"/>
                      </a:moveTo>
                      <a:cubicBezTo>
                        <a:pt x="393" y="357"/>
                        <a:pt x="187" y="732"/>
                        <a:pt x="0" y="1107"/>
                      </a:cubicBezTo>
                      <a:lnTo>
                        <a:pt x="36" y="1125"/>
                      </a:lnTo>
                      <a:cubicBezTo>
                        <a:pt x="214" y="750"/>
                        <a:pt x="428" y="375"/>
                        <a:pt x="651" y="18"/>
                      </a:cubicBez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9452;p40">
                  <a:extLst>
                    <a:ext uri="{FF2B5EF4-FFF2-40B4-BE49-F238E27FC236}">
                      <a16:creationId xmlns:a16="http://schemas.microsoft.com/office/drawing/2014/main" id="{63AA6726-F11E-7723-84E4-4D280A9C819C}"/>
                    </a:ext>
                  </a:extLst>
                </p:cNvPr>
                <p:cNvSpPr/>
                <p:nvPr/>
              </p:nvSpPr>
              <p:spPr>
                <a:xfrm>
                  <a:off x="6601050" y="2944800"/>
                  <a:ext cx="10950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777" extrusionOk="0">
                      <a:moveTo>
                        <a:pt x="411" y="0"/>
                      </a:moveTo>
                      <a:cubicBezTo>
                        <a:pt x="223" y="223"/>
                        <a:pt x="81" y="491"/>
                        <a:pt x="0" y="767"/>
                      </a:cubicBezTo>
                      <a:lnTo>
                        <a:pt x="36" y="776"/>
                      </a:lnTo>
                      <a:cubicBezTo>
                        <a:pt x="116" y="500"/>
                        <a:pt x="259" y="241"/>
                        <a:pt x="438" y="27"/>
                      </a:cubicBez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9453;p40">
                  <a:extLst>
                    <a:ext uri="{FF2B5EF4-FFF2-40B4-BE49-F238E27FC236}">
                      <a16:creationId xmlns:a16="http://schemas.microsoft.com/office/drawing/2014/main" id="{92304453-D565-F7C0-A91D-54E28EA6E7A1}"/>
                    </a:ext>
                  </a:extLst>
                </p:cNvPr>
                <p:cNvSpPr/>
                <p:nvPr/>
              </p:nvSpPr>
              <p:spPr>
                <a:xfrm>
                  <a:off x="6609525" y="2956375"/>
                  <a:ext cx="49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376" extrusionOk="0">
                      <a:moveTo>
                        <a:pt x="161" y="1"/>
                      </a:moveTo>
                      <a:lnTo>
                        <a:pt x="0" y="358"/>
                      </a:lnTo>
                      <a:lnTo>
                        <a:pt x="36" y="376"/>
                      </a:lnTo>
                      <a:lnTo>
                        <a:pt x="197" y="10"/>
                      </a:lnTo>
                      <a:lnTo>
                        <a:pt x="1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9454;p40">
                  <a:extLst>
                    <a:ext uri="{FF2B5EF4-FFF2-40B4-BE49-F238E27FC236}">
                      <a16:creationId xmlns:a16="http://schemas.microsoft.com/office/drawing/2014/main" id="{4518F7C2-D22A-A62A-E594-484E52BBDF0B}"/>
                    </a:ext>
                  </a:extLst>
                </p:cNvPr>
                <p:cNvSpPr/>
                <p:nvPr/>
              </p:nvSpPr>
              <p:spPr>
                <a:xfrm>
                  <a:off x="6569375" y="2867400"/>
                  <a:ext cx="12075" cy="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706" extrusionOk="0">
                      <a:moveTo>
                        <a:pt x="456" y="0"/>
                      </a:moveTo>
                      <a:cubicBezTo>
                        <a:pt x="286" y="215"/>
                        <a:pt x="134" y="447"/>
                        <a:pt x="1" y="687"/>
                      </a:cubicBezTo>
                      <a:lnTo>
                        <a:pt x="36" y="705"/>
                      </a:lnTo>
                      <a:cubicBezTo>
                        <a:pt x="161" y="464"/>
                        <a:pt x="313" y="232"/>
                        <a:pt x="482" y="18"/>
                      </a:cubicBezTo>
                      <a:lnTo>
                        <a:pt x="4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9455;p40">
                  <a:extLst>
                    <a:ext uri="{FF2B5EF4-FFF2-40B4-BE49-F238E27FC236}">
                      <a16:creationId xmlns:a16="http://schemas.microsoft.com/office/drawing/2014/main" id="{8E113FC9-0489-C0ED-DCD8-87C377036AD2}"/>
                    </a:ext>
                  </a:extLst>
                </p:cNvPr>
                <p:cNvSpPr/>
                <p:nvPr/>
              </p:nvSpPr>
              <p:spPr>
                <a:xfrm>
                  <a:off x="6572950" y="2875650"/>
                  <a:ext cx="138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840" extrusionOk="0">
                      <a:moveTo>
                        <a:pt x="527" y="1"/>
                      </a:moveTo>
                      <a:cubicBezTo>
                        <a:pt x="322" y="250"/>
                        <a:pt x="152" y="527"/>
                        <a:pt x="0" y="821"/>
                      </a:cubicBezTo>
                      <a:lnTo>
                        <a:pt x="27" y="839"/>
                      </a:lnTo>
                      <a:cubicBezTo>
                        <a:pt x="179" y="554"/>
                        <a:pt x="357" y="277"/>
                        <a:pt x="553" y="18"/>
                      </a:cubicBezTo>
                      <a:lnTo>
                        <a:pt x="5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9456;p40">
                  <a:extLst>
                    <a:ext uri="{FF2B5EF4-FFF2-40B4-BE49-F238E27FC236}">
                      <a16:creationId xmlns:a16="http://schemas.microsoft.com/office/drawing/2014/main" id="{9CB6A5B3-A2C8-C97A-610C-0630C8098E33}"/>
                    </a:ext>
                  </a:extLst>
                </p:cNvPr>
                <p:cNvSpPr/>
                <p:nvPr/>
              </p:nvSpPr>
              <p:spPr>
                <a:xfrm>
                  <a:off x="6577400" y="2879900"/>
                  <a:ext cx="176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098" extrusionOk="0">
                      <a:moveTo>
                        <a:pt x="679" y="0"/>
                      </a:moveTo>
                      <a:cubicBezTo>
                        <a:pt x="411" y="330"/>
                        <a:pt x="179" y="696"/>
                        <a:pt x="1" y="1080"/>
                      </a:cubicBezTo>
                      <a:lnTo>
                        <a:pt x="36" y="1097"/>
                      </a:lnTo>
                      <a:cubicBezTo>
                        <a:pt x="215" y="714"/>
                        <a:pt x="438" y="348"/>
                        <a:pt x="706" y="18"/>
                      </a:cubicBezTo>
                      <a:lnTo>
                        <a:pt x="6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9457;p40">
                  <a:extLst>
                    <a:ext uri="{FF2B5EF4-FFF2-40B4-BE49-F238E27FC236}">
                      <a16:creationId xmlns:a16="http://schemas.microsoft.com/office/drawing/2014/main" id="{8FE7C03B-1F09-922B-E965-A9380E9865EB}"/>
                    </a:ext>
                  </a:extLst>
                </p:cNvPr>
                <p:cNvSpPr/>
                <p:nvPr/>
              </p:nvSpPr>
              <p:spPr>
                <a:xfrm>
                  <a:off x="6586550" y="2882125"/>
                  <a:ext cx="16975" cy="2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1027" extrusionOk="0">
                      <a:moveTo>
                        <a:pt x="652" y="0"/>
                      </a:moveTo>
                      <a:cubicBezTo>
                        <a:pt x="411" y="321"/>
                        <a:pt x="188" y="660"/>
                        <a:pt x="1" y="1008"/>
                      </a:cubicBezTo>
                      <a:lnTo>
                        <a:pt x="36" y="1026"/>
                      </a:lnTo>
                      <a:cubicBezTo>
                        <a:pt x="224" y="678"/>
                        <a:pt x="438" y="339"/>
                        <a:pt x="679" y="27"/>
                      </a:cubicBezTo>
                      <a:lnTo>
                        <a:pt x="6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9458;p40">
                  <a:extLst>
                    <a:ext uri="{FF2B5EF4-FFF2-40B4-BE49-F238E27FC236}">
                      <a16:creationId xmlns:a16="http://schemas.microsoft.com/office/drawing/2014/main" id="{E8050D74-A559-C06C-820D-BBAEEB7A95D9}"/>
                    </a:ext>
                  </a:extLst>
                </p:cNvPr>
                <p:cNvSpPr/>
                <p:nvPr/>
              </p:nvSpPr>
              <p:spPr>
                <a:xfrm>
                  <a:off x="6594800" y="2886800"/>
                  <a:ext cx="14975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973" extrusionOk="0">
                      <a:moveTo>
                        <a:pt x="563" y="1"/>
                      </a:moveTo>
                      <a:lnTo>
                        <a:pt x="1" y="946"/>
                      </a:lnTo>
                      <a:lnTo>
                        <a:pt x="36" y="973"/>
                      </a:lnTo>
                      <a:lnTo>
                        <a:pt x="598" y="18"/>
                      </a:lnTo>
                      <a:lnTo>
                        <a:pt x="5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9459;p40">
                  <a:extLst>
                    <a:ext uri="{FF2B5EF4-FFF2-40B4-BE49-F238E27FC236}">
                      <a16:creationId xmlns:a16="http://schemas.microsoft.com/office/drawing/2014/main" id="{EA22217A-85B8-3BD3-5EB3-299EFE58AD7B}"/>
                    </a:ext>
                  </a:extLst>
                </p:cNvPr>
                <p:cNvSpPr/>
                <p:nvPr/>
              </p:nvSpPr>
              <p:spPr>
                <a:xfrm>
                  <a:off x="6603275" y="2901975"/>
                  <a:ext cx="74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47" extrusionOk="0">
                      <a:moveTo>
                        <a:pt x="268" y="0"/>
                      </a:moveTo>
                      <a:cubicBezTo>
                        <a:pt x="170" y="134"/>
                        <a:pt x="72" y="277"/>
                        <a:pt x="1" y="428"/>
                      </a:cubicBezTo>
                      <a:lnTo>
                        <a:pt x="36" y="446"/>
                      </a:lnTo>
                      <a:cubicBezTo>
                        <a:pt x="108" y="295"/>
                        <a:pt x="197" y="152"/>
                        <a:pt x="295" y="18"/>
                      </a:cubicBez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9460;p40">
                  <a:extLst>
                    <a:ext uri="{FF2B5EF4-FFF2-40B4-BE49-F238E27FC236}">
                      <a16:creationId xmlns:a16="http://schemas.microsoft.com/office/drawing/2014/main" id="{8B664E3C-5AA1-58C7-B79E-0DE8F3EE5404}"/>
                    </a:ext>
                  </a:extLst>
                </p:cNvPr>
                <p:cNvSpPr/>
                <p:nvPr/>
              </p:nvSpPr>
              <p:spPr>
                <a:xfrm>
                  <a:off x="6610850" y="2908875"/>
                  <a:ext cx="3375" cy="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06" extrusionOk="0">
                      <a:moveTo>
                        <a:pt x="108" y="1"/>
                      </a:moveTo>
                      <a:cubicBezTo>
                        <a:pt x="72" y="63"/>
                        <a:pt x="37" y="126"/>
                        <a:pt x="1" y="188"/>
                      </a:cubicBezTo>
                      <a:lnTo>
                        <a:pt x="28" y="206"/>
                      </a:lnTo>
                      <a:cubicBezTo>
                        <a:pt x="72" y="152"/>
                        <a:pt x="108" y="81"/>
                        <a:pt x="135" y="10"/>
                      </a:cubicBez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9461;p40">
                  <a:extLst>
                    <a:ext uri="{FF2B5EF4-FFF2-40B4-BE49-F238E27FC236}">
                      <a16:creationId xmlns:a16="http://schemas.microsoft.com/office/drawing/2014/main" id="{1B75D119-D63A-D79C-7823-6DB001AA9531}"/>
                    </a:ext>
                  </a:extLst>
                </p:cNvPr>
                <p:cNvSpPr/>
                <p:nvPr/>
              </p:nvSpPr>
              <p:spPr>
                <a:xfrm>
                  <a:off x="6616875" y="2760150"/>
                  <a:ext cx="169300" cy="6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2" h="2560" extrusionOk="0">
                      <a:moveTo>
                        <a:pt x="6269" y="39"/>
                      </a:moveTo>
                      <a:cubicBezTo>
                        <a:pt x="6438" y="39"/>
                        <a:pt x="6622" y="65"/>
                        <a:pt x="6674" y="169"/>
                      </a:cubicBezTo>
                      <a:cubicBezTo>
                        <a:pt x="6718" y="267"/>
                        <a:pt x="6656" y="428"/>
                        <a:pt x="6495" y="624"/>
                      </a:cubicBezTo>
                      <a:cubicBezTo>
                        <a:pt x="6210" y="972"/>
                        <a:pt x="6014" y="1115"/>
                        <a:pt x="5710" y="1302"/>
                      </a:cubicBezTo>
                      <a:cubicBezTo>
                        <a:pt x="4461" y="2060"/>
                        <a:pt x="2508" y="2355"/>
                        <a:pt x="1152" y="2506"/>
                      </a:cubicBezTo>
                      <a:cubicBezTo>
                        <a:pt x="1058" y="2518"/>
                        <a:pt x="953" y="2526"/>
                        <a:pt x="843" y="2526"/>
                      </a:cubicBezTo>
                      <a:cubicBezTo>
                        <a:pt x="618" y="2526"/>
                        <a:pt x="377" y="2492"/>
                        <a:pt x="197" y="2390"/>
                      </a:cubicBezTo>
                      <a:cubicBezTo>
                        <a:pt x="117" y="2346"/>
                        <a:pt x="37" y="2239"/>
                        <a:pt x="54" y="2149"/>
                      </a:cubicBezTo>
                      <a:cubicBezTo>
                        <a:pt x="63" y="2087"/>
                        <a:pt x="108" y="2051"/>
                        <a:pt x="135" y="2025"/>
                      </a:cubicBezTo>
                      <a:cubicBezTo>
                        <a:pt x="474" y="1775"/>
                        <a:pt x="795" y="1587"/>
                        <a:pt x="1152" y="1436"/>
                      </a:cubicBezTo>
                      <a:cubicBezTo>
                        <a:pt x="2766" y="740"/>
                        <a:pt x="4542" y="240"/>
                        <a:pt x="6031" y="53"/>
                      </a:cubicBezTo>
                      <a:cubicBezTo>
                        <a:pt x="6091" y="47"/>
                        <a:pt x="6178" y="39"/>
                        <a:pt x="6269" y="39"/>
                      </a:cubicBezTo>
                      <a:close/>
                      <a:moveTo>
                        <a:pt x="6280" y="0"/>
                      </a:moveTo>
                      <a:cubicBezTo>
                        <a:pt x="6188" y="0"/>
                        <a:pt x="6097" y="8"/>
                        <a:pt x="6023" y="17"/>
                      </a:cubicBezTo>
                      <a:cubicBezTo>
                        <a:pt x="4542" y="196"/>
                        <a:pt x="2757" y="704"/>
                        <a:pt x="1134" y="1400"/>
                      </a:cubicBezTo>
                      <a:cubicBezTo>
                        <a:pt x="777" y="1552"/>
                        <a:pt x="456" y="1748"/>
                        <a:pt x="117" y="1998"/>
                      </a:cubicBezTo>
                      <a:cubicBezTo>
                        <a:pt x="63" y="2042"/>
                        <a:pt x="28" y="2087"/>
                        <a:pt x="19" y="2141"/>
                      </a:cubicBezTo>
                      <a:cubicBezTo>
                        <a:pt x="1" y="2248"/>
                        <a:pt x="81" y="2372"/>
                        <a:pt x="170" y="2417"/>
                      </a:cubicBezTo>
                      <a:cubicBezTo>
                        <a:pt x="367" y="2533"/>
                        <a:pt x="607" y="2560"/>
                        <a:pt x="839" y="2560"/>
                      </a:cubicBezTo>
                      <a:cubicBezTo>
                        <a:pt x="955" y="2560"/>
                        <a:pt x="1062" y="2551"/>
                        <a:pt x="1152" y="2542"/>
                      </a:cubicBezTo>
                      <a:cubicBezTo>
                        <a:pt x="2517" y="2390"/>
                        <a:pt x="4479" y="2096"/>
                        <a:pt x="5737" y="1338"/>
                      </a:cubicBezTo>
                      <a:cubicBezTo>
                        <a:pt x="6031" y="1150"/>
                        <a:pt x="6237" y="999"/>
                        <a:pt x="6522" y="651"/>
                      </a:cubicBezTo>
                      <a:cubicBezTo>
                        <a:pt x="6638" y="499"/>
                        <a:pt x="6772" y="294"/>
                        <a:pt x="6701" y="151"/>
                      </a:cubicBezTo>
                      <a:cubicBezTo>
                        <a:pt x="6647" y="32"/>
                        <a:pt x="6463" y="0"/>
                        <a:pt x="6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9462;p40">
                  <a:extLst>
                    <a:ext uri="{FF2B5EF4-FFF2-40B4-BE49-F238E27FC236}">
                      <a16:creationId xmlns:a16="http://schemas.microsoft.com/office/drawing/2014/main" id="{87DD4674-61B9-11B6-C3B8-976F4985F140}"/>
                    </a:ext>
                  </a:extLst>
                </p:cNvPr>
                <p:cNvSpPr/>
                <p:nvPr/>
              </p:nvSpPr>
              <p:spPr>
                <a:xfrm>
                  <a:off x="6623125" y="2799600"/>
                  <a:ext cx="16075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804" extrusionOk="0">
                      <a:moveTo>
                        <a:pt x="616" y="1"/>
                      </a:moveTo>
                      <a:cubicBezTo>
                        <a:pt x="393" y="241"/>
                        <a:pt x="179" y="509"/>
                        <a:pt x="1" y="786"/>
                      </a:cubicBezTo>
                      <a:lnTo>
                        <a:pt x="27" y="803"/>
                      </a:lnTo>
                      <a:cubicBezTo>
                        <a:pt x="215" y="527"/>
                        <a:pt x="420" y="268"/>
                        <a:pt x="643" y="27"/>
                      </a:cubicBez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9463;p40">
                  <a:extLst>
                    <a:ext uri="{FF2B5EF4-FFF2-40B4-BE49-F238E27FC236}">
                      <a16:creationId xmlns:a16="http://schemas.microsoft.com/office/drawing/2014/main" id="{FF4B4B72-BF2D-7AEA-5B4B-0D534B82FBC2}"/>
                    </a:ext>
                  </a:extLst>
                </p:cNvPr>
                <p:cNvSpPr/>
                <p:nvPr/>
              </p:nvSpPr>
              <p:spPr>
                <a:xfrm>
                  <a:off x="6634050" y="2792475"/>
                  <a:ext cx="23225" cy="3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285" extrusionOk="0">
                      <a:moveTo>
                        <a:pt x="902" y="0"/>
                      </a:moveTo>
                      <a:cubicBezTo>
                        <a:pt x="572" y="401"/>
                        <a:pt x="268" y="821"/>
                        <a:pt x="1" y="1258"/>
                      </a:cubicBezTo>
                      <a:lnTo>
                        <a:pt x="28" y="1285"/>
                      </a:lnTo>
                      <a:cubicBezTo>
                        <a:pt x="304" y="848"/>
                        <a:pt x="598" y="419"/>
                        <a:pt x="929" y="27"/>
                      </a:cubicBez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9464;p40">
                  <a:extLst>
                    <a:ext uri="{FF2B5EF4-FFF2-40B4-BE49-F238E27FC236}">
                      <a16:creationId xmlns:a16="http://schemas.microsoft.com/office/drawing/2014/main" id="{A95457B3-A6BD-DE70-0D25-09575582F904}"/>
                    </a:ext>
                  </a:extLst>
                </p:cNvPr>
                <p:cNvSpPr/>
                <p:nvPr/>
              </p:nvSpPr>
              <p:spPr>
                <a:xfrm>
                  <a:off x="6649450" y="2788450"/>
                  <a:ext cx="24100" cy="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312" extrusionOk="0">
                      <a:moveTo>
                        <a:pt x="937" y="0"/>
                      </a:moveTo>
                      <a:cubicBezTo>
                        <a:pt x="625" y="438"/>
                        <a:pt x="313" y="866"/>
                        <a:pt x="0" y="1285"/>
                      </a:cubicBezTo>
                      <a:lnTo>
                        <a:pt x="27" y="1312"/>
                      </a:lnTo>
                      <a:cubicBezTo>
                        <a:pt x="339" y="884"/>
                        <a:pt x="660" y="455"/>
                        <a:pt x="964" y="27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9465;p40">
                  <a:extLst>
                    <a:ext uri="{FF2B5EF4-FFF2-40B4-BE49-F238E27FC236}">
                      <a16:creationId xmlns:a16="http://schemas.microsoft.com/office/drawing/2014/main" id="{34B95363-35B0-3C09-5870-7F8BC8360FFD}"/>
                    </a:ext>
                  </a:extLst>
                </p:cNvPr>
                <p:cNvSpPr/>
                <p:nvPr/>
              </p:nvSpPr>
              <p:spPr>
                <a:xfrm>
                  <a:off x="6663725" y="2775950"/>
                  <a:ext cx="34575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679" extrusionOk="0">
                      <a:moveTo>
                        <a:pt x="1356" y="1"/>
                      </a:moveTo>
                      <a:cubicBezTo>
                        <a:pt x="830" y="492"/>
                        <a:pt x="375" y="1045"/>
                        <a:pt x="0" y="1660"/>
                      </a:cubicBezTo>
                      <a:lnTo>
                        <a:pt x="27" y="1678"/>
                      </a:lnTo>
                      <a:cubicBezTo>
                        <a:pt x="402" y="1062"/>
                        <a:pt x="857" y="509"/>
                        <a:pt x="1383" y="28"/>
                      </a:cubicBezTo>
                      <a:lnTo>
                        <a:pt x="135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9466;p40">
                  <a:extLst>
                    <a:ext uri="{FF2B5EF4-FFF2-40B4-BE49-F238E27FC236}">
                      <a16:creationId xmlns:a16="http://schemas.microsoft.com/office/drawing/2014/main" id="{E3248821-FA14-672A-3095-549909F0562E}"/>
                    </a:ext>
                  </a:extLst>
                </p:cNvPr>
                <p:cNvSpPr/>
                <p:nvPr/>
              </p:nvSpPr>
              <p:spPr>
                <a:xfrm>
                  <a:off x="6679100" y="2775075"/>
                  <a:ext cx="32150" cy="4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" h="1687" extrusionOk="0">
                      <a:moveTo>
                        <a:pt x="1259" y="0"/>
                      </a:moveTo>
                      <a:cubicBezTo>
                        <a:pt x="795" y="518"/>
                        <a:pt x="375" y="1080"/>
                        <a:pt x="1" y="1660"/>
                      </a:cubicBezTo>
                      <a:lnTo>
                        <a:pt x="28" y="1686"/>
                      </a:lnTo>
                      <a:cubicBezTo>
                        <a:pt x="402" y="1097"/>
                        <a:pt x="830" y="544"/>
                        <a:pt x="1285" y="18"/>
                      </a:cubicBezTo>
                      <a:lnTo>
                        <a:pt x="1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9467;p40">
                  <a:extLst>
                    <a:ext uri="{FF2B5EF4-FFF2-40B4-BE49-F238E27FC236}">
                      <a16:creationId xmlns:a16="http://schemas.microsoft.com/office/drawing/2014/main" id="{D431C202-D8F8-BD34-2E6B-FDCD95FB09A4}"/>
                    </a:ext>
                  </a:extLst>
                </p:cNvPr>
                <p:cNvSpPr/>
                <p:nvPr/>
              </p:nvSpPr>
              <p:spPr>
                <a:xfrm>
                  <a:off x="6694500" y="2768600"/>
                  <a:ext cx="36375" cy="4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937" extrusionOk="0">
                      <a:moveTo>
                        <a:pt x="1419" y="0"/>
                      </a:moveTo>
                      <a:cubicBezTo>
                        <a:pt x="928" y="616"/>
                        <a:pt x="455" y="1267"/>
                        <a:pt x="0" y="1910"/>
                      </a:cubicBezTo>
                      <a:lnTo>
                        <a:pt x="36" y="1936"/>
                      </a:lnTo>
                      <a:cubicBezTo>
                        <a:pt x="482" y="1285"/>
                        <a:pt x="964" y="643"/>
                        <a:pt x="1454" y="27"/>
                      </a:cubicBezTo>
                      <a:lnTo>
                        <a:pt x="14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9468;p40">
                  <a:extLst>
                    <a:ext uri="{FF2B5EF4-FFF2-40B4-BE49-F238E27FC236}">
                      <a16:creationId xmlns:a16="http://schemas.microsoft.com/office/drawing/2014/main" id="{BB32DAFE-F436-DEA1-BDDD-23079A15FBCA}"/>
                    </a:ext>
                  </a:extLst>
                </p:cNvPr>
                <p:cNvSpPr/>
                <p:nvPr/>
              </p:nvSpPr>
              <p:spPr>
                <a:xfrm>
                  <a:off x="6711000" y="2766150"/>
                  <a:ext cx="35275" cy="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865" extrusionOk="0">
                      <a:moveTo>
                        <a:pt x="1383" y="0"/>
                      </a:moveTo>
                      <a:cubicBezTo>
                        <a:pt x="910" y="598"/>
                        <a:pt x="447" y="1223"/>
                        <a:pt x="1" y="1838"/>
                      </a:cubicBezTo>
                      <a:lnTo>
                        <a:pt x="36" y="1865"/>
                      </a:lnTo>
                      <a:cubicBezTo>
                        <a:pt x="473" y="1240"/>
                        <a:pt x="937" y="625"/>
                        <a:pt x="1410" y="27"/>
                      </a:cubicBezTo>
                      <a:lnTo>
                        <a:pt x="13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9469;p40">
                  <a:extLst>
                    <a:ext uri="{FF2B5EF4-FFF2-40B4-BE49-F238E27FC236}">
                      <a16:creationId xmlns:a16="http://schemas.microsoft.com/office/drawing/2014/main" id="{1B433105-5A1C-5EF7-295A-739DF3EA9E85}"/>
                    </a:ext>
                  </a:extLst>
                </p:cNvPr>
                <p:cNvSpPr/>
                <p:nvPr/>
              </p:nvSpPr>
              <p:spPr>
                <a:xfrm>
                  <a:off x="6730175" y="2764350"/>
                  <a:ext cx="31700" cy="4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661" extrusionOk="0">
                      <a:moveTo>
                        <a:pt x="1241" y="1"/>
                      </a:moveTo>
                      <a:cubicBezTo>
                        <a:pt x="848" y="563"/>
                        <a:pt x="429" y="1107"/>
                        <a:pt x="1" y="1634"/>
                      </a:cubicBezTo>
                      <a:lnTo>
                        <a:pt x="27" y="1660"/>
                      </a:lnTo>
                      <a:cubicBezTo>
                        <a:pt x="456" y="1134"/>
                        <a:pt x="875" y="581"/>
                        <a:pt x="1268" y="28"/>
                      </a:cubicBezTo>
                      <a:lnTo>
                        <a:pt x="12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9470;p40">
                  <a:extLst>
                    <a:ext uri="{FF2B5EF4-FFF2-40B4-BE49-F238E27FC236}">
                      <a16:creationId xmlns:a16="http://schemas.microsoft.com/office/drawing/2014/main" id="{2B6B2CDF-C3A1-4F8E-F517-205B35B9AB21}"/>
                    </a:ext>
                  </a:extLst>
                </p:cNvPr>
                <p:cNvSpPr/>
                <p:nvPr/>
              </p:nvSpPr>
              <p:spPr>
                <a:xfrm>
                  <a:off x="6749350" y="2767925"/>
                  <a:ext cx="24575" cy="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286" extrusionOk="0">
                      <a:moveTo>
                        <a:pt x="955" y="1"/>
                      </a:moveTo>
                      <a:cubicBezTo>
                        <a:pt x="616" y="402"/>
                        <a:pt x="295" y="830"/>
                        <a:pt x="1" y="1259"/>
                      </a:cubicBezTo>
                      <a:lnTo>
                        <a:pt x="28" y="1285"/>
                      </a:lnTo>
                      <a:cubicBezTo>
                        <a:pt x="322" y="848"/>
                        <a:pt x="643" y="429"/>
                        <a:pt x="982" y="27"/>
                      </a:cubicBezTo>
                      <a:lnTo>
                        <a:pt x="9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9471;p40">
                  <a:extLst>
                    <a:ext uri="{FF2B5EF4-FFF2-40B4-BE49-F238E27FC236}">
                      <a16:creationId xmlns:a16="http://schemas.microsoft.com/office/drawing/2014/main" id="{D1374C3E-1F5A-6310-3B02-81D57E2A4ABC}"/>
                    </a:ext>
                  </a:extLst>
                </p:cNvPr>
                <p:cNvSpPr/>
                <p:nvPr/>
              </p:nvSpPr>
              <p:spPr>
                <a:xfrm>
                  <a:off x="6789725" y="3128775"/>
                  <a:ext cx="119350" cy="10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4115" extrusionOk="0">
                      <a:moveTo>
                        <a:pt x="4461" y="1"/>
                      </a:moveTo>
                      <a:lnTo>
                        <a:pt x="4461" y="1"/>
                      </a:lnTo>
                      <a:cubicBezTo>
                        <a:pt x="4488" y="233"/>
                        <a:pt x="4417" y="518"/>
                        <a:pt x="4327" y="715"/>
                      </a:cubicBezTo>
                      <a:cubicBezTo>
                        <a:pt x="4078" y="1277"/>
                        <a:pt x="3703" y="1821"/>
                        <a:pt x="3230" y="2213"/>
                      </a:cubicBezTo>
                      <a:cubicBezTo>
                        <a:pt x="2757" y="2606"/>
                        <a:pt x="2284" y="2936"/>
                        <a:pt x="1722" y="3195"/>
                      </a:cubicBezTo>
                      <a:cubicBezTo>
                        <a:pt x="1437" y="3337"/>
                        <a:pt x="1080" y="3435"/>
                        <a:pt x="759" y="3480"/>
                      </a:cubicBezTo>
                      <a:cubicBezTo>
                        <a:pt x="696" y="3489"/>
                        <a:pt x="632" y="3493"/>
                        <a:pt x="568" y="3493"/>
                      </a:cubicBezTo>
                      <a:cubicBezTo>
                        <a:pt x="369" y="3493"/>
                        <a:pt x="170" y="3450"/>
                        <a:pt x="1" y="3355"/>
                      </a:cubicBezTo>
                      <a:lnTo>
                        <a:pt x="1" y="3355"/>
                      </a:lnTo>
                      <a:cubicBezTo>
                        <a:pt x="27" y="3409"/>
                        <a:pt x="54" y="3462"/>
                        <a:pt x="81" y="3507"/>
                      </a:cubicBezTo>
                      <a:cubicBezTo>
                        <a:pt x="295" y="3837"/>
                        <a:pt x="688" y="4051"/>
                        <a:pt x="1071" y="4096"/>
                      </a:cubicBezTo>
                      <a:cubicBezTo>
                        <a:pt x="1181" y="4108"/>
                        <a:pt x="1291" y="4115"/>
                        <a:pt x="1399" y="4115"/>
                      </a:cubicBezTo>
                      <a:cubicBezTo>
                        <a:pt x="1670" y="4115"/>
                        <a:pt x="1937" y="4076"/>
                        <a:pt x="2204" y="4006"/>
                      </a:cubicBezTo>
                      <a:cubicBezTo>
                        <a:pt x="2472" y="3935"/>
                        <a:pt x="2757" y="3819"/>
                        <a:pt x="2998" y="3694"/>
                      </a:cubicBezTo>
                      <a:cubicBezTo>
                        <a:pt x="3694" y="3346"/>
                        <a:pt x="4185" y="2775"/>
                        <a:pt x="4497" y="2071"/>
                      </a:cubicBezTo>
                      <a:cubicBezTo>
                        <a:pt x="4666" y="1696"/>
                        <a:pt x="4773" y="1161"/>
                        <a:pt x="4747" y="750"/>
                      </a:cubicBezTo>
                      <a:cubicBezTo>
                        <a:pt x="4729" y="474"/>
                        <a:pt x="4631" y="206"/>
                        <a:pt x="44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9472;p40">
                  <a:extLst>
                    <a:ext uri="{FF2B5EF4-FFF2-40B4-BE49-F238E27FC236}">
                      <a16:creationId xmlns:a16="http://schemas.microsoft.com/office/drawing/2014/main" id="{D8D49231-C2F2-9F38-78C7-40C929F710E2}"/>
                    </a:ext>
                  </a:extLst>
                </p:cNvPr>
                <p:cNvSpPr/>
                <p:nvPr/>
              </p:nvSpPr>
              <p:spPr>
                <a:xfrm>
                  <a:off x="6785925" y="3128775"/>
                  <a:ext cx="123150" cy="10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" h="4182" extrusionOk="0">
                      <a:moveTo>
                        <a:pt x="4613" y="1"/>
                      </a:moveTo>
                      <a:lnTo>
                        <a:pt x="4613" y="1"/>
                      </a:lnTo>
                      <a:cubicBezTo>
                        <a:pt x="4613" y="1"/>
                        <a:pt x="4613" y="1"/>
                        <a:pt x="4613" y="1"/>
                      </a:cubicBezTo>
                      <a:lnTo>
                        <a:pt x="4613" y="1"/>
                      </a:lnTo>
                      <a:cubicBezTo>
                        <a:pt x="4613" y="1"/>
                        <a:pt x="4613" y="1"/>
                        <a:pt x="4613" y="1"/>
                      </a:cubicBezTo>
                      <a:close/>
                      <a:moveTo>
                        <a:pt x="4613" y="1"/>
                      </a:moveTo>
                      <a:cubicBezTo>
                        <a:pt x="4809" y="260"/>
                        <a:pt x="4899" y="581"/>
                        <a:pt x="4881" y="902"/>
                      </a:cubicBezTo>
                      <a:cubicBezTo>
                        <a:pt x="4872" y="1223"/>
                        <a:pt x="4801" y="1544"/>
                        <a:pt x="4693" y="1848"/>
                      </a:cubicBezTo>
                      <a:cubicBezTo>
                        <a:pt x="4470" y="2445"/>
                        <a:pt x="4087" y="2989"/>
                        <a:pt x="3569" y="3364"/>
                      </a:cubicBezTo>
                      <a:cubicBezTo>
                        <a:pt x="3311" y="3551"/>
                        <a:pt x="3025" y="3694"/>
                        <a:pt x="2722" y="3810"/>
                      </a:cubicBezTo>
                      <a:cubicBezTo>
                        <a:pt x="2428" y="3935"/>
                        <a:pt x="2115" y="4006"/>
                        <a:pt x="1803" y="4033"/>
                      </a:cubicBezTo>
                      <a:cubicBezTo>
                        <a:pt x="1723" y="4038"/>
                        <a:pt x="1642" y="4040"/>
                        <a:pt x="1563" y="4040"/>
                      </a:cubicBezTo>
                      <a:cubicBezTo>
                        <a:pt x="1484" y="4040"/>
                        <a:pt x="1406" y="4038"/>
                        <a:pt x="1330" y="4033"/>
                      </a:cubicBezTo>
                      <a:cubicBezTo>
                        <a:pt x="1170" y="4024"/>
                        <a:pt x="1018" y="3989"/>
                        <a:pt x="875" y="3926"/>
                      </a:cubicBezTo>
                      <a:cubicBezTo>
                        <a:pt x="655" y="3837"/>
                        <a:pt x="456" y="3694"/>
                        <a:pt x="319" y="3502"/>
                      </a:cubicBezTo>
                      <a:lnTo>
                        <a:pt x="319" y="3502"/>
                      </a:lnTo>
                      <a:cubicBezTo>
                        <a:pt x="453" y="3544"/>
                        <a:pt x="591" y="3561"/>
                        <a:pt x="730" y="3561"/>
                      </a:cubicBezTo>
                      <a:cubicBezTo>
                        <a:pt x="790" y="3561"/>
                        <a:pt x="851" y="3557"/>
                        <a:pt x="911" y="3551"/>
                      </a:cubicBezTo>
                      <a:cubicBezTo>
                        <a:pt x="1179" y="3516"/>
                        <a:pt x="1428" y="3444"/>
                        <a:pt x="1678" y="3355"/>
                      </a:cubicBezTo>
                      <a:cubicBezTo>
                        <a:pt x="2169" y="3159"/>
                        <a:pt x="2615" y="2873"/>
                        <a:pt x="3025" y="2561"/>
                      </a:cubicBezTo>
                      <a:cubicBezTo>
                        <a:pt x="3230" y="2401"/>
                        <a:pt x="3436" y="2240"/>
                        <a:pt x="3623" y="2053"/>
                      </a:cubicBezTo>
                      <a:cubicBezTo>
                        <a:pt x="3810" y="1865"/>
                        <a:pt x="3971" y="1660"/>
                        <a:pt x="4114" y="1446"/>
                      </a:cubicBezTo>
                      <a:cubicBezTo>
                        <a:pt x="4256" y="1223"/>
                        <a:pt x="4381" y="1000"/>
                        <a:pt x="4479" y="759"/>
                      </a:cubicBezTo>
                      <a:cubicBezTo>
                        <a:pt x="4586" y="518"/>
                        <a:pt x="4640" y="260"/>
                        <a:pt x="4613" y="1"/>
                      </a:cubicBezTo>
                      <a:lnTo>
                        <a:pt x="4613" y="1"/>
                      </a:lnTo>
                      <a:cubicBezTo>
                        <a:pt x="4631" y="260"/>
                        <a:pt x="4560" y="509"/>
                        <a:pt x="4453" y="741"/>
                      </a:cubicBezTo>
                      <a:cubicBezTo>
                        <a:pt x="4337" y="973"/>
                        <a:pt x="4203" y="1196"/>
                        <a:pt x="4060" y="1410"/>
                      </a:cubicBezTo>
                      <a:cubicBezTo>
                        <a:pt x="3908" y="1616"/>
                        <a:pt x="3748" y="1812"/>
                        <a:pt x="3560" y="1990"/>
                      </a:cubicBezTo>
                      <a:cubicBezTo>
                        <a:pt x="3373" y="2169"/>
                        <a:pt x="3168" y="2320"/>
                        <a:pt x="2963" y="2472"/>
                      </a:cubicBezTo>
                      <a:cubicBezTo>
                        <a:pt x="2552" y="2775"/>
                        <a:pt x="2106" y="3043"/>
                        <a:pt x="1634" y="3230"/>
                      </a:cubicBezTo>
                      <a:cubicBezTo>
                        <a:pt x="1342" y="3329"/>
                        <a:pt x="1024" y="3421"/>
                        <a:pt x="723" y="3421"/>
                      </a:cubicBezTo>
                      <a:cubicBezTo>
                        <a:pt x="535" y="3421"/>
                        <a:pt x="353" y="3385"/>
                        <a:pt x="188" y="3293"/>
                      </a:cubicBezTo>
                      <a:lnTo>
                        <a:pt x="1" y="3186"/>
                      </a:lnTo>
                      <a:lnTo>
                        <a:pt x="90" y="3382"/>
                      </a:lnTo>
                      <a:cubicBezTo>
                        <a:pt x="224" y="3703"/>
                        <a:pt x="509" y="3944"/>
                        <a:pt x="822" y="4069"/>
                      </a:cubicBezTo>
                      <a:cubicBezTo>
                        <a:pt x="973" y="4131"/>
                        <a:pt x="1152" y="4167"/>
                        <a:pt x="1312" y="4176"/>
                      </a:cubicBezTo>
                      <a:cubicBezTo>
                        <a:pt x="1383" y="4180"/>
                        <a:pt x="1453" y="4182"/>
                        <a:pt x="1522" y="4182"/>
                      </a:cubicBezTo>
                      <a:cubicBezTo>
                        <a:pt x="1621" y="4182"/>
                        <a:pt x="1718" y="4177"/>
                        <a:pt x="1812" y="4167"/>
                      </a:cubicBezTo>
                      <a:cubicBezTo>
                        <a:pt x="2142" y="4140"/>
                        <a:pt x="2472" y="4060"/>
                        <a:pt x="2775" y="3935"/>
                      </a:cubicBezTo>
                      <a:cubicBezTo>
                        <a:pt x="3079" y="3810"/>
                        <a:pt x="3382" y="3667"/>
                        <a:pt x="3641" y="3462"/>
                      </a:cubicBezTo>
                      <a:cubicBezTo>
                        <a:pt x="4176" y="3061"/>
                        <a:pt x="4551" y="2490"/>
                        <a:pt x="4774" y="1874"/>
                      </a:cubicBezTo>
                      <a:cubicBezTo>
                        <a:pt x="4872" y="1562"/>
                        <a:pt x="4925" y="1232"/>
                        <a:pt x="4925" y="902"/>
                      </a:cubicBezTo>
                      <a:cubicBezTo>
                        <a:pt x="4925" y="581"/>
                        <a:pt x="4827" y="242"/>
                        <a:pt x="46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9473;p40">
                  <a:extLst>
                    <a:ext uri="{FF2B5EF4-FFF2-40B4-BE49-F238E27FC236}">
                      <a16:creationId xmlns:a16="http://schemas.microsoft.com/office/drawing/2014/main" id="{048EA692-CAC3-21B8-4CBF-86DDFCA8180D}"/>
                    </a:ext>
                  </a:extLst>
                </p:cNvPr>
                <p:cNvSpPr/>
                <p:nvPr/>
              </p:nvSpPr>
              <p:spPr>
                <a:xfrm>
                  <a:off x="6771675" y="3109550"/>
                  <a:ext cx="130250" cy="1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0" h="4263" extrusionOk="0">
                      <a:moveTo>
                        <a:pt x="3622" y="0"/>
                      </a:moveTo>
                      <a:cubicBezTo>
                        <a:pt x="3388" y="0"/>
                        <a:pt x="3148" y="46"/>
                        <a:pt x="2926" y="110"/>
                      </a:cubicBezTo>
                      <a:cubicBezTo>
                        <a:pt x="1873" y="422"/>
                        <a:pt x="946" y="1118"/>
                        <a:pt x="348" y="2028"/>
                      </a:cubicBezTo>
                      <a:cubicBezTo>
                        <a:pt x="223" y="2224"/>
                        <a:pt x="107" y="2420"/>
                        <a:pt x="62" y="2643"/>
                      </a:cubicBezTo>
                      <a:cubicBezTo>
                        <a:pt x="0" y="2920"/>
                        <a:pt x="54" y="3250"/>
                        <a:pt x="250" y="3455"/>
                      </a:cubicBezTo>
                      <a:cubicBezTo>
                        <a:pt x="366" y="3589"/>
                        <a:pt x="491" y="3669"/>
                        <a:pt x="580" y="3830"/>
                      </a:cubicBezTo>
                      <a:cubicBezTo>
                        <a:pt x="633" y="3919"/>
                        <a:pt x="678" y="4026"/>
                        <a:pt x="723" y="4124"/>
                      </a:cubicBezTo>
                      <a:cubicBezTo>
                        <a:pt x="892" y="4219"/>
                        <a:pt x="1091" y="4262"/>
                        <a:pt x="1290" y="4262"/>
                      </a:cubicBezTo>
                      <a:cubicBezTo>
                        <a:pt x="1354" y="4262"/>
                        <a:pt x="1418" y="4258"/>
                        <a:pt x="1481" y="4249"/>
                      </a:cubicBezTo>
                      <a:cubicBezTo>
                        <a:pt x="1802" y="4204"/>
                        <a:pt x="2159" y="4106"/>
                        <a:pt x="2444" y="3964"/>
                      </a:cubicBezTo>
                      <a:cubicBezTo>
                        <a:pt x="3006" y="3705"/>
                        <a:pt x="3479" y="3375"/>
                        <a:pt x="3952" y="2982"/>
                      </a:cubicBezTo>
                      <a:cubicBezTo>
                        <a:pt x="4425" y="2590"/>
                        <a:pt x="4800" y="2046"/>
                        <a:pt x="5049" y="1484"/>
                      </a:cubicBezTo>
                      <a:cubicBezTo>
                        <a:pt x="5139" y="1287"/>
                        <a:pt x="5210" y="1002"/>
                        <a:pt x="5183" y="770"/>
                      </a:cubicBezTo>
                      <a:cubicBezTo>
                        <a:pt x="5094" y="663"/>
                        <a:pt x="4987" y="574"/>
                        <a:pt x="4871" y="511"/>
                      </a:cubicBezTo>
                      <a:cubicBezTo>
                        <a:pt x="4773" y="467"/>
                        <a:pt x="4675" y="431"/>
                        <a:pt x="4585" y="377"/>
                      </a:cubicBezTo>
                      <a:cubicBezTo>
                        <a:pt x="4496" y="324"/>
                        <a:pt x="4425" y="252"/>
                        <a:pt x="4336" y="199"/>
                      </a:cubicBezTo>
                      <a:cubicBezTo>
                        <a:pt x="4126" y="55"/>
                        <a:pt x="3878" y="0"/>
                        <a:pt x="36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9474;p40">
                  <a:extLst>
                    <a:ext uri="{FF2B5EF4-FFF2-40B4-BE49-F238E27FC236}">
                      <a16:creationId xmlns:a16="http://schemas.microsoft.com/office/drawing/2014/main" id="{45470D57-9004-2C98-2869-9D1457F0DAAD}"/>
                    </a:ext>
                  </a:extLst>
                </p:cNvPr>
                <p:cNvSpPr/>
                <p:nvPr/>
              </p:nvSpPr>
              <p:spPr>
                <a:xfrm>
                  <a:off x="6770775" y="3109100"/>
                  <a:ext cx="132275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1" h="4348" extrusionOk="0">
                      <a:moveTo>
                        <a:pt x="3663" y="1"/>
                      </a:moveTo>
                      <a:cubicBezTo>
                        <a:pt x="3631" y="1"/>
                        <a:pt x="3600" y="1"/>
                        <a:pt x="3569" y="3"/>
                      </a:cubicBezTo>
                      <a:cubicBezTo>
                        <a:pt x="3364" y="21"/>
                        <a:pt x="3158" y="65"/>
                        <a:pt x="2962" y="128"/>
                      </a:cubicBezTo>
                      <a:cubicBezTo>
                        <a:pt x="3158" y="74"/>
                        <a:pt x="3364" y="39"/>
                        <a:pt x="3569" y="30"/>
                      </a:cubicBezTo>
                      <a:cubicBezTo>
                        <a:pt x="3774" y="30"/>
                        <a:pt x="3988" y="56"/>
                        <a:pt x="4166" y="137"/>
                      </a:cubicBezTo>
                      <a:cubicBezTo>
                        <a:pt x="4265" y="181"/>
                        <a:pt x="4345" y="226"/>
                        <a:pt x="4425" y="297"/>
                      </a:cubicBezTo>
                      <a:cubicBezTo>
                        <a:pt x="4505" y="360"/>
                        <a:pt x="4595" y="431"/>
                        <a:pt x="4693" y="476"/>
                      </a:cubicBezTo>
                      <a:cubicBezTo>
                        <a:pt x="4791" y="520"/>
                        <a:pt x="4880" y="556"/>
                        <a:pt x="4960" y="609"/>
                      </a:cubicBezTo>
                      <a:cubicBezTo>
                        <a:pt x="5046" y="661"/>
                        <a:pt x="5115" y="728"/>
                        <a:pt x="5176" y="805"/>
                      </a:cubicBezTo>
                      <a:lnTo>
                        <a:pt x="5176" y="805"/>
                      </a:lnTo>
                      <a:cubicBezTo>
                        <a:pt x="5204" y="1307"/>
                        <a:pt x="4913" y="1765"/>
                        <a:pt x="4639" y="2180"/>
                      </a:cubicBezTo>
                      <a:cubicBezTo>
                        <a:pt x="4497" y="2385"/>
                        <a:pt x="4336" y="2581"/>
                        <a:pt x="4149" y="2759"/>
                      </a:cubicBezTo>
                      <a:cubicBezTo>
                        <a:pt x="3970" y="2938"/>
                        <a:pt x="3765" y="3098"/>
                        <a:pt x="3560" y="3250"/>
                      </a:cubicBezTo>
                      <a:cubicBezTo>
                        <a:pt x="3149" y="3553"/>
                        <a:pt x="2703" y="3821"/>
                        <a:pt x="2240" y="4008"/>
                      </a:cubicBezTo>
                      <a:cubicBezTo>
                        <a:pt x="1947" y="4113"/>
                        <a:pt x="1631" y="4208"/>
                        <a:pt x="1329" y="4208"/>
                      </a:cubicBezTo>
                      <a:cubicBezTo>
                        <a:pt x="1149" y="4208"/>
                        <a:pt x="974" y="4174"/>
                        <a:pt x="813" y="4090"/>
                      </a:cubicBezTo>
                      <a:lnTo>
                        <a:pt x="813" y="4090"/>
                      </a:lnTo>
                      <a:cubicBezTo>
                        <a:pt x="762" y="3988"/>
                        <a:pt x="711" y="3887"/>
                        <a:pt x="661" y="3785"/>
                      </a:cubicBezTo>
                      <a:cubicBezTo>
                        <a:pt x="589" y="3678"/>
                        <a:pt x="491" y="3589"/>
                        <a:pt x="411" y="3518"/>
                      </a:cubicBezTo>
                      <a:cubicBezTo>
                        <a:pt x="241" y="3366"/>
                        <a:pt x="152" y="3161"/>
                        <a:pt x="134" y="2938"/>
                      </a:cubicBezTo>
                      <a:cubicBezTo>
                        <a:pt x="125" y="2715"/>
                        <a:pt x="188" y="2492"/>
                        <a:pt x="304" y="2296"/>
                      </a:cubicBezTo>
                      <a:cubicBezTo>
                        <a:pt x="411" y="2090"/>
                        <a:pt x="545" y="1894"/>
                        <a:pt x="687" y="1716"/>
                      </a:cubicBezTo>
                      <a:cubicBezTo>
                        <a:pt x="973" y="1350"/>
                        <a:pt x="1321" y="1029"/>
                        <a:pt x="1704" y="761"/>
                      </a:cubicBezTo>
                      <a:cubicBezTo>
                        <a:pt x="2088" y="485"/>
                        <a:pt x="2516" y="279"/>
                        <a:pt x="2962" y="128"/>
                      </a:cubicBezTo>
                      <a:lnTo>
                        <a:pt x="2962" y="128"/>
                      </a:lnTo>
                      <a:cubicBezTo>
                        <a:pt x="2052" y="378"/>
                        <a:pt x="1214" y="922"/>
                        <a:pt x="607" y="1653"/>
                      </a:cubicBezTo>
                      <a:cubicBezTo>
                        <a:pt x="464" y="1841"/>
                        <a:pt x="322" y="2028"/>
                        <a:pt x="197" y="2242"/>
                      </a:cubicBezTo>
                      <a:cubicBezTo>
                        <a:pt x="81" y="2447"/>
                        <a:pt x="0" y="2688"/>
                        <a:pt x="9" y="2947"/>
                      </a:cubicBezTo>
                      <a:cubicBezTo>
                        <a:pt x="18" y="3072"/>
                        <a:pt x="45" y="3197"/>
                        <a:pt x="98" y="3313"/>
                      </a:cubicBezTo>
                      <a:cubicBezTo>
                        <a:pt x="143" y="3429"/>
                        <a:pt x="232" y="3527"/>
                        <a:pt x="322" y="3607"/>
                      </a:cubicBezTo>
                      <a:cubicBezTo>
                        <a:pt x="411" y="3687"/>
                        <a:pt x="491" y="3768"/>
                        <a:pt x="545" y="3857"/>
                      </a:cubicBezTo>
                      <a:cubicBezTo>
                        <a:pt x="598" y="3955"/>
                        <a:pt x="643" y="4062"/>
                        <a:pt x="696" y="4169"/>
                      </a:cubicBezTo>
                      <a:lnTo>
                        <a:pt x="705" y="4187"/>
                      </a:lnTo>
                      <a:lnTo>
                        <a:pt x="723" y="4205"/>
                      </a:lnTo>
                      <a:cubicBezTo>
                        <a:pt x="917" y="4308"/>
                        <a:pt x="1126" y="4348"/>
                        <a:pt x="1336" y="4348"/>
                      </a:cubicBezTo>
                      <a:cubicBezTo>
                        <a:pt x="1396" y="4348"/>
                        <a:pt x="1457" y="4344"/>
                        <a:pt x="1517" y="4338"/>
                      </a:cubicBezTo>
                      <a:cubicBezTo>
                        <a:pt x="1785" y="4303"/>
                        <a:pt x="2043" y="4240"/>
                        <a:pt x="2284" y="4151"/>
                      </a:cubicBezTo>
                      <a:cubicBezTo>
                        <a:pt x="2784" y="3946"/>
                        <a:pt x="3221" y="3669"/>
                        <a:pt x="3640" y="3357"/>
                      </a:cubicBezTo>
                      <a:cubicBezTo>
                        <a:pt x="3845" y="3197"/>
                        <a:pt x="4051" y="3045"/>
                        <a:pt x="4247" y="2858"/>
                      </a:cubicBezTo>
                      <a:cubicBezTo>
                        <a:pt x="4434" y="2670"/>
                        <a:pt x="4595" y="2465"/>
                        <a:pt x="4746" y="2251"/>
                      </a:cubicBezTo>
                      <a:cubicBezTo>
                        <a:pt x="4889" y="2028"/>
                        <a:pt x="5014" y="1796"/>
                        <a:pt x="5121" y="1564"/>
                      </a:cubicBezTo>
                      <a:cubicBezTo>
                        <a:pt x="5228" y="1314"/>
                        <a:pt x="5291" y="1047"/>
                        <a:pt x="5264" y="779"/>
                      </a:cubicBezTo>
                      <a:lnTo>
                        <a:pt x="5255" y="770"/>
                      </a:lnTo>
                      <a:lnTo>
                        <a:pt x="5246" y="752"/>
                      </a:lnTo>
                      <a:cubicBezTo>
                        <a:pt x="5183" y="672"/>
                        <a:pt x="5103" y="601"/>
                        <a:pt x="5005" y="538"/>
                      </a:cubicBezTo>
                      <a:cubicBezTo>
                        <a:pt x="4916" y="485"/>
                        <a:pt x="4818" y="449"/>
                        <a:pt x="4720" y="404"/>
                      </a:cubicBezTo>
                      <a:cubicBezTo>
                        <a:pt x="4630" y="369"/>
                        <a:pt x="4550" y="306"/>
                        <a:pt x="4470" y="244"/>
                      </a:cubicBezTo>
                      <a:cubicBezTo>
                        <a:pt x="4381" y="181"/>
                        <a:pt x="4291" y="128"/>
                        <a:pt x="4193" y="92"/>
                      </a:cubicBezTo>
                      <a:cubicBezTo>
                        <a:pt x="4027" y="24"/>
                        <a:pt x="3841" y="1"/>
                        <a:pt x="36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9475;p40">
                  <a:extLst>
                    <a:ext uri="{FF2B5EF4-FFF2-40B4-BE49-F238E27FC236}">
                      <a16:creationId xmlns:a16="http://schemas.microsoft.com/office/drawing/2014/main" id="{E4139C17-0228-0A90-4D09-A443CE7DC198}"/>
                    </a:ext>
                  </a:extLst>
                </p:cNvPr>
                <p:cNvSpPr/>
                <p:nvPr/>
              </p:nvSpPr>
              <p:spPr>
                <a:xfrm>
                  <a:off x="6785925" y="3118075"/>
                  <a:ext cx="100625" cy="7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" h="3178" extrusionOk="0">
                      <a:moveTo>
                        <a:pt x="3971" y="1"/>
                      </a:moveTo>
                      <a:lnTo>
                        <a:pt x="3971" y="1"/>
                      </a:lnTo>
                      <a:cubicBezTo>
                        <a:pt x="3846" y="36"/>
                        <a:pt x="3748" y="117"/>
                        <a:pt x="3650" y="197"/>
                      </a:cubicBezTo>
                      <a:cubicBezTo>
                        <a:pt x="3275" y="465"/>
                        <a:pt x="2838" y="634"/>
                        <a:pt x="2419" y="839"/>
                      </a:cubicBezTo>
                      <a:cubicBezTo>
                        <a:pt x="1437" y="1312"/>
                        <a:pt x="465" y="1981"/>
                        <a:pt x="46" y="2891"/>
                      </a:cubicBezTo>
                      <a:cubicBezTo>
                        <a:pt x="1" y="2989"/>
                        <a:pt x="19" y="3123"/>
                        <a:pt x="117" y="3168"/>
                      </a:cubicBezTo>
                      <a:cubicBezTo>
                        <a:pt x="133" y="3174"/>
                        <a:pt x="149" y="3177"/>
                        <a:pt x="165" y="3177"/>
                      </a:cubicBezTo>
                      <a:cubicBezTo>
                        <a:pt x="253" y="3177"/>
                        <a:pt x="332" y="3081"/>
                        <a:pt x="385" y="2998"/>
                      </a:cubicBezTo>
                      <a:cubicBezTo>
                        <a:pt x="884" y="2160"/>
                        <a:pt x="1651" y="1473"/>
                        <a:pt x="2570" y="1125"/>
                      </a:cubicBezTo>
                      <a:cubicBezTo>
                        <a:pt x="2677" y="1080"/>
                        <a:pt x="2784" y="1044"/>
                        <a:pt x="2891" y="1000"/>
                      </a:cubicBezTo>
                      <a:cubicBezTo>
                        <a:pt x="3088" y="902"/>
                        <a:pt x="3311" y="741"/>
                        <a:pt x="3480" y="598"/>
                      </a:cubicBezTo>
                      <a:cubicBezTo>
                        <a:pt x="3641" y="447"/>
                        <a:pt x="3775" y="340"/>
                        <a:pt x="3935" y="179"/>
                      </a:cubicBezTo>
                      <a:cubicBezTo>
                        <a:pt x="3980" y="135"/>
                        <a:pt x="4024" y="27"/>
                        <a:pt x="39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9476;p40">
                  <a:extLst>
                    <a:ext uri="{FF2B5EF4-FFF2-40B4-BE49-F238E27FC236}">
                      <a16:creationId xmlns:a16="http://schemas.microsoft.com/office/drawing/2014/main" id="{5EDF960E-2166-8501-1068-4C3277B45FA0}"/>
                    </a:ext>
                  </a:extLst>
                </p:cNvPr>
                <p:cNvSpPr/>
                <p:nvPr/>
              </p:nvSpPr>
              <p:spPr>
                <a:xfrm>
                  <a:off x="6868675" y="3151675"/>
                  <a:ext cx="33025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2654" extrusionOk="0">
                      <a:moveTo>
                        <a:pt x="1134" y="0"/>
                      </a:moveTo>
                      <a:cubicBezTo>
                        <a:pt x="1131" y="0"/>
                        <a:pt x="1127" y="1"/>
                        <a:pt x="1125" y="4"/>
                      </a:cubicBezTo>
                      <a:cubicBezTo>
                        <a:pt x="1116" y="4"/>
                        <a:pt x="1116" y="22"/>
                        <a:pt x="1125" y="31"/>
                      </a:cubicBezTo>
                      <a:cubicBezTo>
                        <a:pt x="1267" y="280"/>
                        <a:pt x="1285" y="628"/>
                        <a:pt x="1152" y="958"/>
                      </a:cubicBezTo>
                      <a:cubicBezTo>
                        <a:pt x="1027" y="1271"/>
                        <a:pt x="804" y="1529"/>
                        <a:pt x="589" y="1752"/>
                      </a:cubicBezTo>
                      <a:lnTo>
                        <a:pt x="536" y="1806"/>
                      </a:lnTo>
                      <a:cubicBezTo>
                        <a:pt x="304" y="2056"/>
                        <a:pt x="63" y="2305"/>
                        <a:pt x="1" y="2635"/>
                      </a:cubicBezTo>
                      <a:cubicBezTo>
                        <a:pt x="1" y="2644"/>
                        <a:pt x="10" y="2653"/>
                        <a:pt x="19" y="2653"/>
                      </a:cubicBezTo>
                      <a:cubicBezTo>
                        <a:pt x="27" y="2653"/>
                        <a:pt x="36" y="2653"/>
                        <a:pt x="36" y="2644"/>
                      </a:cubicBezTo>
                      <a:cubicBezTo>
                        <a:pt x="99" y="2323"/>
                        <a:pt x="340" y="2073"/>
                        <a:pt x="563" y="1833"/>
                      </a:cubicBezTo>
                      <a:lnTo>
                        <a:pt x="616" y="1779"/>
                      </a:lnTo>
                      <a:cubicBezTo>
                        <a:pt x="839" y="1547"/>
                        <a:pt x="1062" y="1288"/>
                        <a:pt x="1187" y="976"/>
                      </a:cubicBezTo>
                      <a:cubicBezTo>
                        <a:pt x="1321" y="637"/>
                        <a:pt x="1312" y="271"/>
                        <a:pt x="1152" y="13"/>
                      </a:cubicBezTo>
                      <a:cubicBezTo>
                        <a:pt x="1152" y="6"/>
                        <a:pt x="1143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9477;p40">
                  <a:extLst>
                    <a:ext uri="{FF2B5EF4-FFF2-40B4-BE49-F238E27FC236}">
                      <a16:creationId xmlns:a16="http://schemas.microsoft.com/office/drawing/2014/main" id="{359D46DF-55A0-B7AA-EA21-9892A93CA075}"/>
                    </a:ext>
                  </a:extLst>
                </p:cNvPr>
                <p:cNvSpPr/>
                <p:nvPr/>
              </p:nvSpPr>
              <p:spPr>
                <a:xfrm>
                  <a:off x="6804450" y="3215450"/>
                  <a:ext cx="49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370" extrusionOk="0">
                      <a:moveTo>
                        <a:pt x="178" y="0"/>
                      </a:moveTo>
                      <a:cubicBezTo>
                        <a:pt x="170" y="0"/>
                        <a:pt x="161" y="7"/>
                        <a:pt x="161" y="13"/>
                      </a:cubicBezTo>
                      <a:lnTo>
                        <a:pt x="9" y="343"/>
                      </a:lnTo>
                      <a:cubicBezTo>
                        <a:pt x="0" y="352"/>
                        <a:pt x="9" y="361"/>
                        <a:pt x="18" y="370"/>
                      </a:cubicBezTo>
                      <a:lnTo>
                        <a:pt x="27" y="370"/>
                      </a:lnTo>
                      <a:cubicBezTo>
                        <a:pt x="36" y="370"/>
                        <a:pt x="36" y="370"/>
                        <a:pt x="45" y="361"/>
                      </a:cubicBezTo>
                      <a:lnTo>
                        <a:pt x="197" y="31"/>
                      </a:lnTo>
                      <a:cubicBezTo>
                        <a:pt x="197" y="22"/>
                        <a:pt x="197" y="4"/>
                        <a:pt x="188" y="4"/>
                      </a:cubicBezTo>
                      <a:cubicBezTo>
                        <a:pt x="185" y="2"/>
                        <a:pt x="182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9478;p40">
                  <a:extLst>
                    <a:ext uri="{FF2B5EF4-FFF2-40B4-BE49-F238E27FC236}">
                      <a16:creationId xmlns:a16="http://schemas.microsoft.com/office/drawing/2014/main" id="{A9362766-0924-F0CA-E303-8CA8B760F0FC}"/>
                    </a:ext>
                  </a:extLst>
                </p:cNvPr>
                <p:cNvSpPr/>
                <p:nvPr/>
              </p:nvSpPr>
              <p:spPr>
                <a:xfrm>
                  <a:off x="6813375" y="3216200"/>
                  <a:ext cx="51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492" extrusionOk="0">
                      <a:moveTo>
                        <a:pt x="197" y="1"/>
                      </a:moveTo>
                      <a:cubicBezTo>
                        <a:pt x="188" y="1"/>
                        <a:pt x="170" y="1"/>
                        <a:pt x="170" y="10"/>
                      </a:cubicBezTo>
                      <a:lnTo>
                        <a:pt x="0" y="465"/>
                      </a:lnTo>
                      <a:cubicBezTo>
                        <a:pt x="0" y="474"/>
                        <a:pt x="0" y="483"/>
                        <a:pt x="9" y="492"/>
                      </a:cubicBezTo>
                      <a:lnTo>
                        <a:pt x="18" y="492"/>
                      </a:lnTo>
                      <a:cubicBezTo>
                        <a:pt x="27" y="492"/>
                        <a:pt x="36" y="483"/>
                        <a:pt x="36" y="474"/>
                      </a:cubicBezTo>
                      <a:lnTo>
                        <a:pt x="205" y="28"/>
                      </a:lnTo>
                      <a:cubicBezTo>
                        <a:pt x="205" y="19"/>
                        <a:pt x="205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9479;p40">
                  <a:extLst>
                    <a:ext uri="{FF2B5EF4-FFF2-40B4-BE49-F238E27FC236}">
                      <a16:creationId xmlns:a16="http://schemas.microsoft.com/office/drawing/2014/main" id="{B9794F85-E29D-F639-F569-E5EF1D0A3A9F}"/>
                    </a:ext>
                  </a:extLst>
                </p:cNvPr>
                <p:cNvSpPr/>
                <p:nvPr/>
              </p:nvSpPr>
              <p:spPr>
                <a:xfrm>
                  <a:off x="6824750" y="3212100"/>
                  <a:ext cx="647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647" extrusionOk="0">
                      <a:moveTo>
                        <a:pt x="233" y="1"/>
                      </a:moveTo>
                      <a:cubicBezTo>
                        <a:pt x="228" y="1"/>
                        <a:pt x="223" y="7"/>
                        <a:pt x="223" y="13"/>
                      </a:cubicBezTo>
                      <a:lnTo>
                        <a:pt x="0" y="620"/>
                      </a:lnTo>
                      <a:cubicBezTo>
                        <a:pt x="0" y="629"/>
                        <a:pt x="9" y="647"/>
                        <a:pt x="18" y="647"/>
                      </a:cubicBezTo>
                      <a:cubicBezTo>
                        <a:pt x="27" y="647"/>
                        <a:pt x="36" y="647"/>
                        <a:pt x="36" y="638"/>
                      </a:cubicBezTo>
                      <a:lnTo>
                        <a:pt x="259" y="22"/>
                      </a:lnTo>
                      <a:cubicBezTo>
                        <a:pt x="259" y="13"/>
                        <a:pt x="250" y="4"/>
                        <a:pt x="241" y="4"/>
                      </a:cubicBezTo>
                      <a:cubicBezTo>
                        <a:pt x="238" y="2"/>
                        <a:pt x="236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9480;p40">
                  <a:extLst>
                    <a:ext uri="{FF2B5EF4-FFF2-40B4-BE49-F238E27FC236}">
                      <a16:creationId xmlns:a16="http://schemas.microsoft.com/office/drawing/2014/main" id="{6D214155-84AF-79B8-FE58-A7380A199C72}"/>
                    </a:ext>
                  </a:extLst>
                </p:cNvPr>
                <p:cNvSpPr/>
                <p:nvPr/>
              </p:nvSpPr>
              <p:spPr>
                <a:xfrm>
                  <a:off x="6835450" y="3205725"/>
                  <a:ext cx="10500" cy="2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911" extrusionOk="0">
                      <a:moveTo>
                        <a:pt x="402" y="1"/>
                      </a:moveTo>
                      <a:cubicBezTo>
                        <a:pt x="393" y="1"/>
                        <a:pt x="384" y="1"/>
                        <a:pt x="384" y="10"/>
                      </a:cubicBezTo>
                      <a:cubicBezTo>
                        <a:pt x="232" y="286"/>
                        <a:pt x="99" y="581"/>
                        <a:pt x="0" y="884"/>
                      </a:cubicBezTo>
                      <a:cubicBezTo>
                        <a:pt x="0" y="893"/>
                        <a:pt x="0" y="902"/>
                        <a:pt x="9" y="902"/>
                      </a:cubicBezTo>
                      <a:cubicBezTo>
                        <a:pt x="9" y="902"/>
                        <a:pt x="18" y="911"/>
                        <a:pt x="18" y="911"/>
                      </a:cubicBezTo>
                      <a:cubicBezTo>
                        <a:pt x="27" y="911"/>
                        <a:pt x="36" y="902"/>
                        <a:pt x="36" y="893"/>
                      </a:cubicBezTo>
                      <a:cubicBezTo>
                        <a:pt x="134" y="598"/>
                        <a:pt x="259" y="304"/>
                        <a:pt x="411" y="27"/>
                      </a:cubicBezTo>
                      <a:cubicBezTo>
                        <a:pt x="420" y="18"/>
                        <a:pt x="411" y="10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9481;p40">
                  <a:extLst>
                    <a:ext uri="{FF2B5EF4-FFF2-40B4-BE49-F238E27FC236}">
                      <a16:creationId xmlns:a16="http://schemas.microsoft.com/office/drawing/2014/main" id="{7903C703-5B1D-E0F3-1B30-B870E54F1936}"/>
                    </a:ext>
                  </a:extLst>
                </p:cNvPr>
                <p:cNvSpPr/>
                <p:nvPr/>
              </p:nvSpPr>
              <p:spPr>
                <a:xfrm>
                  <a:off x="6848375" y="3193675"/>
                  <a:ext cx="14075" cy="3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206" extrusionOk="0">
                      <a:moveTo>
                        <a:pt x="545" y="1"/>
                      </a:moveTo>
                      <a:cubicBezTo>
                        <a:pt x="536" y="1"/>
                        <a:pt x="527" y="1"/>
                        <a:pt x="518" y="10"/>
                      </a:cubicBezTo>
                      <a:cubicBezTo>
                        <a:pt x="313" y="385"/>
                        <a:pt x="144" y="777"/>
                        <a:pt x="1" y="1178"/>
                      </a:cubicBezTo>
                      <a:cubicBezTo>
                        <a:pt x="1" y="1187"/>
                        <a:pt x="10" y="1196"/>
                        <a:pt x="19" y="1196"/>
                      </a:cubicBezTo>
                      <a:cubicBezTo>
                        <a:pt x="19" y="1205"/>
                        <a:pt x="19" y="1205"/>
                        <a:pt x="19" y="1205"/>
                      </a:cubicBezTo>
                      <a:cubicBezTo>
                        <a:pt x="28" y="1205"/>
                        <a:pt x="37" y="1196"/>
                        <a:pt x="37" y="1187"/>
                      </a:cubicBezTo>
                      <a:cubicBezTo>
                        <a:pt x="179" y="786"/>
                        <a:pt x="349" y="393"/>
                        <a:pt x="554" y="28"/>
                      </a:cubicBezTo>
                      <a:cubicBezTo>
                        <a:pt x="563" y="19"/>
                        <a:pt x="554" y="10"/>
                        <a:pt x="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9482;p40">
                  <a:extLst>
                    <a:ext uri="{FF2B5EF4-FFF2-40B4-BE49-F238E27FC236}">
                      <a16:creationId xmlns:a16="http://schemas.microsoft.com/office/drawing/2014/main" id="{C0A940D4-3C1C-4803-59FA-E3910A011930}"/>
                    </a:ext>
                  </a:extLst>
                </p:cNvPr>
                <p:cNvSpPr/>
                <p:nvPr/>
              </p:nvSpPr>
              <p:spPr>
                <a:xfrm>
                  <a:off x="6862425" y="3178300"/>
                  <a:ext cx="17425" cy="4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642" extrusionOk="0">
                      <a:moveTo>
                        <a:pt x="679" y="0"/>
                      </a:moveTo>
                      <a:cubicBezTo>
                        <a:pt x="670" y="0"/>
                        <a:pt x="661" y="0"/>
                        <a:pt x="652" y="9"/>
                      </a:cubicBezTo>
                      <a:cubicBezTo>
                        <a:pt x="402" y="527"/>
                        <a:pt x="179" y="1071"/>
                        <a:pt x="1" y="1615"/>
                      </a:cubicBezTo>
                      <a:cubicBezTo>
                        <a:pt x="1" y="1624"/>
                        <a:pt x="1" y="1633"/>
                        <a:pt x="19" y="1642"/>
                      </a:cubicBezTo>
                      <a:cubicBezTo>
                        <a:pt x="28" y="1642"/>
                        <a:pt x="37" y="1633"/>
                        <a:pt x="37" y="1624"/>
                      </a:cubicBezTo>
                      <a:cubicBezTo>
                        <a:pt x="215" y="1080"/>
                        <a:pt x="429" y="545"/>
                        <a:pt x="688" y="27"/>
                      </a:cubicBezTo>
                      <a:cubicBezTo>
                        <a:pt x="697" y="18"/>
                        <a:pt x="688" y="9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9483;p40">
                  <a:extLst>
                    <a:ext uri="{FF2B5EF4-FFF2-40B4-BE49-F238E27FC236}">
                      <a16:creationId xmlns:a16="http://schemas.microsoft.com/office/drawing/2014/main" id="{7DA31333-7876-47B3-7361-AC6F1935B920}"/>
                    </a:ext>
                  </a:extLst>
                </p:cNvPr>
                <p:cNvSpPr/>
                <p:nvPr/>
              </p:nvSpPr>
              <p:spPr>
                <a:xfrm>
                  <a:off x="6882725" y="3162150"/>
                  <a:ext cx="12975" cy="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1280" extrusionOk="0">
                      <a:moveTo>
                        <a:pt x="493" y="0"/>
                      </a:moveTo>
                      <a:cubicBezTo>
                        <a:pt x="487" y="0"/>
                        <a:pt x="482" y="7"/>
                        <a:pt x="482" y="13"/>
                      </a:cubicBezTo>
                      <a:cubicBezTo>
                        <a:pt x="286" y="414"/>
                        <a:pt x="126" y="834"/>
                        <a:pt x="10" y="1262"/>
                      </a:cubicBezTo>
                      <a:cubicBezTo>
                        <a:pt x="1" y="1271"/>
                        <a:pt x="10" y="1280"/>
                        <a:pt x="19" y="1280"/>
                      </a:cubicBezTo>
                      <a:lnTo>
                        <a:pt x="27" y="1280"/>
                      </a:lnTo>
                      <a:cubicBezTo>
                        <a:pt x="27" y="1280"/>
                        <a:pt x="36" y="1280"/>
                        <a:pt x="45" y="1271"/>
                      </a:cubicBezTo>
                      <a:cubicBezTo>
                        <a:pt x="161" y="843"/>
                        <a:pt x="322" y="423"/>
                        <a:pt x="509" y="31"/>
                      </a:cubicBezTo>
                      <a:cubicBezTo>
                        <a:pt x="518" y="22"/>
                        <a:pt x="509" y="13"/>
                        <a:pt x="500" y="4"/>
                      </a:cubicBezTo>
                      <a:cubicBezTo>
                        <a:pt x="498" y="1"/>
                        <a:pt x="495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9484;p40">
                  <a:extLst>
                    <a:ext uri="{FF2B5EF4-FFF2-40B4-BE49-F238E27FC236}">
                      <a16:creationId xmlns:a16="http://schemas.microsoft.com/office/drawing/2014/main" id="{FBFF8F1D-56AF-DEEF-02BD-CBF07EBDDAFA}"/>
                    </a:ext>
                  </a:extLst>
                </p:cNvPr>
                <p:cNvSpPr/>
                <p:nvPr/>
              </p:nvSpPr>
              <p:spPr>
                <a:xfrm>
                  <a:off x="6833225" y="3116150"/>
                  <a:ext cx="288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658" extrusionOk="0">
                      <a:moveTo>
                        <a:pt x="351" y="1"/>
                      </a:moveTo>
                      <a:cubicBezTo>
                        <a:pt x="230" y="1"/>
                        <a:pt x="115" y="19"/>
                        <a:pt x="18" y="42"/>
                      </a:cubicBezTo>
                      <a:cubicBezTo>
                        <a:pt x="9" y="51"/>
                        <a:pt x="0" y="60"/>
                        <a:pt x="9" y="69"/>
                      </a:cubicBezTo>
                      <a:cubicBezTo>
                        <a:pt x="9" y="75"/>
                        <a:pt x="14" y="81"/>
                        <a:pt x="19" y="81"/>
                      </a:cubicBezTo>
                      <a:cubicBezTo>
                        <a:pt x="22" y="81"/>
                        <a:pt x="24" y="80"/>
                        <a:pt x="27" y="78"/>
                      </a:cubicBezTo>
                      <a:cubicBezTo>
                        <a:pt x="124" y="58"/>
                        <a:pt x="241" y="39"/>
                        <a:pt x="362" y="39"/>
                      </a:cubicBezTo>
                      <a:cubicBezTo>
                        <a:pt x="509" y="39"/>
                        <a:pt x="662" y="66"/>
                        <a:pt x="794" y="149"/>
                      </a:cubicBezTo>
                      <a:cubicBezTo>
                        <a:pt x="964" y="256"/>
                        <a:pt x="1089" y="443"/>
                        <a:pt x="1115" y="640"/>
                      </a:cubicBezTo>
                      <a:cubicBezTo>
                        <a:pt x="1115" y="649"/>
                        <a:pt x="1124" y="658"/>
                        <a:pt x="1133" y="658"/>
                      </a:cubicBezTo>
                      <a:cubicBezTo>
                        <a:pt x="1142" y="658"/>
                        <a:pt x="1151" y="649"/>
                        <a:pt x="1151" y="640"/>
                      </a:cubicBezTo>
                      <a:cubicBezTo>
                        <a:pt x="1124" y="426"/>
                        <a:pt x="999" y="229"/>
                        <a:pt x="821" y="122"/>
                      </a:cubicBezTo>
                      <a:cubicBezTo>
                        <a:pt x="675" y="31"/>
                        <a:pt x="508" y="1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9485;p40">
                  <a:extLst>
                    <a:ext uri="{FF2B5EF4-FFF2-40B4-BE49-F238E27FC236}">
                      <a16:creationId xmlns:a16="http://schemas.microsoft.com/office/drawing/2014/main" id="{E066B5AD-9B1F-55BD-7767-61887ABB04D9}"/>
                    </a:ext>
                  </a:extLst>
                </p:cNvPr>
                <p:cNvSpPr/>
                <p:nvPr/>
              </p:nvSpPr>
              <p:spPr>
                <a:xfrm>
                  <a:off x="6841475" y="3111825"/>
                  <a:ext cx="360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89" extrusionOk="0">
                      <a:moveTo>
                        <a:pt x="134" y="1"/>
                      </a:moveTo>
                      <a:cubicBezTo>
                        <a:pt x="125" y="1"/>
                        <a:pt x="116" y="1"/>
                        <a:pt x="107" y="10"/>
                      </a:cubicBezTo>
                      <a:lnTo>
                        <a:pt x="0" y="161"/>
                      </a:lnTo>
                      <a:cubicBezTo>
                        <a:pt x="0" y="170"/>
                        <a:pt x="0" y="179"/>
                        <a:pt x="9" y="188"/>
                      </a:cubicBezTo>
                      <a:lnTo>
                        <a:pt x="18" y="188"/>
                      </a:lnTo>
                      <a:cubicBezTo>
                        <a:pt x="27" y="188"/>
                        <a:pt x="27" y="188"/>
                        <a:pt x="36" y="179"/>
                      </a:cubicBezTo>
                      <a:lnTo>
                        <a:pt x="143" y="28"/>
                      </a:lnTo>
                      <a:cubicBezTo>
                        <a:pt x="143" y="19"/>
                        <a:pt x="143" y="10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9486;p40">
                  <a:extLst>
                    <a:ext uri="{FF2B5EF4-FFF2-40B4-BE49-F238E27FC236}">
                      <a16:creationId xmlns:a16="http://schemas.microsoft.com/office/drawing/2014/main" id="{F752D664-FA8A-D509-644A-283F91FB9FC8}"/>
                    </a:ext>
                  </a:extLst>
                </p:cNvPr>
                <p:cNvSpPr/>
                <p:nvPr/>
              </p:nvSpPr>
              <p:spPr>
                <a:xfrm>
                  <a:off x="6846600" y="3110950"/>
                  <a:ext cx="36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242" extrusionOk="0">
                      <a:moveTo>
                        <a:pt x="125" y="0"/>
                      </a:moveTo>
                      <a:cubicBezTo>
                        <a:pt x="116" y="0"/>
                        <a:pt x="108" y="0"/>
                        <a:pt x="108" y="9"/>
                      </a:cubicBezTo>
                      <a:lnTo>
                        <a:pt x="9" y="214"/>
                      </a:lnTo>
                      <a:cubicBezTo>
                        <a:pt x="1" y="223"/>
                        <a:pt x="9" y="241"/>
                        <a:pt x="18" y="241"/>
                      </a:cubicBezTo>
                      <a:lnTo>
                        <a:pt x="27" y="241"/>
                      </a:lnTo>
                      <a:cubicBezTo>
                        <a:pt x="36" y="241"/>
                        <a:pt x="36" y="241"/>
                        <a:pt x="45" y="232"/>
                      </a:cubicBezTo>
                      <a:lnTo>
                        <a:pt x="134" y="27"/>
                      </a:lnTo>
                      <a:cubicBezTo>
                        <a:pt x="143" y="18"/>
                        <a:pt x="134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9487;p40">
                  <a:extLst>
                    <a:ext uri="{FF2B5EF4-FFF2-40B4-BE49-F238E27FC236}">
                      <a16:creationId xmlns:a16="http://schemas.microsoft.com/office/drawing/2014/main" id="{BF56A30E-9EAB-5111-8128-E9311024180F}"/>
                    </a:ext>
                  </a:extLst>
                </p:cNvPr>
                <p:cNvSpPr/>
                <p:nvPr/>
              </p:nvSpPr>
              <p:spPr>
                <a:xfrm>
                  <a:off x="6853075" y="3109075"/>
                  <a:ext cx="47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370" extrusionOk="0">
                      <a:moveTo>
                        <a:pt x="171" y="0"/>
                      </a:moveTo>
                      <a:cubicBezTo>
                        <a:pt x="164" y="0"/>
                        <a:pt x="158" y="6"/>
                        <a:pt x="152" y="13"/>
                      </a:cubicBezTo>
                      <a:lnTo>
                        <a:pt x="9" y="343"/>
                      </a:lnTo>
                      <a:cubicBezTo>
                        <a:pt x="0" y="352"/>
                        <a:pt x="9" y="361"/>
                        <a:pt x="18" y="370"/>
                      </a:cubicBezTo>
                      <a:lnTo>
                        <a:pt x="27" y="370"/>
                      </a:lnTo>
                      <a:cubicBezTo>
                        <a:pt x="27" y="370"/>
                        <a:pt x="36" y="361"/>
                        <a:pt x="36" y="361"/>
                      </a:cubicBezTo>
                      <a:lnTo>
                        <a:pt x="188" y="22"/>
                      </a:lnTo>
                      <a:cubicBezTo>
                        <a:pt x="188" y="13"/>
                        <a:pt x="188" y="4"/>
                        <a:pt x="179" y="4"/>
                      </a:cubicBezTo>
                      <a:cubicBezTo>
                        <a:pt x="176" y="1"/>
                        <a:pt x="173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9488;p40">
                  <a:extLst>
                    <a:ext uri="{FF2B5EF4-FFF2-40B4-BE49-F238E27FC236}">
                      <a16:creationId xmlns:a16="http://schemas.microsoft.com/office/drawing/2014/main" id="{DB0CBE5D-5D34-B3FD-3350-3D110C194C96}"/>
                    </a:ext>
                  </a:extLst>
                </p:cNvPr>
                <p:cNvSpPr/>
                <p:nvPr/>
              </p:nvSpPr>
              <p:spPr>
                <a:xfrm>
                  <a:off x="6857300" y="3111675"/>
                  <a:ext cx="74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62" extrusionOk="0">
                      <a:moveTo>
                        <a:pt x="273" y="0"/>
                      </a:moveTo>
                      <a:cubicBezTo>
                        <a:pt x="268" y="0"/>
                        <a:pt x="264" y="2"/>
                        <a:pt x="259" y="7"/>
                      </a:cubicBezTo>
                      <a:cubicBezTo>
                        <a:pt x="152" y="132"/>
                        <a:pt x="63" y="283"/>
                        <a:pt x="1" y="435"/>
                      </a:cubicBezTo>
                      <a:cubicBezTo>
                        <a:pt x="1" y="453"/>
                        <a:pt x="1" y="462"/>
                        <a:pt x="19" y="462"/>
                      </a:cubicBezTo>
                      <a:cubicBezTo>
                        <a:pt x="27" y="462"/>
                        <a:pt x="36" y="462"/>
                        <a:pt x="36" y="453"/>
                      </a:cubicBezTo>
                      <a:cubicBezTo>
                        <a:pt x="90" y="301"/>
                        <a:pt x="179" y="150"/>
                        <a:pt x="286" y="34"/>
                      </a:cubicBezTo>
                      <a:cubicBezTo>
                        <a:pt x="295" y="25"/>
                        <a:pt x="295" y="7"/>
                        <a:pt x="286" y="7"/>
                      </a:cubicBezTo>
                      <a:cubicBezTo>
                        <a:pt x="282" y="2"/>
                        <a:pt x="277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9489;p40">
                  <a:extLst>
                    <a:ext uri="{FF2B5EF4-FFF2-40B4-BE49-F238E27FC236}">
                      <a16:creationId xmlns:a16="http://schemas.microsoft.com/office/drawing/2014/main" id="{00242FAF-3A03-EB3B-9A6B-742C8844A40B}"/>
                    </a:ext>
                  </a:extLst>
                </p:cNvPr>
                <p:cNvSpPr/>
                <p:nvPr/>
              </p:nvSpPr>
              <p:spPr>
                <a:xfrm>
                  <a:off x="6860425" y="3110625"/>
                  <a:ext cx="1027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710" extrusionOk="0">
                      <a:moveTo>
                        <a:pt x="385" y="1"/>
                      </a:moveTo>
                      <a:cubicBezTo>
                        <a:pt x="379" y="1"/>
                        <a:pt x="373" y="7"/>
                        <a:pt x="366" y="13"/>
                      </a:cubicBezTo>
                      <a:lnTo>
                        <a:pt x="10" y="682"/>
                      </a:lnTo>
                      <a:cubicBezTo>
                        <a:pt x="1" y="691"/>
                        <a:pt x="10" y="700"/>
                        <a:pt x="18" y="709"/>
                      </a:cubicBezTo>
                      <a:lnTo>
                        <a:pt x="27" y="709"/>
                      </a:lnTo>
                      <a:cubicBezTo>
                        <a:pt x="27" y="709"/>
                        <a:pt x="36" y="709"/>
                        <a:pt x="45" y="700"/>
                      </a:cubicBezTo>
                      <a:lnTo>
                        <a:pt x="402" y="31"/>
                      </a:lnTo>
                      <a:cubicBezTo>
                        <a:pt x="411" y="22"/>
                        <a:pt x="402" y="4"/>
                        <a:pt x="393" y="4"/>
                      </a:cubicBezTo>
                      <a:cubicBezTo>
                        <a:pt x="391" y="2"/>
                        <a:pt x="388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9490;p40">
                  <a:extLst>
                    <a:ext uri="{FF2B5EF4-FFF2-40B4-BE49-F238E27FC236}">
                      <a16:creationId xmlns:a16="http://schemas.microsoft.com/office/drawing/2014/main" id="{32FA636E-575E-6551-53AA-94830E5EACBB}"/>
                    </a:ext>
                  </a:extLst>
                </p:cNvPr>
                <p:cNvSpPr/>
                <p:nvPr/>
              </p:nvSpPr>
              <p:spPr>
                <a:xfrm>
                  <a:off x="6865100" y="3113400"/>
                  <a:ext cx="89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643" extrusionOk="0">
                      <a:moveTo>
                        <a:pt x="340" y="0"/>
                      </a:moveTo>
                      <a:cubicBezTo>
                        <a:pt x="331" y="0"/>
                        <a:pt x="322" y="0"/>
                        <a:pt x="322" y="9"/>
                      </a:cubicBezTo>
                      <a:cubicBezTo>
                        <a:pt x="224" y="214"/>
                        <a:pt x="117" y="420"/>
                        <a:pt x="10" y="616"/>
                      </a:cubicBezTo>
                      <a:cubicBezTo>
                        <a:pt x="1" y="625"/>
                        <a:pt x="10" y="643"/>
                        <a:pt x="19" y="643"/>
                      </a:cubicBezTo>
                      <a:lnTo>
                        <a:pt x="28" y="643"/>
                      </a:lnTo>
                      <a:cubicBezTo>
                        <a:pt x="28" y="643"/>
                        <a:pt x="37" y="643"/>
                        <a:pt x="37" y="634"/>
                      </a:cubicBezTo>
                      <a:cubicBezTo>
                        <a:pt x="153" y="437"/>
                        <a:pt x="260" y="232"/>
                        <a:pt x="349" y="27"/>
                      </a:cubicBezTo>
                      <a:cubicBezTo>
                        <a:pt x="358" y="18"/>
                        <a:pt x="349" y="9"/>
                        <a:pt x="3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9491;p40">
                  <a:extLst>
                    <a:ext uri="{FF2B5EF4-FFF2-40B4-BE49-F238E27FC236}">
                      <a16:creationId xmlns:a16="http://schemas.microsoft.com/office/drawing/2014/main" id="{004A4E45-72DB-A6A5-2BFA-FB9C038C8AEC}"/>
                    </a:ext>
                  </a:extLst>
                </p:cNvPr>
                <p:cNvSpPr/>
                <p:nvPr/>
              </p:nvSpPr>
              <p:spPr>
                <a:xfrm>
                  <a:off x="6872475" y="3117200"/>
                  <a:ext cx="4700" cy="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313" extrusionOk="0">
                      <a:moveTo>
                        <a:pt x="170" y="0"/>
                      </a:moveTo>
                      <a:cubicBezTo>
                        <a:pt x="161" y="0"/>
                        <a:pt x="152" y="0"/>
                        <a:pt x="143" y="9"/>
                      </a:cubicBezTo>
                      <a:cubicBezTo>
                        <a:pt x="116" y="107"/>
                        <a:pt x="63" y="196"/>
                        <a:pt x="9" y="277"/>
                      </a:cubicBezTo>
                      <a:cubicBezTo>
                        <a:pt x="0" y="285"/>
                        <a:pt x="0" y="303"/>
                        <a:pt x="9" y="303"/>
                      </a:cubicBezTo>
                      <a:cubicBezTo>
                        <a:pt x="18" y="312"/>
                        <a:pt x="18" y="312"/>
                        <a:pt x="18" y="312"/>
                      </a:cubicBezTo>
                      <a:cubicBezTo>
                        <a:pt x="27" y="312"/>
                        <a:pt x="36" y="303"/>
                        <a:pt x="36" y="303"/>
                      </a:cubicBezTo>
                      <a:cubicBezTo>
                        <a:pt x="98" y="214"/>
                        <a:pt x="143" y="125"/>
                        <a:pt x="179" y="27"/>
                      </a:cubicBezTo>
                      <a:cubicBezTo>
                        <a:pt x="188" y="18"/>
                        <a:pt x="179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9492;p40">
                  <a:extLst>
                    <a:ext uri="{FF2B5EF4-FFF2-40B4-BE49-F238E27FC236}">
                      <a16:creationId xmlns:a16="http://schemas.microsoft.com/office/drawing/2014/main" id="{F4D30E0B-3F8F-F325-7A9F-EC7C946DD106}"/>
                    </a:ext>
                  </a:extLst>
                </p:cNvPr>
                <p:cNvSpPr/>
                <p:nvPr/>
              </p:nvSpPr>
              <p:spPr>
                <a:xfrm>
                  <a:off x="6839025" y="3158675"/>
                  <a:ext cx="292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251" extrusionOk="0">
                      <a:moveTo>
                        <a:pt x="98" y="0"/>
                      </a:moveTo>
                      <a:cubicBezTo>
                        <a:pt x="89" y="0"/>
                        <a:pt x="80" y="9"/>
                        <a:pt x="72" y="18"/>
                      </a:cubicBezTo>
                      <a:cubicBezTo>
                        <a:pt x="54" y="90"/>
                        <a:pt x="27" y="161"/>
                        <a:pt x="0" y="223"/>
                      </a:cubicBezTo>
                      <a:cubicBezTo>
                        <a:pt x="0" y="232"/>
                        <a:pt x="9" y="241"/>
                        <a:pt x="18" y="250"/>
                      </a:cubicBezTo>
                      <a:cubicBezTo>
                        <a:pt x="27" y="250"/>
                        <a:pt x="36" y="250"/>
                        <a:pt x="36" y="241"/>
                      </a:cubicBezTo>
                      <a:cubicBezTo>
                        <a:pt x="63" y="170"/>
                        <a:pt x="89" y="98"/>
                        <a:pt x="107" y="27"/>
                      </a:cubicBezTo>
                      <a:cubicBezTo>
                        <a:pt x="116" y="18"/>
                        <a:pt x="107" y="9"/>
                        <a:pt x="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9493;p40">
                  <a:extLst>
                    <a:ext uri="{FF2B5EF4-FFF2-40B4-BE49-F238E27FC236}">
                      <a16:creationId xmlns:a16="http://schemas.microsoft.com/office/drawing/2014/main" id="{CC7ECB8C-BB75-8A21-0D2E-CD05D1DF4CD4}"/>
                    </a:ext>
                  </a:extLst>
                </p:cNvPr>
                <p:cNvSpPr/>
                <p:nvPr/>
              </p:nvSpPr>
              <p:spPr>
                <a:xfrm>
                  <a:off x="6844375" y="3156675"/>
                  <a:ext cx="3150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95" extrusionOk="0">
                      <a:moveTo>
                        <a:pt x="107" y="0"/>
                      </a:moveTo>
                      <a:cubicBezTo>
                        <a:pt x="98" y="0"/>
                        <a:pt x="90" y="0"/>
                        <a:pt x="81" y="9"/>
                      </a:cubicBezTo>
                      <a:lnTo>
                        <a:pt x="0" y="268"/>
                      </a:lnTo>
                      <a:cubicBezTo>
                        <a:pt x="0" y="277"/>
                        <a:pt x="0" y="294"/>
                        <a:pt x="9" y="294"/>
                      </a:cubicBezTo>
                      <a:lnTo>
                        <a:pt x="18" y="294"/>
                      </a:lnTo>
                      <a:cubicBezTo>
                        <a:pt x="27" y="294"/>
                        <a:pt x="36" y="285"/>
                        <a:pt x="36" y="285"/>
                      </a:cubicBezTo>
                      <a:lnTo>
                        <a:pt x="116" y="27"/>
                      </a:lnTo>
                      <a:cubicBezTo>
                        <a:pt x="125" y="18"/>
                        <a:pt x="116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9494;p40">
                  <a:extLst>
                    <a:ext uri="{FF2B5EF4-FFF2-40B4-BE49-F238E27FC236}">
                      <a16:creationId xmlns:a16="http://schemas.microsoft.com/office/drawing/2014/main" id="{391452F4-B8B6-7CDE-094D-09431BF7BA35}"/>
                    </a:ext>
                  </a:extLst>
                </p:cNvPr>
                <p:cNvSpPr/>
                <p:nvPr/>
              </p:nvSpPr>
              <p:spPr>
                <a:xfrm>
                  <a:off x="6850625" y="3154200"/>
                  <a:ext cx="2925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305" extrusionOk="0">
                      <a:moveTo>
                        <a:pt x="89" y="1"/>
                      </a:moveTo>
                      <a:cubicBezTo>
                        <a:pt x="80" y="1"/>
                        <a:pt x="71" y="10"/>
                        <a:pt x="71" y="19"/>
                      </a:cubicBezTo>
                      <a:cubicBezTo>
                        <a:pt x="71" y="108"/>
                        <a:pt x="45" y="197"/>
                        <a:pt x="9" y="277"/>
                      </a:cubicBezTo>
                      <a:cubicBezTo>
                        <a:pt x="0" y="286"/>
                        <a:pt x="9" y="295"/>
                        <a:pt x="18" y="304"/>
                      </a:cubicBezTo>
                      <a:lnTo>
                        <a:pt x="27" y="304"/>
                      </a:lnTo>
                      <a:cubicBezTo>
                        <a:pt x="27" y="304"/>
                        <a:pt x="36" y="304"/>
                        <a:pt x="36" y="295"/>
                      </a:cubicBezTo>
                      <a:cubicBezTo>
                        <a:pt x="80" y="206"/>
                        <a:pt x="107" y="117"/>
                        <a:pt x="107" y="19"/>
                      </a:cubicBezTo>
                      <a:cubicBezTo>
                        <a:pt x="116" y="10"/>
                        <a:pt x="107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9495;p40">
                  <a:extLst>
                    <a:ext uri="{FF2B5EF4-FFF2-40B4-BE49-F238E27FC236}">
                      <a16:creationId xmlns:a16="http://schemas.microsoft.com/office/drawing/2014/main" id="{07D6F57D-19A5-1A86-B92A-AEBF6D1A3BA6}"/>
                    </a:ext>
                  </a:extLst>
                </p:cNvPr>
                <p:cNvSpPr/>
                <p:nvPr/>
              </p:nvSpPr>
              <p:spPr>
                <a:xfrm>
                  <a:off x="6857300" y="3150875"/>
                  <a:ext cx="22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59" extrusionOk="0">
                      <a:moveTo>
                        <a:pt x="54" y="0"/>
                      </a:moveTo>
                      <a:cubicBezTo>
                        <a:pt x="45" y="9"/>
                        <a:pt x="36" y="18"/>
                        <a:pt x="45" y="27"/>
                      </a:cubicBezTo>
                      <a:cubicBezTo>
                        <a:pt x="45" y="98"/>
                        <a:pt x="36" y="170"/>
                        <a:pt x="10" y="232"/>
                      </a:cubicBezTo>
                      <a:cubicBezTo>
                        <a:pt x="1" y="241"/>
                        <a:pt x="10" y="259"/>
                        <a:pt x="19" y="259"/>
                      </a:cubicBezTo>
                      <a:lnTo>
                        <a:pt x="27" y="259"/>
                      </a:lnTo>
                      <a:cubicBezTo>
                        <a:pt x="36" y="259"/>
                        <a:pt x="36" y="259"/>
                        <a:pt x="45" y="250"/>
                      </a:cubicBezTo>
                      <a:cubicBezTo>
                        <a:pt x="72" y="178"/>
                        <a:pt x="90" y="98"/>
                        <a:pt x="81" y="18"/>
                      </a:cubicBezTo>
                      <a:cubicBezTo>
                        <a:pt x="81" y="9"/>
                        <a:pt x="72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9496;p40">
                  <a:extLst>
                    <a:ext uri="{FF2B5EF4-FFF2-40B4-BE49-F238E27FC236}">
                      <a16:creationId xmlns:a16="http://schemas.microsoft.com/office/drawing/2014/main" id="{993316F7-C50B-73CB-E3B5-2F4EB6628F85}"/>
                    </a:ext>
                  </a:extLst>
                </p:cNvPr>
                <p:cNvSpPr/>
                <p:nvPr/>
              </p:nvSpPr>
              <p:spPr>
                <a:xfrm>
                  <a:off x="6785500" y="3174275"/>
                  <a:ext cx="20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376" extrusionOk="0">
                      <a:moveTo>
                        <a:pt x="72" y="1"/>
                      </a:moveTo>
                      <a:cubicBezTo>
                        <a:pt x="54" y="1"/>
                        <a:pt x="45" y="10"/>
                        <a:pt x="45" y="19"/>
                      </a:cubicBezTo>
                      <a:cubicBezTo>
                        <a:pt x="9" y="126"/>
                        <a:pt x="0" y="242"/>
                        <a:pt x="0" y="358"/>
                      </a:cubicBezTo>
                      <a:cubicBezTo>
                        <a:pt x="0" y="367"/>
                        <a:pt x="9" y="375"/>
                        <a:pt x="18" y="375"/>
                      </a:cubicBezTo>
                      <a:cubicBezTo>
                        <a:pt x="36" y="375"/>
                        <a:pt x="36" y="367"/>
                        <a:pt x="36" y="358"/>
                      </a:cubicBezTo>
                      <a:cubicBezTo>
                        <a:pt x="36" y="242"/>
                        <a:pt x="45" y="135"/>
                        <a:pt x="80" y="28"/>
                      </a:cubicBezTo>
                      <a:cubicBezTo>
                        <a:pt x="80" y="19"/>
                        <a:pt x="80" y="10"/>
                        <a:pt x="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9497;p40">
                  <a:extLst>
                    <a:ext uri="{FF2B5EF4-FFF2-40B4-BE49-F238E27FC236}">
                      <a16:creationId xmlns:a16="http://schemas.microsoft.com/office/drawing/2014/main" id="{6D7080CD-1114-6C46-DEF8-F9DB799C516F}"/>
                    </a:ext>
                  </a:extLst>
                </p:cNvPr>
                <p:cNvSpPr/>
                <p:nvPr/>
              </p:nvSpPr>
              <p:spPr>
                <a:xfrm>
                  <a:off x="6789950" y="3169825"/>
                  <a:ext cx="247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420" extrusionOk="0">
                      <a:moveTo>
                        <a:pt x="90" y="0"/>
                      </a:moveTo>
                      <a:cubicBezTo>
                        <a:pt x="72" y="0"/>
                        <a:pt x="63" y="9"/>
                        <a:pt x="63" y="18"/>
                      </a:cubicBezTo>
                      <a:lnTo>
                        <a:pt x="1" y="402"/>
                      </a:lnTo>
                      <a:cubicBezTo>
                        <a:pt x="1" y="411"/>
                        <a:pt x="9" y="420"/>
                        <a:pt x="18" y="420"/>
                      </a:cubicBezTo>
                      <a:cubicBezTo>
                        <a:pt x="27" y="420"/>
                        <a:pt x="36" y="420"/>
                        <a:pt x="36" y="411"/>
                      </a:cubicBezTo>
                      <a:lnTo>
                        <a:pt x="99" y="27"/>
                      </a:lnTo>
                      <a:cubicBezTo>
                        <a:pt x="99" y="18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9498;p40">
                  <a:extLst>
                    <a:ext uri="{FF2B5EF4-FFF2-40B4-BE49-F238E27FC236}">
                      <a16:creationId xmlns:a16="http://schemas.microsoft.com/office/drawing/2014/main" id="{32DB338C-6E4D-F0B1-1C74-1250AFB7B393}"/>
                    </a:ext>
                  </a:extLst>
                </p:cNvPr>
                <p:cNvSpPr/>
                <p:nvPr/>
              </p:nvSpPr>
              <p:spPr>
                <a:xfrm>
                  <a:off x="6795300" y="3165800"/>
                  <a:ext cx="247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358" extrusionOk="0">
                      <a:moveTo>
                        <a:pt x="90" y="1"/>
                      </a:moveTo>
                      <a:cubicBezTo>
                        <a:pt x="72" y="1"/>
                        <a:pt x="63" y="1"/>
                        <a:pt x="63" y="10"/>
                      </a:cubicBezTo>
                      <a:cubicBezTo>
                        <a:pt x="45" y="126"/>
                        <a:pt x="27" y="233"/>
                        <a:pt x="10" y="340"/>
                      </a:cubicBezTo>
                      <a:cubicBezTo>
                        <a:pt x="1" y="349"/>
                        <a:pt x="10" y="358"/>
                        <a:pt x="19" y="358"/>
                      </a:cubicBezTo>
                      <a:lnTo>
                        <a:pt x="27" y="358"/>
                      </a:lnTo>
                      <a:cubicBezTo>
                        <a:pt x="36" y="358"/>
                        <a:pt x="45" y="358"/>
                        <a:pt x="45" y="349"/>
                      </a:cubicBezTo>
                      <a:cubicBezTo>
                        <a:pt x="63" y="233"/>
                        <a:pt x="81" y="126"/>
                        <a:pt x="99" y="19"/>
                      </a:cubicBezTo>
                      <a:cubicBezTo>
                        <a:pt x="99" y="10"/>
                        <a:pt x="9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9499;p40">
                  <a:extLst>
                    <a:ext uri="{FF2B5EF4-FFF2-40B4-BE49-F238E27FC236}">
                      <a16:creationId xmlns:a16="http://schemas.microsoft.com/office/drawing/2014/main" id="{6FB97DB8-2BF5-DAF4-1316-F875DEF0A4AB}"/>
                    </a:ext>
                  </a:extLst>
                </p:cNvPr>
                <p:cNvSpPr/>
                <p:nvPr/>
              </p:nvSpPr>
              <p:spPr>
                <a:xfrm>
                  <a:off x="6800875" y="3160450"/>
                  <a:ext cx="247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367" extrusionOk="0">
                      <a:moveTo>
                        <a:pt x="81" y="1"/>
                      </a:moveTo>
                      <a:cubicBezTo>
                        <a:pt x="72" y="1"/>
                        <a:pt x="63" y="10"/>
                        <a:pt x="63" y="19"/>
                      </a:cubicBezTo>
                      <a:lnTo>
                        <a:pt x="1" y="340"/>
                      </a:lnTo>
                      <a:cubicBezTo>
                        <a:pt x="1" y="349"/>
                        <a:pt x="10" y="358"/>
                        <a:pt x="19" y="366"/>
                      </a:cubicBezTo>
                      <a:cubicBezTo>
                        <a:pt x="27" y="366"/>
                        <a:pt x="36" y="358"/>
                        <a:pt x="36" y="349"/>
                      </a:cubicBezTo>
                      <a:lnTo>
                        <a:pt x="99" y="19"/>
                      </a:lnTo>
                      <a:cubicBezTo>
                        <a:pt x="99" y="10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9500;p40">
                  <a:extLst>
                    <a:ext uri="{FF2B5EF4-FFF2-40B4-BE49-F238E27FC236}">
                      <a16:creationId xmlns:a16="http://schemas.microsoft.com/office/drawing/2014/main" id="{A87B9B08-7CBB-5216-DB08-96DC490C7172}"/>
                    </a:ext>
                  </a:extLst>
                </p:cNvPr>
                <p:cNvSpPr/>
                <p:nvPr/>
              </p:nvSpPr>
              <p:spPr>
                <a:xfrm>
                  <a:off x="6806450" y="3156675"/>
                  <a:ext cx="225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32" extrusionOk="0">
                      <a:moveTo>
                        <a:pt x="81" y="0"/>
                      </a:moveTo>
                      <a:cubicBezTo>
                        <a:pt x="72" y="0"/>
                        <a:pt x="54" y="0"/>
                        <a:pt x="54" y="18"/>
                      </a:cubicBezTo>
                      <a:lnTo>
                        <a:pt x="1" y="205"/>
                      </a:lnTo>
                      <a:cubicBezTo>
                        <a:pt x="1" y="223"/>
                        <a:pt x="10" y="232"/>
                        <a:pt x="19" y="232"/>
                      </a:cubicBezTo>
                      <a:cubicBezTo>
                        <a:pt x="27" y="232"/>
                        <a:pt x="36" y="223"/>
                        <a:pt x="36" y="214"/>
                      </a:cubicBezTo>
                      <a:lnTo>
                        <a:pt x="90" y="27"/>
                      </a:lnTo>
                      <a:cubicBezTo>
                        <a:pt x="90" y="9"/>
                        <a:pt x="9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9501;p40">
                  <a:extLst>
                    <a:ext uri="{FF2B5EF4-FFF2-40B4-BE49-F238E27FC236}">
                      <a16:creationId xmlns:a16="http://schemas.microsoft.com/office/drawing/2014/main" id="{FE10BC81-4644-D6FC-B145-F009D8AE7652}"/>
                    </a:ext>
                  </a:extLst>
                </p:cNvPr>
                <p:cNvSpPr/>
                <p:nvPr/>
              </p:nvSpPr>
              <p:spPr>
                <a:xfrm>
                  <a:off x="6892775" y="3146625"/>
                  <a:ext cx="182225" cy="1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9" h="4613" extrusionOk="0">
                      <a:moveTo>
                        <a:pt x="6593" y="1"/>
                      </a:moveTo>
                      <a:lnTo>
                        <a:pt x="6584" y="36"/>
                      </a:lnTo>
                      <a:cubicBezTo>
                        <a:pt x="7066" y="188"/>
                        <a:pt x="7253" y="803"/>
                        <a:pt x="7119" y="1267"/>
                      </a:cubicBezTo>
                      <a:cubicBezTo>
                        <a:pt x="6967" y="1758"/>
                        <a:pt x="6566" y="2124"/>
                        <a:pt x="6191" y="2418"/>
                      </a:cubicBezTo>
                      <a:cubicBezTo>
                        <a:pt x="4434" y="3792"/>
                        <a:pt x="2230" y="4559"/>
                        <a:pt x="0" y="4577"/>
                      </a:cubicBezTo>
                      <a:lnTo>
                        <a:pt x="0" y="4613"/>
                      </a:lnTo>
                      <a:cubicBezTo>
                        <a:pt x="2239" y="4604"/>
                        <a:pt x="4452" y="3828"/>
                        <a:pt x="6218" y="2445"/>
                      </a:cubicBezTo>
                      <a:cubicBezTo>
                        <a:pt x="6593" y="2151"/>
                        <a:pt x="7003" y="1776"/>
                        <a:pt x="7155" y="1276"/>
                      </a:cubicBezTo>
                      <a:cubicBezTo>
                        <a:pt x="7289" y="795"/>
                        <a:pt x="7092" y="161"/>
                        <a:pt x="6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9502;p40">
                  <a:extLst>
                    <a:ext uri="{FF2B5EF4-FFF2-40B4-BE49-F238E27FC236}">
                      <a16:creationId xmlns:a16="http://schemas.microsoft.com/office/drawing/2014/main" id="{A54BFF03-09E3-CF19-17F0-C0948FF79F47}"/>
                    </a:ext>
                  </a:extLst>
                </p:cNvPr>
                <p:cNvSpPr/>
                <p:nvPr/>
              </p:nvSpPr>
              <p:spPr>
                <a:xfrm>
                  <a:off x="6983975" y="3220900"/>
                  <a:ext cx="71175" cy="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1615" extrusionOk="0">
                      <a:moveTo>
                        <a:pt x="2829" y="0"/>
                      </a:moveTo>
                      <a:cubicBezTo>
                        <a:pt x="1946" y="723"/>
                        <a:pt x="1054" y="1222"/>
                        <a:pt x="1" y="1579"/>
                      </a:cubicBezTo>
                      <a:lnTo>
                        <a:pt x="19" y="1615"/>
                      </a:lnTo>
                      <a:cubicBezTo>
                        <a:pt x="1071" y="1258"/>
                        <a:pt x="1972" y="759"/>
                        <a:pt x="2847" y="36"/>
                      </a:cubicBezTo>
                      <a:lnTo>
                        <a:pt x="28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9503;p40">
                  <a:extLst>
                    <a:ext uri="{FF2B5EF4-FFF2-40B4-BE49-F238E27FC236}">
                      <a16:creationId xmlns:a16="http://schemas.microsoft.com/office/drawing/2014/main" id="{0187B129-CA58-4432-9C3B-641970B7E138}"/>
                    </a:ext>
                  </a:extLst>
                </p:cNvPr>
                <p:cNvSpPr/>
                <p:nvPr/>
              </p:nvSpPr>
              <p:spPr>
                <a:xfrm>
                  <a:off x="6604400" y="2732025"/>
                  <a:ext cx="13717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7" h="1776" extrusionOk="0">
                      <a:moveTo>
                        <a:pt x="5478" y="0"/>
                      </a:moveTo>
                      <a:cubicBezTo>
                        <a:pt x="3613" y="420"/>
                        <a:pt x="1767" y="1009"/>
                        <a:pt x="0" y="1740"/>
                      </a:cubicBezTo>
                      <a:lnTo>
                        <a:pt x="9" y="1776"/>
                      </a:lnTo>
                      <a:cubicBezTo>
                        <a:pt x="1776" y="1044"/>
                        <a:pt x="3622" y="455"/>
                        <a:pt x="5487" y="45"/>
                      </a:cubicBezTo>
                      <a:lnTo>
                        <a:pt x="5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9504;p40">
                  <a:extLst>
                    <a:ext uri="{FF2B5EF4-FFF2-40B4-BE49-F238E27FC236}">
                      <a16:creationId xmlns:a16="http://schemas.microsoft.com/office/drawing/2014/main" id="{EA281469-BD47-A5BF-5847-2C8FFBD9896D}"/>
                    </a:ext>
                  </a:extLst>
                </p:cNvPr>
                <p:cNvSpPr/>
                <p:nvPr/>
              </p:nvSpPr>
              <p:spPr>
                <a:xfrm>
                  <a:off x="7006075" y="3356725"/>
                  <a:ext cx="30800" cy="4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660" extrusionOk="0">
                      <a:moveTo>
                        <a:pt x="1195" y="0"/>
                      </a:moveTo>
                      <a:cubicBezTo>
                        <a:pt x="1142" y="714"/>
                        <a:pt x="660" y="1365"/>
                        <a:pt x="0" y="1624"/>
                      </a:cubicBezTo>
                      <a:lnTo>
                        <a:pt x="18" y="1659"/>
                      </a:lnTo>
                      <a:cubicBezTo>
                        <a:pt x="687" y="1392"/>
                        <a:pt x="1178" y="723"/>
                        <a:pt x="1231" y="9"/>
                      </a:cubicBezTo>
                      <a:lnTo>
                        <a:pt x="11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" name="Google Shape;9505;p40">
                <a:extLst>
                  <a:ext uri="{FF2B5EF4-FFF2-40B4-BE49-F238E27FC236}">
                    <a16:creationId xmlns:a16="http://schemas.microsoft.com/office/drawing/2014/main" id="{A139B0C9-9F22-593C-CF84-D28FB27024D4}"/>
                  </a:ext>
                </a:extLst>
              </p:cNvPr>
              <p:cNvGrpSpPr/>
              <p:nvPr/>
            </p:nvGrpSpPr>
            <p:grpSpPr>
              <a:xfrm rot="2998637">
                <a:off x="7389374" y="3534897"/>
                <a:ext cx="656715" cy="603927"/>
                <a:chOff x="8303804" y="114783"/>
                <a:chExt cx="656706" cy="603919"/>
              </a:xfrm>
            </p:grpSpPr>
            <p:grpSp>
              <p:nvGrpSpPr>
                <p:cNvPr id="117" name="Google Shape;9506;p40">
                  <a:extLst>
                    <a:ext uri="{FF2B5EF4-FFF2-40B4-BE49-F238E27FC236}">
                      <a16:creationId xmlns:a16="http://schemas.microsoft.com/office/drawing/2014/main" id="{BF8B403E-5736-DD8E-B797-653821FE1F33}"/>
                    </a:ext>
                  </a:extLst>
                </p:cNvPr>
                <p:cNvGrpSpPr/>
                <p:nvPr/>
              </p:nvGrpSpPr>
              <p:grpSpPr>
                <a:xfrm>
                  <a:off x="8303804" y="114783"/>
                  <a:ext cx="656706" cy="603919"/>
                  <a:chOff x="8303804" y="114783"/>
                  <a:chExt cx="656706" cy="603919"/>
                </a:xfrm>
              </p:grpSpPr>
              <p:sp>
                <p:nvSpPr>
                  <p:cNvPr id="123" name="Google Shape;9507;p40">
                    <a:extLst>
                      <a:ext uri="{FF2B5EF4-FFF2-40B4-BE49-F238E27FC236}">
                        <a16:creationId xmlns:a16="http://schemas.microsoft.com/office/drawing/2014/main" id="{AC98F415-12A7-BB6F-08CA-AEDA5AA6EF92}"/>
                      </a:ext>
                    </a:extLst>
                  </p:cNvPr>
                  <p:cNvSpPr/>
                  <p:nvPr/>
                </p:nvSpPr>
                <p:spPr>
                  <a:xfrm>
                    <a:off x="8436187" y="116485"/>
                    <a:ext cx="392417" cy="193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8" h="3636" extrusionOk="0">
                        <a:moveTo>
                          <a:pt x="3743" y="1"/>
                        </a:moveTo>
                        <a:cubicBezTo>
                          <a:pt x="3234" y="1"/>
                          <a:pt x="2728" y="49"/>
                          <a:pt x="2239" y="179"/>
                        </a:cubicBezTo>
                        <a:cubicBezTo>
                          <a:pt x="1401" y="411"/>
                          <a:pt x="607" y="901"/>
                          <a:pt x="170" y="1660"/>
                        </a:cubicBezTo>
                        <a:cubicBezTo>
                          <a:pt x="0" y="1945"/>
                          <a:pt x="27" y="2177"/>
                          <a:pt x="27" y="2471"/>
                        </a:cubicBezTo>
                        <a:cubicBezTo>
                          <a:pt x="419" y="2775"/>
                          <a:pt x="848" y="3158"/>
                          <a:pt x="1294" y="3346"/>
                        </a:cubicBezTo>
                        <a:cubicBezTo>
                          <a:pt x="1472" y="3426"/>
                          <a:pt x="1677" y="3471"/>
                          <a:pt x="1874" y="3506"/>
                        </a:cubicBezTo>
                        <a:cubicBezTo>
                          <a:pt x="2318" y="3593"/>
                          <a:pt x="2771" y="3635"/>
                          <a:pt x="3223" y="3635"/>
                        </a:cubicBezTo>
                        <a:cubicBezTo>
                          <a:pt x="4313" y="3635"/>
                          <a:pt x="5404" y="3388"/>
                          <a:pt x="6388" y="2909"/>
                        </a:cubicBezTo>
                        <a:cubicBezTo>
                          <a:pt x="6771" y="2721"/>
                          <a:pt x="7146" y="2489"/>
                          <a:pt x="7378" y="2132"/>
                        </a:cubicBezTo>
                        <a:cubicBezTo>
                          <a:pt x="7369" y="2123"/>
                          <a:pt x="7369" y="2115"/>
                          <a:pt x="7360" y="2097"/>
                        </a:cubicBezTo>
                        <a:cubicBezTo>
                          <a:pt x="7333" y="1990"/>
                          <a:pt x="7342" y="1874"/>
                          <a:pt x="7333" y="1758"/>
                        </a:cubicBezTo>
                        <a:cubicBezTo>
                          <a:pt x="7298" y="1214"/>
                          <a:pt x="6896" y="741"/>
                          <a:pt x="6414" y="473"/>
                        </a:cubicBezTo>
                        <a:cubicBezTo>
                          <a:pt x="5942" y="205"/>
                          <a:pt x="5379" y="125"/>
                          <a:pt x="4835" y="63"/>
                        </a:cubicBezTo>
                        <a:cubicBezTo>
                          <a:pt x="4474" y="25"/>
                          <a:pt x="4108" y="1"/>
                          <a:pt x="374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9508;p40">
                    <a:extLst>
                      <a:ext uri="{FF2B5EF4-FFF2-40B4-BE49-F238E27FC236}">
                        <a16:creationId xmlns:a16="http://schemas.microsoft.com/office/drawing/2014/main" id="{A98E7928-17CA-8322-1E20-ED1DAA30CDE8}"/>
                      </a:ext>
                    </a:extLst>
                  </p:cNvPr>
                  <p:cNvSpPr/>
                  <p:nvPr/>
                </p:nvSpPr>
                <p:spPr>
                  <a:xfrm>
                    <a:off x="8431400" y="114783"/>
                    <a:ext cx="401938" cy="200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7" h="3775" extrusionOk="0">
                        <a:moveTo>
                          <a:pt x="3739" y="1"/>
                        </a:moveTo>
                        <a:cubicBezTo>
                          <a:pt x="2321" y="1"/>
                          <a:pt x="863" y="428"/>
                          <a:pt x="135" y="1718"/>
                        </a:cubicBezTo>
                        <a:cubicBezTo>
                          <a:pt x="1" y="1977"/>
                          <a:pt x="19" y="2280"/>
                          <a:pt x="19" y="2548"/>
                        </a:cubicBezTo>
                        <a:cubicBezTo>
                          <a:pt x="295" y="2762"/>
                          <a:pt x="563" y="2994"/>
                          <a:pt x="857" y="3199"/>
                        </a:cubicBezTo>
                        <a:cubicBezTo>
                          <a:pt x="1419" y="3619"/>
                          <a:pt x="2142" y="3708"/>
                          <a:pt x="2820" y="3761"/>
                        </a:cubicBezTo>
                        <a:cubicBezTo>
                          <a:pt x="2969" y="3770"/>
                          <a:pt x="3118" y="3774"/>
                          <a:pt x="3267" y="3774"/>
                        </a:cubicBezTo>
                        <a:cubicBezTo>
                          <a:pt x="4477" y="3774"/>
                          <a:pt x="5690" y="3484"/>
                          <a:pt x="6754" y="2896"/>
                        </a:cubicBezTo>
                        <a:cubicBezTo>
                          <a:pt x="7057" y="2718"/>
                          <a:pt x="7361" y="2486"/>
                          <a:pt x="7557" y="2173"/>
                        </a:cubicBezTo>
                        <a:lnTo>
                          <a:pt x="7539" y="2138"/>
                        </a:lnTo>
                        <a:cubicBezTo>
                          <a:pt x="7486" y="2022"/>
                          <a:pt x="7503" y="1870"/>
                          <a:pt x="7477" y="1709"/>
                        </a:cubicBezTo>
                        <a:cubicBezTo>
                          <a:pt x="7289" y="523"/>
                          <a:pt x="5960" y="130"/>
                          <a:pt x="4925" y="95"/>
                        </a:cubicBezTo>
                        <a:lnTo>
                          <a:pt x="4925" y="95"/>
                        </a:lnTo>
                        <a:cubicBezTo>
                          <a:pt x="5229" y="139"/>
                          <a:pt x="5532" y="193"/>
                          <a:pt x="5826" y="273"/>
                        </a:cubicBezTo>
                        <a:cubicBezTo>
                          <a:pt x="6397" y="425"/>
                          <a:pt x="6950" y="764"/>
                          <a:pt x="7218" y="1308"/>
                        </a:cubicBezTo>
                        <a:cubicBezTo>
                          <a:pt x="7289" y="1442"/>
                          <a:pt x="7325" y="1576"/>
                          <a:pt x="7343" y="1727"/>
                        </a:cubicBezTo>
                        <a:cubicBezTo>
                          <a:pt x="7368" y="1852"/>
                          <a:pt x="7339" y="2000"/>
                          <a:pt x="7385" y="2156"/>
                        </a:cubicBezTo>
                        <a:lnTo>
                          <a:pt x="7385" y="2156"/>
                        </a:lnTo>
                        <a:cubicBezTo>
                          <a:pt x="6998" y="2664"/>
                          <a:pt x="6342" y="2909"/>
                          <a:pt x="5764" y="3137"/>
                        </a:cubicBezTo>
                        <a:cubicBezTo>
                          <a:pt x="4982" y="3422"/>
                          <a:pt x="4155" y="3559"/>
                          <a:pt x="3329" y="3559"/>
                        </a:cubicBezTo>
                        <a:cubicBezTo>
                          <a:pt x="2835" y="3559"/>
                          <a:pt x="2341" y="3510"/>
                          <a:pt x="1856" y="3413"/>
                        </a:cubicBezTo>
                        <a:cubicBezTo>
                          <a:pt x="1220" y="3309"/>
                          <a:pt x="736" y="2854"/>
                          <a:pt x="215" y="2450"/>
                        </a:cubicBezTo>
                        <a:lnTo>
                          <a:pt x="215" y="2450"/>
                        </a:lnTo>
                        <a:cubicBezTo>
                          <a:pt x="213" y="2213"/>
                          <a:pt x="205" y="1999"/>
                          <a:pt x="304" y="1808"/>
                        </a:cubicBezTo>
                        <a:cubicBezTo>
                          <a:pt x="1046" y="445"/>
                          <a:pt x="2623" y="56"/>
                          <a:pt x="4097" y="56"/>
                        </a:cubicBezTo>
                        <a:cubicBezTo>
                          <a:pt x="4379" y="56"/>
                          <a:pt x="4657" y="70"/>
                          <a:pt x="4925" y="95"/>
                        </a:cubicBezTo>
                        <a:cubicBezTo>
                          <a:pt x="4545" y="35"/>
                          <a:pt x="4143" y="1"/>
                          <a:pt x="37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9509;p40">
                    <a:extLst>
                      <a:ext uri="{FF2B5EF4-FFF2-40B4-BE49-F238E27FC236}">
                        <a16:creationId xmlns:a16="http://schemas.microsoft.com/office/drawing/2014/main" id="{7FC81A38-F1DC-AAC3-2C1F-7819DD1952C1}"/>
                      </a:ext>
                    </a:extLst>
                  </p:cNvPr>
                  <p:cNvSpPr/>
                  <p:nvPr/>
                </p:nvSpPr>
                <p:spPr>
                  <a:xfrm>
                    <a:off x="8436666" y="229886"/>
                    <a:ext cx="399545" cy="183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12" h="3448" extrusionOk="0">
                        <a:moveTo>
                          <a:pt x="7369" y="0"/>
                        </a:moveTo>
                        <a:cubicBezTo>
                          <a:pt x="7137" y="357"/>
                          <a:pt x="6762" y="589"/>
                          <a:pt x="6379" y="777"/>
                        </a:cubicBezTo>
                        <a:cubicBezTo>
                          <a:pt x="5395" y="1256"/>
                          <a:pt x="4304" y="1503"/>
                          <a:pt x="3214" y="1503"/>
                        </a:cubicBezTo>
                        <a:cubicBezTo>
                          <a:pt x="2762" y="1503"/>
                          <a:pt x="2309" y="1461"/>
                          <a:pt x="1865" y="1374"/>
                        </a:cubicBezTo>
                        <a:cubicBezTo>
                          <a:pt x="1668" y="1339"/>
                          <a:pt x="1463" y="1294"/>
                          <a:pt x="1285" y="1214"/>
                        </a:cubicBezTo>
                        <a:cubicBezTo>
                          <a:pt x="839" y="1026"/>
                          <a:pt x="410" y="643"/>
                          <a:pt x="18" y="339"/>
                        </a:cubicBezTo>
                        <a:cubicBezTo>
                          <a:pt x="18" y="375"/>
                          <a:pt x="18" y="420"/>
                          <a:pt x="9" y="455"/>
                        </a:cubicBezTo>
                        <a:cubicBezTo>
                          <a:pt x="0" y="732"/>
                          <a:pt x="0" y="973"/>
                          <a:pt x="80" y="1249"/>
                        </a:cubicBezTo>
                        <a:cubicBezTo>
                          <a:pt x="223" y="1811"/>
                          <a:pt x="571" y="2266"/>
                          <a:pt x="1008" y="2659"/>
                        </a:cubicBezTo>
                        <a:cubicBezTo>
                          <a:pt x="1258" y="2882"/>
                          <a:pt x="1543" y="3060"/>
                          <a:pt x="1865" y="3185"/>
                        </a:cubicBezTo>
                        <a:cubicBezTo>
                          <a:pt x="2328" y="3364"/>
                          <a:pt x="2792" y="3426"/>
                          <a:pt x="3292" y="3444"/>
                        </a:cubicBezTo>
                        <a:cubicBezTo>
                          <a:pt x="3369" y="3446"/>
                          <a:pt x="3446" y="3448"/>
                          <a:pt x="3523" y="3448"/>
                        </a:cubicBezTo>
                        <a:cubicBezTo>
                          <a:pt x="4036" y="3448"/>
                          <a:pt x="4552" y="3392"/>
                          <a:pt x="5040" y="3221"/>
                        </a:cubicBezTo>
                        <a:cubicBezTo>
                          <a:pt x="6173" y="2819"/>
                          <a:pt x="7074" y="2025"/>
                          <a:pt x="7413" y="714"/>
                        </a:cubicBezTo>
                        <a:cubicBezTo>
                          <a:pt x="7449" y="554"/>
                          <a:pt x="7512" y="384"/>
                          <a:pt x="7458" y="223"/>
                        </a:cubicBezTo>
                        <a:cubicBezTo>
                          <a:pt x="7440" y="143"/>
                          <a:pt x="7396" y="81"/>
                          <a:pt x="736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9510;p40">
                    <a:extLst>
                      <a:ext uri="{FF2B5EF4-FFF2-40B4-BE49-F238E27FC236}">
                        <a16:creationId xmlns:a16="http://schemas.microsoft.com/office/drawing/2014/main" id="{16EADCE8-5325-1C6D-6177-4496BDE7F703}"/>
                      </a:ext>
                    </a:extLst>
                  </p:cNvPr>
                  <p:cNvSpPr/>
                  <p:nvPr/>
                </p:nvSpPr>
                <p:spPr>
                  <a:xfrm>
                    <a:off x="8425231" y="229886"/>
                    <a:ext cx="409384" cy="186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7" h="3515" extrusionOk="0">
                        <a:moveTo>
                          <a:pt x="7584" y="0"/>
                        </a:moveTo>
                        <a:cubicBezTo>
                          <a:pt x="7485" y="142"/>
                          <a:pt x="7369" y="264"/>
                          <a:pt x="7241" y="373"/>
                        </a:cubicBezTo>
                        <a:lnTo>
                          <a:pt x="7241" y="373"/>
                        </a:lnTo>
                        <a:cubicBezTo>
                          <a:pt x="7372" y="266"/>
                          <a:pt x="7489" y="145"/>
                          <a:pt x="7584" y="0"/>
                        </a:cubicBezTo>
                        <a:close/>
                        <a:moveTo>
                          <a:pt x="7673" y="223"/>
                        </a:moveTo>
                        <a:cubicBezTo>
                          <a:pt x="7692" y="292"/>
                          <a:pt x="7695" y="361"/>
                          <a:pt x="7689" y="430"/>
                        </a:cubicBezTo>
                        <a:lnTo>
                          <a:pt x="7689" y="430"/>
                        </a:lnTo>
                        <a:cubicBezTo>
                          <a:pt x="7697" y="362"/>
                          <a:pt x="7694" y="293"/>
                          <a:pt x="7673" y="223"/>
                        </a:cubicBezTo>
                        <a:close/>
                        <a:moveTo>
                          <a:pt x="7689" y="430"/>
                        </a:moveTo>
                        <a:cubicBezTo>
                          <a:pt x="7684" y="475"/>
                          <a:pt x="7675" y="519"/>
                          <a:pt x="7664" y="562"/>
                        </a:cubicBezTo>
                        <a:cubicBezTo>
                          <a:pt x="7649" y="624"/>
                          <a:pt x="7633" y="685"/>
                          <a:pt x="7616" y="747"/>
                        </a:cubicBezTo>
                        <a:lnTo>
                          <a:pt x="7616" y="747"/>
                        </a:lnTo>
                        <a:cubicBezTo>
                          <a:pt x="7648" y="643"/>
                          <a:pt x="7680" y="536"/>
                          <a:pt x="7689" y="430"/>
                        </a:cubicBezTo>
                        <a:close/>
                        <a:moveTo>
                          <a:pt x="7616" y="747"/>
                        </a:moveTo>
                        <a:cubicBezTo>
                          <a:pt x="7604" y="786"/>
                          <a:pt x="7592" y="826"/>
                          <a:pt x="7582" y="865"/>
                        </a:cubicBezTo>
                        <a:lnTo>
                          <a:pt x="7582" y="865"/>
                        </a:lnTo>
                        <a:cubicBezTo>
                          <a:pt x="7594" y="825"/>
                          <a:pt x="7605" y="786"/>
                          <a:pt x="7616" y="747"/>
                        </a:cubicBezTo>
                        <a:close/>
                        <a:moveTo>
                          <a:pt x="7582" y="865"/>
                        </a:moveTo>
                        <a:lnTo>
                          <a:pt x="7582" y="865"/>
                        </a:lnTo>
                        <a:cubicBezTo>
                          <a:pt x="7532" y="1030"/>
                          <a:pt x="7473" y="1194"/>
                          <a:pt x="7402" y="1351"/>
                        </a:cubicBezTo>
                        <a:lnTo>
                          <a:pt x="7402" y="1351"/>
                        </a:lnTo>
                        <a:cubicBezTo>
                          <a:pt x="7471" y="1204"/>
                          <a:pt x="7529" y="1051"/>
                          <a:pt x="7575" y="893"/>
                        </a:cubicBezTo>
                        <a:cubicBezTo>
                          <a:pt x="7577" y="883"/>
                          <a:pt x="7580" y="874"/>
                          <a:pt x="7582" y="865"/>
                        </a:cubicBezTo>
                        <a:close/>
                        <a:moveTo>
                          <a:pt x="135" y="134"/>
                        </a:moveTo>
                        <a:lnTo>
                          <a:pt x="126" y="339"/>
                        </a:lnTo>
                        <a:cubicBezTo>
                          <a:pt x="1" y="1312"/>
                          <a:pt x="492" y="2222"/>
                          <a:pt x="1241" y="2811"/>
                        </a:cubicBezTo>
                        <a:cubicBezTo>
                          <a:pt x="1886" y="3353"/>
                          <a:pt x="2746" y="3515"/>
                          <a:pt x="3570" y="3515"/>
                        </a:cubicBezTo>
                        <a:cubicBezTo>
                          <a:pt x="3681" y="3515"/>
                          <a:pt x="3791" y="3512"/>
                          <a:pt x="3899" y="3506"/>
                        </a:cubicBezTo>
                        <a:cubicBezTo>
                          <a:pt x="5273" y="3489"/>
                          <a:pt x="6683" y="2775"/>
                          <a:pt x="7316" y="1526"/>
                        </a:cubicBezTo>
                        <a:cubicBezTo>
                          <a:pt x="7347" y="1469"/>
                          <a:pt x="7375" y="1410"/>
                          <a:pt x="7402" y="1351"/>
                        </a:cubicBezTo>
                        <a:lnTo>
                          <a:pt x="7402" y="1351"/>
                        </a:lnTo>
                        <a:cubicBezTo>
                          <a:pt x="6984" y="2236"/>
                          <a:pt x="6162" y="2894"/>
                          <a:pt x="5229" y="3185"/>
                        </a:cubicBezTo>
                        <a:cubicBezTo>
                          <a:pt x="4800" y="3328"/>
                          <a:pt x="4345" y="3373"/>
                          <a:pt x="3890" y="3373"/>
                        </a:cubicBezTo>
                        <a:cubicBezTo>
                          <a:pt x="3858" y="3373"/>
                          <a:pt x="3826" y="3373"/>
                          <a:pt x="3793" y="3373"/>
                        </a:cubicBezTo>
                        <a:cubicBezTo>
                          <a:pt x="3155" y="3373"/>
                          <a:pt x="2505" y="3287"/>
                          <a:pt x="1928" y="3007"/>
                        </a:cubicBezTo>
                        <a:cubicBezTo>
                          <a:pt x="1007" y="2538"/>
                          <a:pt x="290" y="1597"/>
                          <a:pt x="324" y="546"/>
                        </a:cubicBezTo>
                        <a:lnTo>
                          <a:pt x="324" y="546"/>
                        </a:lnTo>
                        <a:cubicBezTo>
                          <a:pt x="532" y="708"/>
                          <a:pt x="744" y="876"/>
                          <a:pt x="973" y="1026"/>
                        </a:cubicBezTo>
                        <a:cubicBezTo>
                          <a:pt x="1259" y="1223"/>
                          <a:pt x="1589" y="1374"/>
                          <a:pt x="1928" y="1428"/>
                        </a:cubicBezTo>
                        <a:cubicBezTo>
                          <a:pt x="2376" y="1515"/>
                          <a:pt x="2832" y="1558"/>
                          <a:pt x="3287" y="1558"/>
                        </a:cubicBezTo>
                        <a:cubicBezTo>
                          <a:pt x="4182" y="1558"/>
                          <a:pt x="5076" y="1393"/>
                          <a:pt x="5916" y="1080"/>
                        </a:cubicBezTo>
                        <a:cubicBezTo>
                          <a:pt x="6370" y="893"/>
                          <a:pt x="6859" y="696"/>
                          <a:pt x="7241" y="373"/>
                        </a:cubicBezTo>
                        <a:lnTo>
                          <a:pt x="7241" y="373"/>
                        </a:lnTo>
                        <a:cubicBezTo>
                          <a:pt x="7113" y="477"/>
                          <a:pt x="6971" y="568"/>
                          <a:pt x="6826" y="652"/>
                        </a:cubicBezTo>
                        <a:cubicBezTo>
                          <a:pt x="5824" y="1186"/>
                          <a:pt x="4686" y="1452"/>
                          <a:pt x="3549" y="1452"/>
                        </a:cubicBezTo>
                        <a:cubicBezTo>
                          <a:pt x="3016" y="1452"/>
                          <a:pt x="2482" y="1393"/>
                          <a:pt x="1964" y="1276"/>
                        </a:cubicBezTo>
                        <a:cubicBezTo>
                          <a:pt x="1312" y="1151"/>
                          <a:pt x="831" y="669"/>
                          <a:pt x="295" y="259"/>
                        </a:cubicBezTo>
                        <a:lnTo>
                          <a:pt x="135" y="13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9511;p40">
                    <a:extLst>
                      <a:ext uri="{FF2B5EF4-FFF2-40B4-BE49-F238E27FC236}">
                        <a16:creationId xmlns:a16="http://schemas.microsoft.com/office/drawing/2014/main" id="{9C81AD76-4F9F-4562-0E3F-AD3AE511C57C}"/>
                      </a:ext>
                    </a:extLst>
                  </p:cNvPr>
                  <p:cNvSpPr/>
                  <p:nvPr/>
                </p:nvSpPr>
                <p:spPr>
                  <a:xfrm>
                    <a:off x="8480280" y="186536"/>
                    <a:ext cx="313221" cy="57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9" h="1079" extrusionOk="0">
                        <a:moveTo>
                          <a:pt x="4280" y="0"/>
                        </a:moveTo>
                        <a:cubicBezTo>
                          <a:pt x="3710" y="0"/>
                          <a:pt x="3138" y="69"/>
                          <a:pt x="2561" y="155"/>
                        </a:cubicBezTo>
                        <a:cubicBezTo>
                          <a:pt x="2106" y="218"/>
                          <a:pt x="1598" y="352"/>
                          <a:pt x="1160" y="485"/>
                        </a:cubicBezTo>
                        <a:cubicBezTo>
                          <a:pt x="955" y="548"/>
                          <a:pt x="1" y="824"/>
                          <a:pt x="10" y="1074"/>
                        </a:cubicBezTo>
                        <a:cubicBezTo>
                          <a:pt x="27" y="1077"/>
                          <a:pt x="46" y="1079"/>
                          <a:pt x="65" y="1079"/>
                        </a:cubicBezTo>
                        <a:cubicBezTo>
                          <a:pt x="209" y="1079"/>
                          <a:pt x="384" y="999"/>
                          <a:pt x="518" y="967"/>
                        </a:cubicBezTo>
                        <a:cubicBezTo>
                          <a:pt x="2070" y="583"/>
                          <a:pt x="3658" y="378"/>
                          <a:pt x="5255" y="369"/>
                        </a:cubicBezTo>
                        <a:cubicBezTo>
                          <a:pt x="5469" y="369"/>
                          <a:pt x="5692" y="369"/>
                          <a:pt x="5889" y="289"/>
                        </a:cubicBezTo>
                        <a:cubicBezTo>
                          <a:pt x="5880" y="227"/>
                          <a:pt x="5808" y="200"/>
                          <a:pt x="5746" y="182"/>
                        </a:cubicBezTo>
                        <a:cubicBezTo>
                          <a:pt x="5256" y="50"/>
                          <a:pt x="4769" y="0"/>
                          <a:pt x="428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9512;p40">
                    <a:extLst>
                      <a:ext uri="{FF2B5EF4-FFF2-40B4-BE49-F238E27FC236}">
                        <a16:creationId xmlns:a16="http://schemas.microsoft.com/office/drawing/2014/main" id="{CFA1506A-DE9C-1D36-A223-0DDE78C6E5DD}"/>
                      </a:ext>
                    </a:extLst>
                  </p:cNvPr>
                  <p:cNvSpPr/>
                  <p:nvPr/>
                </p:nvSpPr>
                <p:spPr>
                  <a:xfrm>
                    <a:off x="8504001" y="152175"/>
                    <a:ext cx="315136" cy="41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5" h="784" extrusionOk="0">
                        <a:moveTo>
                          <a:pt x="23" y="1"/>
                        </a:moveTo>
                        <a:cubicBezTo>
                          <a:pt x="19" y="1"/>
                          <a:pt x="14" y="3"/>
                          <a:pt x="10" y="7"/>
                        </a:cubicBezTo>
                        <a:cubicBezTo>
                          <a:pt x="1" y="16"/>
                          <a:pt x="1" y="25"/>
                          <a:pt x="10" y="34"/>
                        </a:cubicBezTo>
                        <a:cubicBezTo>
                          <a:pt x="242" y="257"/>
                          <a:pt x="599" y="311"/>
                          <a:pt x="884" y="328"/>
                        </a:cubicBezTo>
                        <a:cubicBezTo>
                          <a:pt x="985" y="332"/>
                          <a:pt x="1086" y="334"/>
                          <a:pt x="1187" y="334"/>
                        </a:cubicBezTo>
                        <a:cubicBezTo>
                          <a:pt x="1362" y="334"/>
                          <a:pt x="1535" y="328"/>
                          <a:pt x="1705" y="311"/>
                        </a:cubicBezTo>
                        <a:cubicBezTo>
                          <a:pt x="1990" y="293"/>
                          <a:pt x="2285" y="248"/>
                          <a:pt x="2561" y="204"/>
                        </a:cubicBezTo>
                        <a:cubicBezTo>
                          <a:pt x="2882" y="150"/>
                          <a:pt x="3203" y="105"/>
                          <a:pt x="3534" y="79"/>
                        </a:cubicBezTo>
                        <a:cubicBezTo>
                          <a:pt x="3621" y="73"/>
                          <a:pt x="3707" y="71"/>
                          <a:pt x="3790" y="71"/>
                        </a:cubicBezTo>
                        <a:cubicBezTo>
                          <a:pt x="4402" y="71"/>
                          <a:pt x="4897" y="214"/>
                          <a:pt x="5282" y="489"/>
                        </a:cubicBezTo>
                        <a:cubicBezTo>
                          <a:pt x="5309" y="507"/>
                          <a:pt x="5336" y="534"/>
                          <a:pt x="5362" y="551"/>
                        </a:cubicBezTo>
                        <a:cubicBezTo>
                          <a:pt x="5514" y="667"/>
                          <a:pt x="5675" y="783"/>
                          <a:pt x="5853" y="783"/>
                        </a:cubicBezTo>
                        <a:lnTo>
                          <a:pt x="5907" y="783"/>
                        </a:lnTo>
                        <a:cubicBezTo>
                          <a:pt x="5915" y="783"/>
                          <a:pt x="5924" y="774"/>
                          <a:pt x="5924" y="766"/>
                        </a:cubicBezTo>
                        <a:cubicBezTo>
                          <a:pt x="5924" y="757"/>
                          <a:pt x="5915" y="748"/>
                          <a:pt x="5907" y="748"/>
                        </a:cubicBezTo>
                        <a:cubicBezTo>
                          <a:pt x="5889" y="750"/>
                          <a:pt x="5872" y="751"/>
                          <a:pt x="5856" y="751"/>
                        </a:cubicBezTo>
                        <a:cubicBezTo>
                          <a:pt x="5682" y="751"/>
                          <a:pt x="5536" y="631"/>
                          <a:pt x="5389" y="525"/>
                        </a:cubicBezTo>
                        <a:cubicBezTo>
                          <a:pt x="5353" y="498"/>
                          <a:pt x="5327" y="480"/>
                          <a:pt x="5300" y="453"/>
                        </a:cubicBezTo>
                        <a:cubicBezTo>
                          <a:pt x="4915" y="178"/>
                          <a:pt x="4406" y="35"/>
                          <a:pt x="3790" y="35"/>
                        </a:cubicBezTo>
                        <a:cubicBezTo>
                          <a:pt x="3707" y="35"/>
                          <a:pt x="3621" y="38"/>
                          <a:pt x="3534" y="43"/>
                        </a:cubicBezTo>
                        <a:cubicBezTo>
                          <a:pt x="3203" y="61"/>
                          <a:pt x="2873" y="114"/>
                          <a:pt x="2552" y="168"/>
                        </a:cubicBezTo>
                        <a:cubicBezTo>
                          <a:pt x="2276" y="212"/>
                          <a:pt x="1990" y="257"/>
                          <a:pt x="1705" y="275"/>
                        </a:cubicBezTo>
                        <a:cubicBezTo>
                          <a:pt x="1552" y="290"/>
                          <a:pt x="1403" y="296"/>
                          <a:pt x="1255" y="296"/>
                        </a:cubicBezTo>
                        <a:cubicBezTo>
                          <a:pt x="1134" y="296"/>
                          <a:pt x="1013" y="292"/>
                          <a:pt x="893" y="284"/>
                        </a:cubicBezTo>
                        <a:cubicBezTo>
                          <a:pt x="607" y="275"/>
                          <a:pt x="260" y="221"/>
                          <a:pt x="36" y="7"/>
                        </a:cubicBezTo>
                        <a:cubicBezTo>
                          <a:pt x="32" y="3"/>
                          <a:pt x="28" y="1"/>
                          <a:pt x="2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9513;p40">
                    <a:extLst>
                      <a:ext uri="{FF2B5EF4-FFF2-40B4-BE49-F238E27FC236}">
                        <a16:creationId xmlns:a16="http://schemas.microsoft.com/office/drawing/2014/main" id="{3C67834D-FB8C-B5C8-E180-D47FDB3D1CB7}"/>
                      </a:ext>
                    </a:extLst>
                  </p:cNvPr>
                  <p:cNvSpPr/>
                  <p:nvPr/>
                </p:nvSpPr>
                <p:spPr>
                  <a:xfrm>
                    <a:off x="8510650" y="131325"/>
                    <a:ext cx="38508" cy="29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4" h="560" extrusionOk="0">
                        <a:moveTo>
                          <a:pt x="701" y="0"/>
                        </a:moveTo>
                        <a:cubicBezTo>
                          <a:pt x="697" y="0"/>
                          <a:pt x="692" y="2"/>
                          <a:pt x="688" y="7"/>
                        </a:cubicBezTo>
                        <a:cubicBezTo>
                          <a:pt x="465" y="185"/>
                          <a:pt x="242" y="355"/>
                          <a:pt x="10" y="524"/>
                        </a:cubicBezTo>
                        <a:cubicBezTo>
                          <a:pt x="1" y="533"/>
                          <a:pt x="1" y="542"/>
                          <a:pt x="10" y="551"/>
                        </a:cubicBezTo>
                        <a:cubicBezTo>
                          <a:pt x="10" y="551"/>
                          <a:pt x="19" y="560"/>
                          <a:pt x="19" y="560"/>
                        </a:cubicBezTo>
                        <a:cubicBezTo>
                          <a:pt x="27" y="560"/>
                          <a:pt x="27" y="560"/>
                          <a:pt x="36" y="551"/>
                        </a:cubicBezTo>
                        <a:cubicBezTo>
                          <a:pt x="259" y="390"/>
                          <a:pt x="491" y="212"/>
                          <a:pt x="714" y="34"/>
                        </a:cubicBezTo>
                        <a:cubicBezTo>
                          <a:pt x="714" y="25"/>
                          <a:pt x="723" y="16"/>
                          <a:pt x="714" y="7"/>
                        </a:cubicBezTo>
                        <a:cubicBezTo>
                          <a:pt x="710" y="2"/>
                          <a:pt x="705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9514;p40">
                    <a:extLst>
                      <a:ext uri="{FF2B5EF4-FFF2-40B4-BE49-F238E27FC236}">
                        <a16:creationId xmlns:a16="http://schemas.microsoft.com/office/drawing/2014/main" id="{31902F78-62BA-F4B2-7CE3-667139A42852}"/>
                      </a:ext>
                    </a:extLst>
                  </p:cNvPr>
                  <p:cNvSpPr/>
                  <p:nvPr/>
                </p:nvSpPr>
                <p:spPr>
                  <a:xfrm>
                    <a:off x="8541977" y="124091"/>
                    <a:ext cx="50369" cy="4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" h="803" extrusionOk="0">
                        <a:moveTo>
                          <a:pt x="919" y="0"/>
                        </a:moveTo>
                        <a:cubicBezTo>
                          <a:pt x="607" y="250"/>
                          <a:pt x="304" y="509"/>
                          <a:pt x="9" y="767"/>
                        </a:cubicBezTo>
                        <a:cubicBezTo>
                          <a:pt x="0" y="776"/>
                          <a:pt x="0" y="785"/>
                          <a:pt x="9" y="794"/>
                        </a:cubicBezTo>
                        <a:cubicBezTo>
                          <a:pt x="9" y="803"/>
                          <a:pt x="18" y="803"/>
                          <a:pt x="18" y="803"/>
                        </a:cubicBezTo>
                        <a:cubicBezTo>
                          <a:pt x="27" y="803"/>
                          <a:pt x="27" y="803"/>
                          <a:pt x="36" y="794"/>
                        </a:cubicBezTo>
                        <a:cubicBezTo>
                          <a:pt x="331" y="535"/>
                          <a:pt x="634" y="277"/>
                          <a:pt x="937" y="36"/>
                        </a:cubicBezTo>
                        <a:cubicBezTo>
                          <a:pt x="946" y="27"/>
                          <a:pt x="946" y="18"/>
                          <a:pt x="937" y="9"/>
                        </a:cubicBezTo>
                        <a:cubicBezTo>
                          <a:pt x="937" y="0"/>
                          <a:pt x="919" y="0"/>
                          <a:pt x="91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9515;p40">
                    <a:extLst>
                      <a:ext uri="{FF2B5EF4-FFF2-40B4-BE49-F238E27FC236}">
                        <a16:creationId xmlns:a16="http://schemas.microsoft.com/office/drawing/2014/main" id="{90D68FC9-25C6-667A-60D3-B47F35263D9F}"/>
                      </a:ext>
                    </a:extLst>
                  </p:cNvPr>
                  <p:cNvSpPr/>
                  <p:nvPr/>
                </p:nvSpPr>
                <p:spPr>
                  <a:xfrm>
                    <a:off x="8574741" y="119304"/>
                    <a:ext cx="62176" cy="4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" h="911" extrusionOk="0">
                        <a:moveTo>
                          <a:pt x="1133" y="1"/>
                        </a:moveTo>
                        <a:cubicBezTo>
                          <a:pt x="821" y="161"/>
                          <a:pt x="553" y="402"/>
                          <a:pt x="303" y="634"/>
                        </a:cubicBezTo>
                        <a:cubicBezTo>
                          <a:pt x="223" y="714"/>
                          <a:pt x="134" y="786"/>
                          <a:pt x="54" y="866"/>
                        </a:cubicBezTo>
                        <a:lnTo>
                          <a:pt x="36" y="866"/>
                        </a:lnTo>
                        <a:cubicBezTo>
                          <a:pt x="36" y="866"/>
                          <a:pt x="27" y="857"/>
                          <a:pt x="18" y="857"/>
                        </a:cubicBezTo>
                        <a:cubicBezTo>
                          <a:pt x="9" y="857"/>
                          <a:pt x="0" y="866"/>
                          <a:pt x="0" y="875"/>
                        </a:cubicBezTo>
                        <a:cubicBezTo>
                          <a:pt x="0" y="893"/>
                          <a:pt x="9" y="902"/>
                          <a:pt x="18" y="902"/>
                        </a:cubicBezTo>
                        <a:cubicBezTo>
                          <a:pt x="27" y="902"/>
                          <a:pt x="27" y="911"/>
                          <a:pt x="36" y="911"/>
                        </a:cubicBezTo>
                        <a:cubicBezTo>
                          <a:pt x="54" y="911"/>
                          <a:pt x="62" y="902"/>
                          <a:pt x="80" y="893"/>
                        </a:cubicBezTo>
                        <a:cubicBezTo>
                          <a:pt x="161" y="822"/>
                          <a:pt x="241" y="741"/>
                          <a:pt x="330" y="670"/>
                        </a:cubicBezTo>
                        <a:cubicBezTo>
                          <a:pt x="580" y="429"/>
                          <a:pt x="839" y="188"/>
                          <a:pt x="1151" y="36"/>
                        </a:cubicBezTo>
                        <a:cubicBezTo>
                          <a:pt x="1160" y="28"/>
                          <a:pt x="1169" y="19"/>
                          <a:pt x="1160" y="10"/>
                        </a:cubicBezTo>
                        <a:cubicBezTo>
                          <a:pt x="1151" y="1"/>
                          <a:pt x="1142" y="1"/>
                          <a:pt x="11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9516;p40">
                    <a:extLst>
                      <a:ext uri="{FF2B5EF4-FFF2-40B4-BE49-F238E27FC236}">
                        <a16:creationId xmlns:a16="http://schemas.microsoft.com/office/drawing/2014/main" id="{CBEF9F43-CB7F-F160-35A8-3975D19189DF}"/>
                      </a:ext>
                    </a:extLst>
                  </p:cNvPr>
                  <p:cNvSpPr/>
                  <p:nvPr/>
                </p:nvSpPr>
                <p:spPr>
                  <a:xfrm>
                    <a:off x="8616493" y="123719"/>
                    <a:ext cx="56485" cy="44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837" extrusionOk="0">
                        <a:moveTo>
                          <a:pt x="1039" y="0"/>
                        </a:moveTo>
                        <a:cubicBezTo>
                          <a:pt x="1035" y="0"/>
                          <a:pt x="1030" y="3"/>
                          <a:pt x="1026" y="7"/>
                        </a:cubicBezTo>
                        <a:lnTo>
                          <a:pt x="9" y="801"/>
                        </a:lnTo>
                        <a:cubicBezTo>
                          <a:pt x="9" y="810"/>
                          <a:pt x="0" y="819"/>
                          <a:pt x="9" y="828"/>
                        </a:cubicBezTo>
                        <a:cubicBezTo>
                          <a:pt x="18" y="828"/>
                          <a:pt x="18" y="837"/>
                          <a:pt x="27" y="837"/>
                        </a:cubicBezTo>
                        <a:cubicBezTo>
                          <a:pt x="27" y="837"/>
                          <a:pt x="36" y="837"/>
                          <a:pt x="36" y="828"/>
                        </a:cubicBezTo>
                        <a:lnTo>
                          <a:pt x="1053" y="34"/>
                        </a:lnTo>
                        <a:cubicBezTo>
                          <a:pt x="1053" y="25"/>
                          <a:pt x="1062" y="16"/>
                          <a:pt x="1053" y="7"/>
                        </a:cubicBezTo>
                        <a:cubicBezTo>
                          <a:pt x="1048" y="3"/>
                          <a:pt x="1044" y="0"/>
                          <a:pt x="10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9517;p40">
                    <a:extLst>
                      <a:ext uri="{FF2B5EF4-FFF2-40B4-BE49-F238E27FC236}">
                        <a16:creationId xmlns:a16="http://schemas.microsoft.com/office/drawing/2014/main" id="{64AB8AAB-4D81-1B7F-8C2C-CAC415D31F9A}"/>
                      </a:ext>
                    </a:extLst>
                  </p:cNvPr>
                  <p:cNvSpPr/>
                  <p:nvPr/>
                </p:nvSpPr>
                <p:spPr>
                  <a:xfrm>
                    <a:off x="8669148" y="122176"/>
                    <a:ext cx="45582" cy="35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" h="670" extrusionOk="0">
                        <a:moveTo>
                          <a:pt x="830" y="0"/>
                        </a:moveTo>
                        <a:cubicBezTo>
                          <a:pt x="536" y="197"/>
                          <a:pt x="259" y="411"/>
                          <a:pt x="9" y="634"/>
                        </a:cubicBezTo>
                        <a:cubicBezTo>
                          <a:pt x="0" y="643"/>
                          <a:pt x="0" y="660"/>
                          <a:pt x="9" y="660"/>
                        </a:cubicBezTo>
                        <a:cubicBezTo>
                          <a:pt x="9" y="669"/>
                          <a:pt x="18" y="669"/>
                          <a:pt x="18" y="669"/>
                        </a:cubicBezTo>
                        <a:lnTo>
                          <a:pt x="36" y="669"/>
                        </a:lnTo>
                        <a:cubicBezTo>
                          <a:pt x="286" y="437"/>
                          <a:pt x="562" y="223"/>
                          <a:pt x="848" y="36"/>
                        </a:cubicBezTo>
                        <a:cubicBezTo>
                          <a:pt x="857" y="27"/>
                          <a:pt x="857" y="18"/>
                          <a:pt x="848" y="9"/>
                        </a:cubicBezTo>
                        <a:cubicBezTo>
                          <a:pt x="848" y="0"/>
                          <a:pt x="839" y="0"/>
                          <a:pt x="83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9518;p40">
                    <a:extLst>
                      <a:ext uri="{FF2B5EF4-FFF2-40B4-BE49-F238E27FC236}">
                        <a16:creationId xmlns:a16="http://schemas.microsoft.com/office/drawing/2014/main" id="{4D46D644-A6B6-E675-8A6E-7113B21A236C}"/>
                      </a:ext>
                    </a:extLst>
                  </p:cNvPr>
                  <p:cNvSpPr/>
                  <p:nvPr/>
                </p:nvSpPr>
                <p:spPr>
                  <a:xfrm>
                    <a:off x="8708986" y="126910"/>
                    <a:ext cx="32338" cy="25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483" extrusionOk="0">
                        <a:moveTo>
                          <a:pt x="572" y="1"/>
                        </a:moveTo>
                        <a:cubicBezTo>
                          <a:pt x="384" y="152"/>
                          <a:pt x="197" y="295"/>
                          <a:pt x="10" y="447"/>
                        </a:cubicBezTo>
                        <a:cubicBezTo>
                          <a:pt x="1" y="456"/>
                          <a:pt x="1" y="464"/>
                          <a:pt x="10" y="473"/>
                        </a:cubicBezTo>
                        <a:cubicBezTo>
                          <a:pt x="10" y="473"/>
                          <a:pt x="19" y="482"/>
                          <a:pt x="19" y="482"/>
                        </a:cubicBezTo>
                        <a:cubicBezTo>
                          <a:pt x="27" y="482"/>
                          <a:pt x="27" y="482"/>
                          <a:pt x="27" y="473"/>
                        </a:cubicBezTo>
                        <a:cubicBezTo>
                          <a:pt x="224" y="331"/>
                          <a:pt x="411" y="179"/>
                          <a:pt x="598" y="36"/>
                        </a:cubicBezTo>
                        <a:cubicBezTo>
                          <a:pt x="598" y="27"/>
                          <a:pt x="607" y="18"/>
                          <a:pt x="598" y="9"/>
                        </a:cubicBezTo>
                        <a:cubicBezTo>
                          <a:pt x="589" y="1"/>
                          <a:pt x="581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9519;p40">
                    <a:extLst>
                      <a:ext uri="{FF2B5EF4-FFF2-40B4-BE49-F238E27FC236}">
                        <a16:creationId xmlns:a16="http://schemas.microsoft.com/office/drawing/2014/main" id="{949A70E9-F482-9EB4-F1C6-82FC1336B1A4}"/>
                      </a:ext>
                    </a:extLst>
                  </p:cNvPr>
                  <p:cNvSpPr/>
                  <p:nvPr/>
                </p:nvSpPr>
                <p:spPr>
                  <a:xfrm>
                    <a:off x="8740792" y="138293"/>
                    <a:ext cx="25211" cy="19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376" extrusionOk="0">
                        <a:moveTo>
                          <a:pt x="446" y="1"/>
                        </a:moveTo>
                        <a:cubicBezTo>
                          <a:pt x="295" y="108"/>
                          <a:pt x="152" y="224"/>
                          <a:pt x="9" y="340"/>
                        </a:cubicBezTo>
                        <a:cubicBezTo>
                          <a:pt x="0" y="349"/>
                          <a:pt x="0" y="357"/>
                          <a:pt x="9" y="366"/>
                        </a:cubicBezTo>
                        <a:cubicBezTo>
                          <a:pt x="9" y="375"/>
                          <a:pt x="18" y="375"/>
                          <a:pt x="27" y="375"/>
                        </a:cubicBezTo>
                        <a:cubicBezTo>
                          <a:pt x="27" y="375"/>
                          <a:pt x="36" y="375"/>
                          <a:pt x="36" y="366"/>
                        </a:cubicBezTo>
                        <a:cubicBezTo>
                          <a:pt x="170" y="250"/>
                          <a:pt x="322" y="134"/>
                          <a:pt x="464" y="36"/>
                        </a:cubicBezTo>
                        <a:cubicBezTo>
                          <a:pt x="473" y="27"/>
                          <a:pt x="473" y="18"/>
                          <a:pt x="473" y="10"/>
                        </a:cubicBezTo>
                        <a:cubicBezTo>
                          <a:pt x="464" y="1"/>
                          <a:pt x="455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9520;p40">
                    <a:extLst>
                      <a:ext uri="{FF2B5EF4-FFF2-40B4-BE49-F238E27FC236}">
                        <a16:creationId xmlns:a16="http://schemas.microsoft.com/office/drawing/2014/main" id="{DC709705-4D0D-045A-8171-4FB925C29EB7}"/>
                      </a:ext>
                    </a:extLst>
                  </p:cNvPr>
                  <p:cNvSpPr/>
                  <p:nvPr/>
                </p:nvSpPr>
                <p:spPr>
                  <a:xfrm>
                    <a:off x="8763556" y="151856"/>
                    <a:ext cx="24254" cy="18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353" extrusionOk="0">
                        <a:moveTo>
                          <a:pt x="437" y="1"/>
                        </a:moveTo>
                        <a:cubicBezTo>
                          <a:pt x="434" y="1"/>
                          <a:pt x="431" y="2"/>
                          <a:pt x="429" y="4"/>
                        </a:cubicBezTo>
                        <a:cubicBezTo>
                          <a:pt x="277" y="94"/>
                          <a:pt x="134" y="201"/>
                          <a:pt x="10" y="317"/>
                        </a:cubicBezTo>
                        <a:cubicBezTo>
                          <a:pt x="1" y="326"/>
                          <a:pt x="1" y="343"/>
                          <a:pt x="1" y="343"/>
                        </a:cubicBezTo>
                        <a:cubicBezTo>
                          <a:pt x="10" y="352"/>
                          <a:pt x="10" y="352"/>
                          <a:pt x="18" y="352"/>
                        </a:cubicBezTo>
                        <a:lnTo>
                          <a:pt x="27" y="352"/>
                        </a:lnTo>
                        <a:cubicBezTo>
                          <a:pt x="161" y="227"/>
                          <a:pt x="304" y="129"/>
                          <a:pt x="447" y="31"/>
                        </a:cubicBezTo>
                        <a:cubicBezTo>
                          <a:pt x="456" y="31"/>
                          <a:pt x="456" y="13"/>
                          <a:pt x="456" y="13"/>
                        </a:cubicBezTo>
                        <a:cubicBezTo>
                          <a:pt x="449" y="7"/>
                          <a:pt x="443" y="1"/>
                          <a:pt x="43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9521;p40">
                    <a:extLst>
                      <a:ext uri="{FF2B5EF4-FFF2-40B4-BE49-F238E27FC236}">
                        <a16:creationId xmlns:a16="http://schemas.microsoft.com/office/drawing/2014/main" id="{097FA395-0F5A-0BCC-4546-AA730D908F0A}"/>
                      </a:ext>
                    </a:extLst>
                  </p:cNvPr>
                  <p:cNvSpPr/>
                  <p:nvPr/>
                </p:nvSpPr>
                <p:spPr>
                  <a:xfrm>
                    <a:off x="8789671" y="166430"/>
                    <a:ext cx="20903" cy="1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" h="275" extrusionOk="0">
                        <a:moveTo>
                          <a:pt x="379" y="0"/>
                        </a:moveTo>
                        <a:cubicBezTo>
                          <a:pt x="375" y="0"/>
                          <a:pt x="370" y="2"/>
                          <a:pt x="366" y="7"/>
                        </a:cubicBezTo>
                        <a:lnTo>
                          <a:pt x="18" y="239"/>
                        </a:lnTo>
                        <a:cubicBezTo>
                          <a:pt x="9" y="248"/>
                          <a:pt x="0" y="257"/>
                          <a:pt x="9" y="266"/>
                        </a:cubicBezTo>
                        <a:cubicBezTo>
                          <a:pt x="9" y="266"/>
                          <a:pt x="18" y="275"/>
                          <a:pt x="27" y="275"/>
                        </a:cubicBezTo>
                        <a:cubicBezTo>
                          <a:pt x="27" y="275"/>
                          <a:pt x="36" y="275"/>
                          <a:pt x="36" y="266"/>
                        </a:cubicBezTo>
                        <a:lnTo>
                          <a:pt x="384" y="34"/>
                        </a:lnTo>
                        <a:cubicBezTo>
                          <a:pt x="393" y="34"/>
                          <a:pt x="393" y="16"/>
                          <a:pt x="393" y="7"/>
                        </a:cubicBezTo>
                        <a:cubicBezTo>
                          <a:pt x="388" y="2"/>
                          <a:pt x="384" y="0"/>
                          <a:pt x="37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9522;p40">
                    <a:extLst>
                      <a:ext uri="{FF2B5EF4-FFF2-40B4-BE49-F238E27FC236}">
                        <a16:creationId xmlns:a16="http://schemas.microsoft.com/office/drawing/2014/main" id="{D75C58A7-FB03-6B3E-7E85-15D2220367E3}"/>
                      </a:ext>
                    </a:extLst>
                  </p:cNvPr>
                  <p:cNvSpPr/>
                  <p:nvPr/>
                </p:nvSpPr>
                <p:spPr>
                  <a:xfrm>
                    <a:off x="8476503" y="259566"/>
                    <a:ext cx="19520" cy="1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" h="290" extrusionOk="0">
                        <a:moveTo>
                          <a:pt x="340" y="1"/>
                        </a:moveTo>
                        <a:cubicBezTo>
                          <a:pt x="336" y="1"/>
                          <a:pt x="333" y="2"/>
                          <a:pt x="330" y="4"/>
                        </a:cubicBezTo>
                        <a:cubicBezTo>
                          <a:pt x="214" y="85"/>
                          <a:pt x="107" y="165"/>
                          <a:pt x="9" y="263"/>
                        </a:cubicBezTo>
                        <a:cubicBezTo>
                          <a:pt x="0" y="272"/>
                          <a:pt x="0" y="281"/>
                          <a:pt x="9" y="290"/>
                        </a:cubicBezTo>
                        <a:lnTo>
                          <a:pt x="36" y="290"/>
                        </a:lnTo>
                        <a:cubicBezTo>
                          <a:pt x="134" y="192"/>
                          <a:pt x="241" y="111"/>
                          <a:pt x="357" y="40"/>
                        </a:cubicBezTo>
                        <a:cubicBezTo>
                          <a:pt x="366" y="31"/>
                          <a:pt x="366" y="22"/>
                          <a:pt x="357" y="13"/>
                        </a:cubicBezTo>
                        <a:cubicBezTo>
                          <a:pt x="357" y="7"/>
                          <a:pt x="348" y="1"/>
                          <a:pt x="34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9523;p40">
                    <a:extLst>
                      <a:ext uri="{FF2B5EF4-FFF2-40B4-BE49-F238E27FC236}">
                        <a16:creationId xmlns:a16="http://schemas.microsoft.com/office/drawing/2014/main" id="{6C5452F1-02A7-9615-0063-B22F9AE82380}"/>
                      </a:ext>
                    </a:extLst>
                  </p:cNvPr>
                  <p:cNvSpPr/>
                  <p:nvPr/>
                </p:nvSpPr>
                <p:spPr>
                  <a:xfrm>
                    <a:off x="8486928" y="269247"/>
                    <a:ext cx="15743" cy="12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" h="242" extrusionOk="0">
                        <a:moveTo>
                          <a:pt x="268" y="1"/>
                        </a:moveTo>
                        <a:cubicBezTo>
                          <a:pt x="170" y="63"/>
                          <a:pt x="90" y="135"/>
                          <a:pt x="10" y="206"/>
                        </a:cubicBezTo>
                        <a:cubicBezTo>
                          <a:pt x="1" y="215"/>
                          <a:pt x="1" y="224"/>
                          <a:pt x="10" y="233"/>
                        </a:cubicBezTo>
                        <a:cubicBezTo>
                          <a:pt x="10" y="242"/>
                          <a:pt x="18" y="242"/>
                          <a:pt x="18" y="242"/>
                        </a:cubicBezTo>
                        <a:cubicBezTo>
                          <a:pt x="27" y="242"/>
                          <a:pt x="27" y="242"/>
                          <a:pt x="36" y="233"/>
                        </a:cubicBezTo>
                        <a:cubicBezTo>
                          <a:pt x="108" y="161"/>
                          <a:pt x="197" y="90"/>
                          <a:pt x="286" y="37"/>
                        </a:cubicBezTo>
                        <a:cubicBezTo>
                          <a:pt x="295" y="28"/>
                          <a:pt x="295" y="19"/>
                          <a:pt x="295" y="10"/>
                        </a:cubicBezTo>
                        <a:cubicBezTo>
                          <a:pt x="286" y="1"/>
                          <a:pt x="277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9524;p40">
                    <a:extLst>
                      <a:ext uri="{FF2B5EF4-FFF2-40B4-BE49-F238E27FC236}">
                        <a16:creationId xmlns:a16="http://schemas.microsoft.com/office/drawing/2014/main" id="{832D0313-CA1B-C52B-4DF8-88E05E3240F5}"/>
                      </a:ext>
                    </a:extLst>
                  </p:cNvPr>
                  <p:cNvSpPr/>
                  <p:nvPr/>
                </p:nvSpPr>
                <p:spPr>
                  <a:xfrm>
                    <a:off x="8500225" y="274034"/>
                    <a:ext cx="14733" cy="11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24" extrusionOk="0">
                        <a:moveTo>
                          <a:pt x="241" y="0"/>
                        </a:moveTo>
                        <a:cubicBezTo>
                          <a:pt x="170" y="71"/>
                          <a:pt x="99" y="134"/>
                          <a:pt x="18" y="196"/>
                        </a:cubicBezTo>
                        <a:cubicBezTo>
                          <a:pt x="9" y="196"/>
                          <a:pt x="0" y="214"/>
                          <a:pt x="9" y="223"/>
                        </a:cubicBezTo>
                        <a:lnTo>
                          <a:pt x="36" y="223"/>
                        </a:lnTo>
                        <a:cubicBezTo>
                          <a:pt x="116" y="170"/>
                          <a:pt x="197" y="98"/>
                          <a:pt x="268" y="27"/>
                        </a:cubicBezTo>
                        <a:cubicBezTo>
                          <a:pt x="277" y="27"/>
                          <a:pt x="277" y="9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9525;p40">
                    <a:extLst>
                      <a:ext uri="{FF2B5EF4-FFF2-40B4-BE49-F238E27FC236}">
                        <a16:creationId xmlns:a16="http://schemas.microsoft.com/office/drawing/2014/main" id="{73BC2E01-E43D-91B7-237A-7D811BE2A91C}"/>
                      </a:ext>
                    </a:extLst>
                  </p:cNvPr>
                  <p:cNvSpPr/>
                  <p:nvPr/>
                </p:nvSpPr>
                <p:spPr>
                  <a:xfrm>
                    <a:off x="8704731" y="270683"/>
                    <a:ext cx="75952" cy="1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2401" extrusionOk="0">
                        <a:moveTo>
                          <a:pt x="1410" y="1"/>
                        </a:moveTo>
                        <a:cubicBezTo>
                          <a:pt x="1401" y="1"/>
                          <a:pt x="1392" y="10"/>
                          <a:pt x="1392" y="18"/>
                        </a:cubicBezTo>
                        <a:cubicBezTo>
                          <a:pt x="1303" y="955"/>
                          <a:pt x="785" y="1838"/>
                          <a:pt x="9" y="2365"/>
                        </a:cubicBezTo>
                        <a:cubicBezTo>
                          <a:pt x="0" y="2374"/>
                          <a:pt x="0" y="2383"/>
                          <a:pt x="0" y="2391"/>
                        </a:cubicBezTo>
                        <a:cubicBezTo>
                          <a:pt x="9" y="2400"/>
                          <a:pt x="9" y="2400"/>
                          <a:pt x="18" y="2400"/>
                        </a:cubicBezTo>
                        <a:lnTo>
                          <a:pt x="27" y="2400"/>
                        </a:lnTo>
                        <a:cubicBezTo>
                          <a:pt x="821" y="1865"/>
                          <a:pt x="1339" y="973"/>
                          <a:pt x="1428" y="27"/>
                        </a:cubicBezTo>
                        <a:cubicBezTo>
                          <a:pt x="1428" y="10"/>
                          <a:pt x="1419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9526;p40">
                    <a:extLst>
                      <a:ext uri="{FF2B5EF4-FFF2-40B4-BE49-F238E27FC236}">
                        <a16:creationId xmlns:a16="http://schemas.microsoft.com/office/drawing/2014/main" id="{6E867E13-6D31-47E8-A22C-975BD79D13A9}"/>
                      </a:ext>
                    </a:extLst>
                  </p:cNvPr>
                  <p:cNvSpPr/>
                  <p:nvPr/>
                </p:nvSpPr>
                <p:spPr>
                  <a:xfrm>
                    <a:off x="8454218" y="293129"/>
                    <a:ext cx="41805" cy="3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694" extrusionOk="0">
                        <a:moveTo>
                          <a:pt x="766" y="0"/>
                        </a:moveTo>
                        <a:cubicBezTo>
                          <a:pt x="761" y="0"/>
                          <a:pt x="754" y="2"/>
                          <a:pt x="749" y="7"/>
                        </a:cubicBezTo>
                        <a:cubicBezTo>
                          <a:pt x="482" y="194"/>
                          <a:pt x="232" y="417"/>
                          <a:pt x="9" y="667"/>
                        </a:cubicBezTo>
                        <a:cubicBezTo>
                          <a:pt x="0" y="676"/>
                          <a:pt x="0" y="685"/>
                          <a:pt x="9" y="694"/>
                        </a:cubicBezTo>
                        <a:lnTo>
                          <a:pt x="36" y="694"/>
                        </a:lnTo>
                        <a:cubicBezTo>
                          <a:pt x="259" y="444"/>
                          <a:pt x="509" y="221"/>
                          <a:pt x="776" y="34"/>
                        </a:cubicBezTo>
                        <a:cubicBezTo>
                          <a:pt x="785" y="25"/>
                          <a:pt x="785" y="16"/>
                          <a:pt x="776" y="7"/>
                        </a:cubicBezTo>
                        <a:cubicBezTo>
                          <a:pt x="776" y="2"/>
                          <a:pt x="772" y="0"/>
                          <a:pt x="76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9527;p40">
                    <a:extLst>
                      <a:ext uri="{FF2B5EF4-FFF2-40B4-BE49-F238E27FC236}">
                        <a16:creationId xmlns:a16="http://schemas.microsoft.com/office/drawing/2014/main" id="{438CE244-BA83-0AF5-0595-CA5F7C84DC93}"/>
                      </a:ext>
                    </a:extLst>
                  </p:cNvPr>
                  <p:cNvSpPr/>
                  <p:nvPr/>
                </p:nvSpPr>
                <p:spPr>
                  <a:xfrm>
                    <a:off x="8467940" y="297863"/>
                    <a:ext cx="42763" cy="4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828" extrusionOk="0">
                        <a:moveTo>
                          <a:pt x="786" y="0"/>
                        </a:moveTo>
                        <a:cubicBezTo>
                          <a:pt x="781" y="0"/>
                          <a:pt x="777" y="3"/>
                          <a:pt x="777" y="7"/>
                        </a:cubicBezTo>
                        <a:cubicBezTo>
                          <a:pt x="474" y="230"/>
                          <a:pt x="215" y="498"/>
                          <a:pt x="10" y="801"/>
                        </a:cubicBezTo>
                        <a:cubicBezTo>
                          <a:pt x="1" y="810"/>
                          <a:pt x="1" y="819"/>
                          <a:pt x="10" y="828"/>
                        </a:cubicBezTo>
                        <a:lnTo>
                          <a:pt x="19" y="828"/>
                        </a:lnTo>
                        <a:cubicBezTo>
                          <a:pt x="28" y="828"/>
                          <a:pt x="36" y="828"/>
                          <a:pt x="36" y="819"/>
                        </a:cubicBezTo>
                        <a:cubicBezTo>
                          <a:pt x="251" y="516"/>
                          <a:pt x="500" y="257"/>
                          <a:pt x="795" y="34"/>
                        </a:cubicBezTo>
                        <a:cubicBezTo>
                          <a:pt x="804" y="34"/>
                          <a:pt x="804" y="16"/>
                          <a:pt x="795" y="7"/>
                        </a:cubicBezTo>
                        <a:cubicBezTo>
                          <a:pt x="795" y="3"/>
                          <a:pt x="790" y="0"/>
                          <a:pt x="7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9528;p40">
                    <a:extLst>
                      <a:ext uri="{FF2B5EF4-FFF2-40B4-BE49-F238E27FC236}">
                        <a16:creationId xmlns:a16="http://schemas.microsoft.com/office/drawing/2014/main" id="{E7C6D4F8-DFEF-B791-64FB-B5494F476AA9}"/>
                      </a:ext>
                    </a:extLst>
                  </p:cNvPr>
                  <p:cNvSpPr/>
                  <p:nvPr/>
                </p:nvSpPr>
                <p:spPr>
                  <a:xfrm>
                    <a:off x="8476025" y="305575"/>
                    <a:ext cx="51273" cy="51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" h="969" extrusionOk="0">
                        <a:moveTo>
                          <a:pt x="942" y="1"/>
                        </a:moveTo>
                        <a:cubicBezTo>
                          <a:pt x="939" y="1"/>
                          <a:pt x="937" y="2"/>
                          <a:pt x="937" y="5"/>
                        </a:cubicBezTo>
                        <a:cubicBezTo>
                          <a:pt x="598" y="290"/>
                          <a:pt x="286" y="602"/>
                          <a:pt x="0" y="941"/>
                        </a:cubicBezTo>
                        <a:cubicBezTo>
                          <a:pt x="0" y="950"/>
                          <a:pt x="0" y="959"/>
                          <a:pt x="9" y="968"/>
                        </a:cubicBezTo>
                        <a:lnTo>
                          <a:pt x="18" y="968"/>
                        </a:lnTo>
                        <a:cubicBezTo>
                          <a:pt x="27" y="968"/>
                          <a:pt x="27" y="968"/>
                          <a:pt x="36" y="959"/>
                        </a:cubicBezTo>
                        <a:cubicBezTo>
                          <a:pt x="313" y="629"/>
                          <a:pt x="625" y="317"/>
                          <a:pt x="955" y="32"/>
                        </a:cubicBezTo>
                        <a:cubicBezTo>
                          <a:pt x="964" y="32"/>
                          <a:pt x="964" y="14"/>
                          <a:pt x="964" y="5"/>
                        </a:cubicBezTo>
                        <a:cubicBezTo>
                          <a:pt x="958" y="5"/>
                          <a:pt x="948" y="1"/>
                          <a:pt x="94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9529;p40">
                    <a:extLst>
                      <a:ext uri="{FF2B5EF4-FFF2-40B4-BE49-F238E27FC236}">
                        <a16:creationId xmlns:a16="http://schemas.microsoft.com/office/drawing/2014/main" id="{B726786B-2117-64DC-27B0-6AEF58D2729B}"/>
                      </a:ext>
                    </a:extLst>
                  </p:cNvPr>
                  <p:cNvSpPr/>
                  <p:nvPr/>
                </p:nvSpPr>
                <p:spPr>
                  <a:xfrm>
                    <a:off x="8493098" y="304512"/>
                    <a:ext cx="66006" cy="61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1" h="1158" extrusionOk="0">
                        <a:moveTo>
                          <a:pt x="1218" y="0"/>
                        </a:moveTo>
                        <a:cubicBezTo>
                          <a:pt x="1214" y="0"/>
                          <a:pt x="1209" y="2"/>
                          <a:pt x="1205" y="7"/>
                        </a:cubicBezTo>
                        <a:cubicBezTo>
                          <a:pt x="786" y="355"/>
                          <a:pt x="384" y="730"/>
                          <a:pt x="1" y="1122"/>
                        </a:cubicBezTo>
                        <a:cubicBezTo>
                          <a:pt x="1" y="1131"/>
                          <a:pt x="1" y="1149"/>
                          <a:pt x="10" y="1149"/>
                        </a:cubicBezTo>
                        <a:cubicBezTo>
                          <a:pt x="10" y="1158"/>
                          <a:pt x="10" y="1158"/>
                          <a:pt x="18" y="1158"/>
                        </a:cubicBezTo>
                        <a:cubicBezTo>
                          <a:pt x="27" y="1158"/>
                          <a:pt x="27" y="1158"/>
                          <a:pt x="27" y="1149"/>
                        </a:cubicBezTo>
                        <a:cubicBezTo>
                          <a:pt x="402" y="756"/>
                          <a:pt x="812" y="382"/>
                          <a:pt x="1232" y="34"/>
                        </a:cubicBezTo>
                        <a:cubicBezTo>
                          <a:pt x="1241" y="25"/>
                          <a:pt x="1241" y="16"/>
                          <a:pt x="1232" y="7"/>
                        </a:cubicBezTo>
                        <a:cubicBezTo>
                          <a:pt x="1227" y="2"/>
                          <a:pt x="1223" y="0"/>
                          <a:pt x="121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9530;p40">
                    <a:extLst>
                      <a:ext uri="{FF2B5EF4-FFF2-40B4-BE49-F238E27FC236}">
                        <a16:creationId xmlns:a16="http://schemas.microsoft.com/office/drawing/2014/main" id="{C8488E8D-57D7-44C4-96F7-7DE706B5C6F0}"/>
                      </a:ext>
                    </a:extLst>
                  </p:cNvPr>
                  <p:cNvSpPr/>
                  <p:nvPr/>
                </p:nvSpPr>
                <p:spPr>
                  <a:xfrm>
                    <a:off x="8504959" y="315416"/>
                    <a:ext cx="72175" cy="6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1301" extrusionOk="0">
                        <a:moveTo>
                          <a:pt x="1334" y="0"/>
                        </a:moveTo>
                        <a:cubicBezTo>
                          <a:pt x="1330" y="0"/>
                          <a:pt x="1325" y="3"/>
                          <a:pt x="1321" y="7"/>
                        </a:cubicBezTo>
                        <a:cubicBezTo>
                          <a:pt x="857" y="391"/>
                          <a:pt x="411" y="810"/>
                          <a:pt x="10" y="1265"/>
                        </a:cubicBezTo>
                        <a:cubicBezTo>
                          <a:pt x="1" y="1274"/>
                          <a:pt x="1" y="1283"/>
                          <a:pt x="10" y="1292"/>
                        </a:cubicBezTo>
                        <a:cubicBezTo>
                          <a:pt x="10" y="1292"/>
                          <a:pt x="18" y="1301"/>
                          <a:pt x="18" y="1301"/>
                        </a:cubicBezTo>
                        <a:cubicBezTo>
                          <a:pt x="27" y="1301"/>
                          <a:pt x="27" y="1292"/>
                          <a:pt x="36" y="1292"/>
                        </a:cubicBezTo>
                        <a:cubicBezTo>
                          <a:pt x="438" y="837"/>
                          <a:pt x="875" y="417"/>
                          <a:pt x="1348" y="34"/>
                        </a:cubicBezTo>
                        <a:cubicBezTo>
                          <a:pt x="1357" y="25"/>
                          <a:pt x="1357" y="16"/>
                          <a:pt x="1348" y="7"/>
                        </a:cubicBezTo>
                        <a:cubicBezTo>
                          <a:pt x="1343" y="3"/>
                          <a:pt x="1339" y="0"/>
                          <a:pt x="13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9531;p40">
                    <a:extLst>
                      <a:ext uri="{FF2B5EF4-FFF2-40B4-BE49-F238E27FC236}">
                        <a16:creationId xmlns:a16="http://schemas.microsoft.com/office/drawing/2014/main" id="{7EE494CB-2F62-92AB-8D15-901D60E229BC}"/>
                      </a:ext>
                    </a:extLst>
                  </p:cNvPr>
                  <p:cNvSpPr/>
                  <p:nvPr/>
                </p:nvSpPr>
                <p:spPr>
                  <a:xfrm>
                    <a:off x="8528680" y="310203"/>
                    <a:ext cx="79303" cy="7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1" h="1497" extrusionOk="0">
                        <a:moveTo>
                          <a:pt x="1474" y="0"/>
                        </a:moveTo>
                        <a:cubicBezTo>
                          <a:pt x="1468" y="0"/>
                          <a:pt x="1464" y="3"/>
                          <a:pt x="1464" y="7"/>
                        </a:cubicBezTo>
                        <a:cubicBezTo>
                          <a:pt x="937" y="453"/>
                          <a:pt x="456" y="944"/>
                          <a:pt x="1" y="1470"/>
                        </a:cubicBezTo>
                        <a:cubicBezTo>
                          <a:pt x="1" y="1470"/>
                          <a:pt x="1" y="1488"/>
                          <a:pt x="10" y="1497"/>
                        </a:cubicBezTo>
                        <a:lnTo>
                          <a:pt x="19" y="1497"/>
                        </a:lnTo>
                        <a:cubicBezTo>
                          <a:pt x="27" y="1497"/>
                          <a:pt x="27" y="1497"/>
                          <a:pt x="36" y="1488"/>
                        </a:cubicBezTo>
                        <a:cubicBezTo>
                          <a:pt x="482" y="970"/>
                          <a:pt x="964" y="480"/>
                          <a:pt x="1482" y="34"/>
                        </a:cubicBezTo>
                        <a:cubicBezTo>
                          <a:pt x="1491" y="25"/>
                          <a:pt x="1491" y="16"/>
                          <a:pt x="1491" y="7"/>
                        </a:cubicBezTo>
                        <a:cubicBezTo>
                          <a:pt x="1486" y="3"/>
                          <a:pt x="1479" y="0"/>
                          <a:pt x="14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9532;p40">
                    <a:extLst>
                      <a:ext uri="{FF2B5EF4-FFF2-40B4-BE49-F238E27FC236}">
                        <a16:creationId xmlns:a16="http://schemas.microsoft.com/office/drawing/2014/main" id="{E38497A9-4236-3360-152E-C5FE777B34E8}"/>
                      </a:ext>
                    </a:extLst>
                  </p:cNvPr>
                  <p:cNvSpPr/>
                  <p:nvPr/>
                </p:nvSpPr>
                <p:spPr>
                  <a:xfrm>
                    <a:off x="8543892" y="308182"/>
                    <a:ext cx="90206" cy="88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669" extrusionOk="0">
                        <a:moveTo>
                          <a:pt x="1659" y="0"/>
                        </a:moveTo>
                        <a:cubicBezTo>
                          <a:pt x="1089" y="518"/>
                          <a:pt x="535" y="1071"/>
                          <a:pt x="9" y="1642"/>
                        </a:cubicBezTo>
                        <a:cubicBezTo>
                          <a:pt x="0" y="1651"/>
                          <a:pt x="0" y="1660"/>
                          <a:pt x="9" y="1669"/>
                        </a:cubicBezTo>
                        <a:lnTo>
                          <a:pt x="36" y="1669"/>
                        </a:lnTo>
                        <a:cubicBezTo>
                          <a:pt x="562" y="1098"/>
                          <a:pt x="1115" y="545"/>
                          <a:pt x="1686" y="27"/>
                        </a:cubicBezTo>
                        <a:cubicBezTo>
                          <a:pt x="1695" y="27"/>
                          <a:pt x="1695" y="9"/>
                          <a:pt x="16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9533;p40">
                    <a:extLst>
                      <a:ext uri="{FF2B5EF4-FFF2-40B4-BE49-F238E27FC236}">
                        <a16:creationId xmlns:a16="http://schemas.microsoft.com/office/drawing/2014/main" id="{1BA504A4-FECF-3B47-0475-BCDD3C74C390}"/>
                      </a:ext>
                    </a:extLst>
                  </p:cNvPr>
                  <p:cNvSpPr/>
                  <p:nvPr/>
                </p:nvSpPr>
                <p:spPr>
                  <a:xfrm>
                    <a:off x="8562401" y="309724"/>
                    <a:ext cx="100631" cy="948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1783" extrusionOk="0">
                        <a:moveTo>
                          <a:pt x="1869" y="0"/>
                        </a:moveTo>
                        <a:cubicBezTo>
                          <a:pt x="1865" y="0"/>
                          <a:pt x="1860" y="3"/>
                          <a:pt x="1856" y="7"/>
                        </a:cubicBezTo>
                        <a:lnTo>
                          <a:pt x="9" y="1756"/>
                        </a:lnTo>
                        <a:cubicBezTo>
                          <a:pt x="0" y="1756"/>
                          <a:pt x="0" y="1773"/>
                          <a:pt x="9" y="1782"/>
                        </a:cubicBezTo>
                        <a:lnTo>
                          <a:pt x="36" y="1782"/>
                        </a:lnTo>
                        <a:lnTo>
                          <a:pt x="1882" y="34"/>
                        </a:lnTo>
                        <a:cubicBezTo>
                          <a:pt x="1891" y="25"/>
                          <a:pt x="1891" y="16"/>
                          <a:pt x="1882" y="7"/>
                        </a:cubicBezTo>
                        <a:cubicBezTo>
                          <a:pt x="1878" y="3"/>
                          <a:pt x="1874" y="0"/>
                          <a:pt x="186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9534;p40">
                    <a:extLst>
                      <a:ext uri="{FF2B5EF4-FFF2-40B4-BE49-F238E27FC236}">
                        <a16:creationId xmlns:a16="http://schemas.microsoft.com/office/drawing/2014/main" id="{155F1BC8-7606-1784-9F11-596447D1B96A}"/>
                      </a:ext>
                    </a:extLst>
                  </p:cNvPr>
                  <p:cNvSpPr/>
                  <p:nvPr/>
                </p:nvSpPr>
                <p:spPr>
                  <a:xfrm>
                    <a:off x="8589420" y="300682"/>
                    <a:ext cx="117278" cy="108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5" h="2033" extrusionOk="0">
                        <a:moveTo>
                          <a:pt x="2182" y="1"/>
                        </a:moveTo>
                        <a:cubicBezTo>
                          <a:pt x="2177" y="1"/>
                          <a:pt x="2173" y="3"/>
                          <a:pt x="2168" y="8"/>
                        </a:cubicBezTo>
                        <a:cubicBezTo>
                          <a:pt x="1410" y="623"/>
                          <a:pt x="688" y="1301"/>
                          <a:pt x="1" y="2006"/>
                        </a:cubicBezTo>
                        <a:cubicBezTo>
                          <a:pt x="1" y="2006"/>
                          <a:pt x="1" y="2024"/>
                          <a:pt x="1" y="2024"/>
                        </a:cubicBezTo>
                        <a:cubicBezTo>
                          <a:pt x="10" y="2033"/>
                          <a:pt x="10" y="2033"/>
                          <a:pt x="18" y="2033"/>
                        </a:cubicBezTo>
                        <a:cubicBezTo>
                          <a:pt x="18" y="2033"/>
                          <a:pt x="27" y="2033"/>
                          <a:pt x="27" y="2024"/>
                        </a:cubicBezTo>
                        <a:cubicBezTo>
                          <a:pt x="705" y="1328"/>
                          <a:pt x="1437" y="650"/>
                          <a:pt x="2195" y="34"/>
                        </a:cubicBezTo>
                        <a:cubicBezTo>
                          <a:pt x="2204" y="25"/>
                          <a:pt x="2204" y="16"/>
                          <a:pt x="2195" y="8"/>
                        </a:cubicBezTo>
                        <a:cubicBezTo>
                          <a:pt x="2191" y="3"/>
                          <a:pt x="2186" y="1"/>
                          <a:pt x="21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9535;p40">
                    <a:extLst>
                      <a:ext uri="{FF2B5EF4-FFF2-40B4-BE49-F238E27FC236}">
                        <a16:creationId xmlns:a16="http://schemas.microsoft.com/office/drawing/2014/main" id="{605AEC22-951F-15B3-C833-76A611877857}"/>
                      </a:ext>
                    </a:extLst>
                  </p:cNvPr>
                  <p:cNvSpPr/>
                  <p:nvPr/>
                </p:nvSpPr>
                <p:spPr>
                  <a:xfrm>
                    <a:off x="8617876" y="294991"/>
                    <a:ext cx="117278" cy="111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5" h="2087" extrusionOk="0">
                        <a:moveTo>
                          <a:pt x="2191" y="1"/>
                        </a:moveTo>
                        <a:cubicBezTo>
                          <a:pt x="2187" y="1"/>
                          <a:pt x="2182" y="3"/>
                          <a:pt x="2178" y="8"/>
                        </a:cubicBezTo>
                        <a:lnTo>
                          <a:pt x="10" y="2050"/>
                        </a:lnTo>
                        <a:cubicBezTo>
                          <a:pt x="1" y="2059"/>
                          <a:pt x="1" y="2068"/>
                          <a:pt x="10" y="2077"/>
                        </a:cubicBezTo>
                        <a:cubicBezTo>
                          <a:pt x="10" y="2077"/>
                          <a:pt x="19" y="2086"/>
                          <a:pt x="19" y="2086"/>
                        </a:cubicBezTo>
                        <a:cubicBezTo>
                          <a:pt x="28" y="2086"/>
                          <a:pt x="28" y="2077"/>
                          <a:pt x="37" y="2077"/>
                        </a:cubicBezTo>
                        <a:lnTo>
                          <a:pt x="2204" y="34"/>
                        </a:lnTo>
                        <a:cubicBezTo>
                          <a:pt x="2204" y="25"/>
                          <a:pt x="2204" y="16"/>
                          <a:pt x="2204" y="8"/>
                        </a:cubicBezTo>
                        <a:cubicBezTo>
                          <a:pt x="2200" y="3"/>
                          <a:pt x="2195" y="1"/>
                          <a:pt x="21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9536;p40">
                    <a:extLst>
                      <a:ext uri="{FF2B5EF4-FFF2-40B4-BE49-F238E27FC236}">
                        <a16:creationId xmlns:a16="http://schemas.microsoft.com/office/drawing/2014/main" id="{58DE28FE-2C41-5D45-B686-A643D428E12C}"/>
                      </a:ext>
                    </a:extLst>
                  </p:cNvPr>
                  <p:cNvSpPr/>
                  <p:nvPr/>
                </p:nvSpPr>
                <p:spPr>
                  <a:xfrm>
                    <a:off x="8650639" y="288821"/>
                    <a:ext cx="115842" cy="112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8" h="2113" extrusionOk="0">
                        <a:moveTo>
                          <a:pt x="2155" y="1"/>
                        </a:moveTo>
                        <a:cubicBezTo>
                          <a:pt x="2150" y="1"/>
                          <a:pt x="2146" y="3"/>
                          <a:pt x="2141" y="8"/>
                        </a:cubicBezTo>
                        <a:cubicBezTo>
                          <a:pt x="1446" y="703"/>
                          <a:pt x="723" y="1408"/>
                          <a:pt x="0" y="2077"/>
                        </a:cubicBezTo>
                        <a:cubicBezTo>
                          <a:pt x="0" y="2086"/>
                          <a:pt x="0" y="2104"/>
                          <a:pt x="0" y="2104"/>
                        </a:cubicBezTo>
                        <a:cubicBezTo>
                          <a:pt x="9" y="2113"/>
                          <a:pt x="9" y="2113"/>
                          <a:pt x="18" y="2113"/>
                        </a:cubicBezTo>
                        <a:cubicBezTo>
                          <a:pt x="18" y="2113"/>
                          <a:pt x="27" y="2113"/>
                          <a:pt x="27" y="2104"/>
                        </a:cubicBezTo>
                        <a:cubicBezTo>
                          <a:pt x="750" y="1435"/>
                          <a:pt x="1472" y="730"/>
                          <a:pt x="2168" y="34"/>
                        </a:cubicBezTo>
                        <a:cubicBezTo>
                          <a:pt x="2177" y="25"/>
                          <a:pt x="2177" y="16"/>
                          <a:pt x="2168" y="8"/>
                        </a:cubicBezTo>
                        <a:cubicBezTo>
                          <a:pt x="2164" y="3"/>
                          <a:pt x="2159" y="1"/>
                          <a:pt x="2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9537;p40">
                    <a:extLst>
                      <a:ext uri="{FF2B5EF4-FFF2-40B4-BE49-F238E27FC236}">
                        <a16:creationId xmlns:a16="http://schemas.microsoft.com/office/drawing/2014/main" id="{A386C7C1-1E99-B02C-B34F-06C5076C3FE6}"/>
                      </a:ext>
                    </a:extLst>
                  </p:cNvPr>
                  <p:cNvSpPr/>
                  <p:nvPr/>
                </p:nvSpPr>
                <p:spPr>
                  <a:xfrm>
                    <a:off x="8677180" y="329192"/>
                    <a:ext cx="78345" cy="73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3" h="1381" extrusionOk="0">
                        <a:moveTo>
                          <a:pt x="1456" y="0"/>
                        </a:moveTo>
                        <a:cubicBezTo>
                          <a:pt x="1451" y="0"/>
                          <a:pt x="1446" y="2"/>
                          <a:pt x="1446" y="7"/>
                        </a:cubicBezTo>
                        <a:lnTo>
                          <a:pt x="10" y="1345"/>
                        </a:lnTo>
                        <a:cubicBezTo>
                          <a:pt x="1" y="1354"/>
                          <a:pt x="1" y="1363"/>
                          <a:pt x="10" y="1372"/>
                        </a:cubicBezTo>
                        <a:cubicBezTo>
                          <a:pt x="10" y="1372"/>
                          <a:pt x="10" y="1381"/>
                          <a:pt x="19" y="1381"/>
                        </a:cubicBezTo>
                        <a:cubicBezTo>
                          <a:pt x="28" y="1381"/>
                          <a:pt x="28" y="1372"/>
                          <a:pt x="28" y="1372"/>
                        </a:cubicBezTo>
                        <a:lnTo>
                          <a:pt x="1464" y="34"/>
                        </a:lnTo>
                        <a:cubicBezTo>
                          <a:pt x="1473" y="25"/>
                          <a:pt x="1473" y="16"/>
                          <a:pt x="1473" y="7"/>
                        </a:cubicBezTo>
                        <a:cubicBezTo>
                          <a:pt x="1468" y="2"/>
                          <a:pt x="1462" y="0"/>
                          <a:pt x="14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9538;p40">
                    <a:extLst>
                      <a:ext uri="{FF2B5EF4-FFF2-40B4-BE49-F238E27FC236}">
                        <a16:creationId xmlns:a16="http://schemas.microsoft.com/office/drawing/2014/main" id="{AEC8C48A-F131-91C2-7DC7-38F1A2A26C26}"/>
                      </a:ext>
                    </a:extLst>
                  </p:cNvPr>
                  <p:cNvSpPr/>
                  <p:nvPr/>
                </p:nvSpPr>
                <p:spPr>
                  <a:xfrm>
                    <a:off x="8702816" y="371425"/>
                    <a:ext cx="28987" cy="2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" h="453" extrusionOk="0">
                        <a:moveTo>
                          <a:pt x="532" y="0"/>
                        </a:moveTo>
                        <a:cubicBezTo>
                          <a:pt x="527" y="0"/>
                          <a:pt x="523" y="2"/>
                          <a:pt x="518" y="7"/>
                        </a:cubicBezTo>
                        <a:lnTo>
                          <a:pt x="10" y="417"/>
                        </a:lnTo>
                        <a:cubicBezTo>
                          <a:pt x="1" y="426"/>
                          <a:pt x="1" y="435"/>
                          <a:pt x="1" y="444"/>
                        </a:cubicBezTo>
                        <a:cubicBezTo>
                          <a:pt x="10" y="453"/>
                          <a:pt x="10" y="453"/>
                          <a:pt x="19" y="453"/>
                        </a:cubicBezTo>
                        <a:cubicBezTo>
                          <a:pt x="19" y="453"/>
                          <a:pt x="27" y="453"/>
                          <a:pt x="27" y="444"/>
                        </a:cubicBezTo>
                        <a:lnTo>
                          <a:pt x="536" y="34"/>
                        </a:lnTo>
                        <a:cubicBezTo>
                          <a:pt x="545" y="34"/>
                          <a:pt x="545" y="16"/>
                          <a:pt x="545" y="7"/>
                        </a:cubicBezTo>
                        <a:cubicBezTo>
                          <a:pt x="540" y="2"/>
                          <a:pt x="536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9539;p40">
                    <a:extLst>
                      <a:ext uri="{FF2B5EF4-FFF2-40B4-BE49-F238E27FC236}">
                        <a16:creationId xmlns:a16="http://schemas.microsoft.com/office/drawing/2014/main" id="{9955229A-02D1-E34D-DC53-997B1A127EA7}"/>
                      </a:ext>
                    </a:extLst>
                  </p:cNvPr>
                  <p:cNvSpPr/>
                  <p:nvPr/>
                </p:nvSpPr>
                <p:spPr>
                  <a:xfrm>
                    <a:off x="8553359" y="350468"/>
                    <a:ext cx="375397" cy="36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8" h="6807" extrusionOk="0">
                        <a:moveTo>
                          <a:pt x="4600" y="0"/>
                        </a:moveTo>
                        <a:cubicBezTo>
                          <a:pt x="4550" y="0"/>
                          <a:pt x="4498" y="3"/>
                          <a:pt x="4443" y="8"/>
                        </a:cubicBezTo>
                        <a:cubicBezTo>
                          <a:pt x="3640" y="80"/>
                          <a:pt x="2873" y="419"/>
                          <a:pt x="2231" y="909"/>
                        </a:cubicBezTo>
                        <a:cubicBezTo>
                          <a:pt x="1597" y="1400"/>
                          <a:pt x="1071" y="2033"/>
                          <a:pt x="670" y="2729"/>
                        </a:cubicBezTo>
                        <a:cubicBezTo>
                          <a:pt x="313" y="3327"/>
                          <a:pt x="36" y="3978"/>
                          <a:pt x="18" y="4674"/>
                        </a:cubicBezTo>
                        <a:cubicBezTo>
                          <a:pt x="1" y="5361"/>
                          <a:pt x="277" y="6083"/>
                          <a:pt x="848" y="6467"/>
                        </a:cubicBezTo>
                        <a:cubicBezTo>
                          <a:pt x="1202" y="6715"/>
                          <a:pt x="1631" y="6807"/>
                          <a:pt x="2069" y="6807"/>
                        </a:cubicBezTo>
                        <a:cubicBezTo>
                          <a:pt x="2293" y="6807"/>
                          <a:pt x="2519" y="6783"/>
                          <a:pt x="2739" y="6744"/>
                        </a:cubicBezTo>
                        <a:cubicBezTo>
                          <a:pt x="4443" y="6431"/>
                          <a:pt x="5951" y="5209"/>
                          <a:pt x="6620" y="3612"/>
                        </a:cubicBezTo>
                        <a:cubicBezTo>
                          <a:pt x="6923" y="2881"/>
                          <a:pt x="7057" y="2069"/>
                          <a:pt x="6914" y="1293"/>
                        </a:cubicBezTo>
                        <a:cubicBezTo>
                          <a:pt x="6843" y="945"/>
                          <a:pt x="6691" y="561"/>
                          <a:pt x="6352" y="428"/>
                        </a:cubicBezTo>
                        <a:cubicBezTo>
                          <a:pt x="6049" y="303"/>
                          <a:pt x="5701" y="338"/>
                          <a:pt x="5389" y="205"/>
                        </a:cubicBezTo>
                        <a:cubicBezTo>
                          <a:pt x="5116" y="83"/>
                          <a:pt x="4888" y="0"/>
                          <a:pt x="46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9540;p40">
                    <a:extLst>
                      <a:ext uri="{FF2B5EF4-FFF2-40B4-BE49-F238E27FC236}">
                        <a16:creationId xmlns:a16="http://schemas.microsoft.com/office/drawing/2014/main" id="{098F79D7-AE13-2A82-C785-CF0154173A2A}"/>
                      </a:ext>
                    </a:extLst>
                  </p:cNvPr>
                  <p:cNvSpPr/>
                  <p:nvPr/>
                </p:nvSpPr>
                <p:spPr>
                  <a:xfrm>
                    <a:off x="8543413" y="350255"/>
                    <a:ext cx="417096" cy="3684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2" h="6927" extrusionOk="0">
                        <a:moveTo>
                          <a:pt x="4781" y="1"/>
                        </a:moveTo>
                        <a:cubicBezTo>
                          <a:pt x="4731" y="1"/>
                          <a:pt x="4681" y="4"/>
                          <a:pt x="4631" y="12"/>
                        </a:cubicBezTo>
                        <a:lnTo>
                          <a:pt x="4631" y="12"/>
                        </a:lnTo>
                        <a:cubicBezTo>
                          <a:pt x="4680" y="5"/>
                          <a:pt x="4729" y="1"/>
                          <a:pt x="4777" y="1"/>
                        </a:cubicBezTo>
                        <a:cubicBezTo>
                          <a:pt x="5180" y="1"/>
                          <a:pt x="5542" y="243"/>
                          <a:pt x="5933" y="307"/>
                        </a:cubicBezTo>
                        <a:cubicBezTo>
                          <a:pt x="6816" y="369"/>
                          <a:pt x="7048" y="788"/>
                          <a:pt x="7119" y="1618"/>
                        </a:cubicBezTo>
                        <a:cubicBezTo>
                          <a:pt x="7271" y="4098"/>
                          <a:pt x="5130" y="6310"/>
                          <a:pt x="2748" y="6658"/>
                        </a:cubicBezTo>
                        <a:cubicBezTo>
                          <a:pt x="2575" y="6688"/>
                          <a:pt x="2407" y="6703"/>
                          <a:pt x="2247" y="6703"/>
                        </a:cubicBezTo>
                        <a:cubicBezTo>
                          <a:pt x="1027" y="6703"/>
                          <a:pt x="208" y="5857"/>
                          <a:pt x="295" y="4508"/>
                        </a:cubicBezTo>
                        <a:cubicBezTo>
                          <a:pt x="321" y="4071"/>
                          <a:pt x="464" y="3643"/>
                          <a:pt x="643" y="3242"/>
                        </a:cubicBezTo>
                        <a:cubicBezTo>
                          <a:pt x="1383" y="1645"/>
                          <a:pt x="2801" y="182"/>
                          <a:pt x="4630" y="12"/>
                        </a:cubicBezTo>
                        <a:lnTo>
                          <a:pt x="4630" y="12"/>
                        </a:lnTo>
                        <a:cubicBezTo>
                          <a:pt x="3738" y="93"/>
                          <a:pt x="2891" y="503"/>
                          <a:pt x="2204" y="1074"/>
                        </a:cubicBezTo>
                        <a:cubicBezTo>
                          <a:pt x="1214" y="1939"/>
                          <a:pt x="321" y="3161"/>
                          <a:pt x="143" y="4491"/>
                        </a:cubicBezTo>
                        <a:cubicBezTo>
                          <a:pt x="0" y="5966"/>
                          <a:pt x="923" y="6927"/>
                          <a:pt x="2265" y="6927"/>
                        </a:cubicBezTo>
                        <a:cubicBezTo>
                          <a:pt x="2431" y="6927"/>
                          <a:pt x="2605" y="6912"/>
                          <a:pt x="2784" y="6881"/>
                        </a:cubicBezTo>
                        <a:cubicBezTo>
                          <a:pt x="5460" y="6507"/>
                          <a:pt x="7842" y="3661"/>
                          <a:pt x="7021" y="958"/>
                        </a:cubicBezTo>
                        <a:cubicBezTo>
                          <a:pt x="6834" y="440"/>
                          <a:pt x="6423" y="351"/>
                          <a:pt x="5933" y="298"/>
                        </a:cubicBezTo>
                        <a:cubicBezTo>
                          <a:pt x="5544" y="234"/>
                          <a:pt x="5183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9541;p40">
                    <a:extLst>
                      <a:ext uri="{FF2B5EF4-FFF2-40B4-BE49-F238E27FC236}">
                        <a16:creationId xmlns:a16="http://schemas.microsoft.com/office/drawing/2014/main" id="{4ABEE2D2-A280-470B-F3A5-E2828D8E045F}"/>
                      </a:ext>
                    </a:extLst>
                  </p:cNvPr>
                  <p:cNvSpPr/>
                  <p:nvPr/>
                </p:nvSpPr>
                <p:spPr>
                  <a:xfrm>
                    <a:off x="8588942" y="472805"/>
                    <a:ext cx="325082" cy="180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2" h="3388" extrusionOk="0">
                        <a:moveTo>
                          <a:pt x="6112" y="1"/>
                        </a:moveTo>
                        <a:lnTo>
                          <a:pt x="6112" y="1"/>
                        </a:lnTo>
                        <a:cubicBezTo>
                          <a:pt x="5826" y="590"/>
                          <a:pt x="5407" y="1098"/>
                          <a:pt x="4934" y="1535"/>
                        </a:cubicBezTo>
                        <a:cubicBezTo>
                          <a:pt x="4452" y="1964"/>
                          <a:pt x="3908" y="2320"/>
                          <a:pt x="3328" y="2615"/>
                        </a:cubicBezTo>
                        <a:cubicBezTo>
                          <a:pt x="2766" y="2900"/>
                          <a:pt x="2160" y="3177"/>
                          <a:pt x="1526" y="3221"/>
                        </a:cubicBezTo>
                        <a:cubicBezTo>
                          <a:pt x="1493" y="3223"/>
                          <a:pt x="1460" y="3224"/>
                          <a:pt x="1427" y="3224"/>
                        </a:cubicBezTo>
                        <a:cubicBezTo>
                          <a:pt x="829" y="3224"/>
                          <a:pt x="187" y="2920"/>
                          <a:pt x="1" y="2320"/>
                        </a:cubicBezTo>
                        <a:lnTo>
                          <a:pt x="1" y="2320"/>
                        </a:lnTo>
                        <a:cubicBezTo>
                          <a:pt x="72" y="2829"/>
                          <a:pt x="545" y="3195"/>
                          <a:pt x="1018" y="3328"/>
                        </a:cubicBezTo>
                        <a:cubicBezTo>
                          <a:pt x="1173" y="3369"/>
                          <a:pt x="1337" y="3387"/>
                          <a:pt x="1506" y="3387"/>
                        </a:cubicBezTo>
                        <a:cubicBezTo>
                          <a:pt x="2734" y="3387"/>
                          <a:pt x="4274" y="2420"/>
                          <a:pt x="5050" y="1660"/>
                        </a:cubicBezTo>
                        <a:cubicBezTo>
                          <a:pt x="5523" y="1196"/>
                          <a:pt x="5906" y="625"/>
                          <a:pt x="611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9542;p40">
                    <a:extLst>
                      <a:ext uri="{FF2B5EF4-FFF2-40B4-BE49-F238E27FC236}">
                        <a16:creationId xmlns:a16="http://schemas.microsoft.com/office/drawing/2014/main" id="{8604FE0D-03EB-08F2-E2D3-97DA55D8D800}"/>
                      </a:ext>
                    </a:extLst>
                  </p:cNvPr>
                  <p:cNvSpPr/>
                  <p:nvPr/>
                </p:nvSpPr>
                <p:spPr>
                  <a:xfrm>
                    <a:off x="8634151" y="364723"/>
                    <a:ext cx="215356" cy="2777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9" h="5222" extrusionOk="0">
                        <a:moveTo>
                          <a:pt x="3920" y="1"/>
                        </a:moveTo>
                        <a:cubicBezTo>
                          <a:pt x="3433" y="1"/>
                          <a:pt x="2436" y="1095"/>
                          <a:pt x="2193" y="1355"/>
                        </a:cubicBezTo>
                        <a:cubicBezTo>
                          <a:pt x="1613" y="1953"/>
                          <a:pt x="1122" y="2622"/>
                          <a:pt x="721" y="3353"/>
                        </a:cubicBezTo>
                        <a:cubicBezTo>
                          <a:pt x="507" y="3755"/>
                          <a:pt x="319" y="4174"/>
                          <a:pt x="159" y="4602"/>
                        </a:cubicBezTo>
                        <a:cubicBezTo>
                          <a:pt x="114" y="4736"/>
                          <a:pt x="70" y="4861"/>
                          <a:pt x="34" y="4986"/>
                        </a:cubicBezTo>
                        <a:cubicBezTo>
                          <a:pt x="1" y="5119"/>
                          <a:pt x="106" y="5222"/>
                          <a:pt x="217" y="5222"/>
                        </a:cubicBezTo>
                        <a:cubicBezTo>
                          <a:pt x="255" y="5222"/>
                          <a:pt x="294" y="5209"/>
                          <a:pt x="328" y="5182"/>
                        </a:cubicBezTo>
                        <a:cubicBezTo>
                          <a:pt x="328" y="5173"/>
                          <a:pt x="337" y="5173"/>
                          <a:pt x="337" y="5173"/>
                        </a:cubicBezTo>
                        <a:cubicBezTo>
                          <a:pt x="774" y="4798"/>
                          <a:pt x="1060" y="4290"/>
                          <a:pt x="1399" y="3835"/>
                        </a:cubicBezTo>
                        <a:cubicBezTo>
                          <a:pt x="1872" y="3211"/>
                          <a:pt x="2443" y="2666"/>
                          <a:pt x="2951" y="2078"/>
                        </a:cubicBezTo>
                        <a:cubicBezTo>
                          <a:pt x="3433" y="1516"/>
                          <a:pt x="3968" y="793"/>
                          <a:pt x="4048" y="35"/>
                        </a:cubicBezTo>
                        <a:cubicBezTo>
                          <a:pt x="4011" y="11"/>
                          <a:pt x="3968" y="1"/>
                          <a:pt x="392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9543;p40">
                    <a:extLst>
                      <a:ext uri="{FF2B5EF4-FFF2-40B4-BE49-F238E27FC236}">
                        <a16:creationId xmlns:a16="http://schemas.microsoft.com/office/drawing/2014/main" id="{5151FE49-3119-B174-2387-1F486BF421FC}"/>
                      </a:ext>
                    </a:extLst>
                  </p:cNvPr>
                  <p:cNvSpPr/>
                  <p:nvPr/>
                </p:nvSpPr>
                <p:spPr>
                  <a:xfrm>
                    <a:off x="8597505" y="446263"/>
                    <a:ext cx="147595" cy="17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3382" extrusionOk="0">
                        <a:moveTo>
                          <a:pt x="2739" y="0"/>
                        </a:moveTo>
                        <a:lnTo>
                          <a:pt x="1526" y="607"/>
                        </a:lnTo>
                        <a:cubicBezTo>
                          <a:pt x="1303" y="723"/>
                          <a:pt x="1071" y="839"/>
                          <a:pt x="866" y="991"/>
                        </a:cubicBezTo>
                        <a:cubicBezTo>
                          <a:pt x="473" y="1276"/>
                          <a:pt x="205" y="1669"/>
                          <a:pt x="107" y="2097"/>
                        </a:cubicBezTo>
                        <a:cubicBezTo>
                          <a:pt x="0" y="2561"/>
                          <a:pt x="116" y="3051"/>
                          <a:pt x="420" y="3373"/>
                        </a:cubicBezTo>
                        <a:cubicBezTo>
                          <a:pt x="420" y="3373"/>
                          <a:pt x="428" y="3381"/>
                          <a:pt x="428" y="3381"/>
                        </a:cubicBezTo>
                        <a:cubicBezTo>
                          <a:pt x="437" y="3381"/>
                          <a:pt x="437" y="3381"/>
                          <a:pt x="446" y="3373"/>
                        </a:cubicBezTo>
                        <a:cubicBezTo>
                          <a:pt x="455" y="3364"/>
                          <a:pt x="455" y="3355"/>
                          <a:pt x="446" y="3346"/>
                        </a:cubicBezTo>
                        <a:cubicBezTo>
                          <a:pt x="152" y="3034"/>
                          <a:pt x="36" y="2552"/>
                          <a:pt x="143" y="2106"/>
                        </a:cubicBezTo>
                        <a:cubicBezTo>
                          <a:pt x="232" y="1686"/>
                          <a:pt x="500" y="1303"/>
                          <a:pt x="883" y="1026"/>
                        </a:cubicBezTo>
                        <a:cubicBezTo>
                          <a:pt x="1089" y="875"/>
                          <a:pt x="1321" y="759"/>
                          <a:pt x="1544" y="643"/>
                        </a:cubicBezTo>
                        <a:lnTo>
                          <a:pt x="2757" y="36"/>
                        </a:lnTo>
                        <a:cubicBezTo>
                          <a:pt x="2766" y="27"/>
                          <a:pt x="2775" y="18"/>
                          <a:pt x="2766" y="9"/>
                        </a:cubicBezTo>
                        <a:cubicBezTo>
                          <a:pt x="2766" y="0"/>
                          <a:pt x="2748" y="0"/>
                          <a:pt x="27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9544;p40">
                    <a:extLst>
                      <a:ext uri="{FF2B5EF4-FFF2-40B4-BE49-F238E27FC236}">
                        <a16:creationId xmlns:a16="http://schemas.microsoft.com/office/drawing/2014/main" id="{F1AF1197-866E-E3D7-A0CD-5073118A4C52}"/>
                      </a:ext>
                    </a:extLst>
                  </p:cNvPr>
                  <p:cNvSpPr/>
                  <p:nvPr/>
                </p:nvSpPr>
                <p:spPr>
                  <a:xfrm>
                    <a:off x="8644469" y="650778"/>
                    <a:ext cx="48932" cy="49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929" extrusionOk="0">
                        <a:moveTo>
                          <a:pt x="857" y="0"/>
                        </a:moveTo>
                        <a:cubicBezTo>
                          <a:pt x="848" y="9"/>
                          <a:pt x="839" y="18"/>
                          <a:pt x="839" y="27"/>
                        </a:cubicBezTo>
                        <a:cubicBezTo>
                          <a:pt x="884" y="330"/>
                          <a:pt x="696" y="660"/>
                          <a:pt x="411" y="776"/>
                        </a:cubicBezTo>
                        <a:cubicBezTo>
                          <a:pt x="348" y="803"/>
                          <a:pt x="286" y="821"/>
                          <a:pt x="223" y="839"/>
                        </a:cubicBezTo>
                        <a:lnTo>
                          <a:pt x="18" y="892"/>
                        </a:lnTo>
                        <a:cubicBezTo>
                          <a:pt x="9" y="901"/>
                          <a:pt x="0" y="910"/>
                          <a:pt x="9" y="919"/>
                        </a:cubicBezTo>
                        <a:cubicBezTo>
                          <a:pt x="9" y="928"/>
                          <a:pt x="18" y="928"/>
                          <a:pt x="27" y="928"/>
                        </a:cubicBezTo>
                        <a:lnTo>
                          <a:pt x="232" y="875"/>
                        </a:lnTo>
                        <a:cubicBezTo>
                          <a:pt x="295" y="857"/>
                          <a:pt x="366" y="839"/>
                          <a:pt x="429" y="812"/>
                        </a:cubicBezTo>
                        <a:cubicBezTo>
                          <a:pt x="723" y="687"/>
                          <a:pt x="919" y="348"/>
                          <a:pt x="875" y="18"/>
                        </a:cubicBezTo>
                        <a:cubicBezTo>
                          <a:pt x="875" y="9"/>
                          <a:pt x="866" y="0"/>
                          <a:pt x="85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9545;p40">
                    <a:extLst>
                      <a:ext uri="{FF2B5EF4-FFF2-40B4-BE49-F238E27FC236}">
                        <a16:creationId xmlns:a16="http://schemas.microsoft.com/office/drawing/2014/main" id="{7C6B7163-70E8-0EBF-5C00-9A52D9858AD0}"/>
                      </a:ext>
                    </a:extLst>
                  </p:cNvPr>
                  <p:cNvSpPr/>
                  <p:nvPr/>
                </p:nvSpPr>
                <p:spPr>
                  <a:xfrm>
                    <a:off x="8613621" y="503815"/>
                    <a:ext cx="32817" cy="3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641" extrusionOk="0">
                        <a:moveTo>
                          <a:pt x="594" y="0"/>
                        </a:moveTo>
                        <a:cubicBezTo>
                          <a:pt x="589" y="0"/>
                          <a:pt x="585" y="2"/>
                          <a:pt x="580" y="7"/>
                        </a:cubicBezTo>
                        <a:lnTo>
                          <a:pt x="1" y="613"/>
                        </a:lnTo>
                        <a:cubicBezTo>
                          <a:pt x="1" y="622"/>
                          <a:pt x="1" y="631"/>
                          <a:pt x="1" y="640"/>
                        </a:cubicBezTo>
                        <a:lnTo>
                          <a:pt x="27" y="640"/>
                        </a:lnTo>
                        <a:lnTo>
                          <a:pt x="607" y="34"/>
                        </a:lnTo>
                        <a:cubicBezTo>
                          <a:pt x="616" y="25"/>
                          <a:pt x="616" y="16"/>
                          <a:pt x="607" y="7"/>
                        </a:cubicBezTo>
                        <a:cubicBezTo>
                          <a:pt x="603" y="2"/>
                          <a:pt x="59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9546;p40">
                    <a:extLst>
                      <a:ext uri="{FF2B5EF4-FFF2-40B4-BE49-F238E27FC236}">
                        <a16:creationId xmlns:a16="http://schemas.microsoft.com/office/drawing/2014/main" id="{91A7EBA9-C5A5-ECF1-F091-C287B9144310}"/>
                      </a:ext>
                    </a:extLst>
                  </p:cNvPr>
                  <p:cNvSpPr/>
                  <p:nvPr/>
                </p:nvSpPr>
                <p:spPr>
                  <a:xfrm>
                    <a:off x="8607451" y="493815"/>
                    <a:ext cx="66484" cy="72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1355" extrusionOk="0">
                        <a:moveTo>
                          <a:pt x="1231" y="1"/>
                        </a:moveTo>
                        <a:cubicBezTo>
                          <a:pt x="1225" y="1"/>
                          <a:pt x="1218" y="3"/>
                          <a:pt x="1214" y="7"/>
                        </a:cubicBezTo>
                        <a:cubicBezTo>
                          <a:pt x="777" y="409"/>
                          <a:pt x="366" y="846"/>
                          <a:pt x="1" y="1319"/>
                        </a:cubicBezTo>
                        <a:cubicBezTo>
                          <a:pt x="1" y="1328"/>
                          <a:pt x="1" y="1346"/>
                          <a:pt x="10" y="1346"/>
                        </a:cubicBezTo>
                        <a:cubicBezTo>
                          <a:pt x="10" y="1354"/>
                          <a:pt x="18" y="1354"/>
                          <a:pt x="18" y="1354"/>
                        </a:cubicBezTo>
                        <a:cubicBezTo>
                          <a:pt x="27" y="1354"/>
                          <a:pt x="27" y="1346"/>
                          <a:pt x="36" y="1346"/>
                        </a:cubicBezTo>
                        <a:cubicBezTo>
                          <a:pt x="393" y="873"/>
                          <a:pt x="803" y="436"/>
                          <a:pt x="1241" y="34"/>
                        </a:cubicBezTo>
                        <a:cubicBezTo>
                          <a:pt x="1250" y="25"/>
                          <a:pt x="1250" y="16"/>
                          <a:pt x="1241" y="7"/>
                        </a:cubicBezTo>
                        <a:cubicBezTo>
                          <a:pt x="1241" y="3"/>
                          <a:pt x="1236" y="1"/>
                          <a:pt x="12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9547;p40">
                    <a:extLst>
                      <a:ext uri="{FF2B5EF4-FFF2-40B4-BE49-F238E27FC236}">
                        <a16:creationId xmlns:a16="http://schemas.microsoft.com/office/drawing/2014/main" id="{8367F045-8208-3666-E134-6F5B59FF4FCD}"/>
                      </a:ext>
                    </a:extLst>
                  </p:cNvPr>
                  <p:cNvSpPr/>
                  <p:nvPr/>
                </p:nvSpPr>
                <p:spPr>
                  <a:xfrm>
                    <a:off x="8604632" y="485624"/>
                    <a:ext cx="91589" cy="102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1919" extrusionOk="0">
                        <a:moveTo>
                          <a:pt x="1713" y="1"/>
                        </a:moveTo>
                        <a:cubicBezTo>
                          <a:pt x="1704" y="1"/>
                          <a:pt x="1695" y="1"/>
                          <a:pt x="1686" y="10"/>
                        </a:cubicBezTo>
                        <a:cubicBezTo>
                          <a:pt x="1106" y="607"/>
                          <a:pt x="544" y="1241"/>
                          <a:pt x="9" y="1883"/>
                        </a:cubicBezTo>
                        <a:cubicBezTo>
                          <a:pt x="0" y="1892"/>
                          <a:pt x="0" y="1910"/>
                          <a:pt x="9" y="1910"/>
                        </a:cubicBezTo>
                        <a:cubicBezTo>
                          <a:pt x="9" y="1919"/>
                          <a:pt x="18" y="1919"/>
                          <a:pt x="18" y="1919"/>
                        </a:cubicBezTo>
                        <a:cubicBezTo>
                          <a:pt x="27" y="1919"/>
                          <a:pt x="36" y="1919"/>
                          <a:pt x="36" y="1910"/>
                        </a:cubicBezTo>
                        <a:cubicBezTo>
                          <a:pt x="571" y="1268"/>
                          <a:pt x="1142" y="634"/>
                          <a:pt x="1713" y="28"/>
                        </a:cubicBezTo>
                        <a:cubicBezTo>
                          <a:pt x="1722" y="28"/>
                          <a:pt x="1722" y="10"/>
                          <a:pt x="171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9548;p40">
                    <a:extLst>
                      <a:ext uri="{FF2B5EF4-FFF2-40B4-BE49-F238E27FC236}">
                        <a16:creationId xmlns:a16="http://schemas.microsoft.com/office/drawing/2014/main" id="{A87F9017-F98F-120A-BE9B-35B82912B4D2}"/>
                      </a:ext>
                    </a:extLst>
                  </p:cNvPr>
                  <p:cNvSpPr/>
                  <p:nvPr/>
                </p:nvSpPr>
                <p:spPr>
                  <a:xfrm>
                    <a:off x="8610802" y="541154"/>
                    <a:ext cx="58879" cy="60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1134" extrusionOk="0">
                        <a:moveTo>
                          <a:pt x="1071" y="1"/>
                        </a:moveTo>
                        <a:cubicBezTo>
                          <a:pt x="696" y="348"/>
                          <a:pt x="339" y="714"/>
                          <a:pt x="0" y="1098"/>
                        </a:cubicBezTo>
                        <a:cubicBezTo>
                          <a:pt x="0" y="1107"/>
                          <a:pt x="0" y="1116"/>
                          <a:pt x="9" y="1125"/>
                        </a:cubicBezTo>
                        <a:cubicBezTo>
                          <a:pt x="9" y="1125"/>
                          <a:pt x="18" y="1134"/>
                          <a:pt x="18" y="1134"/>
                        </a:cubicBezTo>
                        <a:cubicBezTo>
                          <a:pt x="27" y="1134"/>
                          <a:pt x="27" y="1125"/>
                          <a:pt x="36" y="1125"/>
                        </a:cubicBezTo>
                        <a:cubicBezTo>
                          <a:pt x="366" y="741"/>
                          <a:pt x="723" y="375"/>
                          <a:pt x="1097" y="27"/>
                        </a:cubicBezTo>
                        <a:cubicBezTo>
                          <a:pt x="1106" y="27"/>
                          <a:pt x="1106" y="9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9549;p40">
                    <a:extLst>
                      <a:ext uri="{FF2B5EF4-FFF2-40B4-BE49-F238E27FC236}">
                        <a16:creationId xmlns:a16="http://schemas.microsoft.com/office/drawing/2014/main" id="{8C076C28-ED0E-A7A7-70BC-F82BE08E58CB}"/>
                      </a:ext>
                    </a:extLst>
                  </p:cNvPr>
                  <p:cNvSpPr/>
                  <p:nvPr/>
                </p:nvSpPr>
                <p:spPr>
                  <a:xfrm>
                    <a:off x="8616972" y="580674"/>
                    <a:ext cx="35636" cy="33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632" extrusionOk="0">
                        <a:moveTo>
                          <a:pt x="651" y="0"/>
                        </a:moveTo>
                        <a:cubicBezTo>
                          <a:pt x="647" y="0"/>
                          <a:pt x="642" y="2"/>
                          <a:pt x="642" y="7"/>
                        </a:cubicBezTo>
                        <a:cubicBezTo>
                          <a:pt x="419" y="185"/>
                          <a:pt x="205" y="391"/>
                          <a:pt x="9" y="596"/>
                        </a:cubicBezTo>
                        <a:cubicBezTo>
                          <a:pt x="0" y="605"/>
                          <a:pt x="0" y="622"/>
                          <a:pt x="9" y="622"/>
                        </a:cubicBezTo>
                        <a:cubicBezTo>
                          <a:pt x="9" y="631"/>
                          <a:pt x="18" y="631"/>
                          <a:pt x="18" y="631"/>
                        </a:cubicBezTo>
                        <a:cubicBezTo>
                          <a:pt x="27" y="631"/>
                          <a:pt x="27" y="631"/>
                          <a:pt x="36" y="622"/>
                        </a:cubicBezTo>
                        <a:cubicBezTo>
                          <a:pt x="232" y="417"/>
                          <a:pt x="437" y="212"/>
                          <a:pt x="660" y="34"/>
                        </a:cubicBezTo>
                        <a:cubicBezTo>
                          <a:pt x="669" y="25"/>
                          <a:pt x="669" y="16"/>
                          <a:pt x="660" y="7"/>
                        </a:cubicBezTo>
                        <a:cubicBezTo>
                          <a:pt x="660" y="2"/>
                          <a:pt x="656" y="0"/>
                          <a:pt x="6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9550;p40">
                    <a:extLst>
                      <a:ext uri="{FF2B5EF4-FFF2-40B4-BE49-F238E27FC236}">
                        <a16:creationId xmlns:a16="http://schemas.microsoft.com/office/drawing/2014/main" id="{236592BC-E203-475C-7B24-D5C01877823B}"/>
                      </a:ext>
                    </a:extLst>
                  </p:cNvPr>
                  <p:cNvSpPr/>
                  <p:nvPr/>
                </p:nvSpPr>
                <p:spPr>
                  <a:xfrm>
                    <a:off x="8620269" y="605354"/>
                    <a:ext cx="24254" cy="23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36" extrusionOk="0">
                        <a:moveTo>
                          <a:pt x="433" y="0"/>
                        </a:moveTo>
                        <a:cubicBezTo>
                          <a:pt x="429" y="0"/>
                          <a:pt x="424" y="2"/>
                          <a:pt x="420" y="7"/>
                        </a:cubicBezTo>
                        <a:cubicBezTo>
                          <a:pt x="268" y="123"/>
                          <a:pt x="125" y="257"/>
                          <a:pt x="0" y="399"/>
                        </a:cubicBezTo>
                        <a:cubicBezTo>
                          <a:pt x="0" y="408"/>
                          <a:pt x="0" y="417"/>
                          <a:pt x="9" y="426"/>
                        </a:cubicBezTo>
                        <a:cubicBezTo>
                          <a:pt x="9" y="435"/>
                          <a:pt x="9" y="435"/>
                          <a:pt x="18" y="435"/>
                        </a:cubicBezTo>
                        <a:cubicBezTo>
                          <a:pt x="18" y="435"/>
                          <a:pt x="27" y="426"/>
                          <a:pt x="27" y="426"/>
                        </a:cubicBezTo>
                        <a:cubicBezTo>
                          <a:pt x="152" y="283"/>
                          <a:pt x="295" y="150"/>
                          <a:pt x="447" y="34"/>
                        </a:cubicBezTo>
                        <a:cubicBezTo>
                          <a:pt x="447" y="25"/>
                          <a:pt x="455" y="16"/>
                          <a:pt x="447" y="7"/>
                        </a:cubicBezTo>
                        <a:cubicBezTo>
                          <a:pt x="442" y="2"/>
                          <a:pt x="438" y="0"/>
                          <a:pt x="4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9551;p40">
                    <a:extLst>
                      <a:ext uri="{FF2B5EF4-FFF2-40B4-BE49-F238E27FC236}">
                        <a16:creationId xmlns:a16="http://schemas.microsoft.com/office/drawing/2014/main" id="{2B3D1E46-105C-E0CE-B728-51D45776711D}"/>
                      </a:ext>
                    </a:extLst>
                  </p:cNvPr>
                  <p:cNvSpPr/>
                  <p:nvPr/>
                </p:nvSpPr>
                <p:spPr>
                  <a:xfrm>
                    <a:off x="8677658" y="606258"/>
                    <a:ext cx="22871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" h="392" extrusionOk="0">
                        <a:moveTo>
                          <a:pt x="407" y="1"/>
                        </a:moveTo>
                        <a:cubicBezTo>
                          <a:pt x="402" y="1"/>
                          <a:pt x="398" y="3"/>
                          <a:pt x="393" y="8"/>
                        </a:cubicBezTo>
                        <a:lnTo>
                          <a:pt x="10" y="356"/>
                        </a:lnTo>
                        <a:cubicBezTo>
                          <a:pt x="1" y="365"/>
                          <a:pt x="1" y="373"/>
                          <a:pt x="10" y="382"/>
                        </a:cubicBezTo>
                        <a:cubicBezTo>
                          <a:pt x="10" y="382"/>
                          <a:pt x="19" y="391"/>
                          <a:pt x="19" y="391"/>
                        </a:cubicBezTo>
                        <a:cubicBezTo>
                          <a:pt x="28" y="391"/>
                          <a:pt x="28" y="382"/>
                          <a:pt x="37" y="382"/>
                        </a:cubicBezTo>
                        <a:lnTo>
                          <a:pt x="420" y="34"/>
                        </a:lnTo>
                        <a:cubicBezTo>
                          <a:pt x="420" y="26"/>
                          <a:pt x="429" y="17"/>
                          <a:pt x="420" y="8"/>
                        </a:cubicBezTo>
                        <a:cubicBezTo>
                          <a:pt x="416" y="3"/>
                          <a:pt x="411" y="1"/>
                          <a:pt x="40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9552;p40">
                    <a:extLst>
                      <a:ext uri="{FF2B5EF4-FFF2-40B4-BE49-F238E27FC236}">
                        <a16:creationId xmlns:a16="http://schemas.microsoft.com/office/drawing/2014/main" id="{1B2EB3D1-E8B9-9080-0F2C-6E7E39D17144}"/>
                      </a:ext>
                    </a:extLst>
                  </p:cNvPr>
                  <p:cNvSpPr/>
                  <p:nvPr/>
                </p:nvSpPr>
                <p:spPr>
                  <a:xfrm>
                    <a:off x="8693349" y="612801"/>
                    <a:ext cx="18562" cy="17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322" extrusionOk="0">
                        <a:moveTo>
                          <a:pt x="313" y="1"/>
                        </a:moveTo>
                        <a:lnTo>
                          <a:pt x="9" y="286"/>
                        </a:lnTo>
                        <a:cubicBezTo>
                          <a:pt x="0" y="295"/>
                          <a:pt x="0" y="313"/>
                          <a:pt x="9" y="313"/>
                        </a:cubicBezTo>
                        <a:cubicBezTo>
                          <a:pt x="18" y="322"/>
                          <a:pt x="18" y="322"/>
                          <a:pt x="27" y="322"/>
                        </a:cubicBezTo>
                        <a:cubicBezTo>
                          <a:pt x="27" y="322"/>
                          <a:pt x="36" y="322"/>
                          <a:pt x="36" y="313"/>
                        </a:cubicBezTo>
                        <a:lnTo>
                          <a:pt x="339" y="27"/>
                        </a:lnTo>
                        <a:cubicBezTo>
                          <a:pt x="348" y="27"/>
                          <a:pt x="348" y="10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9553;p40">
                    <a:extLst>
                      <a:ext uri="{FF2B5EF4-FFF2-40B4-BE49-F238E27FC236}">
                        <a16:creationId xmlns:a16="http://schemas.microsoft.com/office/drawing/2014/main" id="{55E0AC8D-BD51-CA9E-F1CF-9C5E6877FD2D}"/>
                      </a:ext>
                    </a:extLst>
                  </p:cNvPr>
                  <p:cNvSpPr/>
                  <p:nvPr/>
                </p:nvSpPr>
                <p:spPr>
                  <a:xfrm>
                    <a:off x="8712815" y="612322"/>
                    <a:ext cx="14733" cy="14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69" extrusionOk="0">
                        <a:moveTo>
                          <a:pt x="241" y="1"/>
                        </a:moveTo>
                        <a:lnTo>
                          <a:pt x="9" y="242"/>
                        </a:lnTo>
                        <a:cubicBezTo>
                          <a:pt x="0" y="242"/>
                          <a:pt x="9" y="259"/>
                          <a:pt x="9" y="259"/>
                        </a:cubicBezTo>
                        <a:cubicBezTo>
                          <a:pt x="18" y="268"/>
                          <a:pt x="18" y="268"/>
                          <a:pt x="27" y="268"/>
                        </a:cubicBezTo>
                        <a:cubicBezTo>
                          <a:pt x="27" y="268"/>
                          <a:pt x="36" y="268"/>
                          <a:pt x="36" y="259"/>
                        </a:cubicBezTo>
                        <a:lnTo>
                          <a:pt x="268" y="27"/>
                        </a:lnTo>
                        <a:cubicBezTo>
                          <a:pt x="277" y="19"/>
                          <a:pt x="277" y="10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9554;p40">
                    <a:extLst>
                      <a:ext uri="{FF2B5EF4-FFF2-40B4-BE49-F238E27FC236}">
                        <a16:creationId xmlns:a16="http://schemas.microsoft.com/office/drawing/2014/main" id="{5C3172AB-F65B-FDA9-7BDE-27C90E08044D}"/>
                      </a:ext>
                    </a:extLst>
                  </p:cNvPr>
                  <p:cNvSpPr/>
                  <p:nvPr/>
                </p:nvSpPr>
                <p:spPr>
                  <a:xfrm>
                    <a:off x="8690955" y="642321"/>
                    <a:ext cx="24254" cy="2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63" extrusionOk="0">
                        <a:moveTo>
                          <a:pt x="433" y="1"/>
                        </a:moveTo>
                        <a:cubicBezTo>
                          <a:pt x="429" y="1"/>
                          <a:pt x="424" y="3"/>
                          <a:pt x="420" y="8"/>
                        </a:cubicBezTo>
                        <a:lnTo>
                          <a:pt x="10" y="436"/>
                        </a:lnTo>
                        <a:cubicBezTo>
                          <a:pt x="1" y="445"/>
                          <a:pt x="1" y="454"/>
                          <a:pt x="10" y="463"/>
                        </a:cubicBezTo>
                        <a:lnTo>
                          <a:pt x="36" y="463"/>
                        </a:lnTo>
                        <a:lnTo>
                          <a:pt x="447" y="34"/>
                        </a:lnTo>
                        <a:cubicBezTo>
                          <a:pt x="456" y="26"/>
                          <a:pt x="456" y="17"/>
                          <a:pt x="447" y="8"/>
                        </a:cubicBezTo>
                        <a:cubicBezTo>
                          <a:pt x="442" y="3"/>
                          <a:pt x="438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9555;p40">
                    <a:extLst>
                      <a:ext uri="{FF2B5EF4-FFF2-40B4-BE49-F238E27FC236}">
                        <a16:creationId xmlns:a16="http://schemas.microsoft.com/office/drawing/2014/main" id="{8B9279FF-81AF-273B-5FC6-1D204FFCC276}"/>
                      </a:ext>
                    </a:extLst>
                  </p:cNvPr>
                  <p:cNvSpPr/>
                  <p:nvPr/>
                </p:nvSpPr>
                <p:spPr>
                  <a:xfrm>
                    <a:off x="8682445" y="637481"/>
                    <a:ext cx="61698" cy="66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" h="1241" extrusionOk="0">
                        <a:moveTo>
                          <a:pt x="1124" y="1"/>
                        </a:moveTo>
                        <a:lnTo>
                          <a:pt x="0" y="1205"/>
                        </a:lnTo>
                        <a:cubicBezTo>
                          <a:pt x="0" y="1214"/>
                          <a:pt x="0" y="1223"/>
                          <a:pt x="0" y="1232"/>
                        </a:cubicBezTo>
                        <a:cubicBezTo>
                          <a:pt x="9" y="1232"/>
                          <a:pt x="9" y="1241"/>
                          <a:pt x="18" y="1241"/>
                        </a:cubicBezTo>
                        <a:cubicBezTo>
                          <a:pt x="18" y="1241"/>
                          <a:pt x="27" y="1232"/>
                          <a:pt x="27" y="1232"/>
                        </a:cubicBezTo>
                        <a:lnTo>
                          <a:pt x="1151" y="27"/>
                        </a:lnTo>
                        <a:cubicBezTo>
                          <a:pt x="1160" y="18"/>
                          <a:pt x="1160" y="9"/>
                          <a:pt x="115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9556;p40">
                    <a:extLst>
                      <a:ext uri="{FF2B5EF4-FFF2-40B4-BE49-F238E27FC236}">
                        <a16:creationId xmlns:a16="http://schemas.microsoft.com/office/drawing/2014/main" id="{DBF0854A-00A1-1692-0872-540DD79E1014}"/>
                      </a:ext>
                    </a:extLst>
                  </p:cNvPr>
                  <p:cNvSpPr/>
                  <p:nvPr/>
                </p:nvSpPr>
                <p:spPr>
                  <a:xfrm>
                    <a:off x="8703295" y="616152"/>
                    <a:ext cx="79781" cy="88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" h="1669" extrusionOk="0">
                        <a:moveTo>
                          <a:pt x="1490" y="0"/>
                        </a:moveTo>
                        <a:cubicBezTo>
                          <a:pt x="1482" y="0"/>
                          <a:pt x="1464" y="0"/>
                          <a:pt x="1464" y="9"/>
                        </a:cubicBezTo>
                        <a:cubicBezTo>
                          <a:pt x="982" y="553"/>
                          <a:pt x="500" y="1106"/>
                          <a:pt x="10" y="1642"/>
                        </a:cubicBezTo>
                        <a:cubicBezTo>
                          <a:pt x="1" y="1650"/>
                          <a:pt x="10" y="1659"/>
                          <a:pt x="10" y="1668"/>
                        </a:cubicBezTo>
                        <a:lnTo>
                          <a:pt x="36" y="1668"/>
                        </a:lnTo>
                        <a:cubicBezTo>
                          <a:pt x="527" y="1133"/>
                          <a:pt x="1018" y="580"/>
                          <a:pt x="1490" y="27"/>
                        </a:cubicBezTo>
                        <a:cubicBezTo>
                          <a:pt x="1499" y="27"/>
                          <a:pt x="1490" y="9"/>
                          <a:pt x="14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9557;p40">
                    <a:extLst>
                      <a:ext uri="{FF2B5EF4-FFF2-40B4-BE49-F238E27FC236}">
                        <a16:creationId xmlns:a16="http://schemas.microsoft.com/office/drawing/2014/main" id="{8177A46A-DE67-246B-189A-0347A8E0A1CF}"/>
                      </a:ext>
                    </a:extLst>
                  </p:cNvPr>
                  <p:cNvSpPr/>
                  <p:nvPr/>
                </p:nvSpPr>
                <p:spPr>
                  <a:xfrm>
                    <a:off x="8736058" y="579238"/>
                    <a:ext cx="103928" cy="121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2291" extrusionOk="0">
                        <a:moveTo>
                          <a:pt x="1932" y="0"/>
                        </a:moveTo>
                        <a:cubicBezTo>
                          <a:pt x="1927" y="0"/>
                          <a:pt x="1923" y="3"/>
                          <a:pt x="1918" y="7"/>
                        </a:cubicBezTo>
                        <a:lnTo>
                          <a:pt x="9" y="2264"/>
                        </a:lnTo>
                        <a:cubicBezTo>
                          <a:pt x="0" y="2273"/>
                          <a:pt x="0" y="2282"/>
                          <a:pt x="9" y="2291"/>
                        </a:cubicBezTo>
                        <a:lnTo>
                          <a:pt x="36" y="2291"/>
                        </a:lnTo>
                        <a:lnTo>
                          <a:pt x="1945" y="34"/>
                        </a:lnTo>
                        <a:cubicBezTo>
                          <a:pt x="1954" y="25"/>
                          <a:pt x="1954" y="16"/>
                          <a:pt x="1945" y="7"/>
                        </a:cubicBezTo>
                        <a:cubicBezTo>
                          <a:pt x="1941" y="3"/>
                          <a:pt x="1936" y="0"/>
                          <a:pt x="19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9558;p40">
                    <a:extLst>
                      <a:ext uri="{FF2B5EF4-FFF2-40B4-BE49-F238E27FC236}">
                        <a16:creationId xmlns:a16="http://schemas.microsoft.com/office/drawing/2014/main" id="{3955394E-9AD9-3756-AC9E-FA9CCEDF9967}"/>
                      </a:ext>
                    </a:extLst>
                  </p:cNvPr>
                  <p:cNvSpPr/>
                  <p:nvPr/>
                </p:nvSpPr>
                <p:spPr>
                  <a:xfrm>
                    <a:off x="8795362" y="537856"/>
                    <a:ext cx="106322" cy="12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9" h="2391" extrusionOk="0">
                        <a:moveTo>
                          <a:pt x="1990" y="0"/>
                        </a:moveTo>
                        <a:cubicBezTo>
                          <a:pt x="1981" y="0"/>
                          <a:pt x="1972" y="0"/>
                          <a:pt x="1963" y="9"/>
                        </a:cubicBezTo>
                        <a:lnTo>
                          <a:pt x="9" y="2355"/>
                        </a:lnTo>
                        <a:cubicBezTo>
                          <a:pt x="0" y="2364"/>
                          <a:pt x="0" y="2382"/>
                          <a:pt x="9" y="2382"/>
                        </a:cubicBezTo>
                        <a:cubicBezTo>
                          <a:pt x="9" y="2391"/>
                          <a:pt x="18" y="2391"/>
                          <a:pt x="18" y="2391"/>
                        </a:cubicBezTo>
                        <a:cubicBezTo>
                          <a:pt x="27" y="2391"/>
                          <a:pt x="36" y="2391"/>
                          <a:pt x="36" y="2382"/>
                        </a:cubicBezTo>
                        <a:lnTo>
                          <a:pt x="1990" y="27"/>
                        </a:lnTo>
                        <a:cubicBezTo>
                          <a:pt x="1999" y="18"/>
                          <a:pt x="1999" y="9"/>
                          <a:pt x="19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9559;p40">
                    <a:extLst>
                      <a:ext uri="{FF2B5EF4-FFF2-40B4-BE49-F238E27FC236}">
                        <a16:creationId xmlns:a16="http://schemas.microsoft.com/office/drawing/2014/main" id="{FABBA1F2-8D6B-3166-7DA2-50ECAEE74C36}"/>
                      </a:ext>
                    </a:extLst>
                  </p:cNvPr>
                  <p:cNvSpPr/>
                  <p:nvPr/>
                </p:nvSpPr>
                <p:spPr>
                  <a:xfrm>
                    <a:off x="8566177" y="539239"/>
                    <a:ext cx="16169" cy="15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296" extrusionOk="0">
                        <a:moveTo>
                          <a:pt x="277" y="1"/>
                        </a:moveTo>
                        <a:cubicBezTo>
                          <a:pt x="161" y="63"/>
                          <a:pt x="72" y="153"/>
                          <a:pt x="0" y="269"/>
                        </a:cubicBezTo>
                        <a:cubicBezTo>
                          <a:pt x="0" y="277"/>
                          <a:pt x="0" y="286"/>
                          <a:pt x="9" y="286"/>
                        </a:cubicBezTo>
                        <a:cubicBezTo>
                          <a:pt x="9" y="295"/>
                          <a:pt x="18" y="295"/>
                          <a:pt x="18" y="295"/>
                        </a:cubicBezTo>
                        <a:cubicBezTo>
                          <a:pt x="27" y="295"/>
                          <a:pt x="27" y="286"/>
                          <a:pt x="36" y="286"/>
                        </a:cubicBezTo>
                        <a:cubicBezTo>
                          <a:pt x="99" y="179"/>
                          <a:pt x="188" y="90"/>
                          <a:pt x="295" y="37"/>
                        </a:cubicBezTo>
                        <a:cubicBezTo>
                          <a:pt x="304" y="28"/>
                          <a:pt x="304" y="19"/>
                          <a:pt x="304" y="10"/>
                        </a:cubicBezTo>
                        <a:cubicBezTo>
                          <a:pt x="295" y="1"/>
                          <a:pt x="286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9560;p40">
                    <a:extLst>
                      <a:ext uri="{FF2B5EF4-FFF2-40B4-BE49-F238E27FC236}">
                        <a16:creationId xmlns:a16="http://schemas.microsoft.com/office/drawing/2014/main" id="{621247C2-8499-CFAB-838B-5E1B54A02436}"/>
                      </a:ext>
                    </a:extLst>
                  </p:cNvPr>
                  <p:cNvSpPr/>
                  <p:nvPr/>
                </p:nvSpPr>
                <p:spPr>
                  <a:xfrm>
                    <a:off x="8560965" y="560249"/>
                    <a:ext cx="17126" cy="18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56" extrusionOk="0">
                        <a:moveTo>
                          <a:pt x="303" y="1"/>
                        </a:moveTo>
                        <a:cubicBezTo>
                          <a:pt x="297" y="1"/>
                          <a:pt x="290" y="3"/>
                          <a:pt x="286" y="7"/>
                        </a:cubicBezTo>
                        <a:lnTo>
                          <a:pt x="0" y="328"/>
                        </a:lnTo>
                        <a:cubicBezTo>
                          <a:pt x="0" y="337"/>
                          <a:pt x="0" y="346"/>
                          <a:pt x="9" y="355"/>
                        </a:cubicBezTo>
                        <a:lnTo>
                          <a:pt x="18" y="355"/>
                        </a:lnTo>
                        <a:cubicBezTo>
                          <a:pt x="18" y="355"/>
                          <a:pt x="27" y="355"/>
                          <a:pt x="27" y="346"/>
                        </a:cubicBezTo>
                        <a:lnTo>
                          <a:pt x="321" y="34"/>
                        </a:lnTo>
                        <a:cubicBezTo>
                          <a:pt x="321" y="25"/>
                          <a:pt x="321" y="16"/>
                          <a:pt x="313" y="7"/>
                        </a:cubicBezTo>
                        <a:cubicBezTo>
                          <a:pt x="313" y="3"/>
                          <a:pt x="308" y="1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9561;p40">
                    <a:extLst>
                      <a:ext uri="{FF2B5EF4-FFF2-40B4-BE49-F238E27FC236}">
                        <a16:creationId xmlns:a16="http://schemas.microsoft.com/office/drawing/2014/main" id="{57774716-7767-3CEB-7D3B-095AC2E1F042}"/>
                      </a:ext>
                    </a:extLst>
                  </p:cNvPr>
                  <p:cNvSpPr/>
                  <p:nvPr/>
                </p:nvSpPr>
                <p:spPr>
                  <a:xfrm>
                    <a:off x="8559050" y="582110"/>
                    <a:ext cx="17605" cy="174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28" extrusionOk="0">
                        <a:moveTo>
                          <a:pt x="308" y="0"/>
                        </a:moveTo>
                        <a:cubicBezTo>
                          <a:pt x="304" y="0"/>
                          <a:pt x="299" y="2"/>
                          <a:pt x="295" y="7"/>
                        </a:cubicBezTo>
                        <a:cubicBezTo>
                          <a:pt x="197" y="96"/>
                          <a:pt x="99" y="194"/>
                          <a:pt x="10" y="301"/>
                        </a:cubicBezTo>
                        <a:cubicBezTo>
                          <a:pt x="1" y="310"/>
                          <a:pt x="10" y="319"/>
                          <a:pt x="10" y="328"/>
                        </a:cubicBezTo>
                        <a:lnTo>
                          <a:pt x="36" y="328"/>
                        </a:lnTo>
                        <a:cubicBezTo>
                          <a:pt x="126" y="221"/>
                          <a:pt x="215" y="123"/>
                          <a:pt x="322" y="33"/>
                        </a:cubicBezTo>
                        <a:cubicBezTo>
                          <a:pt x="331" y="25"/>
                          <a:pt x="331" y="16"/>
                          <a:pt x="322" y="7"/>
                        </a:cubicBezTo>
                        <a:cubicBezTo>
                          <a:pt x="317" y="2"/>
                          <a:pt x="313" y="0"/>
                          <a:pt x="30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9562;p40">
                    <a:extLst>
                      <a:ext uri="{FF2B5EF4-FFF2-40B4-BE49-F238E27FC236}">
                        <a16:creationId xmlns:a16="http://schemas.microsoft.com/office/drawing/2014/main" id="{65046BFC-15B1-B93F-370E-5ECB8331C1CE}"/>
                      </a:ext>
                    </a:extLst>
                  </p:cNvPr>
                  <p:cNvSpPr/>
                  <p:nvPr/>
                </p:nvSpPr>
                <p:spPr>
                  <a:xfrm>
                    <a:off x="8558572" y="604290"/>
                    <a:ext cx="19041" cy="18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" h="340" extrusionOk="0">
                        <a:moveTo>
                          <a:pt x="322" y="0"/>
                        </a:moveTo>
                        <a:cubicBezTo>
                          <a:pt x="197" y="80"/>
                          <a:pt x="81" y="187"/>
                          <a:pt x="1" y="312"/>
                        </a:cubicBezTo>
                        <a:cubicBezTo>
                          <a:pt x="1" y="321"/>
                          <a:pt x="1" y="330"/>
                          <a:pt x="10" y="339"/>
                        </a:cubicBezTo>
                        <a:lnTo>
                          <a:pt x="19" y="339"/>
                        </a:lnTo>
                        <a:cubicBezTo>
                          <a:pt x="27" y="339"/>
                          <a:pt x="27" y="339"/>
                          <a:pt x="36" y="330"/>
                        </a:cubicBezTo>
                        <a:cubicBezTo>
                          <a:pt x="108" y="214"/>
                          <a:pt x="215" y="107"/>
                          <a:pt x="340" y="36"/>
                        </a:cubicBezTo>
                        <a:cubicBezTo>
                          <a:pt x="349" y="27"/>
                          <a:pt x="358" y="18"/>
                          <a:pt x="349" y="9"/>
                        </a:cubicBezTo>
                        <a:cubicBezTo>
                          <a:pt x="340" y="0"/>
                          <a:pt x="331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9563;p40">
                    <a:extLst>
                      <a:ext uri="{FF2B5EF4-FFF2-40B4-BE49-F238E27FC236}">
                        <a16:creationId xmlns:a16="http://schemas.microsoft.com/office/drawing/2014/main" id="{6FE73836-5D71-5DCF-B2B6-27AAC5C106A7}"/>
                      </a:ext>
                    </a:extLst>
                  </p:cNvPr>
                  <p:cNvSpPr/>
                  <p:nvPr/>
                </p:nvSpPr>
                <p:spPr>
                  <a:xfrm>
                    <a:off x="8561922" y="622747"/>
                    <a:ext cx="17126" cy="1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32" extrusionOk="0">
                        <a:moveTo>
                          <a:pt x="295" y="1"/>
                        </a:moveTo>
                        <a:cubicBezTo>
                          <a:pt x="170" y="81"/>
                          <a:pt x="72" y="179"/>
                          <a:pt x="0" y="304"/>
                        </a:cubicBezTo>
                        <a:cubicBezTo>
                          <a:pt x="0" y="313"/>
                          <a:pt x="0" y="322"/>
                          <a:pt x="9" y="331"/>
                        </a:cubicBezTo>
                        <a:lnTo>
                          <a:pt x="18" y="331"/>
                        </a:lnTo>
                        <a:cubicBezTo>
                          <a:pt x="27" y="331"/>
                          <a:pt x="27" y="322"/>
                          <a:pt x="36" y="322"/>
                        </a:cubicBezTo>
                        <a:cubicBezTo>
                          <a:pt x="107" y="206"/>
                          <a:pt x="196" y="108"/>
                          <a:pt x="312" y="37"/>
                        </a:cubicBezTo>
                        <a:cubicBezTo>
                          <a:pt x="321" y="28"/>
                          <a:pt x="321" y="19"/>
                          <a:pt x="321" y="10"/>
                        </a:cubicBezTo>
                        <a:cubicBezTo>
                          <a:pt x="312" y="1"/>
                          <a:pt x="303" y="1"/>
                          <a:pt x="29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9564;p40">
                    <a:extLst>
                      <a:ext uri="{FF2B5EF4-FFF2-40B4-BE49-F238E27FC236}">
                        <a16:creationId xmlns:a16="http://schemas.microsoft.com/office/drawing/2014/main" id="{18A5FB49-164E-AC4C-59DA-CF2C07598A4C}"/>
                      </a:ext>
                    </a:extLst>
                  </p:cNvPr>
                  <p:cNvSpPr/>
                  <p:nvPr/>
                </p:nvSpPr>
                <p:spPr>
                  <a:xfrm>
                    <a:off x="8567614" y="638704"/>
                    <a:ext cx="18084" cy="17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335" extrusionOk="0">
                        <a:moveTo>
                          <a:pt x="320" y="1"/>
                        </a:moveTo>
                        <a:cubicBezTo>
                          <a:pt x="318" y="1"/>
                          <a:pt x="315" y="2"/>
                          <a:pt x="312" y="4"/>
                        </a:cubicBezTo>
                        <a:cubicBezTo>
                          <a:pt x="188" y="76"/>
                          <a:pt x="81" y="183"/>
                          <a:pt x="9" y="299"/>
                        </a:cubicBezTo>
                        <a:cubicBezTo>
                          <a:pt x="0" y="308"/>
                          <a:pt x="0" y="325"/>
                          <a:pt x="9" y="325"/>
                        </a:cubicBezTo>
                        <a:cubicBezTo>
                          <a:pt x="18" y="334"/>
                          <a:pt x="18" y="334"/>
                          <a:pt x="27" y="334"/>
                        </a:cubicBezTo>
                        <a:cubicBezTo>
                          <a:pt x="27" y="334"/>
                          <a:pt x="36" y="325"/>
                          <a:pt x="36" y="325"/>
                        </a:cubicBezTo>
                        <a:cubicBezTo>
                          <a:pt x="107" y="209"/>
                          <a:pt x="214" y="102"/>
                          <a:pt x="330" y="40"/>
                        </a:cubicBezTo>
                        <a:cubicBezTo>
                          <a:pt x="339" y="31"/>
                          <a:pt x="339" y="22"/>
                          <a:pt x="339" y="13"/>
                        </a:cubicBezTo>
                        <a:cubicBezTo>
                          <a:pt x="333" y="7"/>
                          <a:pt x="327" y="1"/>
                          <a:pt x="32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9565;p40">
                    <a:extLst>
                      <a:ext uri="{FF2B5EF4-FFF2-40B4-BE49-F238E27FC236}">
                        <a16:creationId xmlns:a16="http://schemas.microsoft.com/office/drawing/2014/main" id="{03CBD2AF-79FD-AC2A-713F-5ADB76D6CE10}"/>
                      </a:ext>
                    </a:extLst>
                  </p:cNvPr>
                  <p:cNvSpPr/>
                  <p:nvPr/>
                </p:nvSpPr>
                <p:spPr>
                  <a:xfrm>
                    <a:off x="8576124" y="649821"/>
                    <a:ext cx="19041" cy="18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" h="349" extrusionOk="0">
                        <a:moveTo>
                          <a:pt x="331" y="0"/>
                        </a:moveTo>
                        <a:cubicBezTo>
                          <a:pt x="197" y="81"/>
                          <a:pt x="90" y="188"/>
                          <a:pt x="10" y="313"/>
                        </a:cubicBezTo>
                        <a:cubicBezTo>
                          <a:pt x="1" y="322"/>
                          <a:pt x="1" y="339"/>
                          <a:pt x="10" y="339"/>
                        </a:cubicBezTo>
                        <a:cubicBezTo>
                          <a:pt x="19" y="348"/>
                          <a:pt x="19" y="348"/>
                          <a:pt x="19" y="348"/>
                        </a:cubicBezTo>
                        <a:cubicBezTo>
                          <a:pt x="28" y="348"/>
                          <a:pt x="36" y="339"/>
                          <a:pt x="36" y="339"/>
                        </a:cubicBezTo>
                        <a:cubicBezTo>
                          <a:pt x="117" y="215"/>
                          <a:pt x="224" y="108"/>
                          <a:pt x="349" y="36"/>
                        </a:cubicBezTo>
                        <a:cubicBezTo>
                          <a:pt x="358" y="27"/>
                          <a:pt x="358" y="18"/>
                          <a:pt x="349" y="9"/>
                        </a:cubicBezTo>
                        <a:cubicBezTo>
                          <a:pt x="349" y="0"/>
                          <a:pt x="33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9566;p40">
                    <a:extLst>
                      <a:ext uri="{FF2B5EF4-FFF2-40B4-BE49-F238E27FC236}">
                        <a16:creationId xmlns:a16="http://schemas.microsoft.com/office/drawing/2014/main" id="{FD52FF83-7154-5653-C741-1A2D2038EF3E}"/>
                      </a:ext>
                    </a:extLst>
                  </p:cNvPr>
                  <p:cNvSpPr/>
                  <p:nvPr/>
                </p:nvSpPr>
                <p:spPr>
                  <a:xfrm>
                    <a:off x="8585644" y="660087"/>
                    <a:ext cx="17126" cy="16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08" extrusionOk="0">
                        <a:moveTo>
                          <a:pt x="302" y="0"/>
                        </a:moveTo>
                        <a:cubicBezTo>
                          <a:pt x="300" y="0"/>
                          <a:pt x="297" y="1"/>
                          <a:pt x="295" y="4"/>
                        </a:cubicBezTo>
                        <a:cubicBezTo>
                          <a:pt x="170" y="66"/>
                          <a:pt x="72" y="164"/>
                          <a:pt x="0" y="280"/>
                        </a:cubicBezTo>
                        <a:cubicBezTo>
                          <a:pt x="0" y="289"/>
                          <a:pt x="0" y="307"/>
                          <a:pt x="9" y="307"/>
                        </a:cubicBezTo>
                        <a:lnTo>
                          <a:pt x="18" y="307"/>
                        </a:lnTo>
                        <a:cubicBezTo>
                          <a:pt x="27" y="307"/>
                          <a:pt x="27" y="307"/>
                          <a:pt x="36" y="298"/>
                        </a:cubicBezTo>
                        <a:cubicBezTo>
                          <a:pt x="98" y="191"/>
                          <a:pt x="196" y="93"/>
                          <a:pt x="312" y="39"/>
                        </a:cubicBezTo>
                        <a:cubicBezTo>
                          <a:pt x="321" y="31"/>
                          <a:pt x="321" y="22"/>
                          <a:pt x="321" y="13"/>
                        </a:cubicBezTo>
                        <a:cubicBezTo>
                          <a:pt x="315" y="6"/>
                          <a:pt x="309" y="0"/>
                          <a:pt x="30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9567;p40">
                    <a:extLst>
                      <a:ext uri="{FF2B5EF4-FFF2-40B4-BE49-F238E27FC236}">
                        <a16:creationId xmlns:a16="http://schemas.microsoft.com/office/drawing/2014/main" id="{400F6093-0AEB-5853-F693-87E022BA97D5}"/>
                      </a:ext>
                    </a:extLst>
                  </p:cNvPr>
                  <p:cNvSpPr/>
                  <p:nvPr/>
                </p:nvSpPr>
                <p:spPr>
                  <a:xfrm>
                    <a:off x="8594154" y="669874"/>
                    <a:ext cx="21913" cy="22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" h="418" extrusionOk="0">
                        <a:moveTo>
                          <a:pt x="393" y="0"/>
                        </a:moveTo>
                        <a:cubicBezTo>
                          <a:pt x="389" y="0"/>
                          <a:pt x="384" y="3"/>
                          <a:pt x="384" y="7"/>
                        </a:cubicBezTo>
                        <a:cubicBezTo>
                          <a:pt x="233" y="114"/>
                          <a:pt x="108" y="239"/>
                          <a:pt x="1" y="382"/>
                        </a:cubicBezTo>
                        <a:cubicBezTo>
                          <a:pt x="1" y="391"/>
                          <a:pt x="1" y="409"/>
                          <a:pt x="10" y="409"/>
                        </a:cubicBezTo>
                        <a:cubicBezTo>
                          <a:pt x="10" y="417"/>
                          <a:pt x="19" y="417"/>
                          <a:pt x="19" y="417"/>
                        </a:cubicBezTo>
                        <a:cubicBezTo>
                          <a:pt x="28" y="417"/>
                          <a:pt x="28" y="409"/>
                          <a:pt x="36" y="409"/>
                        </a:cubicBezTo>
                        <a:cubicBezTo>
                          <a:pt x="135" y="266"/>
                          <a:pt x="260" y="141"/>
                          <a:pt x="402" y="34"/>
                        </a:cubicBezTo>
                        <a:cubicBezTo>
                          <a:pt x="411" y="25"/>
                          <a:pt x="411" y="16"/>
                          <a:pt x="402" y="7"/>
                        </a:cubicBezTo>
                        <a:cubicBezTo>
                          <a:pt x="402" y="3"/>
                          <a:pt x="398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9568;p40">
                    <a:extLst>
                      <a:ext uri="{FF2B5EF4-FFF2-40B4-BE49-F238E27FC236}">
                        <a16:creationId xmlns:a16="http://schemas.microsoft.com/office/drawing/2014/main" id="{EDA7A1C5-3E46-59F2-3B9B-06F7D596B996}"/>
                      </a:ext>
                    </a:extLst>
                  </p:cNvPr>
                  <p:cNvSpPr/>
                  <p:nvPr/>
                </p:nvSpPr>
                <p:spPr>
                  <a:xfrm>
                    <a:off x="8825254" y="497804"/>
                    <a:ext cx="56485" cy="61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64" extrusionOk="0">
                        <a:moveTo>
                          <a:pt x="1044" y="0"/>
                        </a:moveTo>
                        <a:cubicBezTo>
                          <a:pt x="1035" y="0"/>
                          <a:pt x="1026" y="6"/>
                          <a:pt x="1026" y="13"/>
                        </a:cubicBezTo>
                        <a:cubicBezTo>
                          <a:pt x="884" y="325"/>
                          <a:pt x="616" y="566"/>
                          <a:pt x="366" y="798"/>
                        </a:cubicBezTo>
                        <a:cubicBezTo>
                          <a:pt x="241" y="905"/>
                          <a:pt x="116" y="1021"/>
                          <a:pt x="9" y="1137"/>
                        </a:cubicBezTo>
                        <a:cubicBezTo>
                          <a:pt x="0" y="1146"/>
                          <a:pt x="0" y="1155"/>
                          <a:pt x="9" y="1163"/>
                        </a:cubicBezTo>
                        <a:lnTo>
                          <a:pt x="36" y="1163"/>
                        </a:lnTo>
                        <a:cubicBezTo>
                          <a:pt x="143" y="1048"/>
                          <a:pt x="268" y="932"/>
                          <a:pt x="384" y="824"/>
                        </a:cubicBezTo>
                        <a:cubicBezTo>
                          <a:pt x="643" y="593"/>
                          <a:pt x="910" y="352"/>
                          <a:pt x="1062" y="22"/>
                        </a:cubicBezTo>
                        <a:cubicBezTo>
                          <a:pt x="1062" y="13"/>
                          <a:pt x="1062" y="4"/>
                          <a:pt x="1053" y="4"/>
                        </a:cubicBezTo>
                        <a:cubicBezTo>
                          <a:pt x="1050" y="1"/>
                          <a:pt x="1047" y="0"/>
                          <a:pt x="104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9569;p40">
                    <a:extLst>
                      <a:ext uri="{FF2B5EF4-FFF2-40B4-BE49-F238E27FC236}">
                        <a16:creationId xmlns:a16="http://schemas.microsoft.com/office/drawing/2014/main" id="{EA5D618B-E0F3-8DF4-D41D-5AA7CBC8DA30}"/>
                      </a:ext>
                    </a:extLst>
                  </p:cNvPr>
                  <p:cNvSpPr/>
                  <p:nvPr/>
                </p:nvSpPr>
                <p:spPr>
                  <a:xfrm>
                    <a:off x="8303804" y="264034"/>
                    <a:ext cx="345453" cy="64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95" h="1206" extrusionOk="0">
                        <a:moveTo>
                          <a:pt x="6459" y="1"/>
                        </a:moveTo>
                        <a:cubicBezTo>
                          <a:pt x="4844" y="772"/>
                          <a:pt x="3078" y="1165"/>
                          <a:pt x="1297" y="1165"/>
                        </a:cubicBezTo>
                        <a:cubicBezTo>
                          <a:pt x="874" y="1165"/>
                          <a:pt x="450" y="1143"/>
                          <a:pt x="27" y="1098"/>
                        </a:cubicBezTo>
                        <a:cubicBezTo>
                          <a:pt x="9" y="1098"/>
                          <a:pt x="0" y="1107"/>
                          <a:pt x="0" y="1116"/>
                        </a:cubicBezTo>
                        <a:cubicBezTo>
                          <a:pt x="0" y="1125"/>
                          <a:pt x="9" y="1143"/>
                          <a:pt x="18" y="1143"/>
                        </a:cubicBezTo>
                        <a:cubicBezTo>
                          <a:pt x="446" y="1187"/>
                          <a:pt x="883" y="1205"/>
                          <a:pt x="1312" y="1205"/>
                        </a:cubicBezTo>
                        <a:cubicBezTo>
                          <a:pt x="3096" y="1205"/>
                          <a:pt x="4862" y="813"/>
                          <a:pt x="6477" y="45"/>
                        </a:cubicBezTo>
                        <a:cubicBezTo>
                          <a:pt x="6495" y="36"/>
                          <a:pt x="6495" y="27"/>
                          <a:pt x="6486" y="10"/>
                        </a:cubicBezTo>
                        <a:cubicBezTo>
                          <a:pt x="6486" y="1"/>
                          <a:pt x="6468" y="1"/>
                          <a:pt x="645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9570;p40">
                    <a:extLst>
                      <a:ext uri="{FF2B5EF4-FFF2-40B4-BE49-F238E27FC236}">
                        <a16:creationId xmlns:a16="http://schemas.microsoft.com/office/drawing/2014/main" id="{90358BF9-B1D1-4321-25F6-E4A35DBB5A1D}"/>
                      </a:ext>
                    </a:extLst>
                  </p:cNvPr>
                  <p:cNvSpPr/>
                  <p:nvPr/>
                </p:nvSpPr>
                <p:spPr>
                  <a:xfrm>
                    <a:off x="8343641" y="349936"/>
                    <a:ext cx="74569" cy="8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153" extrusionOk="0">
                        <a:moveTo>
                          <a:pt x="1374" y="0"/>
                        </a:moveTo>
                        <a:cubicBezTo>
                          <a:pt x="1042" y="74"/>
                          <a:pt x="709" y="112"/>
                          <a:pt x="372" y="112"/>
                        </a:cubicBezTo>
                        <a:cubicBezTo>
                          <a:pt x="258" y="112"/>
                          <a:pt x="143" y="108"/>
                          <a:pt x="27" y="99"/>
                        </a:cubicBezTo>
                        <a:cubicBezTo>
                          <a:pt x="18" y="99"/>
                          <a:pt x="9" y="107"/>
                          <a:pt x="0" y="116"/>
                        </a:cubicBezTo>
                        <a:cubicBezTo>
                          <a:pt x="0" y="134"/>
                          <a:pt x="9" y="143"/>
                          <a:pt x="27" y="143"/>
                        </a:cubicBezTo>
                        <a:cubicBezTo>
                          <a:pt x="143" y="152"/>
                          <a:pt x="250" y="152"/>
                          <a:pt x="366" y="152"/>
                        </a:cubicBezTo>
                        <a:cubicBezTo>
                          <a:pt x="705" y="152"/>
                          <a:pt x="1044" y="116"/>
                          <a:pt x="1383" y="45"/>
                        </a:cubicBezTo>
                        <a:cubicBezTo>
                          <a:pt x="1392" y="45"/>
                          <a:pt x="1401" y="36"/>
                          <a:pt x="1401" y="18"/>
                        </a:cubicBezTo>
                        <a:cubicBezTo>
                          <a:pt x="1401" y="9"/>
                          <a:pt x="1383" y="0"/>
                          <a:pt x="13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9571;p40">
                    <a:extLst>
                      <a:ext uri="{FF2B5EF4-FFF2-40B4-BE49-F238E27FC236}">
                        <a16:creationId xmlns:a16="http://schemas.microsoft.com/office/drawing/2014/main" id="{95BB26C5-2C7B-4BC4-13D3-142D7D2A3D93}"/>
                      </a:ext>
                    </a:extLst>
                  </p:cNvPr>
                  <p:cNvSpPr/>
                  <p:nvPr/>
                </p:nvSpPr>
                <p:spPr>
                  <a:xfrm>
                    <a:off x="8519692" y="530995"/>
                    <a:ext cx="18562" cy="122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306" extrusionOk="0">
                        <a:moveTo>
                          <a:pt x="317" y="1"/>
                        </a:moveTo>
                        <a:cubicBezTo>
                          <a:pt x="308" y="1"/>
                          <a:pt x="304" y="7"/>
                          <a:pt x="304" y="13"/>
                        </a:cubicBezTo>
                        <a:cubicBezTo>
                          <a:pt x="9" y="736"/>
                          <a:pt x="0" y="1565"/>
                          <a:pt x="268" y="2288"/>
                        </a:cubicBezTo>
                        <a:cubicBezTo>
                          <a:pt x="268" y="2297"/>
                          <a:pt x="277" y="2306"/>
                          <a:pt x="286" y="2306"/>
                        </a:cubicBezTo>
                        <a:lnTo>
                          <a:pt x="295" y="2306"/>
                        </a:lnTo>
                        <a:cubicBezTo>
                          <a:pt x="304" y="2297"/>
                          <a:pt x="312" y="2288"/>
                          <a:pt x="312" y="2279"/>
                        </a:cubicBezTo>
                        <a:cubicBezTo>
                          <a:pt x="45" y="1556"/>
                          <a:pt x="63" y="736"/>
                          <a:pt x="339" y="31"/>
                        </a:cubicBezTo>
                        <a:cubicBezTo>
                          <a:pt x="348" y="22"/>
                          <a:pt x="339" y="4"/>
                          <a:pt x="330" y="4"/>
                        </a:cubicBezTo>
                        <a:cubicBezTo>
                          <a:pt x="325" y="2"/>
                          <a:pt x="321" y="1"/>
                          <a:pt x="31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" name="Google Shape;9572;p40">
                  <a:extLst>
                    <a:ext uri="{FF2B5EF4-FFF2-40B4-BE49-F238E27FC236}">
                      <a16:creationId xmlns:a16="http://schemas.microsoft.com/office/drawing/2014/main" id="{DFDADF5B-74BF-902A-D708-4B5A449F28AF}"/>
                    </a:ext>
                  </a:extLst>
                </p:cNvPr>
                <p:cNvSpPr/>
                <p:nvPr/>
              </p:nvSpPr>
              <p:spPr>
                <a:xfrm>
                  <a:off x="8457515" y="242705"/>
                  <a:ext cx="16169" cy="13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59" extrusionOk="0">
                      <a:moveTo>
                        <a:pt x="268" y="0"/>
                      </a:moveTo>
                      <a:cubicBezTo>
                        <a:pt x="179" y="72"/>
                        <a:pt x="90" y="143"/>
                        <a:pt x="9" y="232"/>
                      </a:cubicBezTo>
                      <a:cubicBezTo>
                        <a:pt x="1" y="241"/>
                        <a:pt x="1" y="250"/>
                        <a:pt x="9" y="259"/>
                      </a:cubicBezTo>
                      <a:lnTo>
                        <a:pt x="36" y="259"/>
                      </a:lnTo>
                      <a:cubicBezTo>
                        <a:pt x="117" y="179"/>
                        <a:pt x="197" y="98"/>
                        <a:pt x="295" y="36"/>
                      </a:cubicBezTo>
                      <a:cubicBezTo>
                        <a:pt x="304" y="27"/>
                        <a:pt x="304" y="18"/>
                        <a:pt x="295" y="9"/>
                      </a:cubicBezTo>
                      <a:cubicBezTo>
                        <a:pt x="286" y="0"/>
                        <a:pt x="277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9573;p40">
                  <a:extLst>
                    <a:ext uri="{FF2B5EF4-FFF2-40B4-BE49-F238E27FC236}">
                      <a16:creationId xmlns:a16="http://schemas.microsoft.com/office/drawing/2014/main" id="{BD0483DC-FD52-2F11-EFF2-39A546CAC9FC}"/>
                    </a:ext>
                  </a:extLst>
                </p:cNvPr>
                <p:cNvSpPr/>
                <p:nvPr/>
              </p:nvSpPr>
              <p:spPr>
                <a:xfrm>
                  <a:off x="8463685" y="250736"/>
                  <a:ext cx="20956" cy="1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305" extrusionOk="0">
                      <a:moveTo>
                        <a:pt x="357" y="1"/>
                      </a:moveTo>
                      <a:cubicBezTo>
                        <a:pt x="241" y="90"/>
                        <a:pt x="116" y="179"/>
                        <a:pt x="9" y="277"/>
                      </a:cubicBezTo>
                      <a:cubicBezTo>
                        <a:pt x="1" y="277"/>
                        <a:pt x="1" y="295"/>
                        <a:pt x="9" y="304"/>
                      </a:cubicBezTo>
                      <a:lnTo>
                        <a:pt x="36" y="304"/>
                      </a:lnTo>
                      <a:cubicBezTo>
                        <a:pt x="143" y="206"/>
                        <a:pt x="259" y="117"/>
                        <a:pt x="375" y="37"/>
                      </a:cubicBezTo>
                      <a:cubicBezTo>
                        <a:pt x="384" y="28"/>
                        <a:pt x="393" y="19"/>
                        <a:pt x="384" y="10"/>
                      </a:cubicBezTo>
                      <a:cubicBezTo>
                        <a:pt x="375" y="1"/>
                        <a:pt x="36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9574;p40">
                  <a:extLst>
                    <a:ext uri="{FF2B5EF4-FFF2-40B4-BE49-F238E27FC236}">
                      <a16:creationId xmlns:a16="http://schemas.microsoft.com/office/drawing/2014/main" id="{D851C5D3-6A62-EA63-95ED-4CFB23AFFC3B}"/>
                    </a:ext>
                  </a:extLst>
                </p:cNvPr>
                <p:cNvSpPr/>
                <p:nvPr/>
              </p:nvSpPr>
              <p:spPr>
                <a:xfrm>
                  <a:off x="8438527" y="263874"/>
                  <a:ext cx="19041" cy="16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08" extrusionOk="0">
                      <a:moveTo>
                        <a:pt x="338" y="0"/>
                      </a:moveTo>
                      <a:cubicBezTo>
                        <a:pt x="336" y="0"/>
                        <a:pt x="333" y="1"/>
                        <a:pt x="331" y="4"/>
                      </a:cubicBezTo>
                      <a:cubicBezTo>
                        <a:pt x="206" y="75"/>
                        <a:pt x="99" y="164"/>
                        <a:pt x="10" y="271"/>
                      </a:cubicBezTo>
                      <a:cubicBezTo>
                        <a:pt x="1" y="280"/>
                        <a:pt x="1" y="289"/>
                        <a:pt x="10" y="298"/>
                      </a:cubicBezTo>
                      <a:cubicBezTo>
                        <a:pt x="10" y="298"/>
                        <a:pt x="19" y="307"/>
                        <a:pt x="19" y="307"/>
                      </a:cubicBezTo>
                      <a:cubicBezTo>
                        <a:pt x="27" y="307"/>
                        <a:pt x="36" y="298"/>
                        <a:pt x="36" y="298"/>
                      </a:cubicBezTo>
                      <a:cubicBezTo>
                        <a:pt x="126" y="191"/>
                        <a:pt x="224" y="102"/>
                        <a:pt x="349" y="39"/>
                      </a:cubicBezTo>
                      <a:cubicBezTo>
                        <a:pt x="358" y="30"/>
                        <a:pt x="358" y="22"/>
                        <a:pt x="349" y="13"/>
                      </a:cubicBezTo>
                      <a:cubicBezTo>
                        <a:pt x="349" y="6"/>
                        <a:pt x="344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9575;p40">
                  <a:extLst>
                    <a:ext uri="{FF2B5EF4-FFF2-40B4-BE49-F238E27FC236}">
                      <a16:creationId xmlns:a16="http://schemas.microsoft.com/office/drawing/2014/main" id="{31088A91-0F90-0A46-D648-AAF95E609424}"/>
                    </a:ext>
                  </a:extLst>
                </p:cNvPr>
                <p:cNvSpPr/>
                <p:nvPr/>
              </p:nvSpPr>
              <p:spPr>
                <a:xfrm>
                  <a:off x="8446133" y="269991"/>
                  <a:ext cx="29466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16" extrusionOk="0">
                      <a:moveTo>
                        <a:pt x="527" y="1"/>
                      </a:moveTo>
                      <a:cubicBezTo>
                        <a:pt x="524" y="1"/>
                        <a:pt x="520" y="2"/>
                        <a:pt x="518" y="5"/>
                      </a:cubicBezTo>
                      <a:cubicBezTo>
                        <a:pt x="339" y="112"/>
                        <a:pt x="170" y="246"/>
                        <a:pt x="9" y="379"/>
                      </a:cubicBezTo>
                      <a:cubicBezTo>
                        <a:pt x="0" y="388"/>
                        <a:pt x="0" y="397"/>
                        <a:pt x="9" y="406"/>
                      </a:cubicBezTo>
                      <a:cubicBezTo>
                        <a:pt x="9" y="415"/>
                        <a:pt x="18" y="415"/>
                        <a:pt x="18" y="415"/>
                      </a:cubicBezTo>
                      <a:cubicBezTo>
                        <a:pt x="27" y="415"/>
                        <a:pt x="27" y="415"/>
                        <a:pt x="36" y="406"/>
                      </a:cubicBezTo>
                      <a:cubicBezTo>
                        <a:pt x="188" y="272"/>
                        <a:pt x="357" y="147"/>
                        <a:pt x="545" y="40"/>
                      </a:cubicBezTo>
                      <a:cubicBezTo>
                        <a:pt x="554" y="31"/>
                        <a:pt x="554" y="23"/>
                        <a:pt x="545" y="14"/>
                      </a:cubicBezTo>
                      <a:cubicBezTo>
                        <a:pt x="545" y="7"/>
                        <a:pt x="536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9576;p40">
                  <a:extLst>
                    <a:ext uri="{FF2B5EF4-FFF2-40B4-BE49-F238E27FC236}">
                      <a16:creationId xmlns:a16="http://schemas.microsoft.com/office/drawing/2014/main" id="{CF33D712-27FF-2AAF-438F-9CA85F34D3D0}"/>
                    </a:ext>
                  </a:extLst>
                </p:cNvPr>
                <p:cNvSpPr/>
                <p:nvPr/>
              </p:nvSpPr>
              <p:spPr>
                <a:xfrm>
                  <a:off x="8446612" y="282544"/>
                  <a:ext cx="38029" cy="3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99" extrusionOk="0">
                      <a:moveTo>
                        <a:pt x="678" y="1"/>
                      </a:moveTo>
                      <a:cubicBezTo>
                        <a:pt x="429" y="152"/>
                        <a:pt x="197" y="340"/>
                        <a:pt x="9" y="572"/>
                      </a:cubicBezTo>
                      <a:cubicBezTo>
                        <a:pt x="0" y="580"/>
                        <a:pt x="0" y="589"/>
                        <a:pt x="9" y="598"/>
                      </a:cubicBezTo>
                      <a:lnTo>
                        <a:pt x="27" y="598"/>
                      </a:lnTo>
                      <a:cubicBezTo>
                        <a:pt x="27" y="598"/>
                        <a:pt x="36" y="598"/>
                        <a:pt x="36" y="589"/>
                      </a:cubicBezTo>
                      <a:cubicBezTo>
                        <a:pt x="223" y="366"/>
                        <a:pt x="446" y="179"/>
                        <a:pt x="705" y="36"/>
                      </a:cubicBezTo>
                      <a:cubicBezTo>
                        <a:pt x="714" y="27"/>
                        <a:pt x="714" y="18"/>
                        <a:pt x="705" y="10"/>
                      </a:cubicBezTo>
                      <a:cubicBezTo>
                        <a:pt x="705" y="1"/>
                        <a:pt x="687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9577;p40">
                <a:extLst>
                  <a:ext uri="{FF2B5EF4-FFF2-40B4-BE49-F238E27FC236}">
                    <a16:creationId xmlns:a16="http://schemas.microsoft.com/office/drawing/2014/main" id="{4A959108-93C4-FE28-4495-F5219F3C9D74}"/>
                  </a:ext>
                </a:extLst>
              </p:cNvPr>
              <p:cNvGrpSpPr/>
              <p:nvPr/>
            </p:nvGrpSpPr>
            <p:grpSpPr>
              <a:xfrm>
                <a:off x="5072361" y="1425991"/>
                <a:ext cx="980019" cy="767755"/>
                <a:chOff x="4397025" y="319325"/>
                <a:chExt cx="853527" cy="668602"/>
              </a:xfrm>
            </p:grpSpPr>
            <p:sp>
              <p:nvSpPr>
                <p:cNvPr id="17" name="Google Shape;9578;p40">
                  <a:extLst>
                    <a:ext uri="{FF2B5EF4-FFF2-40B4-BE49-F238E27FC236}">
                      <a16:creationId xmlns:a16="http://schemas.microsoft.com/office/drawing/2014/main" id="{762843C2-0AF3-6EAA-CA42-1D9AA3A8C65E}"/>
                    </a:ext>
                  </a:extLst>
                </p:cNvPr>
                <p:cNvSpPr/>
                <p:nvPr/>
              </p:nvSpPr>
              <p:spPr>
                <a:xfrm>
                  <a:off x="5007909" y="365140"/>
                  <a:ext cx="221003" cy="154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5" h="2876" extrusionOk="0">
                      <a:moveTo>
                        <a:pt x="3953" y="1"/>
                      </a:moveTo>
                      <a:cubicBezTo>
                        <a:pt x="3944" y="197"/>
                        <a:pt x="3855" y="411"/>
                        <a:pt x="3757" y="554"/>
                      </a:cubicBezTo>
                      <a:cubicBezTo>
                        <a:pt x="3489" y="964"/>
                        <a:pt x="3123" y="1339"/>
                        <a:pt x="2695" y="1588"/>
                      </a:cubicBezTo>
                      <a:cubicBezTo>
                        <a:pt x="2276" y="1829"/>
                        <a:pt x="1857" y="2026"/>
                        <a:pt x="1384" y="2168"/>
                      </a:cubicBezTo>
                      <a:cubicBezTo>
                        <a:pt x="1167" y="2224"/>
                        <a:pt x="901" y="2259"/>
                        <a:pt x="668" y="2259"/>
                      </a:cubicBezTo>
                      <a:cubicBezTo>
                        <a:pt x="641" y="2259"/>
                        <a:pt x="615" y="2258"/>
                        <a:pt x="590" y="2258"/>
                      </a:cubicBezTo>
                      <a:cubicBezTo>
                        <a:pt x="376" y="2249"/>
                        <a:pt x="170" y="2186"/>
                        <a:pt x="1" y="2061"/>
                      </a:cubicBezTo>
                      <a:lnTo>
                        <a:pt x="1" y="2061"/>
                      </a:lnTo>
                      <a:cubicBezTo>
                        <a:pt x="19" y="2106"/>
                        <a:pt x="28" y="2150"/>
                        <a:pt x="55" y="2195"/>
                      </a:cubicBezTo>
                      <a:cubicBezTo>
                        <a:pt x="170" y="2481"/>
                        <a:pt x="456" y="2704"/>
                        <a:pt x="750" y="2784"/>
                      </a:cubicBezTo>
                      <a:cubicBezTo>
                        <a:pt x="963" y="2848"/>
                        <a:pt x="1181" y="2876"/>
                        <a:pt x="1400" y="2876"/>
                      </a:cubicBezTo>
                      <a:cubicBezTo>
                        <a:pt x="1483" y="2876"/>
                        <a:pt x="1567" y="2872"/>
                        <a:pt x="1651" y="2864"/>
                      </a:cubicBezTo>
                      <a:cubicBezTo>
                        <a:pt x="1874" y="2846"/>
                        <a:pt x="2115" y="2784"/>
                        <a:pt x="2320" y="2721"/>
                      </a:cubicBezTo>
                      <a:cubicBezTo>
                        <a:pt x="2909" y="2534"/>
                        <a:pt x="3373" y="2159"/>
                        <a:pt x="3712" y="1642"/>
                      </a:cubicBezTo>
                      <a:cubicBezTo>
                        <a:pt x="3891" y="1365"/>
                        <a:pt x="4051" y="955"/>
                        <a:pt x="4087" y="634"/>
                      </a:cubicBezTo>
                      <a:cubicBezTo>
                        <a:pt x="4105" y="420"/>
                        <a:pt x="4060" y="188"/>
                        <a:pt x="39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9579;p40">
                  <a:extLst>
                    <a:ext uri="{FF2B5EF4-FFF2-40B4-BE49-F238E27FC236}">
                      <a16:creationId xmlns:a16="http://schemas.microsoft.com/office/drawing/2014/main" id="{5C122981-36CA-5EB0-2320-09DDCC6EFAC6}"/>
                    </a:ext>
                  </a:extLst>
                </p:cNvPr>
                <p:cNvSpPr/>
                <p:nvPr/>
              </p:nvSpPr>
              <p:spPr>
                <a:xfrm>
                  <a:off x="4998326" y="365140"/>
                  <a:ext cx="232524" cy="16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2978" extrusionOk="0">
                      <a:moveTo>
                        <a:pt x="4131" y="1"/>
                      </a:moveTo>
                      <a:cubicBezTo>
                        <a:pt x="4077" y="420"/>
                        <a:pt x="3774" y="741"/>
                        <a:pt x="3498" y="1026"/>
                      </a:cubicBezTo>
                      <a:cubicBezTo>
                        <a:pt x="3346" y="1169"/>
                        <a:pt x="3194" y="1303"/>
                        <a:pt x="3025" y="1410"/>
                      </a:cubicBezTo>
                      <a:cubicBezTo>
                        <a:pt x="2864" y="1517"/>
                        <a:pt x="2677" y="1615"/>
                        <a:pt x="2490" y="1704"/>
                      </a:cubicBezTo>
                      <a:cubicBezTo>
                        <a:pt x="2133" y="1883"/>
                        <a:pt x="1740" y="2026"/>
                        <a:pt x="1357" y="2115"/>
                      </a:cubicBezTo>
                      <a:cubicBezTo>
                        <a:pt x="1202" y="2139"/>
                        <a:pt x="1043" y="2158"/>
                        <a:pt x="888" y="2158"/>
                      </a:cubicBezTo>
                      <a:cubicBezTo>
                        <a:pt x="650" y="2158"/>
                        <a:pt x="424" y="2113"/>
                        <a:pt x="250" y="1972"/>
                      </a:cubicBezTo>
                      <a:lnTo>
                        <a:pt x="1" y="1776"/>
                      </a:lnTo>
                      <a:lnTo>
                        <a:pt x="81" y="2088"/>
                      </a:lnTo>
                      <a:cubicBezTo>
                        <a:pt x="143" y="2373"/>
                        <a:pt x="348" y="2605"/>
                        <a:pt x="589" y="2757"/>
                      </a:cubicBezTo>
                      <a:cubicBezTo>
                        <a:pt x="705" y="2828"/>
                        <a:pt x="848" y="2882"/>
                        <a:pt x="982" y="2909"/>
                      </a:cubicBezTo>
                      <a:cubicBezTo>
                        <a:pt x="1107" y="2944"/>
                        <a:pt x="1250" y="2962"/>
                        <a:pt x="1383" y="2971"/>
                      </a:cubicBezTo>
                      <a:cubicBezTo>
                        <a:pt x="1448" y="2976"/>
                        <a:pt x="1513" y="2978"/>
                        <a:pt x="1578" y="2978"/>
                      </a:cubicBezTo>
                      <a:cubicBezTo>
                        <a:pt x="1781" y="2978"/>
                        <a:pt x="1984" y="2956"/>
                        <a:pt x="2186" y="2909"/>
                      </a:cubicBezTo>
                      <a:cubicBezTo>
                        <a:pt x="2436" y="2846"/>
                        <a:pt x="2695" y="2775"/>
                        <a:pt x="2936" y="2641"/>
                      </a:cubicBezTo>
                      <a:cubicBezTo>
                        <a:pt x="3408" y="2382"/>
                        <a:pt x="3783" y="1981"/>
                        <a:pt x="4033" y="1508"/>
                      </a:cubicBezTo>
                      <a:cubicBezTo>
                        <a:pt x="4158" y="1276"/>
                        <a:pt x="4238" y="1018"/>
                        <a:pt x="4274" y="759"/>
                      </a:cubicBezTo>
                      <a:cubicBezTo>
                        <a:pt x="4318" y="500"/>
                        <a:pt x="4274" y="224"/>
                        <a:pt x="4131" y="1"/>
                      </a:cubicBezTo>
                      <a:lnTo>
                        <a:pt x="4131" y="1"/>
                      </a:lnTo>
                      <a:cubicBezTo>
                        <a:pt x="4247" y="232"/>
                        <a:pt x="4265" y="500"/>
                        <a:pt x="4211" y="750"/>
                      </a:cubicBezTo>
                      <a:cubicBezTo>
                        <a:pt x="4158" y="1000"/>
                        <a:pt x="4060" y="1241"/>
                        <a:pt x="3935" y="1455"/>
                      </a:cubicBezTo>
                      <a:cubicBezTo>
                        <a:pt x="3676" y="1892"/>
                        <a:pt x="3301" y="2258"/>
                        <a:pt x="2855" y="2481"/>
                      </a:cubicBezTo>
                      <a:cubicBezTo>
                        <a:pt x="2632" y="2588"/>
                        <a:pt x="2382" y="2659"/>
                        <a:pt x="2142" y="2712"/>
                      </a:cubicBezTo>
                      <a:cubicBezTo>
                        <a:pt x="1967" y="2750"/>
                        <a:pt x="1793" y="2765"/>
                        <a:pt x="1622" y="2765"/>
                      </a:cubicBezTo>
                      <a:cubicBezTo>
                        <a:pt x="1548" y="2765"/>
                        <a:pt x="1474" y="2763"/>
                        <a:pt x="1401" y="2757"/>
                      </a:cubicBezTo>
                      <a:cubicBezTo>
                        <a:pt x="1276" y="2748"/>
                        <a:pt x="1151" y="2730"/>
                        <a:pt x="1035" y="2695"/>
                      </a:cubicBezTo>
                      <a:cubicBezTo>
                        <a:pt x="911" y="2668"/>
                        <a:pt x="803" y="2632"/>
                        <a:pt x="705" y="2561"/>
                      </a:cubicBezTo>
                      <a:cubicBezTo>
                        <a:pt x="598" y="2493"/>
                        <a:pt x="501" y="2408"/>
                        <a:pt x="426" y="2310"/>
                      </a:cubicBezTo>
                      <a:lnTo>
                        <a:pt x="426" y="2310"/>
                      </a:lnTo>
                      <a:cubicBezTo>
                        <a:pt x="531" y="2343"/>
                        <a:pt x="640" y="2360"/>
                        <a:pt x="750" y="2365"/>
                      </a:cubicBezTo>
                      <a:cubicBezTo>
                        <a:pt x="779" y="2366"/>
                        <a:pt x="808" y="2366"/>
                        <a:pt x="837" y="2366"/>
                      </a:cubicBezTo>
                      <a:cubicBezTo>
                        <a:pt x="1029" y="2366"/>
                        <a:pt x="1214" y="2342"/>
                        <a:pt x="1392" y="2311"/>
                      </a:cubicBezTo>
                      <a:cubicBezTo>
                        <a:pt x="1812" y="2213"/>
                        <a:pt x="2195" y="2043"/>
                        <a:pt x="2570" y="1847"/>
                      </a:cubicBezTo>
                      <a:cubicBezTo>
                        <a:pt x="2748" y="1740"/>
                        <a:pt x="2927" y="1642"/>
                        <a:pt x="3105" y="1517"/>
                      </a:cubicBezTo>
                      <a:cubicBezTo>
                        <a:pt x="3275" y="1392"/>
                        <a:pt x="3426" y="1249"/>
                        <a:pt x="3569" y="1089"/>
                      </a:cubicBezTo>
                      <a:cubicBezTo>
                        <a:pt x="3703" y="937"/>
                        <a:pt x="3828" y="768"/>
                        <a:pt x="3944" y="589"/>
                      </a:cubicBezTo>
                      <a:cubicBezTo>
                        <a:pt x="4051" y="411"/>
                        <a:pt x="4131" y="215"/>
                        <a:pt x="41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9580;p40">
                  <a:extLst>
                    <a:ext uri="{FF2B5EF4-FFF2-40B4-BE49-F238E27FC236}">
                      <a16:creationId xmlns:a16="http://schemas.microsoft.com/office/drawing/2014/main" id="{E72F9410-32E5-F9F2-719E-31E049FF25F2}"/>
                    </a:ext>
                  </a:extLst>
                </p:cNvPr>
                <p:cNvSpPr/>
                <p:nvPr/>
              </p:nvSpPr>
              <p:spPr>
                <a:xfrm>
                  <a:off x="4985836" y="320725"/>
                  <a:ext cx="234947" cy="166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4" h="3084" extrusionOk="0">
                      <a:moveTo>
                        <a:pt x="2985" y="0"/>
                      </a:moveTo>
                      <a:cubicBezTo>
                        <a:pt x="2881" y="0"/>
                        <a:pt x="2777" y="9"/>
                        <a:pt x="2677" y="23"/>
                      </a:cubicBezTo>
                      <a:cubicBezTo>
                        <a:pt x="1812" y="130"/>
                        <a:pt x="982" y="549"/>
                        <a:pt x="393" y="1191"/>
                      </a:cubicBezTo>
                      <a:cubicBezTo>
                        <a:pt x="268" y="1325"/>
                        <a:pt x="152" y="1468"/>
                        <a:pt x="90" y="1637"/>
                      </a:cubicBezTo>
                      <a:cubicBezTo>
                        <a:pt x="1" y="1851"/>
                        <a:pt x="1" y="2110"/>
                        <a:pt x="126" y="2297"/>
                      </a:cubicBezTo>
                      <a:cubicBezTo>
                        <a:pt x="206" y="2413"/>
                        <a:pt x="295" y="2503"/>
                        <a:pt x="340" y="2636"/>
                      </a:cubicBezTo>
                      <a:cubicBezTo>
                        <a:pt x="375" y="2717"/>
                        <a:pt x="393" y="2797"/>
                        <a:pt x="411" y="2886"/>
                      </a:cubicBezTo>
                      <a:cubicBezTo>
                        <a:pt x="580" y="3011"/>
                        <a:pt x="786" y="3074"/>
                        <a:pt x="1000" y="3083"/>
                      </a:cubicBezTo>
                      <a:cubicBezTo>
                        <a:pt x="1025" y="3083"/>
                        <a:pt x="1051" y="3084"/>
                        <a:pt x="1078" y="3084"/>
                      </a:cubicBezTo>
                      <a:cubicBezTo>
                        <a:pt x="1311" y="3084"/>
                        <a:pt x="1577" y="3049"/>
                        <a:pt x="1794" y="2993"/>
                      </a:cubicBezTo>
                      <a:cubicBezTo>
                        <a:pt x="2267" y="2851"/>
                        <a:pt x="2686" y="2654"/>
                        <a:pt x="3105" y="2413"/>
                      </a:cubicBezTo>
                      <a:cubicBezTo>
                        <a:pt x="3533" y="2164"/>
                        <a:pt x="3899" y="1789"/>
                        <a:pt x="4167" y="1379"/>
                      </a:cubicBezTo>
                      <a:cubicBezTo>
                        <a:pt x="4265" y="1236"/>
                        <a:pt x="4354" y="1022"/>
                        <a:pt x="4363" y="826"/>
                      </a:cubicBezTo>
                      <a:cubicBezTo>
                        <a:pt x="4309" y="736"/>
                        <a:pt x="4238" y="647"/>
                        <a:pt x="4149" y="585"/>
                      </a:cubicBezTo>
                      <a:cubicBezTo>
                        <a:pt x="4086" y="540"/>
                        <a:pt x="4015" y="495"/>
                        <a:pt x="3944" y="451"/>
                      </a:cubicBezTo>
                      <a:cubicBezTo>
                        <a:pt x="3881" y="397"/>
                        <a:pt x="3837" y="326"/>
                        <a:pt x="3774" y="272"/>
                      </a:cubicBezTo>
                      <a:cubicBezTo>
                        <a:pt x="3570" y="68"/>
                        <a:pt x="3278" y="0"/>
                        <a:pt x="29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9581;p40">
                  <a:extLst>
                    <a:ext uri="{FF2B5EF4-FFF2-40B4-BE49-F238E27FC236}">
                      <a16:creationId xmlns:a16="http://schemas.microsoft.com/office/drawing/2014/main" id="{588A07DE-A234-72C8-BB6D-32B22CB289AD}"/>
                    </a:ext>
                  </a:extLst>
                </p:cNvPr>
                <p:cNvSpPr/>
                <p:nvPr/>
              </p:nvSpPr>
              <p:spPr>
                <a:xfrm>
                  <a:off x="4982013" y="319863"/>
                  <a:ext cx="242592" cy="172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6" h="3208" extrusionOk="0">
                      <a:moveTo>
                        <a:pt x="3153" y="1"/>
                      </a:moveTo>
                      <a:cubicBezTo>
                        <a:pt x="3018" y="1"/>
                        <a:pt x="2880" y="17"/>
                        <a:pt x="2748" y="39"/>
                      </a:cubicBezTo>
                      <a:cubicBezTo>
                        <a:pt x="2820" y="31"/>
                        <a:pt x="2894" y="26"/>
                        <a:pt x="2968" y="26"/>
                      </a:cubicBezTo>
                      <a:cubicBezTo>
                        <a:pt x="3059" y="26"/>
                        <a:pt x="3150" y="33"/>
                        <a:pt x="3239" y="48"/>
                      </a:cubicBezTo>
                      <a:cubicBezTo>
                        <a:pt x="3399" y="74"/>
                        <a:pt x="3560" y="119"/>
                        <a:pt x="3685" y="217"/>
                      </a:cubicBezTo>
                      <a:cubicBezTo>
                        <a:pt x="3756" y="262"/>
                        <a:pt x="3810" y="306"/>
                        <a:pt x="3863" y="369"/>
                      </a:cubicBezTo>
                      <a:cubicBezTo>
                        <a:pt x="3917" y="431"/>
                        <a:pt x="3970" y="503"/>
                        <a:pt x="4050" y="556"/>
                      </a:cubicBezTo>
                      <a:cubicBezTo>
                        <a:pt x="4122" y="601"/>
                        <a:pt x="4184" y="645"/>
                        <a:pt x="4238" y="699"/>
                      </a:cubicBezTo>
                      <a:cubicBezTo>
                        <a:pt x="4286" y="747"/>
                        <a:pt x="4327" y="803"/>
                        <a:pt x="4361" y="859"/>
                      </a:cubicBezTo>
                      <a:lnTo>
                        <a:pt x="4361" y="859"/>
                      </a:lnTo>
                      <a:cubicBezTo>
                        <a:pt x="4318" y="1235"/>
                        <a:pt x="4037" y="1551"/>
                        <a:pt x="3765" y="1832"/>
                      </a:cubicBezTo>
                      <a:cubicBezTo>
                        <a:pt x="3622" y="1974"/>
                        <a:pt x="3471" y="2108"/>
                        <a:pt x="3310" y="2224"/>
                      </a:cubicBezTo>
                      <a:cubicBezTo>
                        <a:pt x="3149" y="2331"/>
                        <a:pt x="2962" y="2429"/>
                        <a:pt x="2784" y="2519"/>
                      </a:cubicBezTo>
                      <a:cubicBezTo>
                        <a:pt x="2427" y="2706"/>
                        <a:pt x="2043" y="2858"/>
                        <a:pt x="1660" y="2938"/>
                      </a:cubicBezTo>
                      <a:cubicBezTo>
                        <a:pt x="1494" y="2968"/>
                        <a:pt x="1322" y="2992"/>
                        <a:pt x="1157" y="2992"/>
                      </a:cubicBezTo>
                      <a:cubicBezTo>
                        <a:pt x="942" y="2992"/>
                        <a:pt x="738" y="2951"/>
                        <a:pt x="577" y="2831"/>
                      </a:cubicBezTo>
                      <a:lnTo>
                        <a:pt x="577" y="2831"/>
                      </a:lnTo>
                      <a:cubicBezTo>
                        <a:pt x="554" y="2750"/>
                        <a:pt x="530" y="2673"/>
                        <a:pt x="500" y="2590"/>
                      </a:cubicBezTo>
                      <a:cubicBezTo>
                        <a:pt x="455" y="2492"/>
                        <a:pt x="393" y="2403"/>
                        <a:pt x="339" y="2331"/>
                      </a:cubicBezTo>
                      <a:cubicBezTo>
                        <a:pt x="277" y="2260"/>
                        <a:pt x="241" y="2198"/>
                        <a:pt x="223" y="2117"/>
                      </a:cubicBezTo>
                      <a:cubicBezTo>
                        <a:pt x="197" y="2046"/>
                        <a:pt x="188" y="1957"/>
                        <a:pt x="197" y="1876"/>
                      </a:cubicBezTo>
                      <a:cubicBezTo>
                        <a:pt x="232" y="1546"/>
                        <a:pt x="509" y="1261"/>
                        <a:pt x="767" y="1011"/>
                      </a:cubicBezTo>
                      <a:cubicBezTo>
                        <a:pt x="1044" y="752"/>
                        <a:pt x="1356" y="547"/>
                        <a:pt x="1686" y="378"/>
                      </a:cubicBezTo>
                      <a:cubicBezTo>
                        <a:pt x="2016" y="217"/>
                        <a:pt x="2373" y="101"/>
                        <a:pt x="2748" y="39"/>
                      </a:cubicBezTo>
                      <a:lnTo>
                        <a:pt x="2748" y="39"/>
                      </a:lnTo>
                      <a:cubicBezTo>
                        <a:pt x="2373" y="65"/>
                        <a:pt x="1999" y="155"/>
                        <a:pt x="1651" y="297"/>
                      </a:cubicBezTo>
                      <a:cubicBezTo>
                        <a:pt x="1294" y="449"/>
                        <a:pt x="964" y="654"/>
                        <a:pt x="678" y="895"/>
                      </a:cubicBezTo>
                      <a:cubicBezTo>
                        <a:pt x="527" y="1029"/>
                        <a:pt x="393" y="1154"/>
                        <a:pt x="268" y="1305"/>
                      </a:cubicBezTo>
                      <a:cubicBezTo>
                        <a:pt x="143" y="1457"/>
                        <a:pt x="36" y="1644"/>
                        <a:pt x="9" y="1859"/>
                      </a:cubicBezTo>
                      <a:cubicBezTo>
                        <a:pt x="0" y="1957"/>
                        <a:pt x="0" y="2064"/>
                        <a:pt x="27" y="2171"/>
                      </a:cubicBezTo>
                      <a:cubicBezTo>
                        <a:pt x="54" y="2278"/>
                        <a:pt x="116" y="2385"/>
                        <a:pt x="170" y="2456"/>
                      </a:cubicBezTo>
                      <a:cubicBezTo>
                        <a:pt x="232" y="2537"/>
                        <a:pt x="277" y="2599"/>
                        <a:pt x="312" y="2670"/>
                      </a:cubicBezTo>
                      <a:cubicBezTo>
                        <a:pt x="330" y="2751"/>
                        <a:pt x="357" y="2849"/>
                        <a:pt x="384" y="2929"/>
                      </a:cubicBezTo>
                      <a:lnTo>
                        <a:pt x="393" y="2965"/>
                      </a:lnTo>
                      <a:lnTo>
                        <a:pt x="420" y="2983"/>
                      </a:lnTo>
                      <a:cubicBezTo>
                        <a:pt x="607" y="3134"/>
                        <a:pt x="830" y="3197"/>
                        <a:pt x="1053" y="3206"/>
                      </a:cubicBezTo>
                      <a:cubicBezTo>
                        <a:pt x="1091" y="3207"/>
                        <a:pt x="1129" y="3208"/>
                        <a:pt x="1167" y="3208"/>
                      </a:cubicBezTo>
                      <a:cubicBezTo>
                        <a:pt x="1349" y="3208"/>
                        <a:pt x="1525" y="3191"/>
                        <a:pt x="1695" y="3161"/>
                      </a:cubicBezTo>
                      <a:cubicBezTo>
                        <a:pt x="2123" y="3063"/>
                        <a:pt x="2507" y="2902"/>
                        <a:pt x="2882" y="2715"/>
                      </a:cubicBezTo>
                      <a:cubicBezTo>
                        <a:pt x="3069" y="2608"/>
                        <a:pt x="3248" y="2510"/>
                        <a:pt x="3426" y="2385"/>
                      </a:cubicBezTo>
                      <a:cubicBezTo>
                        <a:pt x="3595" y="2260"/>
                        <a:pt x="3756" y="2117"/>
                        <a:pt x="3899" y="1966"/>
                      </a:cubicBezTo>
                      <a:cubicBezTo>
                        <a:pt x="4041" y="1805"/>
                        <a:pt x="4175" y="1644"/>
                        <a:pt x="4291" y="1466"/>
                      </a:cubicBezTo>
                      <a:cubicBezTo>
                        <a:pt x="4407" y="1279"/>
                        <a:pt x="4488" y="1073"/>
                        <a:pt x="4496" y="850"/>
                      </a:cubicBezTo>
                      <a:lnTo>
                        <a:pt x="4505" y="824"/>
                      </a:lnTo>
                      <a:lnTo>
                        <a:pt x="4488" y="815"/>
                      </a:lnTo>
                      <a:cubicBezTo>
                        <a:pt x="4443" y="734"/>
                        <a:pt x="4389" y="663"/>
                        <a:pt x="4318" y="601"/>
                      </a:cubicBezTo>
                      <a:cubicBezTo>
                        <a:pt x="4256" y="547"/>
                        <a:pt x="4175" y="503"/>
                        <a:pt x="4113" y="458"/>
                      </a:cubicBezTo>
                      <a:cubicBezTo>
                        <a:pt x="4041" y="422"/>
                        <a:pt x="3988" y="369"/>
                        <a:pt x="3934" y="306"/>
                      </a:cubicBezTo>
                      <a:cubicBezTo>
                        <a:pt x="3872" y="244"/>
                        <a:pt x="3801" y="190"/>
                        <a:pt x="3729" y="146"/>
                      </a:cubicBezTo>
                      <a:cubicBezTo>
                        <a:pt x="3578" y="56"/>
                        <a:pt x="3408" y="21"/>
                        <a:pt x="3239" y="3"/>
                      </a:cubicBezTo>
                      <a:cubicBezTo>
                        <a:pt x="3210" y="1"/>
                        <a:pt x="3181" y="1"/>
                        <a:pt x="31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9582;p40">
                  <a:extLst>
                    <a:ext uri="{FF2B5EF4-FFF2-40B4-BE49-F238E27FC236}">
                      <a16:creationId xmlns:a16="http://schemas.microsoft.com/office/drawing/2014/main" id="{BD84EDB9-91EB-BF47-0D9D-E45247ACFA92}"/>
                    </a:ext>
                  </a:extLst>
                </p:cNvPr>
                <p:cNvSpPr/>
                <p:nvPr/>
              </p:nvSpPr>
              <p:spPr>
                <a:xfrm>
                  <a:off x="5006993" y="342583"/>
                  <a:ext cx="191661" cy="108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2008" extrusionOk="0">
                      <a:moveTo>
                        <a:pt x="3524" y="0"/>
                      </a:moveTo>
                      <a:lnTo>
                        <a:pt x="3524" y="0"/>
                      </a:lnTo>
                      <a:cubicBezTo>
                        <a:pt x="3426" y="18"/>
                        <a:pt x="3337" y="72"/>
                        <a:pt x="3238" y="116"/>
                      </a:cubicBezTo>
                      <a:cubicBezTo>
                        <a:pt x="2908" y="277"/>
                        <a:pt x="2543" y="357"/>
                        <a:pt x="2195" y="455"/>
                      </a:cubicBezTo>
                      <a:cubicBezTo>
                        <a:pt x="1356" y="705"/>
                        <a:pt x="509" y="1106"/>
                        <a:pt x="54" y="1767"/>
                      </a:cubicBezTo>
                      <a:cubicBezTo>
                        <a:pt x="0" y="1838"/>
                        <a:pt x="9" y="1945"/>
                        <a:pt x="80" y="1990"/>
                      </a:cubicBezTo>
                      <a:cubicBezTo>
                        <a:pt x="97" y="2002"/>
                        <a:pt x="114" y="2007"/>
                        <a:pt x="133" y="2007"/>
                      </a:cubicBezTo>
                      <a:cubicBezTo>
                        <a:pt x="194" y="2007"/>
                        <a:pt x="262" y="1947"/>
                        <a:pt x="303" y="1891"/>
                      </a:cubicBezTo>
                      <a:cubicBezTo>
                        <a:pt x="812" y="1294"/>
                        <a:pt x="1508" y="857"/>
                        <a:pt x="2275" y="705"/>
                      </a:cubicBezTo>
                      <a:cubicBezTo>
                        <a:pt x="2364" y="687"/>
                        <a:pt x="2453" y="669"/>
                        <a:pt x="2543" y="643"/>
                      </a:cubicBezTo>
                      <a:cubicBezTo>
                        <a:pt x="2712" y="598"/>
                        <a:pt x="2908" y="500"/>
                        <a:pt x="3060" y="411"/>
                      </a:cubicBezTo>
                      <a:cubicBezTo>
                        <a:pt x="3212" y="312"/>
                        <a:pt x="3328" y="241"/>
                        <a:pt x="3470" y="143"/>
                      </a:cubicBezTo>
                      <a:cubicBezTo>
                        <a:pt x="3515" y="116"/>
                        <a:pt x="3560" y="36"/>
                        <a:pt x="35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9583;p40">
                  <a:extLst>
                    <a:ext uri="{FF2B5EF4-FFF2-40B4-BE49-F238E27FC236}">
                      <a16:creationId xmlns:a16="http://schemas.microsoft.com/office/drawing/2014/main" id="{C6CEADE1-3112-B726-E05B-1A088D832D1D}"/>
                    </a:ext>
                  </a:extLst>
                </p:cNvPr>
                <p:cNvSpPr/>
                <p:nvPr/>
              </p:nvSpPr>
              <p:spPr>
                <a:xfrm>
                  <a:off x="5140508" y="402880"/>
                  <a:ext cx="72573" cy="104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950" extrusionOk="0">
                      <a:moveTo>
                        <a:pt x="1241" y="1"/>
                      </a:moveTo>
                      <a:cubicBezTo>
                        <a:pt x="1237" y="1"/>
                        <a:pt x="1234" y="2"/>
                        <a:pt x="1231" y="4"/>
                      </a:cubicBezTo>
                      <a:cubicBezTo>
                        <a:pt x="1222" y="4"/>
                        <a:pt x="1222" y="13"/>
                        <a:pt x="1222" y="22"/>
                      </a:cubicBezTo>
                      <a:cubicBezTo>
                        <a:pt x="1312" y="245"/>
                        <a:pt x="1267" y="522"/>
                        <a:pt x="1124" y="763"/>
                      </a:cubicBezTo>
                      <a:cubicBezTo>
                        <a:pt x="982" y="986"/>
                        <a:pt x="776" y="1155"/>
                        <a:pt x="580" y="1307"/>
                      </a:cubicBezTo>
                      <a:lnTo>
                        <a:pt x="535" y="1342"/>
                      </a:lnTo>
                      <a:cubicBezTo>
                        <a:pt x="312" y="1503"/>
                        <a:pt x="89" y="1672"/>
                        <a:pt x="0" y="1931"/>
                      </a:cubicBezTo>
                      <a:cubicBezTo>
                        <a:pt x="0" y="1940"/>
                        <a:pt x="0" y="1949"/>
                        <a:pt x="9" y="1949"/>
                      </a:cubicBezTo>
                      <a:lnTo>
                        <a:pt x="18" y="1949"/>
                      </a:lnTo>
                      <a:cubicBezTo>
                        <a:pt x="27" y="1949"/>
                        <a:pt x="36" y="1949"/>
                        <a:pt x="36" y="1940"/>
                      </a:cubicBezTo>
                      <a:cubicBezTo>
                        <a:pt x="125" y="1699"/>
                        <a:pt x="339" y="1530"/>
                        <a:pt x="553" y="1378"/>
                      </a:cubicBezTo>
                      <a:lnTo>
                        <a:pt x="598" y="1342"/>
                      </a:lnTo>
                      <a:cubicBezTo>
                        <a:pt x="803" y="1191"/>
                        <a:pt x="1017" y="1012"/>
                        <a:pt x="1151" y="780"/>
                      </a:cubicBezTo>
                      <a:cubicBezTo>
                        <a:pt x="1312" y="531"/>
                        <a:pt x="1347" y="245"/>
                        <a:pt x="1258" y="13"/>
                      </a:cubicBezTo>
                      <a:cubicBezTo>
                        <a:pt x="1258" y="7"/>
                        <a:pt x="1249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9584;p40">
                  <a:extLst>
                    <a:ext uri="{FF2B5EF4-FFF2-40B4-BE49-F238E27FC236}">
                      <a16:creationId xmlns:a16="http://schemas.microsoft.com/office/drawing/2014/main" id="{09A2D168-1A57-C809-9199-97B956F980E3}"/>
                    </a:ext>
                  </a:extLst>
                </p:cNvPr>
                <p:cNvSpPr/>
                <p:nvPr/>
              </p:nvSpPr>
              <p:spPr>
                <a:xfrm>
                  <a:off x="5030035" y="486165"/>
                  <a:ext cx="11091" cy="14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78" extrusionOk="0">
                      <a:moveTo>
                        <a:pt x="188" y="1"/>
                      </a:moveTo>
                      <a:cubicBezTo>
                        <a:pt x="179" y="1"/>
                        <a:pt x="170" y="1"/>
                        <a:pt x="161" y="10"/>
                      </a:cubicBezTo>
                      <a:lnTo>
                        <a:pt x="0" y="250"/>
                      </a:lnTo>
                      <a:cubicBezTo>
                        <a:pt x="0" y="259"/>
                        <a:pt x="0" y="268"/>
                        <a:pt x="9" y="277"/>
                      </a:cubicBezTo>
                      <a:lnTo>
                        <a:pt x="18" y="277"/>
                      </a:lnTo>
                      <a:cubicBezTo>
                        <a:pt x="27" y="277"/>
                        <a:pt x="27" y="277"/>
                        <a:pt x="36" y="268"/>
                      </a:cubicBezTo>
                      <a:lnTo>
                        <a:pt x="197" y="27"/>
                      </a:lnTo>
                      <a:cubicBezTo>
                        <a:pt x="206" y="18"/>
                        <a:pt x="197" y="10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9585;p40">
                  <a:extLst>
                    <a:ext uri="{FF2B5EF4-FFF2-40B4-BE49-F238E27FC236}">
                      <a16:creationId xmlns:a16="http://schemas.microsoft.com/office/drawing/2014/main" id="{0EE15925-BE15-C6EC-339F-475B8FE2CE1E}"/>
                    </a:ext>
                  </a:extLst>
                </p:cNvPr>
                <p:cNvSpPr/>
                <p:nvPr/>
              </p:nvSpPr>
              <p:spPr>
                <a:xfrm>
                  <a:off x="5043495" y="489988"/>
                  <a:ext cx="12544" cy="19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67" extrusionOk="0">
                      <a:moveTo>
                        <a:pt x="223" y="1"/>
                      </a:moveTo>
                      <a:cubicBezTo>
                        <a:pt x="214" y="1"/>
                        <a:pt x="205" y="1"/>
                        <a:pt x="196" y="10"/>
                      </a:cubicBezTo>
                      <a:lnTo>
                        <a:pt x="9" y="340"/>
                      </a:lnTo>
                      <a:cubicBezTo>
                        <a:pt x="0" y="349"/>
                        <a:pt x="9" y="358"/>
                        <a:pt x="18" y="367"/>
                      </a:cubicBezTo>
                      <a:lnTo>
                        <a:pt x="27" y="367"/>
                      </a:lnTo>
                      <a:cubicBezTo>
                        <a:pt x="27" y="367"/>
                        <a:pt x="36" y="367"/>
                        <a:pt x="45" y="358"/>
                      </a:cubicBezTo>
                      <a:lnTo>
                        <a:pt x="232" y="28"/>
                      </a:lnTo>
                      <a:cubicBezTo>
                        <a:pt x="232" y="19"/>
                        <a:pt x="232" y="10"/>
                        <a:pt x="2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586;p40">
                  <a:extLst>
                    <a:ext uri="{FF2B5EF4-FFF2-40B4-BE49-F238E27FC236}">
                      <a16:creationId xmlns:a16="http://schemas.microsoft.com/office/drawing/2014/main" id="{8167F81D-6269-B2EB-0075-3CB4206F6AC1}"/>
                    </a:ext>
                  </a:extLst>
                </p:cNvPr>
                <p:cNvSpPr/>
                <p:nvPr/>
              </p:nvSpPr>
              <p:spPr>
                <a:xfrm>
                  <a:off x="5063145" y="486435"/>
                  <a:ext cx="15936" cy="26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96" extrusionOk="0">
                      <a:moveTo>
                        <a:pt x="270" y="1"/>
                      </a:moveTo>
                      <a:cubicBezTo>
                        <a:pt x="263" y="1"/>
                        <a:pt x="257" y="7"/>
                        <a:pt x="251" y="13"/>
                      </a:cubicBezTo>
                      <a:lnTo>
                        <a:pt x="1" y="468"/>
                      </a:lnTo>
                      <a:cubicBezTo>
                        <a:pt x="1" y="477"/>
                        <a:pt x="1" y="486"/>
                        <a:pt x="10" y="486"/>
                      </a:cubicBezTo>
                      <a:cubicBezTo>
                        <a:pt x="10" y="495"/>
                        <a:pt x="19" y="495"/>
                        <a:pt x="19" y="495"/>
                      </a:cubicBezTo>
                      <a:cubicBezTo>
                        <a:pt x="28" y="495"/>
                        <a:pt x="28" y="486"/>
                        <a:pt x="37" y="486"/>
                      </a:cubicBezTo>
                      <a:lnTo>
                        <a:pt x="286" y="31"/>
                      </a:lnTo>
                      <a:cubicBezTo>
                        <a:pt x="295" y="22"/>
                        <a:pt x="286" y="13"/>
                        <a:pt x="277" y="5"/>
                      </a:cubicBezTo>
                      <a:cubicBezTo>
                        <a:pt x="275" y="2"/>
                        <a:pt x="272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9587;p40">
                  <a:extLst>
                    <a:ext uri="{FF2B5EF4-FFF2-40B4-BE49-F238E27FC236}">
                      <a16:creationId xmlns:a16="http://schemas.microsoft.com/office/drawing/2014/main" id="{C6EF1E8A-79CF-8657-3642-2CF9C58AEC41}"/>
                    </a:ext>
                  </a:extLst>
                </p:cNvPr>
                <p:cNvSpPr/>
                <p:nvPr/>
              </p:nvSpPr>
              <p:spPr>
                <a:xfrm>
                  <a:off x="5080911" y="479920"/>
                  <a:ext cx="24550" cy="36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670" extrusionOk="0">
                      <a:moveTo>
                        <a:pt x="447" y="1"/>
                      </a:moveTo>
                      <a:cubicBezTo>
                        <a:pt x="438" y="1"/>
                        <a:pt x="429" y="1"/>
                        <a:pt x="420" y="10"/>
                      </a:cubicBezTo>
                      <a:cubicBezTo>
                        <a:pt x="269" y="206"/>
                        <a:pt x="126" y="420"/>
                        <a:pt x="10" y="643"/>
                      </a:cubicBezTo>
                      <a:cubicBezTo>
                        <a:pt x="1" y="652"/>
                        <a:pt x="1" y="661"/>
                        <a:pt x="10" y="670"/>
                      </a:cubicBezTo>
                      <a:lnTo>
                        <a:pt x="19" y="670"/>
                      </a:lnTo>
                      <a:cubicBezTo>
                        <a:pt x="28" y="670"/>
                        <a:pt x="37" y="670"/>
                        <a:pt x="37" y="661"/>
                      </a:cubicBezTo>
                      <a:cubicBezTo>
                        <a:pt x="162" y="438"/>
                        <a:pt x="295" y="224"/>
                        <a:pt x="447" y="27"/>
                      </a:cubicBezTo>
                      <a:cubicBezTo>
                        <a:pt x="456" y="18"/>
                        <a:pt x="456" y="10"/>
                        <a:pt x="4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9588;p40">
                  <a:extLst>
                    <a:ext uri="{FF2B5EF4-FFF2-40B4-BE49-F238E27FC236}">
                      <a16:creationId xmlns:a16="http://schemas.microsoft.com/office/drawing/2014/main" id="{D39935FF-CDB8-08B4-AF1B-1767801F4046}"/>
                    </a:ext>
                  </a:extLst>
                </p:cNvPr>
                <p:cNvSpPr/>
                <p:nvPr/>
              </p:nvSpPr>
              <p:spPr>
                <a:xfrm>
                  <a:off x="5104491" y="464200"/>
                  <a:ext cx="32195" cy="4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882" extrusionOk="0">
                      <a:moveTo>
                        <a:pt x="576" y="0"/>
                      </a:moveTo>
                      <a:cubicBezTo>
                        <a:pt x="571" y="0"/>
                        <a:pt x="567" y="3"/>
                        <a:pt x="562" y="7"/>
                      </a:cubicBezTo>
                      <a:cubicBezTo>
                        <a:pt x="348" y="275"/>
                        <a:pt x="161" y="560"/>
                        <a:pt x="0" y="855"/>
                      </a:cubicBezTo>
                      <a:cubicBezTo>
                        <a:pt x="0" y="864"/>
                        <a:pt x="0" y="881"/>
                        <a:pt x="9" y="881"/>
                      </a:cubicBezTo>
                      <a:lnTo>
                        <a:pt x="18" y="881"/>
                      </a:lnTo>
                      <a:cubicBezTo>
                        <a:pt x="27" y="881"/>
                        <a:pt x="36" y="881"/>
                        <a:pt x="36" y="872"/>
                      </a:cubicBezTo>
                      <a:cubicBezTo>
                        <a:pt x="196" y="578"/>
                        <a:pt x="384" y="293"/>
                        <a:pt x="589" y="25"/>
                      </a:cubicBezTo>
                      <a:cubicBezTo>
                        <a:pt x="598" y="25"/>
                        <a:pt x="598" y="7"/>
                        <a:pt x="589" y="7"/>
                      </a:cubicBezTo>
                      <a:cubicBezTo>
                        <a:pt x="584" y="3"/>
                        <a:pt x="580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9589;p40">
                  <a:extLst>
                    <a:ext uri="{FF2B5EF4-FFF2-40B4-BE49-F238E27FC236}">
                      <a16:creationId xmlns:a16="http://schemas.microsoft.com/office/drawing/2014/main" id="{87F11440-B7C7-901D-3604-961D7FC1F13E}"/>
                    </a:ext>
                  </a:extLst>
                </p:cNvPr>
                <p:cNvSpPr/>
                <p:nvPr/>
              </p:nvSpPr>
              <p:spPr>
                <a:xfrm>
                  <a:off x="5129472" y="442934"/>
                  <a:ext cx="41347" cy="6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214" extrusionOk="0">
                      <a:moveTo>
                        <a:pt x="758" y="1"/>
                      </a:moveTo>
                      <a:cubicBezTo>
                        <a:pt x="749" y="1"/>
                        <a:pt x="732" y="1"/>
                        <a:pt x="732" y="10"/>
                      </a:cubicBezTo>
                      <a:cubicBezTo>
                        <a:pt x="455" y="384"/>
                        <a:pt x="214" y="777"/>
                        <a:pt x="0" y="1187"/>
                      </a:cubicBezTo>
                      <a:cubicBezTo>
                        <a:pt x="0" y="1196"/>
                        <a:pt x="0" y="1205"/>
                        <a:pt x="9" y="1214"/>
                      </a:cubicBezTo>
                      <a:lnTo>
                        <a:pt x="18" y="1214"/>
                      </a:lnTo>
                      <a:cubicBezTo>
                        <a:pt x="27" y="1214"/>
                        <a:pt x="36" y="1214"/>
                        <a:pt x="36" y="1205"/>
                      </a:cubicBezTo>
                      <a:cubicBezTo>
                        <a:pt x="250" y="795"/>
                        <a:pt x="491" y="402"/>
                        <a:pt x="758" y="27"/>
                      </a:cubicBezTo>
                      <a:cubicBezTo>
                        <a:pt x="767" y="19"/>
                        <a:pt x="758" y="10"/>
                        <a:pt x="7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9590;p40">
                  <a:extLst>
                    <a:ext uri="{FF2B5EF4-FFF2-40B4-BE49-F238E27FC236}">
                      <a16:creationId xmlns:a16="http://schemas.microsoft.com/office/drawing/2014/main" id="{96D80ACE-BBD6-4D32-2CA2-ACFFE8F246A0}"/>
                    </a:ext>
                  </a:extLst>
                </p:cNvPr>
                <p:cNvSpPr/>
                <p:nvPr/>
              </p:nvSpPr>
              <p:spPr>
                <a:xfrm>
                  <a:off x="5170764" y="420000"/>
                  <a:ext cx="31280" cy="5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962" extrusionOk="0">
                      <a:moveTo>
                        <a:pt x="558" y="1"/>
                      </a:moveTo>
                      <a:cubicBezTo>
                        <a:pt x="553" y="1"/>
                        <a:pt x="549" y="3"/>
                        <a:pt x="544" y="7"/>
                      </a:cubicBezTo>
                      <a:cubicBezTo>
                        <a:pt x="339" y="302"/>
                        <a:pt x="161" y="614"/>
                        <a:pt x="9" y="935"/>
                      </a:cubicBezTo>
                      <a:cubicBezTo>
                        <a:pt x="0" y="944"/>
                        <a:pt x="9" y="953"/>
                        <a:pt x="18" y="953"/>
                      </a:cubicBezTo>
                      <a:cubicBezTo>
                        <a:pt x="18" y="953"/>
                        <a:pt x="27" y="962"/>
                        <a:pt x="27" y="962"/>
                      </a:cubicBezTo>
                      <a:cubicBezTo>
                        <a:pt x="36" y="962"/>
                        <a:pt x="36" y="953"/>
                        <a:pt x="45" y="944"/>
                      </a:cubicBezTo>
                      <a:cubicBezTo>
                        <a:pt x="188" y="632"/>
                        <a:pt x="375" y="320"/>
                        <a:pt x="571" y="34"/>
                      </a:cubicBezTo>
                      <a:cubicBezTo>
                        <a:pt x="580" y="25"/>
                        <a:pt x="580" y="16"/>
                        <a:pt x="571" y="7"/>
                      </a:cubicBezTo>
                      <a:cubicBezTo>
                        <a:pt x="567" y="3"/>
                        <a:pt x="562" y="1"/>
                        <a:pt x="5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9591;p40">
                  <a:extLst>
                    <a:ext uri="{FF2B5EF4-FFF2-40B4-BE49-F238E27FC236}">
                      <a16:creationId xmlns:a16="http://schemas.microsoft.com/office/drawing/2014/main" id="{2358DDFF-8437-8517-EB86-B0E4152B3359}"/>
                    </a:ext>
                  </a:extLst>
                </p:cNvPr>
                <p:cNvSpPr/>
                <p:nvPr/>
              </p:nvSpPr>
              <p:spPr>
                <a:xfrm>
                  <a:off x="5108798" y="326431"/>
                  <a:ext cx="45170" cy="34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40" extrusionOk="0">
                      <a:moveTo>
                        <a:pt x="117" y="1"/>
                      </a:moveTo>
                      <a:cubicBezTo>
                        <a:pt x="82" y="1"/>
                        <a:pt x="49" y="3"/>
                        <a:pt x="18" y="6"/>
                      </a:cubicBezTo>
                      <a:cubicBezTo>
                        <a:pt x="9" y="6"/>
                        <a:pt x="0" y="15"/>
                        <a:pt x="0" y="24"/>
                      </a:cubicBezTo>
                      <a:cubicBezTo>
                        <a:pt x="0" y="33"/>
                        <a:pt x="9" y="42"/>
                        <a:pt x="18" y="42"/>
                      </a:cubicBezTo>
                      <a:cubicBezTo>
                        <a:pt x="42" y="40"/>
                        <a:pt x="67" y="40"/>
                        <a:pt x="93" y="40"/>
                      </a:cubicBezTo>
                      <a:cubicBezTo>
                        <a:pt x="260" y="40"/>
                        <a:pt x="461" y="70"/>
                        <a:pt x="616" y="193"/>
                      </a:cubicBezTo>
                      <a:cubicBezTo>
                        <a:pt x="732" y="300"/>
                        <a:pt x="803" y="461"/>
                        <a:pt x="794" y="621"/>
                      </a:cubicBezTo>
                      <a:cubicBezTo>
                        <a:pt x="794" y="630"/>
                        <a:pt x="803" y="639"/>
                        <a:pt x="812" y="639"/>
                      </a:cubicBezTo>
                      <a:cubicBezTo>
                        <a:pt x="821" y="639"/>
                        <a:pt x="830" y="630"/>
                        <a:pt x="830" y="621"/>
                      </a:cubicBezTo>
                      <a:cubicBezTo>
                        <a:pt x="839" y="452"/>
                        <a:pt x="768" y="282"/>
                        <a:pt x="634" y="166"/>
                      </a:cubicBezTo>
                      <a:cubicBezTo>
                        <a:pt x="486" y="41"/>
                        <a:pt x="284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9592;p40">
                  <a:extLst>
                    <a:ext uri="{FF2B5EF4-FFF2-40B4-BE49-F238E27FC236}">
                      <a16:creationId xmlns:a16="http://schemas.microsoft.com/office/drawing/2014/main" id="{184CA45B-DDEE-9C37-5552-36CBD958A7CD}"/>
                    </a:ext>
                  </a:extLst>
                </p:cNvPr>
                <p:cNvSpPr/>
                <p:nvPr/>
              </p:nvSpPr>
              <p:spPr>
                <a:xfrm>
                  <a:off x="5122742" y="320617"/>
                  <a:ext cx="7699" cy="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1" extrusionOk="0">
                      <a:moveTo>
                        <a:pt x="124" y="0"/>
                      </a:moveTo>
                      <a:cubicBezTo>
                        <a:pt x="118" y="0"/>
                        <a:pt x="112" y="2"/>
                        <a:pt x="107" y="7"/>
                      </a:cubicBezTo>
                      <a:lnTo>
                        <a:pt x="9" y="114"/>
                      </a:lnTo>
                      <a:cubicBezTo>
                        <a:pt x="0" y="114"/>
                        <a:pt x="0" y="132"/>
                        <a:pt x="9" y="141"/>
                      </a:cubicBezTo>
                      <a:lnTo>
                        <a:pt x="36" y="141"/>
                      </a:lnTo>
                      <a:lnTo>
                        <a:pt x="143" y="34"/>
                      </a:lnTo>
                      <a:cubicBezTo>
                        <a:pt x="143" y="25"/>
                        <a:pt x="143" y="16"/>
                        <a:pt x="134" y="7"/>
                      </a:cubicBezTo>
                      <a:cubicBezTo>
                        <a:pt x="134" y="2"/>
                        <a:pt x="129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9593;p40">
                  <a:extLst>
                    <a:ext uri="{FF2B5EF4-FFF2-40B4-BE49-F238E27FC236}">
                      <a16:creationId xmlns:a16="http://schemas.microsoft.com/office/drawing/2014/main" id="{978884CC-91DC-638C-C45A-F7105CBB805A}"/>
                    </a:ext>
                  </a:extLst>
                </p:cNvPr>
                <p:cNvSpPr/>
                <p:nvPr/>
              </p:nvSpPr>
              <p:spPr>
                <a:xfrm>
                  <a:off x="5131840" y="320294"/>
                  <a:ext cx="7753" cy="10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92" extrusionOk="0">
                      <a:moveTo>
                        <a:pt x="125" y="0"/>
                      </a:moveTo>
                      <a:cubicBezTo>
                        <a:pt x="117" y="0"/>
                        <a:pt x="108" y="6"/>
                        <a:pt x="108" y="13"/>
                      </a:cubicBezTo>
                      <a:lnTo>
                        <a:pt x="1" y="164"/>
                      </a:lnTo>
                      <a:cubicBezTo>
                        <a:pt x="1" y="173"/>
                        <a:pt x="1" y="182"/>
                        <a:pt x="10" y="191"/>
                      </a:cubicBezTo>
                      <a:lnTo>
                        <a:pt x="18" y="191"/>
                      </a:lnTo>
                      <a:cubicBezTo>
                        <a:pt x="27" y="191"/>
                        <a:pt x="27" y="191"/>
                        <a:pt x="36" y="182"/>
                      </a:cubicBezTo>
                      <a:lnTo>
                        <a:pt x="134" y="31"/>
                      </a:lnTo>
                      <a:cubicBezTo>
                        <a:pt x="143" y="22"/>
                        <a:pt x="134" y="13"/>
                        <a:pt x="134" y="4"/>
                      </a:cubicBezTo>
                      <a:cubicBezTo>
                        <a:pt x="132" y="1"/>
                        <a:pt x="128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9594;p40">
                  <a:extLst>
                    <a:ext uri="{FF2B5EF4-FFF2-40B4-BE49-F238E27FC236}">
                      <a16:creationId xmlns:a16="http://schemas.microsoft.com/office/drawing/2014/main" id="{BF7D1FFB-9E1E-08FA-A11A-B7F63ACB202B}"/>
                    </a:ext>
                  </a:extLst>
                </p:cNvPr>
                <p:cNvSpPr/>
                <p:nvPr/>
              </p:nvSpPr>
              <p:spPr>
                <a:xfrm>
                  <a:off x="5141908" y="319325"/>
                  <a:ext cx="11144" cy="1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81" extrusionOk="0">
                      <a:moveTo>
                        <a:pt x="189" y="0"/>
                      </a:moveTo>
                      <a:cubicBezTo>
                        <a:pt x="183" y="0"/>
                        <a:pt x="177" y="7"/>
                        <a:pt x="170" y="13"/>
                      </a:cubicBezTo>
                      <a:lnTo>
                        <a:pt x="10" y="254"/>
                      </a:lnTo>
                      <a:cubicBezTo>
                        <a:pt x="1" y="263"/>
                        <a:pt x="10" y="272"/>
                        <a:pt x="19" y="281"/>
                      </a:cubicBezTo>
                      <a:lnTo>
                        <a:pt x="28" y="281"/>
                      </a:lnTo>
                      <a:cubicBezTo>
                        <a:pt x="28" y="281"/>
                        <a:pt x="37" y="281"/>
                        <a:pt x="37" y="272"/>
                      </a:cubicBezTo>
                      <a:lnTo>
                        <a:pt x="197" y="31"/>
                      </a:lnTo>
                      <a:cubicBezTo>
                        <a:pt x="206" y="22"/>
                        <a:pt x="206" y="13"/>
                        <a:pt x="197" y="4"/>
                      </a:cubicBezTo>
                      <a:cubicBezTo>
                        <a:pt x="195" y="1"/>
                        <a:pt x="192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9595;p40">
                  <a:extLst>
                    <a:ext uri="{FF2B5EF4-FFF2-40B4-BE49-F238E27FC236}">
                      <a16:creationId xmlns:a16="http://schemas.microsoft.com/office/drawing/2014/main" id="{5A9552AF-2915-9074-FBA6-26B8D2AA4542}"/>
                    </a:ext>
                  </a:extLst>
                </p:cNvPr>
                <p:cNvSpPr/>
                <p:nvPr/>
              </p:nvSpPr>
              <p:spPr>
                <a:xfrm>
                  <a:off x="5147722" y="325732"/>
                  <a:ext cx="15882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40" extrusionOk="0">
                      <a:moveTo>
                        <a:pt x="268" y="1"/>
                      </a:moveTo>
                      <a:cubicBezTo>
                        <a:pt x="161" y="90"/>
                        <a:pt x="71" y="197"/>
                        <a:pt x="9" y="313"/>
                      </a:cubicBezTo>
                      <a:cubicBezTo>
                        <a:pt x="0" y="322"/>
                        <a:pt x="9" y="331"/>
                        <a:pt x="18" y="340"/>
                      </a:cubicBezTo>
                      <a:lnTo>
                        <a:pt x="27" y="340"/>
                      </a:lnTo>
                      <a:cubicBezTo>
                        <a:pt x="27" y="340"/>
                        <a:pt x="36" y="340"/>
                        <a:pt x="36" y="331"/>
                      </a:cubicBezTo>
                      <a:cubicBezTo>
                        <a:pt x="107" y="215"/>
                        <a:pt x="187" y="117"/>
                        <a:pt x="285" y="37"/>
                      </a:cubicBezTo>
                      <a:cubicBezTo>
                        <a:pt x="294" y="28"/>
                        <a:pt x="294" y="19"/>
                        <a:pt x="294" y="10"/>
                      </a:cubicBezTo>
                      <a:cubicBezTo>
                        <a:pt x="285" y="1"/>
                        <a:pt x="277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9596;p40">
                  <a:extLst>
                    <a:ext uri="{FF2B5EF4-FFF2-40B4-BE49-F238E27FC236}">
                      <a16:creationId xmlns:a16="http://schemas.microsoft.com/office/drawing/2014/main" id="{70676807-0B93-1AAE-104B-D589BDEC1AD3}"/>
                    </a:ext>
                  </a:extLst>
                </p:cNvPr>
                <p:cNvSpPr/>
                <p:nvPr/>
              </p:nvSpPr>
              <p:spPr>
                <a:xfrm>
                  <a:off x="5152029" y="325732"/>
                  <a:ext cx="22127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519" extrusionOk="0">
                      <a:moveTo>
                        <a:pt x="402" y="1"/>
                      </a:moveTo>
                      <a:cubicBezTo>
                        <a:pt x="393" y="1"/>
                        <a:pt x="384" y="1"/>
                        <a:pt x="375" y="10"/>
                      </a:cubicBezTo>
                      <a:lnTo>
                        <a:pt x="0" y="492"/>
                      </a:lnTo>
                      <a:cubicBezTo>
                        <a:pt x="0" y="501"/>
                        <a:pt x="0" y="509"/>
                        <a:pt x="9" y="518"/>
                      </a:cubicBezTo>
                      <a:lnTo>
                        <a:pt x="18" y="518"/>
                      </a:lnTo>
                      <a:cubicBezTo>
                        <a:pt x="27" y="518"/>
                        <a:pt x="27" y="518"/>
                        <a:pt x="36" y="509"/>
                      </a:cubicBezTo>
                      <a:lnTo>
                        <a:pt x="402" y="28"/>
                      </a:lnTo>
                      <a:cubicBezTo>
                        <a:pt x="411" y="19"/>
                        <a:pt x="411" y="10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9597;p40">
                  <a:extLst>
                    <a:ext uri="{FF2B5EF4-FFF2-40B4-BE49-F238E27FC236}">
                      <a16:creationId xmlns:a16="http://schemas.microsoft.com/office/drawing/2014/main" id="{96FFE0D3-AA2C-9C00-B440-10FBC02C5D7A}"/>
                    </a:ext>
                  </a:extLst>
                </p:cNvPr>
                <p:cNvSpPr/>
                <p:nvPr/>
              </p:nvSpPr>
              <p:spPr>
                <a:xfrm>
                  <a:off x="5159243" y="331331"/>
                  <a:ext cx="19705" cy="2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477" extrusionOk="0">
                      <a:moveTo>
                        <a:pt x="348" y="0"/>
                      </a:moveTo>
                      <a:cubicBezTo>
                        <a:pt x="342" y="0"/>
                        <a:pt x="336" y="4"/>
                        <a:pt x="330" y="4"/>
                      </a:cubicBezTo>
                      <a:cubicBezTo>
                        <a:pt x="232" y="156"/>
                        <a:pt x="125" y="307"/>
                        <a:pt x="9" y="450"/>
                      </a:cubicBezTo>
                      <a:cubicBezTo>
                        <a:pt x="0" y="450"/>
                        <a:pt x="0" y="468"/>
                        <a:pt x="9" y="468"/>
                      </a:cubicBezTo>
                      <a:cubicBezTo>
                        <a:pt x="18" y="477"/>
                        <a:pt x="18" y="477"/>
                        <a:pt x="27" y="477"/>
                      </a:cubicBezTo>
                      <a:cubicBezTo>
                        <a:pt x="27" y="477"/>
                        <a:pt x="36" y="477"/>
                        <a:pt x="36" y="468"/>
                      </a:cubicBezTo>
                      <a:cubicBezTo>
                        <a:pt x="152" y="325"/>
                        <a:pt x="259" y="182"/>
                        <a:pt x="366" y="31"/>
                      </a:cubicBezTo>
                      <a:cubicBezTo>
                        <a:pt x="366" y="22"/>
                        <a:pt x="366" y="13"/>
                        <a:pt x="357" y="4"/>
                      </a:cubicBezTo>
                      <a:cubicBezTo>
                        <a:pt x="354" y="1"/>
                        <a:pt x="351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9598;p40">
                  <a:extLst>
                    <a:ext uri="{FF2B5EF4-FFF2-40B4-BE49-F238E27FC236}">
                      <a16:creationId xmlns:a16="http://schemas.microsoft.com/office/drawing/2014/main" id="{23FCEC0A-20E7-06A2-B88F-4143FB38BF2B}"/>
                    </a:ext>
                  </a:extLst>
                </p:cNvPr>
                <p:cNvSpPr/>
                <p:nvPr/>
              </p:nvSpPr>
              <p:spPr>
                <a:xfrm>
                  <a:off x="5173133" y="338545"/>
                  <a:ext cx="10175" cy="12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36" extrusionOk="0">
                      <a:moveTo>
                        <a:pt x="170" y="0"/>
                      </a:moveTo>
                      <a:cubicBezTo>
                        <a:pt x="161" y="0"/>
                        <a:pt x="152" y="6"/>
                        <a:pt x="152" y="13"/>
                      </a:cubicBezTo>
                      <a:cubicBezTo>
                        <a:pt x="117" y="84"/>
                        <a:pt x="63" y="147"/>
                        <a:pt x="10" y="200"/>
                      </a:cubicBezTo>
                      <a:cubicBezTo>
                        <a:pt x="1" y="209"/>
                        <a:pt x="1" y="227"/>
                        <a:pt x="10" y="227"/>
                      </a:cubicBezTo>
                      <a:cubicBezTo>
                        <a:pt x="10" y="236"/>
                        <a:pt x="19" y="236"/>
                        <a:pt x="19" y="236"/>
                      </a:cubicBezTo>
                      <a:cubicBezTo>
                        <a:pt x="28" y="236"/>
                        <a:pt x="28" y="236"/>
                        <a:pt x="37" y="227"/>
                      </a:cubicBezTo>
                      <a:cubicBezTo>
                        <a:pt x="90" y="173"/>
                        <a:pt x="144" y="102"/>
                        <a:pt x="188" y="31"/>
                      </a:cubicBezTo>
                      <a:cubicBezTo>
                        <a:pt x="188" y="22"/>
                        <a:pt x="188" y="13"/>
                        <a:pt x="179" y="4"/>
                      </a:cubicBezTo>
                      <a:cubicBezTo>
                        <a:pt x="177" y="1"/>
                        <a:pt x="173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9599;p40">
                  <a:extLst>
                    <a:ext uri="{FF2B5EF4-FFF2-40B4-BE49-F238E27FC236}">
                      <a16:creationId xmlns:a16="http://schemas.microsoft.com/office/drawing/2014/main" id="{8DEF57DB-237A-D8AB-9DA7-31A12A931A02}"/>
                    </a:ext>
                  </a:extLst>
                </p:cNvPr>
                <p:cNvSpPr/>
                <p:nvPr/>
              </p:nvSpPr>
              <p:spPr>
                <a:xfrm>
                  <a:off x="5104976" y="399219"/>
                  <a:ext cx="673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89" extrusionOk="0">
                      <a:moveTo>
                        <a:pt x="116" y="1"/>
                      </a:moveTo>
                      <a:cubicBezTo>
                        <a:pt x="107" y="1"/>
                        <a:pt x="89" y="1"/>
                        <a:pt x="89" y="10"/>
                      </a:cubicBezTo>
                      <a:cubicBezTo>
                        <a:pt x="62" y="63"/>
                        <a:pt x="36" y="117"/>
                        <a:pt x="9" y="161"/>
                      </a:cubicBezTo>
                      <a:cubicBezTo>
                        <a:pt x="0" y="170"/>
                        <a:pt x="9" y="188"/>
                        <a:pt x="18" y="188"/>
                      </a:cubicBezTo>
                      <a:lnTo>
                        <a:pt x="27" y="188"/>
                      </a:lnTo>
                      <a:cubicBezTo>
                        <a:pt x="27" y="188"/>
                        <a:pt x="36" y="188"/>
                        <a:pt x="36" y="179"/>
                      </a:cubicBezTo>
                      <a:cubicBezTo>
                        <a:pt x="71" y="135"/>
                        <a:pt x="98" y="81"/>
                        <a:pt x="125" y="28"/>
                      </a:cubicBezTo>
                      <a:cubicBezTo>
                        <a:pt x="125" y="19"/>
                        <a:pt x="125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9600;p40">
                  <a:extLst>
                    <a:ext uri="{FF2B5EF4-FFF2-40B4-BE49-F238E27FC236}">
                      <a16:creationId xmlns:a16="http://schemas.microsoft.com/office/drawing/2014/main" id="{2CC8A918-A8B2-CAF0-5128-E41F3E72C99E}"/>
                    </a:ext>
                  </a:extLst>
                </p:cNvPr>
                <p:cNvSpPr/>
                <p:nvPr/>
              </p:nvSpPr>
              <p:spPr>
                <a:xfrm>
                  <a:off x="5114074" y="397119"/>
                  <a:ext cx="7753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228" extrusionOk="0">
                      <a:moveTo>
                        <a:pt x="127" y="1"/>
                      </a:moveTo>
                      <a:cubicBezTo>
                        <a:pt x="120" y="1"/>
                        <a:pt x="114" y="7"/>
                        <a:pt x="108" y="13"/>
                      </a:cubicBezTo>
                      <a:lnTo>
                        <a:pt x="9" y="200"/>
                      </a:lnTo>
                      <a:cubicBezTo>
                        <a:pt x="1" y="209"/>
                        <a:pt x="9" y="227"/>
                        <a:pt x="18" y="227"/>
                      </a:cubicBezTo>
                      <a:lnTo>
                        <a:pt x="27" y="227"/>
                      </a:lnTo>
                      <a:cubicBezTo>
                        <a:pt x="36" y="227"/>
                        <a:pt x="36" y="227"/>
                        <a:pt x="45" y="218"/>
                      </a:cubicBezTo>
                      <a:lnTo>
                        <a:pt x="143" y="31"/>
                      </a:lnTo>
                      <a:cubicBezTo>
                        <a:pt x="143" y="22"/>
                        <a:pt x="143" y="4"/>
                        <a:pt x="134" y="4"/>
                      </a:cubicBezTo>
                      <a:cubicBezTo>
                        <a:pt x="132" y="2"/>
                        <a:pt x="129" y="1"/>
                        <a:pt x="1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9601;p40">
                  <a:extLst>
                    <a:ext uri="{FF2B5EF4-FFF2-40B4-BE49-F238E27FC236}">
                      <a16:creationId xmlns:a16="http://schemas.microsoft.com/office/drawing/2014/main" id="{A3950CB2-199C-C3F8-E356-DC336BC19120}"/>
                    </a:ext>
                  </a:extLst>
                </p:cNvPr>
                <p:cNvSpPr/>
                <p:nvPr/>
              </p:nvSpPr>
              <p:spPr>
                <a:xfrm>
                  <a:off x="5125595" y="394427"/>
                  <a:ext cx="7268" cy="1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42" extrusionOk="0">
                      <a:moveTo>
                        <a:pt x="117" y="1"/>
                      </a:moveTo>
                      <a:cubicBezTo>
                        <a:pt x="108" y="1"/>
                        <a:pt x="99" y="10"/>
                        <a:pt x="99" y="19"/>
                      </a:cubicBezTo>
                      <a:cubicBezTo>
                        <a:pt x="81" y="90"/>
                        <a:pt x="54" y="152"/>
                        <a:pt x="10" y="215"/>
                      </a:cubicBezTo>
                      <a:cubicBezTo>
                        <a:pt x="1" y="224"/>
                        <a:pt x="1" y="233"/>
                        <a:pt x="10" y="242"/>
                      </a:cubicBezTo>
                      <a:lnTo>
                        <a:pt x="27" y="242"/>
                      </a:lnTo>
                      <a:cubicBezTo>
                        <a:pt x="27" y="242"/>
                        <a:pt x="36" y="242"/>
                        <a:pt x="36" y="233"/>
                      </a:cubicBezTo>
                      <a:cubicBezTo>
                        <a:pt x="81" y="170"/>
                        <a:pt x="117" y="99"/>
                        <a:pt x="134" y="27"/>
                      </a:cubicBezTo>
                      <a:cubicBezTo>
                        <a:pt x="134" y="19"/>
                        <a:pt x="126" y="10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9602;p40">
                  <a:extLst>
                    <a:ext uri="{FF2B5EF4-FFF2-40B4-BE49-F238E27FC236}">
                      <a16:creationId xmlns:a16="http://schemas.microsoft.com/office/drawing/2014/main" id="{C3D67F6B-C2EE-A16E-1F7D-7FC397489AA5}"/>
                    </a:ext>
                  </a:extLst>
                </p:cNvPr>
                <p:cNvSpPr/>
                <p:nvPr/>
              </p:nvSpPr>
              <p:spPr>
                <a:xfrm>
                  <a:off x="5138570" y="390874"/>
                  <a:ext cx="4845" cy="1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10" extrusionOk="0">
                      <a:moveTo>
                        <a:pt x="65" y="1"/>
                      </a:moveTo>
                      <a:cubicBezTo>
                        <a:pt x="59" y="1"/>
                        <a:pt x="54" y="9"/>
                        <a:pt x="54" y="22"/>
                      </a:cubicBezTo>
                      <a:cubicBezTo>
                        <a:pt x="54" y="76"/>
                        <a:pt x="36" y="129"/>
                        <a:pt x="1" y="174"/>
                      </a:cubicBezTo>
                      <a:cubicBezTo>
                        <a:pt x="1" y="183"/>
                        <a:pt x="1" y="201"/>
                        <a:pt x="9" y="201"/>
                      </a:cubicBezTo>
                      <a:cubicBezTo>
                        <a:pt x="9" y="209"/>
                        <a:pt x="18" y="209"/>
                        <a:pt x="18" y="209"/>
                      </a:cubicBezTo>
                      <a:cubicBezTo>
                        <a:pt x="27" y="209"/>
                        <a:pt x="27" y="201"/>
                        <a:pt x="36" y="201"/>
                      </a:cubicBezTo>
                      <a:cubicBezTo>
                        <a:pt x="72" y="147"/>
                        <a:pt x="90" y="85"/>
                        <a:pt x="90" y="22"/>
                      </a:cubicBezTo>
                      <a:cubicBezTo>
                        <a:pt x="90" y="13"/>
                        <a:pt x="90" y="4"/>
                        <a:pt x="72" y="4"/>
                      </a:cubicBezTo>
                      <a:cubicBezTo>
                        <a:pt x="70" y="2"/>
                        <a:pt x="6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9603;p40">
                  <a:extLst>
                    <a:ext uri="{FF2B5EF4-FFF2-40B4-BE49-F238E27FC236}">
                      <a16:creationId xmlns:a16="http://schemas.microsoft.com/office/drawing/2014/main" id="{31EC8284-D119-AFEF-8FF5-926EFCC59033}"/>
                    </a:ext>
                  </a:extLst>
                </p:cNvPr>
                <p:cNvSpPr/>
                <p:nvPr/>
              </p:nvSpPr>
              <p:spPr>
                <a:xfrm>
                  <a:off x="5008878" y="410309"/>
                  <a:ext cx="6784" cy="1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95" extrusionOk="0">
                      <a:moveTo>
                        <a:pt x="108" y="0"/>
                      </a:moveTo>
                      <a:cubicBezTo>
                        <a:pt x="99" y="0"/>
                        <a:pt x="90" y="0"/>
                        <a:pt x="81" y="9"/>
                      </a:cubicBezTo>
                      <a:cubicBezTo>
                        <a:pt x="45" y="98"/>
                        <a:pt x="19" y="187"/>
                        <a:pt x="10" y="277"/>
                      </a:cubicBezTo>
                      <a:cubicBezTo>
                        <a:pt x="1" y="286"/>
                        <a:pt x="10" y="294"/>
                        <a:pt x="19" y="294"/>
                      </a:cubicBezTo>
                      <a:lnTo>
                        <a:pt x="28" y="294"/>
                      </a:lnTo>
                      <a:cubicBezTo>
                        <a:pt x="37" y="294"/>
                        <a:pt x="45" y="286"/>
                        <a:pt x="45" y="277"/>
                      </a:cubicBezTo>
                      <a:cubicBezTo>
                        <a:pt x="54" y="187"/>
                        <a:pt x="81" y="107"/>
                        <a:pt x="117" y="27"/>
                      </a:cubicBezTo>
                      <a:cubicBezTo>
                        <a:pt x="126" y="18"/>
                        <a:pt x="1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9604;p40">
                  <a:extLst>
                    <a:ext uri="{FF2B5EF4-FFF2-40B4-BE49-F238E27FC236}">
                      <a16:creationId xmlns:a16="http://schemas.microsoft.com/office/drawing/2014/main" id="{E7973AA0-E12F-B97A-C60C-E9C5E5F08F9D}"/>
                    </a:ext>
                  </a:extLst>
                </p:cNvPr>
                <p:cNvSpPr/>
                <p:nvPr/>
              </p:nvSpPr>
              <p:spPr>
                <a:xfrm>
                  <a:off x="5017545" y="404064"/>
                  <a:ext cx="7753" cy="1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331" extrusionOk="0">
                      <a:moveTo>
                        <a:pt x="125" y="0"/>
                      </a:moveTo>
                      <a:cubicBezTo>
                        <a:pt x="116" y="0"/>
                        <a:pt x="107" y="9"/>
                        <a:pt x="99" y="18"/>
                      </a:cubicBezTo>
                      <a:lnTo>
                        <a:pt x="0" y="303"/>
                      </a:lnTo>
                      <a:cubicBezTo>
                        <a:pt x="0" y="312"/>
                        <a:pt x="0" y="330"/>
                        <a:pt x="9" y="330"/>
                      </a:cubicBezTo>
                      <a:lnTo>
                        <a:pt x="18" y="330"/>
                      </a:lnTo>
                      <a:cubicBezTo>
                        <a:pt x="27" y="330"/>
                        <a:pt x="36" y="330"/>
                        <a:pt x="36" y="321"/>
                      </a:cubicBezTo>
                      <a:lnTo>
                        <a:pt x="134" y="27"/>
                      </a:lnTo>
                      <a:cubicBezTo>
                        <a:pt x="143" y="18"/>
                        <a:pt x="134" y="9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9605;p40">
                  <a:extLst>
                    <a:ext uri="{FF2B5EF4-FFF2-40B4-BE49-F238E27FC236}">
                      <a16:creationId xmlns:a16="http://schemas.microsoft.com/office/drawing/2014/main" id="{F5F7B166-4BC3-3A92-1942-E827137FEB72}"/>
                    </a:ext>
                  </a:extLst>
                </p:cNvPr>
                <p:cNvSpPr/>
                <p:nvPr/>
              </p:nvSpPr>
              <p:spPr>
                <a:xfrm>
                  <a:off x="5028097" y="398573"/>
                  <a:ext cx="7268" cy="1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90" extrusionOk="0">
                      <a:moveTo>
                        <a:pt x="109" y="0"/>
                      </a:moveTo>
                      <a:cubicBezTo>
                        <a:pt x="103" y="0"/>
                        <a:pt x="99" y="7"/>
                        <a:pt x="99" y="13"/>
                      </a:cubicBezTo>
                      <a:lnTo>
                        <a:pt x="10" y="263"/>
                      </a:lnTo>
                      <a:cubicBezTo>
                        <a:pt x="1" y="272"/>
                        <a:pt x="10" y="281"/>
                        <a:pt x="19" y="281"/>
                      </a:cubicBezTo>
                      <a:cubicBezTo>
                        <a:pt x="19" y="289"/>
                        <a:pt x="27" y="289"/>
                        <a:pt x="27" y="289"/>
                      </a:cubicBezTo>
                      <a:cubicBezTo>
                        <a:pt x="36" y="289"/>
                        <a:pt x="36" y="281"/>
                        <a:pt x="45" y="272"/>
                      </a:cubicBezTo>
                      <a:lnTo>
                        <a:pt x="134" y="22"/>
                      </a:lnTo>
                      <a:cubicBezTo>
                        <a:pt x="134" y="13"/>
                        <a:pt x="134" y="4"/>
                        <a:pt x="117" y="4"/>
                      </a:cubicBezTo>
                      <a:cubicBezTo>
                        <a:pt x="114" y="1"/>
                        <a:pt x="111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9606;p40">
                  <a:extLst>
                    <a:ext uri="{FF2B5EF4-FFF2-40B4-BE49-F238E27FC236}">
                      <a16:creationId xmlns:a16="http://schemas.microsoft.com/office/drawing/2014/main" id="{6215C76C-151C-96F9-2AC7-9EF3AC9D686E}"/>
                    </a:ext>
                  </a:extLst>
                </p:cNvPr>
                <p:cNvSpPr/>
                <p:nvPr/>
              </p:nvSpPr>
              <p:spPr>
                <a:xfrm>
                  <a:off x="5039134" y="391090"/>
                  <a:ext cx="6784" cy="15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86" extrusionOk="0">
                      <a:moveTo>
                        <a:pt x="117" y="0"/>
                      </a:moveTo>
                      <a:cubicBezTo>
                        <a:pt x="108" y="0"/>
                        <a:pt x="90" y="9"/>
                        <a:pt x="90" y="18"/>
                      </a:cubicBezTo>
                      <a:lnTo>
                        <a:pt x="1" y="259"/>
                      </a:lnTo>
                      <a:cubicBezTo>
                        <a:pt x="1" y="277"/>
                        <a:pt x="1" y="286"/>
                        <a:pt x="19" y="286"/>
                      </a:cubicBezTo>
                      <a:cubicBezTo>
                        <a:pt x="28" y="286"/>
                        <a:pt x="37" y="286"/>
                        <a:pt x="37" y="277"/>
                      </a:cubicBezTo>
                      <a:lnTo>
                        <a:pt x="126" y="27"/>
                      </a:lnTo>
                      <a:cubicBezTo>
                        <a:pt x="126" y="18"/>
                        <a:pt x="126" y="9"/>
                        <a:pt x="1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9607;p40">
                  <a:extLst>
                    <a:ext uri="{FF2B5EF4-FFF2-40B4-BE49-F238E27FC236}">
                      <a16:creationId xmlns:a16="http://schemas.microsoft.com/office/drawing/2014/main" id="{72AC8AC8-9FA6-502A-20BE-4DF8C0BE2531}"/>
                    </a:ext>
                  </a:extLst>
                </p:cNvPr>
                <p:cNvSpPr/>
                <p:nvPr/>
              </p:nvSpPr>
              <p:spPr>
                <a:xfrm>
                  <a:off x="5050655" y="386298"/>
                  <a:ext cx="5868" cy="1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8" extrusionOk="0">
                      <a:moveTo>
                        <a:pt x="90" y="0"/>
                      </a:moveTo>
                      <a:cubicBezTo>
                        <a:pt x="81" y="0"/>
                        <a:pt x="72" y="0"/>
                        <a:pt x="72" y="9"/>
                      </a:cubicBezTo>
                      <a:lnTo>
                        <a:pt x="1" y="161"/>
                      </a:lnTo>
                      <a:cubicBezTo>
                        <a:pt x="1" y="170"/>
                        <a:pt x="1" y="178"/>
                        <a:pt x="10" y="178"/>
                      </a:cubicBezTo>
                      <a:cubicBezTo>
                        <a:pt x="19" y="187"/>
                        <a:pt x="19" y="187"/>
                        <a:pt x="19" y="187"/>
                      </a:cubicBezTo>
                      <a:cubicBezTo>
                        <a:pt x="28" y="187"/>
                        <a:pt x="37" y="178"/>
                        <a:pt x="37" y="170"/>
                      </a:cubicBezTo>
                      <a:lnTo>
                        <a:pt x="99" y="27"/>
                      </a:lnTo>
                      <a:cubicBezTo>
                        <a:pt x="108" y="18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9608;p40">
                  <a:extLst>
                    <a:ext uri="{FF2B5EF4-FFF2-40B4-BE49-F238E27FC236}">
                      <a16:creationId xmlns:a16="http://schemas.microsoft.com/office/drawing/2014/main" id="{C1E9DCB6-32C6-FAA9-1EF7-390D458D5EBA}"/>
                    </a:ext>
                  </a:extLst>
                </p:cNvPr>
                <p:cNvSpPr/>
                <p:nvPr/>
              </p:nvSpPr>
              <p:spPr>
                <a:xfrm>
                  <a:off x="4472450" y="879013"/>
                  <a:ext cx="252175" cy="10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1931" extrusionOk="0">
                      <a:moveTo>
                        <a:pt x="80" y="1"/>
                      </a:moveTo>
                      <a:cubicBezTo>
                        <a:pt x="71" y="46"/>
                        <a:pt x="62" y="99"/>
                        <a:pt x="54" y="144"/>
                      </a:cubicBezTo>
                      <a:cubicBezTo>
                        <a:pt x="0" y="456"/>
                        <a:pt x="125" y="813"/>
                        <a:pt x="348" y="1045"/>
                      </a:cubicBezTo>
                      <a:cubicBezTo>
                        <a:pt x="562" y="1286"/>
                        <a:pt x="812" y="1464"/>
                        <a:pt x="1097" y="1607"/>
                      </a:cubicBezTo>
                      <a:cubicBezTo>
                        <a:pt x="1303" y="1714"/>
                        <a:pt x="1543" y="1794"/>
                        <a:pt x="1766" y="1848"/>
                      </a:cubicBezTo>
                      <a:cubicBezTo>
                        <a:pt x="1980" y="1903"/>
                        <a:pt x="2194" y="1930"/>
                        <a:pt x="2408" y="1930"/>
                      </a:cubicBezTo>
                      <a:cubicBezTo>
                        <a:pt x="2810" y="1930"/>
                        <a:pt x="3207" y="1835"/>
                        <a:pt x="3586" y="1660"/>
                      </a:cubicBezTo>
                      <a:cubicBezTo>
                        <a:pt x="3890" y="1518"/>
                        <a:pt x="4255" y="1241"/>
                        <a:pt x="4461" y="973"/>
                      </a:cubicBezTo>
                      <a:cubicBezTo>
                        <a:pt x="4594" y="795"/>
                        <a:pt x="4684" y="572"/>
                        <a:pt x="4684" y="349"/>
                      </a:cubicBezTo>
                      <a:lnTo>
                        <a:pt x="4684" y="349"/>
                      </a:lnTo>
                      <a:cubicBezTo>
                        <a:pt x="4577" y="509"/>
                        <a:pt x="4371" y="652"/>
                        <a:pt x="4211" y="724"/>
                      </a:cubicBezTo>
                      <a:cubicBezTo>
                        <a:pt x="3775" y="925"/>
                        <a:pt x="3291" y="1055"/>
                        <a:pt x="2805" y="1055"/>
                      </a:cubicBezTo>
                      <a:cubicBezTo>
                        <a:pt x="2774" y="1055"/>
                        <a:pt x="2743" y="1055"/>
                        <a:pt x="2712" y="1054"/>
                      </a:cubicBezTo>
                      <a:cubicBezTo>
                        <a:pt x="2204" y="1036"/>
                        <a:pt x="1731" y="982"/>
                        <a:pt x="1240" y="848"/>
                      </a:cubicBezTo>
                      <a:cubicBezTo>
                        <a:pt x="990" y="777"/>
                        <a:pt x="705" y="643"/>
                        <a:pt x="491" y="501"/>
                      </a:cubicBezTo>
                      <a:cubicBezTo>
                        <a:pt x="312" y="376"/>
                        <a:pt x="161" y="206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9609;p40">
                  <a:extLst>
                    <a:ext uri="{FF2B5EF4-FFF2-40B4-BE49-F238E27FC236}">
                      <a16:creationId xmlns:a16="http://schemas.microsoft.com/office/drawing/2014/main" id="{5C0893CF-3BF9-0219-28C6-65BAEE889AB9}"/>
                    </a:ext>
                  </a:extLst>
                </p:cNvPr>
                <p:cNvSpPr/>
                <p:nvPr/>
              </p:nvSpPr>
              <p:spPr>
                <a:xfrm>
                  <a:off x="4466205" y="860762"/>
                  <a:ext cx="258905" cy="12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2362" extrusionOk="0">
                      <a:moveTo>
                        <a:pt x="4800" y="688"/>
                      </a:moveTo>
                      <a:lnTo>
                        <a:pt x="4800" y="688"/>
                      </a:lnTo>
                      <a:cubicBezTo>
                        <a:pt x="4800" y="688"/>
                        <a:pt x="4800" y="688"/>
                        <a:pt x="4800" y="688"/>
                      </a:cubicBezTo>
                      <a:lnTo>
                        <a:pt x="4800" y="688"/>
                      </a:lnTo>
                      <a:cubicBezTo>
                        <a:pt x="4800" y="688"/>
                        <a:pt x="4800" y="688"/>
                        <a:pt x="4800" y="688"/>
                      </a:cubicBezTo>
                      <a:close/>
                      <a:moveTo>
                        <a:pt x="196" y="1"/>
                      </a:moveTo>
                      <a:lnTo>
                        <a:pt x="98" y="313"/>
                      </a:lnTo>
                      <a:cubicBezTo>
                        <a:pt x="0" y="599"/>
                        <a:pt x="54" y="911"/>
                        <a:pt x="178" y="1170"/>
                      </a:cubicBezTo>
                      <a:cubicBezTo>
                        <a:pt x="250" y="1303"/>
                        <a:pt x="339" y="1428"/>
                        <a:pt x="437" y="1526"/>
                      </a:cubicBezTo>
                      <a:cubicBezTo>
                        <a:pt x="535" y="1625"/>
                        <a:pt x="642" y="1714"/>
                        <a:pt x="758" y="1794"/>
                      </a:cubicBezTo>
                      <a:cubicBezTo>
                        <a:pt x="981" y="1964"/>
                        <a:pt x="1231" y="2088"/>
                        <a:pt x="1499" y="2178"/>
                      </a:cubicBezTo>
                      <a:cubicBezTo>
                        <a:pt x="1758" y="2267"/>
                        <a:pt x="2025" y="2338"/>
                        <a:pt x="2311" y="2356"/>
                      </a:cubicBezTo>
                      <a:cubicBezTo>
                        <a:pt x="2364" y="2360"/>
                        <a:pt x="2418" y="2361"/>
                        <a:pt x="2471" y="2361"/>
                      </a:cubicBezTo>
                      <a:cubicBezTo>
                        <a:pt x="2970" y="2361"/>
                        <a:pt x="3463" y="2213"/>
                        <a:pt x="3899" y="1964"/>
                      </a:cubicBezTo>
                      <a:cubicBezTo>
                        <a:pt x="4131" y="1821"/>
                        <a:pt x="4336" y="1642"/>
                        <a:pt x="4514" y="1428"/>
                      </a:cubicBezTo>
                      <a:cubicBezTo>
                        <a:pt x="4693" y="1223"/>
                        <a:pt x="4809" y="956"/>
                        <a:pt x="4800" y="688"/>
                      </a:cubicBezTo>
                      <a:lnTo>
                        <a:pt x="4800" y="688"/>
                      </a:lnTo>
                      <a:cubicBezTo>
                        <a:pt x="4782" y="956"/>
                        <a:pt x="4648" y="1205"/>
                        <a:pt x="4470" y="1384"/>
                      </a:cubicBezTo>
                      <a:cubicBezTo>
                        <a:pt x="4282" y="1580"/>
                        <a:pt x="4068" y="1732"/>
                        <a:pt x="3836" y="1857"/>
                      </a:cubicBezTo>
                      <a:cubicBezTo>
                        <a:pt x="3447" y="2066"/>
                        <a:pt x="3007" y="2182"/>
                        <a:pt x="2570" y="2182"/>
                      </a:cubicBezTo>
                      <a:cubicBezTo>
                        <a:pt x="2486" y="2182"/>
                        <a:pt x="2403" y="2177"/>
                        <a:pt x="2320" y="2169"/>
                      </a:cubicBezTo>
                      <a:cubicBezTo>
                        <a:pt x="2070" y="2151"/>
                        <a:pt x="1811" y="2071"/>
                        <a:pt x="1570" y="1990"/>
                      </a:cubicBezTo>
                      <a:cubicBezTo>
                        <a:pt x="1320" y="1901"/>
                        <a:pt x="1097" y="1776"/>
                        <a:pt x="883" y="1625"/>
                      </a:cubicBezTo>
                      <a:cubicBezTo>
                        <a:pt x="785" y="1544"/>
                        <a:pt x="687" y="1464"/>
                        <a:pt x="598" y="1366"/>
                      </a:cubicBezTo>
                      <a:cubicBezTo>
                        <a:pt x="509" y="1277"/>
                        <a:pt x="437" y="1187"/>
                        <a:pt x="384" y="1072"/>
                      </a:cubicBezTo>
                      <a:cubicBezTo>
                        <a:pt x="323" y="949"/>
                        <a:pt x="282" y="815"/>
                        <a:pt x="271" y="678"/>
                      </a:cubicBezTo>
                      <a:lnTo>
                        <a:pt x="271" y="678"/>
                      </a:lnTo>
                      <a:cubicBezTo>
                        <a:pt x="348" y="771"/>
                        <a:pt x="439" y="851"/>
                        <a:pt x="535" y="920"/>
                      </a:cubicBezTo>
                      <a:cubicBezTo>
                        <a:pt x="723" y="1045"/>
                        <a:pt x="928" y="1143"/>
                        <a:pt x="1133" y="1214"/>
                      </a:cubicBezTo>
                      <a:cubicBezTo>
                        <a:pt x="1552" y="1366"/>
                        <a:pt x="1989" y="1419"/>
                        <a:pt x="2418" y="1446"/>
                      </a:cubicBezTo>
                      <a:cubicBezTo>
                        <a:pt x="2550" y="1457"/>
                        <a:pt x="2682" y="1465"/>
                        <a:pt x="2817" y="1465"/>
                      </a:cubicBezTo>
                      <a:cubicBezTo>
                        <a:pt x="2900" y="1465"/>
                        <a:pt x="2984" y="1462"/>
                        <a:pt x="3069" y="1455"/>
                      </a:cubicBezTo>
                      <a:cubicBezTo>
                        <a:pt x="3283" y="1437"/>
                        <a:pt x="3506" y="1402"/>
                        <a:pt x="3711" y="1339"/>
                      </a:cubicBezTo>
                      <a:cubicBezTo>
                        <a:pt x="3916" y="1277"/>
                        <a:pt x="4122" y="1196"/>
                        <a:pt x="4318" y="1098"/>
                      </a:cubicBezTo>
                      <a:cubicBezTo>
                        <a:pt x="4505" y="1000"/>
                        <a:pt x="4684" y="866"/>
                        <a:pt x="4800" y="688"/>
                      </a:cubicBezTo>
                      <a:lnTo>
                        <a:pt x="4800" y="688"/>
                      </a:lnTo>
                      <a:cubicBezTo>
                        <a:pt x="4532" y="1027"/>
                        <a:pt x="4086" y="1143"/>
                        <a:pt x="3684" y="1241"/>
                      </a:cubicBezTo>
                      <a:cubicBezTo>
                        <a:pt x="3479" y="1286"/>
                        <a:pt x="3274" y="1321"/>
                        <a:pt x="3060" y="1321"/>
                      </a:cubicBezTo>
                      <a:cubicBezTo>
                        <a:pt x="3022" y="1323"/>
                        <a:pt x="2984" y="1324"/>
                        <a:pt x="2946" y="1324"/>
                      </a:cubicBezTo>
                      <a:cubicBezTo>
                        <a:pt x="2776" y="1324"/>
                        <a:pt x="2601" y="1309"/>
                        <a:pt x="2427" y="1295"/>
                      </a:cubicBezTo>
                      <a:cubicBezTo>
                        <a:pt x="2016" y="1250"/>
                        <a:pt x="1588" y="1170"/>
                        <a:pt x="1204" y="1027"/>
                      </a:cubicBezTo>
                      <a:cubicBezTo>
                        <a:pt x="830" y="875"/>
                        <a:pt x="428" y="661"/>
                        <a:pt x="303" y="304"/>
                      </a:cubicBez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9610;p40">
                  <a:extLst>
                    <a:ext uri="{FF2B5EF4-FFF2-40B4-BE49-F238E27FC236}">
                      <a16:creationId xmlns:a16="http://schemas.microsoft.com/office/drawing/2014/main" id="{9F9E4BDB-48FE-2718-6BB8-E4174775474F}"/>
                    </a:ext>
                  </a:extLst>
                </p:cNvPr>
                <p:cNvSpPr/>
                <p:nvPr/>
              </p:nvSpPr>
              <p:spPr>
                <a:xfrm>
                  <a:off x="4476757" y="790505"/>
                  <a:ext cx="248352" cy="145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2700" extrusionOk="0">
                      <a:moveTo>
                        <a:pt x="1933" y="0"/>
                      </a:moveTo>
                      <a:cubicBezTo>
                        <a:pt x="1588" y="0"/>
                        <a:pt x="1243" y="46"/>
                        <a:pt x="910" y="137"/>
                      </a:cubicBezTo>
                      <a:cubicBezTo>
                        <a:pt x="732" y="191"/>
                        <a:pt x="553" y="253"/>
                        <a:pt x="402" y="369"/>
                      </a:cubicBezTo>
                      <a:cubicBezTo>
                        <a:pt x="206" y="503"/>
                        <a:pt x="63" y="735"/>
                        <a:pt x="72" y="976"/>
                      </a:cubicBezTo>
                      <a:cubicBezTo>
                        <a:pt x="72" y="1119"/>
                        <a:pt x="107" y="1244"/>
                        <a:pt x="72" y="1386"/>
                      </a:cubicBezTo>
                      <a:cubicBezTo>
                        <a:pt x="54" y="1475"/>
                        <a:pt x="27" y="1556"/>
                        <a:pt x="0" y="1645"/>
                      </a:cubicBezTo>
                      <a:cubicBezTo>
                        <a:pt x="81" y="1850"/>
                        <a:pt x="232" y="2020"/>
                        <a:pt x="411" y="2145"/>
                      </a:cubicBezTo>
                      <a:cubicBezTo>
                        <a:pt x="625" y="2287"/>
                        <a:pt x="910" y="2421"/>
                        <a:pt x="1160" y="2492"/>
                      </a:cubicBezTo>
                      <a:cubicBezTo>
                        <a:pt x="1651" y="2626"/>
                        <a:pt x="2124" y="2680"/>
                        <a:pt x="2632" y="2698"/>
                      </a:cubicBezTo>
                      <a:cubicBezTo>
                        <a:pt x="2663" y="2699"/>
                        <a:pt x="2694" y="2699"/>
                        <a:pt x="2725" y="2699"/>
                      </a:cubicBezTo>
                      <a:cubicBezTo>
                        <a:pt x="3211" y="2699"/>
                        <a:pt x="3695" y="2569"/>
                        <a:pt x="4131" y="2368"/>
                      </a:cubicBezTo>
                      <a:cubicBezTo>
                        <a:pt x="4291" y="2296"/>
                        <a:pt x="4497" y="2153"/>
                        <a:pt x="4604" y="1993"/>
                      </a:cubicBezTo>
                      <a:cubicBezTo>
                        <a:pt x="4613" y="1877"/>
                        <a:pt x="4595" y="1770"/>
                        <a:pt x="4550" y="1663"/>
                      </a:cubicBezTo>
                      <a:cubicBezTo>
                        <a:pt x="4523" y="1583"/>
                        <a:pt x="4479" y="1511"/>
                        <a:pt x="4452" y="1431"/>
                      </a:cubicBezTo>
                      <a:cubicBezTo>
                        <a:pt x="4425" y="1342"/>
                        <a:pt x="4416" y="1261"/>
                        <a:pt x="4389" y="1172"/>
                      </a:cubicBezTo>
                      <a:cubicBezTo>
                        <a:pt x="4291" y="780"/>
                        <a:pt x="3926" y="521"/>
                        <a:pt x="3560" y="351"/>
                      </a:cubicBezTo>
                      <a:cubicBezTo>
                        <a:pt x="3052" y="120"/>
                        <a:pt x="2493" y="0"/>
                        <a:pt x="19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9611;p40">
                  <a:extLst>
                    <a:ext uri="{FF2B5EF4-FFF2-40B4-BE49-F238E27FC236}">
                      <a16:creationId xmlns:a16="http://schemas.microsoft.com/office/drawing/2014/main" id="{E395EB5F-1703-E3BA-882F-24C6DA7009E4}"/>
                    </a:ext>
                  </a:extLst>
                </p:cNvPr>
                <p:cNvSpPr/>
                <p:nvPr/>
              </p:nvSpPr>
              <p:spPr>
                <a:xfrm>
                  <a:off x="4470996" y="787167"/>
                  <a:ext cx="257451" cy="15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" h="2862" extrusionOk="0">
                      <a:moveTo>
                        <a:pt x="1966" y="1"/>
                      </a:moveTo>
                      <a:cubicBezTo>
                        <a:pt x="1769" y="1"/>
                        <a:pt x="1570" y="16"/>
                        <a:pt x="1374" y="48"/>
                      </a:cubicBezTo>
                      <a:cubicBezTo>
                        <a:pt x="1178" y="83"/>
                        <a:pt x="982" y="119"/>
                        <a:pt x="785" y="181"/>
                      </a:cubicBezTo>
                      <a:cubicBezTo>
                        <a:pt x="598" y="253"/>
                        <a:pt x="402" y="360"/>
                        <a:pt x="268" y="529"/>
                      </a:cubicBezTo>
                      <a:cubicBezTo>
                        <a:pt x="197" y="610"/>
                        <a:pt x="143" y="708"/>
                        <a:pt x="107" y="815"/>
                      </a:cubicBezTo>
                      <a:cubicBezTo>
                        <a:pt x="72" y="922"/>
                        <a:pt x="72" y="1047"/>
                        <a:pt x="81" y="1145"/>
                      </a:cubicBezTo>
                      <a:cubicBezTo>
                        <a:pt x="89" y="1243"/>
                        <a:pt x="98" y="1332"/>
                        <a:pt x="81" y="1413"/>
                      </a:cubicBezTo>
                      <a:cubicBezTo>
                        <a:pt x="63" y="1493"/>
                        <a:pt x="27" y="1591"/>
                        <a:pt x="9" y="1680"/>
                      </a:cubicBezTo>
                      <a:lnTo>
                        <a:pt x="0" y="1716"/>
                      </a:lnTo>
                      <a:lnTo>
                        <a:pt x="9" y="1743"/>
                      </a:lnTo>
                      <a:cubicBezTo>
                        <a:pt x="89" y="1975"/>
                        <a:pt x="259" y="2153"/>
                        <a:pt x="446" y="2287"/>
                      </a:cubicBezTo>
                      <a:cubicBezTo>
                        <a:pt x="634" y="2412"/>
                        <a:pt x="830" y="2519"/>
                        <a:pt x="1044" y="2590"/>
                      </a:cubicBezTo>
                      <a:cubicBezTo>
                        <a:pt x="1463" y="2742"/>
                        <a:pt x="1892" y="2813"/>
                        <a:pt x="2329" y="2849"/>
                      </a:cubicBezTo>
                      <a:cubicBezTo>
                        <a:pt x="2480" y="2855"/>
                        <a:pt x="2631" y="2861"/>
                        <a:pt x="2786" y="2861"/>
                      </a:cubicBezTo>
                      <a:cubicBezTo>
                        <a:pt x="2850" y="2861"/>
                        <a:pt x="2915" y="2860"/>
                        <a:pt x="2980" y="2858"/>
                      </a:cubicBezTo>
                      <a:cubicBezTo>
                        <a:pt x="3203" y="2840"/>
                        <a:pt x="3417" y="2804"/>
                        <a:pt x="3631" y="2742"/>
                      </a:cubicBezTo>
                      <a:cubicBezTo>
                        <a:pt x="3845" y="2688"/>
                        <a:pt x="4050" y="2608"/>
                        <a:pt x="4247" y="2519"/>
                      </a:cubicBezTo>
                      <a:cubicBezTo>
                        <a:pt x="4452" y="2421"/>
                        <a:pt x="4639" y="2278"/>
                        <a:pt x="4773" y="2091"/>
                      </a:cubicBezTo>
                      <a:lnTo>
                        <a:pt x="4782" y="2073"/>
                      </a:lnTo>
                      <a:lnTo>
                        <a:pt x="4782" y="2055"/>
                      </a:lnTo>
                      <a:cubicBezTo>
                        <a:pt x="4782" y="1966"/>
                        <a:pt x="4773" y="1868"/>
                        <a:pt x="4746" y="1778"/>
                      </a:cubicBezTo>
                      <a:cubicBezTo>
                        <a:pt x="4720" y="1689"/>
                        <a:pt x="4675" y="1609"/>
                        <a:pt x="4639" y="1537"/>
                      </a:cubicBezTo>
                      <a:cubicBezTo>
                        <a:pt x="4604" y="1466"/>
                        <a:pt x="4586" y="1386"/>
                        <a:pt x="4568" y="1306"/>
                      </a:cubicBezTo>
                      <a:cubicBezTo>
                        <a:pt x="4550" y="1216"/>
                        <a:pt x="4514" y="1127"/>
                        <a:pt x="4470" y="1056"/>
                      </a:cubicBezTo>
                      <a:cubicBezTo>
                        <a:pt x="4389" y="895"/>
                        <a:pt x="4265" y="761"/>
                        <a:pt x="4122" y="663"/>
                      </a:cubicBezTo>
                      <a:cubicBezTo>
                        <a:pt x="3979" y="556"/>
                        <a:pt x="3827" y="485"/>
                        <a:pt x="3667" y="413"/>
                      </a:cubicBezTo>
                      <a:lnTo>
                        <a:pt x="3667" y="413"/>
                      </a:lnTo>
                      <a:cubicBezTo>
                        <a:pt x="3818" y="494"/>
                        <a:pt x="3970" y="583"/>
                        <a:pt x="4095" y="699"/>
                      </a:cubicBezTo>
                      <a:cubicBezTo>
                        <a:pt x="4220" y="806"/>
                        <a:pt x="4336" y="940"/>
                        <a:pt x="4407" y="1083"/>
                      </a:cubicBezTo>
                      <a:cubicBezTo>
                        <a:pt x="4434" y="1163"/>
                        <a:pt x="4461" y="1234"/>
                        <a:pt x="4470" y="1323"/>
                      </a:cubicBezTo>
                      <a:cubicBezTo>
                        <a:pt x="4479" y="1404"/>
                        <a:pt x="4496" y="1502"/>
                        <a:pt x="4532" y="1582"/>
                      </a:cubicBezTo>
                      <a:cubicBezTo>
                        <a:pt x="4568" y="1662"/>
                        <a:pt x="4612" y="1734"/>
                        <a:pt x="4630" y="1814"/>
                      </a:cubicBezTo>
                      <a:cubicBezTo>
                        <a:pt x="4646" y="1878"/>
                        <a:pt x="4648" y="1950"/>
                        <a:pt x="4648" y="2022"/>
                      </a:cubicBezTo>
                      <a:lnTo>
                        <a:pt x="4648" y="2022"/>
                      </a:lnTo>
                      <a:cubicBezTo>
                        <a:pt x="4406" y="2335"/>
                        <a:pt x="3983" y="2458"/>
                        <a:pt x="3587" y="2563"/>
                      </a:cubicBezTo>
                      <a:cubicBezTo>
                        <a:pt x="3381" y="2617"/>
                        <a:pt x="3176" y="2644"/>
                        <a:pt x="2971" y="2653"/>
                      </a:cubicBezTo>
                      <a:cubicBezTo>
                        <a:pt x="2932" y="2654"/>
                        <a:pt x="2892" y="2655"/>
                        <a:pt x="2853" y="2655"/>
                      </a:cubicBezTo>
                      <a:cubicBezTo>
                        <a:pt x="2684" y="2655"/>
                        <a:pt x="2513" y="2642"/>
                        <a:pt x="2347" y="2635"/>
                      </a:cubicBezTo>
                      <a:cubicBezTo>
                        <a:pt x="1927" y="2599"/>
                        <a:pt x="1508" y="2528"/>
                        <a:pt x="1115" y="2385"/>
                      </a:cubicBezTo>
                      <a:cubicBezTo>
                        <a:pt x="750" y="2237"/>
                        <a:pt x="359" y="2038"/>
                        <a:pt x="224" y="1698"/>
                      </a:cubicBezTo>
                      <a:lnTo>
                        <a:pt x="224" y="1698"/>
                      </a:lnTo>
                      <a:cubicBezTo>
                        <a:pt x="248" y="1613"/>
                        <a:pt x="270" y="1533"/>
                        <a:pt x="286" y="1439"/>
                      </a:cubicBezTo>
                      <a:cubicBezTo>
                        <a:pt x="304" y="1332"/>
                        <a:pt x="295" y="1216"/>
                        <a:pt x="286" y="1127"/>
                      </a:cubicBezTo>
                      <a:cubicBezTo>
                        <a:pt x="277" y="1029"/>
                        <a:pt x="277" y="958"/>
                        <a:pt x="295" y="877"/>
                      </a:cubicBezTo>
                      <a:cubicBezTo>
                        <a:pt x="321" y="797"/>
                        <a:pt x="366" y="717"/>
                        <a:pt x="411" y="645"/>
                      </a:cubicBezTo>
                      <a:cubicBezTo>
                        <a:pt x="625" y="369"/>
                        <a:pt x="1026" y="271"/>
                        <a:pt x="1392" y="190"/>
                      </a:cubicBezTo>
                      <a:cubicBezTo>
                        <a:pt x="1648" y="143"/>
                        <a:pt x="1903" y="123"/>
                        <a:pt x="2159" y="123"/>
                      </a:cubicBezTo>
                      <a:cubicBezTo>
                        <a:pt x="2287" y="123"/>
                        <a:pt x="2415" y="128"/>
                        <a:pt x="2543" y="137"/>
                      </a:cubicBezTo>
                      <a:cubicBezTo>
                        <a:pt x="2926" y="173"/>
                        <a:pt x="3310" y="271"/>
                        <a:pt x="3667" y="413"/>
                      </a:cubicBezTo>
                      <a:cubicBezTo>
                        <a:pt x="3319" y="235"/>
                        <a:pt x="2944" y="119"/>
                        <a:pt x="2552" y="48"/>
                      </a:cubicBezTo>
                      <a:cubicBezTo>
                        <a:pt x="2360" y="16"/>
                        <a:pt x="2164" y="1"/>
                        <a:pt x="19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9612;p40">
                  <a:extLst>
                    <a:ext uri="{FF2B5EF4-FFF2-40B4-BE49-F238E27FC236}">
                      <a16:creationId xmlns:a16="http://schemas.microsoft.com/office/drawing/2014/main" id="{70D3FB7D-4B30-EC8E-C169-BB777994AD8C}"/>
                    </a:ext>
                  </a:extLst>
                </p:cNvPr>
                <p:cNvSpPr/>
                <p:nvPr/>
              </p:nvSpPr>
              <p:spPr>
                <a:xfrm>
                  <a:off x="4491616" y="834813"/>
                  <a:ext cx="225310" cy="3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5" h="655" extrusionOk="0">
                      <a:moveTo>
                        <a:pt x="1272" y="0"/>
                      </a:moveTo>
                      <a:cubicBezTo>
                        <a:pt x="872" y="0"/>
                        <a:pt x="486" y="62"/>
                        <a:pt x="144" y="215"/>
                      </a:cubicBezTo>
                      <a:cubicBezTo>
                        <a:pt x="63" y="251"/>
                        <a:pt x="1" y="340"/>
                        <a:pt x="45" y="421"/>
                      </a:cubicBezTo>
                      <a:cubicBezTo>
                        <a:pt x="65" y="468"/>
                        <a:pt x="109" y="485"/>
                        <a:pt x="161" y="485"/>
                      </a:cubicBezTo>
                      <a:cubicBezTo>
                        <a:pt x="205" y="485"/>
                        <a:pt x="254" y="473"/>
                        <a:pt x="295" y="456"/>
                      </a:cubicBezTo>
                      <a:cubicBezTo>
                        <a:pt x="673" y="339"/>
                        <a:pt x="1071" y="277"/>
                        <a:pt x="1466" y="277"/>
                      </a:cubicBezTo>
                      <a:cubicBezTo>
                        <a:pt x="1883" y="277"/>
                        <a:pt x="2297" y="346"/>
                        <a:pt x="2686" y="492"/>
                      </a:cubicBezTo>
                      <a:cubicBezTo>
                        <a:pt x="2775" y="519"/>
                        <a:pt x="2856" y="563"/>
                        <a:pt x="2954" y="581"/>
                      </a:cubicBezTo>
                      <a:cubicBezTo>
                        <a:pt x="3123" y="635"/>
                        <a:pt x="3355" y="652"/>
                        <a:pt x="3534" y="652"/>
                      </a:cubicBezTo>
                      <a:cubicBezTo>
                        <a:pt x="3627" y="652"/>
                        <a:pt x="3710" y="655"/>
                        <a:pt x="3792" y="655"/>
                      </a:cubicBezTo>
                      <a:cubicBezTo>
                        <a:pt x="3875" y="655"/>
                        <a:pt x="3957" y="652"/>
                        <a:pt x="4051" y="644"/>
                      </a:cubicBezTo>
                      <a:cubicBezTo>
                        <a:pt x="4096" y="644"/>
                        <a:pt x="4185" y="599"/>
                        <a:pt x="4167" y="554"/>
                      </a:cubicBezTo>
                      <a:cubicBezTo>
                        <a:pt x="4069" y="510"/>
                        <a:pt x="3962" y="510"/>
                        <a:pt x="3864" y="501"/>
                      </a:cubicBezTo>
                      <a:cubicBezTo>
                        <a:pt x="3480" y="465"/>
                        <a:pt x="3114" y="331"/>
                        <a:pt x="2749" y="224"/>
                      </a:cubicBezTo>
                      <a:cubicBezTo>
                        <a:pt x="2269" y="92"/>
                        <a:pt x="1760" y="0"/>
                        <a:pt x="1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9613;p40">
                  <a:extLst>
                    <a:ext uri="{FF2B5EF4-FFF2-40B4-BE49-F238E27FC236}">
                      <a16:creationId xmlns:a16="http://schemas.microsoft.com/office/drawing/2014/main" id="{D212CEA0-336B-5FF8-4B2B-B5188FAB14A4}"/>
                    </a:ext>
                  </a:extLst>
                </p:cNvPr>
                <p:cNvSpPr/>
                <p:nvPr/>
              </p:nvSpPr>
              <p:spPr>
                <a:xfrm>
                  <a:off x="4576139" y="923213"/>
                  <a:ext cx="116774" cy="5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1063" extrusionOk="0">
                      <a:moveTo>
                        <a:pt x="2151" y="1"/>
                      </a:moveTo>
                      <a:cubicBezTo>
                        <a:pt x="2142" y="1"/>
                        <a:pt x="2133" y="10"/>
                        <a:pt x="2133" y="19"/>
                      </a:cubicBezTo>
                      <a:cubicBezTo>
                        <a:pt x="2089" y="259"/>
                        <a:pt x="1901" y="474"/>
                        <a:pt x="1642" y="607"/>
                      </a:cubicBezTo>
                      <a:cubicBezTo>
                        <a:pt x="1393" y="732"/>
                        <a:pt x="1125" y="777"/>
                        <a:pt x="857" y="795"/>
                      </a:cubicBezTo>
                      <a:lnTo>
                        <a:pt x="804" y="804"/>
                      </a:lnTo>
                      <a:cubicBezTo>
                        <a:pt x="518" y="830"/>
                        <a:pt x="233" y="857"/>
                        <a:pt x="10" y="1027"/>
                      </a:cubicBezTo>
                      <a:cubicBezTo>
                        <a:pt x="10" y="1036"/>
                        <a:pt x="1" y="1044"/>
                        <a:pt x="10" y="1053"/>
                      </a:cubicBezTo>
                      <a:cubicBezTo>
                        <a:pt x="10" y="1053"/>
                        <a:pt x="19" y="1062"/>
                        <a:pt x="28" y="1062"/>
                      </a:cubicBezTo>
                      <a:cubicBezTo>
                        <a:pt x="28" y="1062"/>
                        <a:pt x="37" y="1053"/>
                        <a:pt x="37" y="1053"/>
                      </a:cubicBezTo>
                      <a:cubicBezTo>
                        <a:pt x="251" y="893"/>
                        <a:pt x="527" y="866"/>
                        <a:pt x="804" y="839"/>
                      </a:cubicBezTo>
                      <a:lnTo>
                        <a:pt x="866" y="830"/>
                      </a:lnTo>
                      <a:cubicBezTo>
                        <a:pt x="1125" y="813"/>
                        <a:pt x="1411" y="768"/>
                        <a:pt x="1660" y="643"/>
                      </a:cubicBezTo>
                      <a:cubicBezTo>
                        <a:pt x="1928" y="509"/>
                        <a:pt x="2124" y="277"/>
                        <a:pt x="2169" y="27"/>
                      </a:cubicBezTo>
                      <a:cubicBezTo>
                        <a:pt x="2169" y="10"/>
                        <a:pt x="2160" y="1"/>
                        <a:pt x="2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9614;p40">
                  <a:extLst>
                    <a:ext uri="{FF2B5EF4-FFF2-40B4-BE49-F238E27FC236}">
                      <a16:creationId xmlns:a16="http://schemas.microsoft.com/office/drawing/2014/main" id="{3BA2A078-6CED-0D5A-A7CD-1B0773F3708D}"/>
                    </a:ext>
                  </a:extLst>
                </p:cNvPr>
                <p:cNvSpPr/>
                <p:nvPr/>
              </p:nvSpPr>
              <p:spPr>
                <a:xfrm>
                  <a:off x="4482517" y="904962"/>
                  <a:ext cx="17336" cy="8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62" extrusionOk="0">
                      <a:moveTo>
                        <a:pt x="295" y="1"/>
                      </a:moveTo>
                      <a:lnTo>
                        <a:pt x="18" y="126"/>
                      </a:lnTo>
                      <a:cubicBezTo>
                        <a:pt x="9" y="135"/>
                        <a:pt x="0" y="143"/>
                        <a:pt x="9" y="152"/>
                      </a:cubicBezTo>
                      <a:cubicBezTo>
                        <a:pt x="9" y="161"/>
                        <a:pt x="18" y="161"/>
                        <a:pt x="27" y="161"/>
                      </a:cubicBezTo>
                      <a:lnTo>
                        <a:pt x="36" y="161"/>
                      </a:lnTo>
                      <a:lnTo>
                        <a:pt x="313" y="36"/>
                      </a:lnTo>
                      <a:cubicBezTo>
                        <a:pt x="322" y="36"/>
                        <a:pt x="322" y="27"/>
                        <a:pt x="322" y="10"/>
                      </a:cubicBezTo>
                      <a:cubicBezTo>
                        <a:pt x="313" y="1"/>
                        <a:pt x="304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9615;p40">
                  <a:extLst>
                    <a:ext uri="{FF2B5EF4-FFF2-40B4-BE49-F238E27FC236}">
                      <a16:creationId xmlns:a16="http://schemas.microsoft.com/office/drawing/2014/main" id="{AE7558A5-6D95-5BD2-0211-98EC113D4A27}"/>
                    </a:ext>
                  </a:extLst>
                </p:cNvPr>
                <p:cNvSpPr/>
                <p:nvPr/>
              </p:nvSpPr>
              <p:spPr>
                <a:xfrm>
                  <a:off x="4490216" y="916807"/>
                  <a:ext cx="21158" cy="1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" h="227" extrusionOk="0">
                      <a:moveTo>
                        <a:pt x="366" y="0"/>
                      </a:moveTo>
                      <a:cubicBezTo>
                        <a:pt x="363" y="0"/>
                        <a:pt x="360" y="1"/>
                        <a:pt x="357" y="4"/>
                      </a:cubicBezTo>
                      <a:lnTo>
                        <a:pt x="9" y="191"/>
                      </a:lnTo>
                      <a:cubicBezTo>
                        <a:pt x="0" y="200"/>
                        <a:pt x="0" y="209"/>
                        <a:pt x="0" y="218"/>
                      </a:cubicBezTo>
                      <a:cubicBezTo>
                        <a:pt x="9" y="227"/>
                        <a:pt x="9" y="227"/>
                        <a:pt x="18" y="227"/>
                      </a:cubicBezTo>
                      <a:lnTo>
                        <a:pt x="27" y="227"/>
                      </a:lnTo>
                      <a:lnTo>
                        <a:pt x="375" y="39"/>
                      </a:lnTo>
                      <a:cubicBezTo>
                        <a:pt x="384" y="31"/>
                        <a:pt x="393" y="22"/>
                        <a:pt x="384" y="13"/>
                      </a:cubicBezTo>
                      <a:cubicBezTo>
                        <a:pt x="384" y="6"/>
                        <a:pt x="375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9616;p40">
                  <a:extLst>
                    <a:ext uri="{FF2B5EF4-FFF2-40B4-BE49-F238E27FC236}">
                      <a16:creationId xmlns:a16="http://schemas.microsoft.com/office/drawing/2014/main" id="{85843231-23BD-54EF-D1E7-E37C2DBD05CC}"/>
                    </a:ext>
                  </a:extLst>
                </p:cNvPr>
                <p:cNvSpPr/>
                <p:nvPr/>
              </p:nvSpPr>
              <p:spPr>
                <a:xfrm>
                  <a:off x="4505560" y="926120"/>
                  <a:ext cx="27457" cy="16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04" extrusionOk="0">
                      <a:moveTo>
                        <a:pt x="482" y="0"/>
                      </a:moveTo>
                      <a:lnTo>
                        <a:pt x="10" y="268"/>
                      </a:lnTo>
                      <a:cubicBezTo>
                        <a:pt x="1" y="268"/>
                        <a:pt x="1" y="286"/>
                        <a:pt x="10" y="295"/>
                      </a:cubicBezTo>
                      <a:cubicBezTo>
                        <a:pt x="10" y="295"/>
                        <a:pt x="18" y="304"/>
                        <a:pt x="18" y="304"/>
                      </a:cubicBezTo>
                      <a:cubicBezTo>
                        <a:pt x="27" y="304"/>
                        <a:pt x="27" y="304"/>
                        <a:pt x="27" y="295"/>
                      </a:cubicBezTo>
                      <a:lnTo>
                        <a:pt x="500" y="36"/>
                      </a:lnTo>
                      <a:cubicBezTo>
                        <a:pt x="509" y="36"/>
                        <a:pt x="509" y="18"/>
                        <a:pt x="509" y="9"/>
                      </a:cubicBezTo>
                      <a:cubicBezTo>
                        <a:pt x="500" y="0"/>
                        <a:pt x="491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9617;p40">
                  <a:extLst>
                    <a:ext uri="{FF2B5EF4-FFF2-40B4-BE49-F238E27FC236}">
                      <a16:creationId xmlns:a16="http://schemas.microsoft.com/office/drawing/2014/main" id="{B615DAAA-5A7A-6520-69E1-12EDCA2A28BF}"/>
                    </a:ext>
                  </a:extLst>
                </p:cNvPr>
                <p:cNvSpPr/>
                <p:nvPr/>
              </p:nvSpPr>
              <p:spPr>
                <a:xfrm>
                  <a:off x="4519503" y="934734"/>
                  <a:ext cx="40863" cy="2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76" extrusionOk="0">
                      <a:moveTo>
                        <a:pt x="732" y="1"/>
                      </a:moveTo>
                      <a:cubicBezTo>
                        <a:pt x="482" y="99"/>
                        <a:pt x="241" y="206"/>
                        <a:pt x="18" y="340"/>
                      </a:cubicBezTo>
                      <a:cubicBezTo>
                        <a:pt x="9" y="349"/>
                        <a:pt x="0" y="358"/>
                        <a:pt x="9" y="367"/>
                      </a:cubicBezTo>
                      <a:cubicBezTo>
                        <a:pt x="9" y="375"/>
                        <a:pt x="18" y="375"/>
                        <a:pt x="27" y="375"/>
                      </a:cubicBezTo>
                      <a:lnTo>
                        <a:pt x="36" y="375"/>
                      </a:lnTo>
                      <a:cubicBezTo>
                        <a:pt x="259" y="242"/>
                        <a:pt x="500" y="126"/>
                        <a:pt x="741" y="36"/>
                      </a:cubicBezTo>
                      <a:cubicBezTo>
                        <a:pt x="750" y="36"/>
                        <a:pt x="759" y="28"/>
                        <a:pt x="750" y="19"/>
                      </a:cubicBezTo>
                      <a:cubicBezTo>
                        <a:pt x="750" y="1"/>
                        <a:pt x="741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9618;p40">
                  <a:extLst>
                    <a:ext uri="{FF2B5EF4-FFF2-40B4-BE49-F238E27FC236}">
                      <a16:creationId xmlns:a16="http://schemas.microsoft.com/office/drawing/2014/main" id="{0E3733D2-C503-D7D6-0457-C884049B4A97}"/>
                    </a:ext>
                  </a:extLst>
                </p:cNvPr>
                <p:cNvSpPr/>
                <p:nvPr/>
              </p:nvSpPr>
              <p:spPr>
                <a:xfrm>
                  <a:off x="4542545" y="938126"/>
                  <a:ext cx="53838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482" extrusionOk="0">
                      <a:moveTo>
                        <a:pt x="973" y="0"/>
                      </a:moveTo>
                      <a:cubicBezTo>
                        <a:pt x="643" y="116"/>
                        <a:pt x="322" y="268"/>
                        <a:pt x="18" y="446"/>
                      </a:cubicBezTo>
                      <a:cubicBezTo>
                        <a:pt x="1" y="446"/>
                        <a:pt x="1" y="464"/>
                        <a:pt x="9" y="473"/>
                      </a:cubicBezTo>
                      <a:cubicBezTo>
                        <a:pt x="9" y="473"/>
                        <a:pt x="18" y="482"/>
                        <a:pt x="27" y="482"/>
                      </a:cubicBezTo>
                      <a:lnTo>
                        <a:pt x="36" y="482"/>
                      </a:lnTo>
                      <a:cubicBezTo>
                        <a:pt x="340" y="304"/>
                        <a:pt x="652" y="152"/>
                        <a:pt x="982" y="36"/>
                      </a:cubicBezTo>
                      <a:cubicBezTo>
                        <a:pt x="991" y="36"/>
                        <a:pt x="1000" y="18"/>
                        <a:pt x="1000" y="9"/>
                      </a:cubicBezTo>
                      <a:cubicBezTo>
                        <a:pt x="991" y="0"/>
                        <a:pt x="982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9619;p40">
                  <a:extLst>
                    <a:ext uri="{FF2B5EF4-FFF2-40B4-BE49-F238E27FC236}">
                      <a16:creationId xmlns:a16="http://schemas.microsoft.com/office/drawing/2014/main" id="{9F12D571-1B8E-8CA9-4A44-256C2D813C37}"/>
                    </a:ext>
                  </a:extLst>
                </p:cNvPr>
                <p:cNvSpPr/>
                <p:nvPr/>
              </p:nvSpPr>
              <p:spPr>
                <a:xfrm>
                  <a:off x="4566556" y="937911"/>
                  <a:ext cx="71119" cy="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683" extrusionOk="0">
                      <a:moveTo>
                        <a:pt x="1302" y="1"/>
                      </a:moveTo>
                      <a:cubicBezTo>
                        <a:pt x="1299" y="1"/>
                        <a:pt x="1297" y="2"/>
                        <a:pt x="1294" y="4"/>
                      </a:cubicBezTo>
                      <a:cubicBezTo>
                        <a:pt x="857" y="183"/>
                        <a:pt x="420" y="397"/>
                        <a:pt x="9" y="647"/>
                      </a:cubicBezTo>
                      <a:cubicBezTo>
                        <a:pt x="1" y="655"/>
                        <a:pt x="1" y="664"/>
                        <a:pt x="9" y="673"/>
                      </a:cubicBezTo>
                      <a:cubicBezTo>
                        <a:pt x="9" y="673"/>
                        <a:pt x="18" y="682"/>
                        <a:pt x="18" y="682"/>
                      </a:cubicBezTo>
                      <a:cubicBezTo>
                        <a:pt x="27" y="682"/>
                        <a:pt x="27" y="682"/>
                        <a:pt x="27" y="673"/>
                      </a:cubicBezTo>
                      <a:cubicBezTo>
                        <a:pt x="438" y="432"/>
                        <a:pt x="866" y="218"/>
                        <a:pt x="1312" y="40"/>
                      </a:cubicBezTo>
                      <a:cubicBezTo>
                        <a:pt x="1321" y="31"/>
                        <a:pt x="1321" y="22"/>
                        <a:pt x="1321" y="13"/>
                      </a:cubicBezTo>
                      <a:cubicBezTo>
                        <a:pt x="1315" y="7"/>
                        <a:pt x="1308" y="1"/>
                        <a:pt x="1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9620;p40">
                  <a:extLst>
                    <a:ext uri="{FF2B5EF4-FFF2-40B4-BE49-F238E27FC236}">
                      <a16:creationId xmlns:a16="http://schemas.microsoft.com/office/drawing/2014/main" id="{0CF0871A-F14D-7DF5-55C9-49339EBB19A7}"/>
                    </a:ext>
                  </a:extLst>
                </p:cNvPr>
                <p:cNvSpPr/>
                <p:nvPr/>
              </p:nvSpPr>
              <p:spPr>
                <a:xfrm>
                  <a:off x="4623246" y="935057"/>
                  <a:ext cx="54807" cy="2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557" extrusionOk="0">
                      <a:moveTo>
                        <a:pt x="998" y="0"/>
                      </a:moveTo>
                      <a:cubicBezTo>
                        <a:pt x="996" y="0"/>
                        <a:pt x="993" y="1"/>
                        <a:pt x="990" y="4"/>
                      </a:cubicBezTo>
                      <a:cubicBezTo>
                        <a:pt x="651" y="146"/>
                        <a:pt x="321" y="316"/>
                        <a:pt x="9" y="521"/>
                      </a:cubicBezTo>
                      <a:cubicBezTo>
                        <a:pt x="0" y="521"/>
                        <a:pt x="0" y="539"/>
                        <a:pt x="9" y="548"/>
                      </a:cubicBezTo>
                      <a:cubicBezTo>
                        <a:pt x="9" y="548"/>
                        <a:pt x="18" y="557"/>
                        <a:pt x="27" y="557"/>
                      </a:cubicBezTo>
                      <a:cubicBezTo>
                        <a:pt x="27" y="557"/>
                        <a:pt x="27" y="557"/>
                        <a:pt x="36" y="548"/>
                      </a:cubicBezTo>
                      <a:cubicBezTo>
                        <a:pt x="339" y="352"/>
                        <a:pt x="669" y="173"/>
                        <a:pt x="999" y="39"/>
                      </a:cubicBezTo>
                      <a:cubicBezTo>
                        <a:pt x="1008" y="30"/>
                        <a:pt x="1017" y="22"/>
                        <a:pt x="1017" y="13"/>
                      </a:cubicBezTo>
                      <a:cubicBezTo>
                        <a:pt x="1011" y="6"/>
                        <a:pt x="1005" y="0"/>
                        <a:pt x="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9621;p40">
                  <a:extLst>
                    <a:ext uri="{FF2B5EF4-FFF2-40B4-BE49-F238E27FC236}">
                      <a16:creationId xmlns:a16="http://schemas.microsoft.com/office/drawing/2014/main" id="{56CFE0BE-356C-7063-D181-13EF18D92571}"/>
                    </a:ext>
                  </a:extLst>
                </p:cNvPr>
                <p:cNvSpPr/>
                <p:nvPr/>
              </p:nvSpPr>
              <p:spPr>
                <a:xfrm>
                  <a:off x="4646288" y="802672"/>
                  <a:ext cx="28857" cy="5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000" extrusionOk="0">
                      <a:moveTo>
                        <a:pt x="36" y="1"/>
                      </a:moveTo>
                      <a:cubicBezTo>
                        <a:pt x="27" y="1"/>
                        <a:pt x="9" y="1"/>
                        <a:pt x="9" y="9"/>
                      </a:cubicBezTo>
                      <a:cubicBezTo>
                        <a:pt x="0" y="18"/>
                        <a:pt x="9" y="36"/>
                        <a:pt x="18" y="36"/>
                      </a:cubicBezTo>
                      <a:cubicBezTo>
                        <a:pt x="179" y="125"/>
                        <a:pt x="384" y="277"/>
                        <a:pt x="455" y="500"/>
                      </a:cubicBezTo>
                      <a:cubicBezTo>
                        <a:pt x="500" y="652"/>
                        <a:pt x="473" y="839"/>
                        <a:pt x="384" y="973"/>
                      </a:cubicBezTo>
                      <a:cubicBezTo>
                        <a:pt x="375" y="982"/>
                        <a:pt x="375" y="991"/>
                        <a:pt x="384" y="1000"/>
                      </a:cubicBezTo>
                      <a:lnTo>
                        <a:pt x="393" y="1000"/>
                      </a:lnTo>
                      <a:cubicBezTo>
                        <a:pt x="402" y="1000"/>
                        <a:pt x="411" y="1000"/>
                        <a:pt x="411" y="991"/>
                      </a:cubicBezTo>
                      <a:cubicBezTo>
                        <a:pt x="509" y="848"/>
                        <a:pt x="536" y="652"/>
                        <a:pt x="491" y="491"/>
                      </a:cubicBezTo>
                      <a:cubicBezTo>
                        <a:pt x="411" y="250"/>
                        <a:pt x="197" y="90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9622;p40">
                  <a:extLst>
                    <a:ext uri="{FF2B5EF4-FFF2-40B4-BE49-F238E27FC236}">
                      <a16:creationId xmlns:a16="http://schemas.microsoft.com/office/drawing/2014/main" id="{B5C2C6CD-5452-E310-553B-8FA7626C058C}"/>
                    </a:ext>
                  </a:extLst>
                </p:cNvPr>
                <p:cNvSpPr/>
                <p:nvPr/>
              </p:nvSpPr>
              <p:spPr>
                <a:xfrm>
                  <a:off x="4659263" y="807948"/>
                  <a:ext cx="10121" cy="4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81" extrusionOk="0">
                      <a:moveTo>
                        <a:pt x="161" y="1"/>
                      </a:moveTo>
                      <a:lnTo>
                        <a:pt x="18" y="45"/>
                      </a:lnTo>
                      <a:cubicBezTo>
                        <a:pt x="0" y="45"/>
                        <a:pt x="0" y="54"/>
                        <a:pt x="0" y="63"/>
                      </a:cubicBezTo>
                      <a:cubicBezTo>
                        <a:pt x="0" y="72"/>
                        <a:pt x="9" y="81"/>
                        <a:pt x="18" y="81"/>
                      </a:cubicBezTo>
                      <a:lnTo>
                        <a:pt x="27" y="81"/>
                      </a:lnTo>
                      <a:lnTo>
                        <a:pt x="170" y="45"/>
                      </a:lnTo>
                      <a:cubicBezTo>
                        <a:pt x="179" y="36"/>
                        <a:pt x="188" y="27"/>
                        <a:pt x="188" y="19"/>
                      </a:cubicBezTo>
                      <a:cubicBezTo>
                        <a:pt x="188" y="10"/>
                        <a:pt x="17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9623;p40">
                  <a:extLst>
                    <a:ext uri="{FF2B5EF4-FFF2-40B4-BE49-F238E27FC236}">
                      <a16:creationId xmlns:a16="http://schemas.microsoft.com/office/drawing/2014/main" id="{CBD4C924-52EE-5E06-D489-2CD02FF829DA}"/>
                    </a:ext>
                  </a:extLst>
                </p:cNvPr>
                <p:cNvSpPr/>
                <p:nvPr/>
              </p:nvSpPr>
              <p:spPr>
                <a:xfrm>
                  <a:off x="4665508" y="812740"/>
                  <a:ext cx="12060" cy="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117" extrusionOk="0">
                      <a:moveTo>
                        <a:pt x="188" y="1"/>
                      </a:moveTo>
                      <a:lnTo>
                        <a:pt x="18" y="81"/>
                      </a:lnTo>
                      <a:cubicBezTo>
                        <a:pt x="9" y="90"/>
                        <a:pt x="0" y="99"/>
                        <a:pt x="9" y="108"/>
                      </a:cubicBezTo>
                      <a:cubicBezTo>
                        <a:pt x="9" y="117"/>
                        <a:pt x="18" y="117"/>
                        <a:pt x="27" y="117"/>
                      </a:cubicBezTo>
                      <a:lnTo>
                        <a:pt x="36" y="117"/>
                      </a:lnTo>
                      <a:lnTo>
                        <a:pt x="205" y="37"/>
                      </a:lnTo>
                      <a:cubicBezTo>
                        <a:pt x="214" y="37"/>
                        <a:pt x="223" y="19"/>
                        <a:pt x="214" y="10"/>
                      </a:cubicBezTo>
                      <a:cubicBezTo>
                        <a:pt x="214" y="1"/>
                        <a:pt x="197" y="1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9624;p40">
                  <a:extLst>
                    <a:ext uri="{FF2B5EF4-FFF2-40B4-BE49-F238E27FC236}">
                      <a16:creationId xmlns:a16="http://schemas.microsoft.com/office/drawing/2014/main" id="{6DB84B3D-3647-7A25-E71D-71049FF0A258}"/>
                    </a:ext>
                  </a:extLst>
                </p:cNvPr>
                <p:cNvSpPr/>
                <p:nvPr/>
              </p:nvSpPr>
              <p:spPr>
                <a:xfrm>
                  <a:off x="4672722" y="819308"/>
                  <a:ext cx="17336" cy="8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65" extrusionOk="0">
                      <a:moveTo>
                        <a:pt x="295" y="0"/>
                      </a:moveTo>
                      <a:cubicBezTo>
                        <a:pt x="292" y="0"/>
                        <a:pt x="288" y="1"/>
                        <a:pt x="286" y="4"/>
                      </a:cubicBezTo>
                      <a:lnTo>
                        <a:pt x="18" y="129"/>
                      </a:lnTo>
                      <a:cubicBezTo>
                        <a:pt x="9" y="138"/>
                        <a:pt x="0" y="147"/>
                        <a:pt x="9" y="155"/>
                      </a:cubicBezTo>
                      <a:cubicBezTo>
                        <a:pt x="9" y="164"/>
                        <a:pt x="18" y="164"/>
                        <a:pt x="27" y="164"/>
                      </a:cubicBezTo>
                      <a:lnTo>
                        <a:pt x="303" y="39"/>
                      </a:lnTo>
                      <a:cubicBezTo>
                        <a:pt x="312" y="31"/>
                        <a:pt x="321" y="22"/>
                        <a:pt x="312" y="13"/>
                      </a:cubicBezTo>
                      <a:cubicBezTo>
                        <a:pt x="312" y="6"/>
                        <a:pt x="303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9625;p40">
                  <a:extLst>
                    <a:ext uri="{FF2B5EF4-FFF2-40B4-BE49-F238E27FC236}">
                      <a16:creationId xmlns:a16="http://schemas.microsoft.com/office/drawing/2014/main" id="{93B44907-26BD-3FFE-AA5C-B6EC049B05F3}"/>
                    </a:ext>
                  </a:extLst>
                </p:cNvPr>
                <p:cNvSpPr/>
                <p:nvPr/>
              </p:nvSpPr>
              <p:spPr>
                <a:xfrm>
                  <a:off x="4672722" y="830991"/>
                  <a:ext cx="23096" cy="8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62" extrusionOk="0">
                      <a:moveTo>
                        <a:pt x="402" y="1"/>
                      </a:moveTo>
                      <a:cubicBezTo>
                        <a:pt x="268" y="19"/>
                        <a:pt x="134" y="63"/>
                        <a:pt x="9" y="126"/>
                      </a:cubicBezTo>
                      <a:cubicBezTo>
                        <a:pt x="0" y="135"/>
                        <a:pt x="0" y="144"/>
                        <a:pt x="0" y="153"/>
                      </a:cubicBezTo>
                      <a:cubicBezTo>
                        <a:pt x="9" y="161"/>
                        <a:pt x="9" y="161"/>
                        <a:pt x="18" y="161"/>
                      </a:cubicBezTo>
                      <a:lnTo>
                        <a:pt x="27" y="161"/>
                      </a:lnTo>
                      <a:cubicBezTo>
                        <a:pt x="143" y="99"/>
                        <a:pt x="277" y="54"/>
                        <a:pt x="410" y="37"/>
                      </a:cubicBezTo>
                      <a:cubicBezTo>
                        <a:pt x="419" y="37"/>
                        <a:pt x="428" y="28"/>
                        <a:pt x="428" y="10"/>
                      </a:cubicBezTo>
                      <a:cubicBezTo>
                        <a:pt x="428" y="1"/>
                        <a:pt x="419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9626;p40">
                  <a:extLst>
                    <a:ext uri="{FF2B5EF4-FFF2-40B4-BE49-F238E27FC236}">
                      <a16:creationId xmlns:a16="http://schemas.microsoft.com/office/drawing/2014/main" id="{672F5756-CC1C-7006-8F76-F49BAA8986FE}"/>
                    </a:ext>
                  </a:extLst>
                </p:cNvPr>
                <p:cNvSpPr/>
                <p:nvPr/>
              </p:nvSpPr>
              <p:spPr>
                <a:xfrm>
                  <a:off x="4670784" y="836590"/>
                  <a:ext cx="34133" cy="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254" extrusionOk="0">
                      <a:moveTo>
                        <a:pt x="615" y="0"/>
                      </a:moveTo>
                      <a:cubicBezTo>
                        <a:pt x="612" y="0"/>
                        <a:pt x="610" y="1"/>
                        <a:pt x="607" y="4"/>
                      </a:cubicBezTo>
                      <a:lnTo>
                        <a:pt x="18" y="218"/>
                      </a:lnTo>
                      <a:cubicBezTo>
                        <a:pt x="9" y="227"/>
                        <a:pt x="0" y="236"/>
                        <a:pt x="9" y="245"/>
                      </a:cubicBezTo>
                      <a:cubicBezTo>
                        <a:pt x="9" y="254"/>
                        <a:pt x="18" y="254"/>
                        <a:pt x="27" y="254"/>
                      </a:cubicBezTo>
                      <a:lnTo>
                        <a:pt x="625" y="31"/>
                      </a:lnTo>
                      <a:cubicBezTo>
                        <a:pt x="634" y="31"/>
                        <a:pt x="634" y="22"/>
                        <a:pt x="634" y="13"/>
                      </a:cubicBezTo>
                      <a:cubicBezTo>
                        <a:pt x="628" y="7"/>
                        <a:pt x="621" y="0"/>
                        <a:pt x="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9627;p40">
                  <a:extLst>
                    <a:ext uri="{FF2B5EF4-FFF2-40B4-BE49-F238E27FC236}">
                      <a16:creationId xmlns:a16="http://schemas.microsoft.com/office/drawing/2014/main" id="{CB7322E8-4BF5-11B0-4E6E-14F5DC0E3364}"/>
                    </a:ext>
                  </a:extLst>
                </p:cNvPr>
                <p:cNvSpPr/>
                <p:nvPr/>
              </p:nvSpPr>
              <p:spPr>
                <a:xfrm>
                  <a:off x="4675575" y="844234"/>
                  <a:ext cx="30795" cy="1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246" extrusionOk="0">
                      <a:moveTo>
                        <a:pt x="552" y="1"/>
                      </a:moveTo>
                      <a:cubicBezTo>
                        <a:pt x="550" y="1"/>
                        <a:pt x="547" y="2"/>
                        <a:pt x="545" y="5"/>
                      </a:cubicBezTo>
                      <a:cubicBezTo>
                        <a:pt x="375" y="76"/>
                        <a:pt x="197" y="147"/>
                        <a:pt x="18" y="210"/>
                      </a:cubicBezTo>
                      <a:cubicBezTo>
                        <a:pt x="10" y="210"/>
                        <a:pt x="1" y="228"/>
                        <a:pt x="10" y="237"/>
                      </a:cubicBezTo>
                      <a:cubicBezTo>
                        <a:pt x="10" y="246"/>
                        <a:pt x="18" y="246"/>
                        <a:pt x="27" y="246"/>
                      </a:cubicBezTo>
                      <a:cubicBezTo>
                        <a:pt x="206" y="183"/>
                        <a:pt x="384" y="112"/>
                        <a:pt x="554" y="31"/>
                      </a:cubicBezTo>
                      <a:cubicBezTo>
                        <a:pt x="563" y="31"/>
                        <a:pt x="572" y="23"/>
                        <a:pt x="563" y="14"/>
                      </a:cubicBezTo>
                      <a:cubicBezTo>
                        <a:pt x="563" y="7"/>
                        <a:pt x="558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628;p40">
                  <a:extLst>
                    <a:ext uri="{FF2B5EF4-FFF2-40B4-BE49-F238E27FC236}">
                      <a16:creationId xmlns:a16="http://schemas.microsoft.com/office/drawing/2014/main" id="{226E09A5-E150-7ACD-8E9D-6FD3A07D2763}"/>
                    </a:ext>
                  </a:extLst>
                </p:cNvPr>
                <p:cNvSpPr/>
                <p:nvPr/>
              </p:nvSpPr>
              <p:spPr>
                <a:xfrm>
                  <a:off x="4690973" y="852902"/>
                  <a:ext cx="14913" cy="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130" extrusionOk="0">
                      <a:moveTo>
                        <a:pt x="258" y="1"/>
                      </a:moveTo>
                      <a:cubicBezTo>
                        <a:pt x="255" y="1"/>
                        <a:pt x="253" y="2"/>
                        <a:pt x="250" y="4"/>
                      </a:cubicBezTo>
                      <a:cubicBezTo>
                        <a:pt x="179" y="40"/>
                        <a:pt x="98" y="76"/>
                        <a:pt x="18" y="93"/>
                      </a:cubicBezTo>
                      <a:cubicBezTo>
                        <a:pt x="9" y="93"/>
                        <a:pt x="0" y="102"/>
                        <a:pt x="0" y="111"/>
                      </a:cubicBezTo>
                      <a:cubicBezTo>
                        <a:pt x="0" y="120"/>
                        <a:pt x="9" y="129"/>
                        <a:pt x="18" y="129"/>
                      </a:cubicBezTo>
                      <a:lnTo>
                        <a:pt x="27" y="129"/>
                      </a:lnTo>
                      <a:cubicBezTo>
                        <a:pt x="107" y="111"/>
                        <a:pt x="187" y="76"/>
                        <a:pt x="268" y="31"/>
                      </a:cubicBezTo>
                      <a:cubicBezTo>
                        <a:pt x="277" y="31"/>
                        <a:pt x="277" y="22"/>
                        <a:pt x="277" y="13"/>
                      </a:cubicBezTo>
                      <a:cubicBezTo>
                        <a:pt x="270" y="7"/>
                        <a:pt x="26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629;p40">
                  <a:extLst>
                    <a:ext uri="{FF2B5EF4-FFF2-40B4-BE49-F238E27FC236}">
                      <a16:creationId xmlns:a16="http://schemas.microsoft.com/office/drawing/2014/main" id="{1D6244C1-43B9-0A01-EE57-0846CDDEF231}"/>
                    </a:ext>
                  </a:extLst>
                </p:cNvPr>
                <p:cNvSpPr/>
                <p:nvPr/>
              </p:nvSpPr>
              <p:spPr>
                <a:xfrm>
                  <a:off x="4599235" y="867169"/>
                  <a:ext cx="10606" cy="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32" extrusionOk="0">
                      <a:moveTo>
                        <a:pt x="183" y="0"/>
                      </a:moveTo>
                      <a:cubicBezTo>
                        <a:pt x="179" y="0"/>
                        <a:pt x="174" y="2"/>
                        <a:pt x="170" y="7"/>
                      </a:cubicBezTo>
                      <a:cubicBezTo>
                        <a:pt x="116" y="34"/>
                        <a:pt x="63" y="69"/>
                        <a:pt x="9" y="96"/>
                      </a:cubicBezTo>
                      <a:cubicBezTo>
                        <a:pt x="0" y="96"/>
                        <a:pt x="0" y="114"/>
                        <a:pt x="0" y="123"/>
                      </a:cubicBezTo>
                      <a:cubicBezTo>
                        <a:pt x="9" y="123"/>
                        <a:pt x="9" y="132"/>
                        <a:pt x="18" y="132"/>
                      </a:cubicBezTo>
                      <a:lnTo>
                        <a:pt x="27" y="132"/>
                      </a:lnTo>
                      <a:cubicBezTo>
                        <a:pt x="80" y="96"/>
                        <a:pt x="134" y="69"/>
                        <a:pt x="188" y="34"/>
                      </a:cubicBezTo>
                      <a:cubicBezTo>
                        <a:pt x="196" y="34"/>
                        <a:pt x="196" y="16"/>
                        <a:pt x="196" y="7"/>
                      </a:cubicBezTo>
                      <a:cubicBezTo>
                        <a:pt x="192" y="2"/>
                        <a:pt x="188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630;p40">
                  <a:extLst>
                    <a:ext uri="{FF2B5EF4-FFF2-40B4-BE49-F238E27FC236}">
                      <a16:creationId xmlns:a16="http://schemas.microsoft.com/office/drawing/2014/main" id="{98342D6E-4128-107F-523C-6E144F2598C1}"/>
                    </a:ext>
                  </a:extLst>
                </p:cNvPr>
                <p:cNvSpPr/>
                <p:nvPr/>
              </p:nvSpPr>
              <p:spPr>
                <a:xfrm>
                  <a:off x="4607364" y="870884"/>
                  <a:ext cx="12544" cy="8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52" extrusionOk="0">
                      <a:moveTo>
                        <a:pt x="206" y="0"/>
                      </a:moveTo>
                      <a:lnTo>
                        <a:pt x="10" y="116"/>
                      </a:lnTo>
                      <a:cubicBezTo>
                        <a:pt x="1" y="125"/>
                        <a:pt x="1" y="134"/>
                        <a:pt x="1" y="143"/>
                      </a:cubicBezTo>
                      <a:cubicBezTo>
                        <a:pt x="10" y="152"/>
                        <a:pt x="10" y="152"/>
                        <a:pt x="19" y="152"/>
                      </a:cubicBezTo>
                      <a:lnTo>
                        <a:pt x="28" y="152"/>
                      </a:lnTo>
                      <a:lnTo>
                        <a:pt x="224" y="36"/>
                      </a:lnTo>
                      <a:cubicBezTo>
                        <a:pt x="233" y="27"/>
                        <a:pt x="233" y="18"/>
                        <a:pt x="224" y="9"/>
                      </a:cubicBezTo>
                      <a:cubicBezTo>
                        <a:pt x="224" y="0"/>
                        <a:pt x="215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631;p40">
                  <a:extLst>
                    <a:ext uri="{FF2B5EF4-FFF2-40B4-BE49-F238E27FC236}">
                      <a16:creationId xmlns:a16="http://schemas.microsoft.com/office/drawing/2014/main" id="{34E5F0A5-4634-A3B0-36C4-8CD3EFDD82D2}"/>
                    </a:ext>
                  </a:extLst>
                </p:cNvPr>
                <p:cNvSpPr/>
                <p:nvPr/>
              </p:nvSpPr>
              <p:spPr>
                <a:xfrm>
                  <a:off x="4618455" y="874814"/>
                  <a:ext cx="12490" cy="9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69" extrusionOk="0">
                      <a:moveTo>
                        <a:pt x="210" y="1"/>
                      </a:moveTo>
                      <a:cubicBezTo>
                        <a:pt x="205" y="1"/>
                        <a:pt x="201" y="3"/>
                        <a:pt x="196" y="8"/>
                      </a:cubicBezTo>
                      <a:cubicBezTo>
                        <a:pt x="143" y="61"/>
                        <a:pt x="80" y="97"/>
                        <a:pt x="9" y="133"/>
                      </a:cubicBezTo>
                      <a:cubicBezTo>
                        <a:pt x="0" y="133"/>
                        <a:pt x="0" y="141"/>
                        <a:pt x="0" y="150"/>
                      </a:cubicBezTo>
                      <a:cubicBezTo>
                        <a:pt x="9" y="159"/>
                        <a:pt x="9" y="168"/>
                        <a:pt x="18" y="168"/>
                      </a:cubicBezTo>
                      <a:cubicBezTo>
                        <a:pt x="27" y="168"/>
                        <a:pt x="27" y="168"/>
                        <a:pt x="27" y="159"/>
                      </a:cubicBezTo>
                      <a:cubicBezTo>
                        <a:pt x="98" y="133"/>
                        <a:pt x="170" y="88"/>
                        <a:pt x="223" y="25"/>
                      </a:cubicBezTo>
                      <a:cubicBezTo>
                        <a:pt x="232" y="25"/>
                        <a:pt x="232" y="8"/>
                        <a:pt x="223" y="8"/>
                      </a:cubicBezTo>
                      <a:cubicBezTo>
                        <a:pt x="219" y="3"/>
                        <a:pt x="21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632;p40">
                  <a:extLst>
                    <a:ext uri="{FF2B5EF4-FFF2-40B4-BE49-F238E27FC236}">
                      <a16:creationId xmlns:a16="http://schemas.microsoft.com/office/drawing/2014/main" id="{A002CFF8-35E2-9D29-2362-0F707A5CF2B6}"/>
                    </a:ext>
                  </a:extLst>
                </p:cNvPr>
                <p:cNvSpPr/>
                <p:nvPr/>
              </p:nvSpPr>
              <p:spPr>
                <a:xfrm>
                  <a:off x="4632345" y="877236"/>
                  <a:ext cx="10175" cy="8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9" extrusionOk="0">
                      <a:moveTo>
                        <a:pt x="166" y="1"/>
                      </a:moveTo>
                      <a:cubicBezTo>
                        <a:pt x="161" y="1"/>
                        <a:pt x="157" y="3"/>
                        <a:pt x="152" y="7"/>
                      </a:cubicBezTo>
                      <a:cubicBezTo>
                        <a:pt x="117" y="61"/>
                        <a:pt x="72" y="96"/>
                        <a:pt x="19" y="123"/>
                      </a:cubicBezTo>
                      <a:cubicBezTo>
                        <a:pt x="10" y="123"/>
                        <a:pt x="1" y="141"/>
                        <a:pt x="10" y="150"/>
                      </a:cubicBezTo>
                      <a:cubicBezTo>
                        <a:pt x="10" y="150"/>
                        <a:pt x="19" y="159"/>
                        <a:pt x="28" y="159"/>
                      </a:cubicBezTo>
                      <a:lnTo>
                        <a:pt x="36" y="159"/>
                      </a:lnTo>
                      <a:cubicBezTo>
                        <a:pt x="90" y="123"/>
                        <a:pt x="143" y="88"/>
                        <a:pt x="179" y="34"/>
                      </a:cubicBezTo>
                      <a:cubicBezTo>
                        <a:pt x="188" y="25"/>
                        <a:pt x="188" y="7"/>
                        <a:pt x="179" y="7"/>
                      </a:cubicBezTo>
                      <a:cubicBezTo>
                        <a:pt x="175" y="3"/>
                        <a:pt x="170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633;p40">
                  <a:extLst>
                    <a:ext uri="{FF2B5EF4-FFF2-40B4-BE49-F238E27FC236}">
                      <a16:creationId xmlns:a16="http://schemas.microsoft.com/office/drawing/2014/main" id="{18E57E33-0B39-7F14-6194-A6545DB28CDC}"/>
                    </a:ext>
                  </a:extLst>
                </p:cNvPr>
                <p:cNvSpPr/>
                <p:nvPr/>
              </p:nvSpPr>
              <p:spPr>
                <a:xfrm>
                  <a:off x="4505075" y="824261"/>
                  <a:ext cx="13998" cy="12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25" extrusionOk="0">
                      <a:moveTo>
                        <a:pt x="224" y="1"/>
                      </a:moveTo>
                      <a:cubicBezTo>
                        <a:pt x="143" y="55"/>
                        <a:pt x="72" y="117"/>
                        <a:pt x="10" y="197"/>
                      </a:cubicBezTo>
                      <a:cubicBezTo>
                        <a:pt x="1" y="206"/>
                        <a:pt x="10" y="215"/>
                        <a:pt x="19" y="224"/>
                      </a:cubicBezTo>
                      <a:lnTo>
                        <a:pt x="27" y="224"/>
                      </a:lnTo>
                      <a:cubicBezTo>
                        <a:pt x="27" y="224"/>
                        <a:pt x="36" y="224"/>
                        <a:pt x="36" y="215"/>
                      </a:cubicBezTo>
                      <a:cubicBezTo>
                        <a:pt x="99" y="144"/>
                        <a:pt x="170" y="81"/>
                        <a:pt x="242" y="37"/>
                      </a:cubicBezTo>
                      <a:cubicBezTo>
                        <a:pt x="250" y="28"/>
                        <a:pt x="259" y="19"/>
                        <a:pt x="250" y="10"/>
                      </a:cubicBezTo>
                      <a:cubicBezTo>
                        <a:pt x="242" y="1"/>
                        <a:pt x="233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634;p40">
                  <a:extLst>
                    <a:ext uri="{FF2B5EF4-FFF2-40B4-BE49-F238E27FC236}">
                      <a16:creationId xmlns:a16="http://schemas.microsoft.com/office/drawing/2014/main" id="{5A6232B8-510B-F041-05D8-0705F9A940CF}"/>
                    </a:ext>
                  </a:extLst>
                </p:cNvPr>
                <p:cNvSpPr/>
                <p:nvPr/>
              </p:nvSpPr>
              <p:spPr>
                <a:xfrm>
                  <a:off x="4515196" y="824261"/>
                  <a:ext cx="15398" cy="1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242" extrusionOk="0">
                      <a:moveTo>
                        <a:pt x="259" y="1"/>
                      </a:moveTo>
                      <a:lnTo>
                        <a:pt x="9" y="206"/>
                      </a:lnTo>
                      <a:cubicBezTo>
                        <a:pt x="0" y="215"/>
                        <a:pt x="0" y="224"/>
                        <a:pt x="9" y="233"/>
                      </a:cubicBezTo>
                      <a:cubicBezTo>
                        <a:pt x="9" y="242"/>
                        <a:pt x="18" y="242"/>
                        <a:pt x="18" y="242"/>
                      </a:cubicBezTo>
                      <a:cubicBezTo>
                        <a:pt x="27" y="242"/>
                        <a:pt x="27" y="242"/>
                        <a:pt x="27" y="233"/>
                      </a:cubicBezTo>
                      <a:lnTo>
                        <a:pt x="277" y="37"/>
                      </a:lnTo>
                      <a:cubicBezTo>
                        <a:pt x="285" y="28"/>
                        <a:pt x="285" y="19"/>
                        <a:pt x="285" y="10"/>
                      </a:cubicBezTo>
                      <a:cubicBezTo>
                        <a:pt x="277" y="1"/>
                        <a:pt x="268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635;p40">
                  <a:extLst>
                    <a:ext uri="{FF2B5EF4-FFF2-40B4-BE49-F238E27FC236}">
                      <a16:creationId xmlns:a16="http://schemas.microsoft.com/office/drawing/2014/main" id="{C4CC9051-2D6B-A5D9-8171-DECA1FD61164}"/>
                    </a:ext>
                  </a:extLst>
                </p:cNvPr>
                <p:cNvSpPr/>
                <p:nvPr/>
              </p:nvSpPr>
              <p:spPr>
                <a:xfrm>
                  <a:off x="4529086" y="824907"/>
                  <a:ext cx="13998" cy="1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13" extrusionOk="0">
                      <a:moveTo>
                        <a:pt x="237" y="0"/>
                      </a:moveTo>
                      <a:cubicBezTo>
                        <a:pt x="233" y="0"/>
                        <a:pt x="228" y="2"/>
                        <a:pt x="224" y="7"/>
                      </a:cubicBezTo>
                      <a:lnTo>
                        <a:pt x="10" y="176"/>
                      </a:lnTo>
                      <a:cubicBezTo>
                        <a:pt x="1" y="185"/>
                        <a:pt x="1" y="194"/>
                        <a:pt x="10" y="203"/>
                      </a:cubicBezTo>
                      <a:cubicBezTo>
                        <a:pt x="10" y="203"/>
                        <a:pt x="19" y="212"/>
                        <a:pt x="19" y="212"/>
                      </a:cubicBezTo>
                      <a:cubicBezTo>
                        <a:pt x="27" y="212"/>
                        <a:pt x="27" y="203"/>
                        <a:pt x="36" y="203"/>
                      </a:cubicBezTo>
                      <a:lnTo>
                        <a:pt x="242" y="34"/>
                      </a:lnTo>
                      <a:cubicBezTo>
                        <a:pt x="251" y="25"/>
                        <a:pt x="259" y="16"/>
                        <a:pt x="251" y="7"/>
                      </a:cubicBezTo>
                      <a:cubicBezTo>
                        <a:pt x="246" y="2"/>
                        <a:pt x="242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9636;p40">
                  <a:extLst>
                    <a:ext uri="{FF2B5EF4-FFF2-40B4-BE49-F238E27FC236}">
                      <a16:creationId xmlns:a16="http://schemas.microsoft.com/office/drawing/2014/main" id="{5D92E65D-21D2-13A9-EA95-40A35660546E}"/>
                    </a:ext>
                  </a:extLst>
                </p:cNvPr>
                <p:cNvSpPr/>
                <p:nvPr/>
              </p:nvSpPr>
              <p:spPr>
                <a:xfrm>
                  <a:off x="4542545" y="824261"/>
                  <a:ext cx="13998" cy="11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07" extrusionOk="0">
                      <a:moveTo>
                        <a:pt x="224" y="1"/>
                      </a:moveTo>
                      <a:lnTo>
                        <a:pt x="9" y="179"/>
                      </a:lnTo>
                      <a:cubicBezTo>
                        <a:pt x="1" y="179"/>
                        <a:pt x="1" y="197"/>
                        <a:pt x="9" y="206"/>
                      </a:cubicBezTo>
                      <a:lnTo>
                        <a:pt x="36" y="206"/>
                      </a:lnTo>
                      <a:lnTo>
                        <a:pt x="250" y="37"/>
                      </a:lnTo>
                      <a:cubicBezTo>
                        <a:pt x="250" y="28"/>
                        <a:pt x="259" y="19"/>
                        <a:pt x="250" y="10"/>
                      </a:cubicBezTo>
                      <a:cubicBezTo>
                        <a:pt x="241" y="1"/>
                        <a:pt x="23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9637;p40">
                  <a:extLst>
                    <a:ext uri="{FF2B5EF4-FFF2-40B4-BE49-F238E27FC236}">
                      <a16:creationId xmlns:a16="http://schemas.microsoft.com/office/drawing/2014/main" id="{D840D164-B5B9-D31B-50C6-481C87E71A87}"/>
                    </a:ext>
                  </a:extLst>
                </p:cNvPr>
                <p:cNvSpPr/>
                <p:nvPr/>
              </p:nvSpPr>
              <p:spPr>
                <a:xfrm>
                  <a:off x="4558373" y="825553"/>
                  <a:ext cx="9691" cy="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29" extrusionOk="0">
                      <a:moveTo>
                        <a:pt x="160" y="0"/>
                      </a:moveTo>
                      <a:cubicBezTo>
                        <a:pt x="158" y="0"/>
                        <a:pt x="155" y="1"/>
                        <a:pt x="153" y="4"/>
                      </a:cubicBezTo>
                      <a:lnTo>
                        <a:pt x="10" y="102"/>
                      </a:lnTo>
                      <a:cubicBezTo>
                        <a:pt x="1" y="102"/>
                        <a:pt x="1" y="111"/>
                        <a:pt x="10" y="120"/>
                      </a:cubicBezTo>
                      <a:cubicBezTo>
                        <a:pt x="10" y="129"/>
                        <a:pt x="19" y="129"/>
                        <a:pt x="19" y="129"/>
                      </a:cubicBezTo>
                      <a:lnTo>
                        <a:pt x="28" y="129"/>
                      </a:lnTo>
                      <a:lnTo>
                        <a:pt x="170" y="31"/>
                      </a:lnTo>
                      <a:cubicBezTo>
                        <a:pt x="179" y="31"/>
                        <a:pt x="179" y="22"/>
                        <a:pt x="179" y="13"/>
                      </a:cubicBezTo>
                      <a:cubicBezTo>
                        <a:pt x="173" y="6"/>
                        <a:pt x="16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9638;p40">
                  <a:extLst>
                    <a:ext uri="{FF2B5EF4-FFF2-40B4-BE49-F238E27FC236}">
                      <a16:creationId xmlns:a16="http://schemas.microsoft.com/office/drawing/2014/main" id="{75482AC2-2374-B247-175F-EDDCD98E867A}"/>
                    </a:ext>
                  </a:extLst>
                </p:cNvPr>
                <p:cNvSpPr/>
                <p:nvPr/>
              </p:nvSpPr>
              <p:spPr>
                <a:xfrm>
                  <a:off x="4593959" y="656021"/>
                  <a:ext cx="230586" cy="12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" h="2310" extrusionOk="0">
                      <a:moveTo>
                        <a:pt x="1524" y="0"/>
                      </a:moveTo>
                      <a:cubicBezTo>
                        <a:pt x="1055" y="0"/>
                        <a:pt x="576" y="139"/>
                        <a:pt x="232" y="450"/>
                      </a:cubicBezTo>
                      <a:cubicBezTo>
                        <a:pt x="89" y="584"/>
                        <a:pt x="63" y="717"/>
                        <a:pt x="0" y="878"/>
                      </a:cubicBezTo>
                      <a:cubicBezTo>
                        <a:pt x="170" y="1119"/>
                        <a:pt x="339" y="1404"/>
                        <a:pt x="553" y="1592"/>
                      </a:cubicBezTo>
                      <a:cubicBezTo>
                        <a:pt x="642" y="1672"/>
                        <a:pt x="741" y="1734"/>
                        <a:pt x="848" y="1788"/>
                      </a:cubicBezTo>
                      <a:cubicBezTo>
                        <a:pt x="1471" y="2131"/>
                        <a:pt x="2178" y="2310"/>
                        <a:pt x="2889" y="2310"/>
                      </a:cubicBezTo>
                      <a:cubicBezTo>
                        <a:pt x="3083" y="2310"/>
                        <a:pt x="3277" y="2296"/>
                        <a:pt x="3470" y="2270"/>
                      </a:cubicBezTo>
                      <a:cubicBezTo>
                        <a:pt x="3711" y="2234"/>
                        <a:pt x="3970" y="2171"/>
                        <a:pt x="4157" y="2020"/>
                      </a:cubicBezTo>
                      <a:cubicBezTo>
                        <a:pt x="4157" y="2011"/>
                        <a:pt x="4157" y="2002"/>
                        <a:pt x="4157" y="1993"/>
                      </a:cubicBezTo>
                      <a:cubicBezTo>
                        <a:pt x="4157" y="1931"/>
                        <a:pt x="4184" y="1868"/>
                        <a:pt x="4202" y="1797"/>
                      </a:cubicBezTo>
                      <a:cubicBezTo>
                        <a:pt x="4282" y="1485"/>
                        <a:pt x="4139" y="1154"/>
                        <a:pt x="3925" y="922"/>
                      </a:cubicBezTo>
                      <a:cubicBezTo>
                        <a:pt x="3702" y="682"/>
                        <a:pt x="3408" y="539"/>
                        <a:pt x="3114" y="405"/>
                      </a:cubicBezTo>
                      <a:cubicBezTo>
                        <a:pt x="2650" y="200"/>
                        <a:pt x="2159" y="30"/>
                        <a:pt x="1650" y="4"/>
                      </a:cubicBezTo>
                      <a:cubicBezTo>
                        <a:pt x="1609" y="1"/>
                        <a:pt x="1566" y="0"/>
                        <a:pt x="15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9639;p40">
                  <a:extLst>
                    <a:ext uri="{FF2B5EF4-FFF2-40B4-BE49-F238E27FC236}">
                      <a16:creationId xmlns:a16="http://schemas.microsoft.com/office/drawing/2014/main" id="{0DA85A29-757B-E579-9AEB-6C438F168B8D}"/>
                    </a:ext>
                  </a:extLst>
                </p:cNvPr>
                <p:cNvSpPr/>
                <p:nvPr/>
              </p:nvSpPr>
              <p:spPr>
                <a:xfrm>
                  <a:off x="4588199" y="652629"/>
                  <a:ext cx="236831" cy="133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9" h="2471" extrusionOk="0">
                      <a:moveTo>
                        <a:pt x="1625" y="1"/>
                      </a:moveTo>
                      <a:cubicBezTo>
                        <a:pt x="1586" y="1"/>
                        <a:pt x="1547" y="2"/>
                        <a:pt x="1508" y="4"/>
                      </a:cubicBezTo>
                      <a:cubicBezTo>
                        <a:pt x="1204" y="4"/>
                        <a:pt x="901" y="76"/>
                        <a:pt x="624" y="209"/>
                      </a:cubicBezTo>
                      <a:cubicBezTo>
                        <a:pt x="482" y="281"/>
                        <a:pt x="357" y="370"/>
                        <a:pt x="232" y="477"/>
                      </a:cubicBezTo>
                      <a:cubicBezTo>
                        <a:pt x="170" y="539"/>
                        <a:pt x="125" y="620"/>
                        <a:pt x="89" y="691"/>
                      </a:cubicBezTo>
                      <a:cubicBezTo>
                        <a:pt x="62" y="771"/>
                        <a:pt x="36" y="843"/>
                        <a:pt x="18" y="905"/>
                      </a:cubicBezTo>
                      <a:lnTo>
                        <a:pt x="0" y="959"/>
                      </a:lnTo>
                      <a:lnTo>
                        <a:pt x="27" y="1003"/>
                      </a:lnTo>
                      <a:cubicBezTo>
                        <a:pt x="134" y="1155"/>
                        <a:pt x="241" y="1333"/>
                        <a:pt x="357" y="1494"/>
                      </a:cubicBezTo>
                      <a:cubicBezTo>
                        <a:pt x="419" y="1574"/>
                        <a:pt x="491" y="1655"/>
                        <a:pt x="571" y="1726"/>
                      </a:cubicBezTo>
                      <a:cubicBezTo>
                        <a:pt x="651" y="1797"/>
                        <a:pt x="740" y="1860"/>
                        <a:pt x="830" y="1904"/>
                      </a:cubicBezTo>
                      <a:cubicBezTo>
                        <a:pt x="1178" y="2110"/>
                        <a:pt x="1552" y="2261"/>
                        <a:pt x="1945" y="2350"/>
                      </a:cubicBezTo>
                      <a:cubicBezTo>
                        <a:pt x="2273" y="2432"/>
                        <a:pt x="2613" y="2471"/>
                        <a:pt x="2951" y="2471"/>
                      </a:cubicBezTo>
                      <a:cubicBezTo>
                        <a:pt x="3017" y="2471"/>
                        <a:pt x="3083" y="2469"/>
                        <a:pt x="3149" y="2466"/>
                      </a:cubicBezTo>
                      <a:cubicBezTo>
                        <a:pt x="3345" y="2457"/>
                        <a:pt x="3542" y="2440"/>
                        <a:pt x="3747" y="2395"/>
                      </a:cubicBezTo>
                      <a:cubicBezTo>
                        <a:pt x="3943" y="2350"/>
                        <a:pt x="4148" y="2279"/>
                        <a:pt x="4309" y="2136"/>
                      </a:cubicBezTo>
                      <a:lnTo>
                        <a:pt x="4345" y="2110"/>
                      </a:lnTo>
                      <a:lnTo>
                        <a:pt x="4345" y="2074"/>
                      </a:lnTo>
                      <a:cubicBezTo>
                        <a:pt x="4327" y="2011"/>
                        <a:pt x="4371" y="1931"/>
                        <a:pt x="4380" y="1833"/>
                      </a:cubicBezTo>
                      <a:cubicBezTo>
                        <a:pt x="4398" y="1735"/>
                        <a:pt x="4398" y="1637"/>
                        <a:pt x="4380" y="1539"/>
                      </a:cubicBezTo>
                      <a:cubicBezTo>
                        <a:pt x="4345" y="1351"/>
                        <a:pt x="4255" y="1182"/>
                        <a:pt x="4139" y="1039"/>
                      </a:cubicBezTo>
                      <a:cubicBezTo>
                        <a:pt x="3899" y="754"/>
                        <a:pt x="3560" y="593"/>
                        <a:pt x="3221" y="468"/>
                      </a:cubicBezTo>
                      <a:lnTo>
                        <a:pt x="3221" y="468"/>
                      </a:lnTo>
                      <a:cubicBezTo>
                        <a:pt x="3381" y="548"/>
                        <a:pt x="3542" y="638"/>
                        <a:pt x="3684" y="736"/>
                      </a:cubicBezTo>
                      <a:cubicBezTo>
                        <a:pt x="3836" y="834"/>
                        <a:pt x="3970" y="959"/>
                        <a:pt x="4068" y="1093"/>
                      </a:cubicBezTo>
                      <a:cubicBezTo>
                        <a:pt x="4166" y="1235"/>
                        <a:pt x="4238" y="1396"/>
                        <a:pt x="4255" y="1556"/>
                      </a:cubicBezTo>
                      <a:cubicBezTo>
                        <a:pt x="4273" y="1646"/>
                        <a:pt x="4264" y="1726"/>
                        <a:pt x="4246" y="1806"/>
                      </a:cubicBezTo>
                      <a:cubicBezTo>
                        <a:pt x="4239" y="1868"/>
                        <a:pt x="4197" y="1944"/>
                        <a:pt x="4192" y="2039"/>
                      </a:cubicBezTo>
                      <a:lnTo>
                        <a:pt x="4192" y="2039"/>
                      </a:lnTo>
                      <a:cubicBezTo>
                        <a:pt x="3900" y="2236"/>
                        <a:pt x="3503" y="2253"/>
                        <a:pt x="3140" y="2270"/>
                      </a:cubicBezTo>
                      <a:cubicBezTo>
                        <a:pt x="3108" y="2271"/>
                        <a:pt x="3076" y="2271"/>
                        <a:pt x="3044" y="2271"/>
                      </a:cubicBezTo>
                      <a:cubicBezTo>
                        <a:pt x="2692" y="2271"/>
                        <a:pt x="2342" y="2227"/>
                        <a:pt x="1998" y="2145"/>
                      </a:cubicBezTo>
                      <a:cubicBezTo>
                        <a:pt x="1633" y="2047"/>
                        <a:pt x="1267" y="1904"/>
                        <a:pt x="937" y="1717"/>
                      </a:cubicBezTo>
                      <a:cubicBezTo>
                        <a:pt x="619" y="1554"/>
                        <a:pt x="441" y="1233"/>
                        <a:pt x="221" y="922"/>
                      </a:cubicBezTo>
                      <a:lnTo>
                        <a:pt x="221" y="922"/>
                      </a:lnTo>
                      <a:cubicBezTo>
                        <a:pt x="259" y="795"/>
                        <a:pt x="296" y="689"/>
                        <a:pt x="375" y="611"/>
                      </a:cubicBezTo>
                      <a:cubicBezTo>
                        <a:pt x="464" y="522"/>
                        <a:pt x="580" y="432"/>
                        <a:pt x="705" y="370"/>
                      </a:cubicBezTo>
                      <a:cubicBezTo>
                        <a:pt x="946" y="227"/>
                        <a:pt x="1231" y="156"/>
                        <a:pt x="1517" y="129"/>
                      </a:cubicBezTo>
                      <a:cubicBezTo>
                        <a:pt x="1567" y="126"/>
                        <a:pt x="1618" y="124"/>
                        <a:pt x="1669" y="124"/>
                      </a:cubicBezTo>
                      <a:cubicBezTo>
                        <a:pt x="1906" y="124"/>
                        <a:pt x="2147" y="156"/>
                        <a:pt x="2382" y="200"/>
                      </a:cubicBezTo>
                      <a:cubicBezTo>
                        <a:pt x="2667" y="272"/>
                        <a:pt x="2944" y="361"/>
                        <a:pt x="3221" y="468"/>
                      </a:cubicBezTo>
                      <a:cubicBezTo>
                        <a:pt x="2962" y="334"/>
                        <a:pt x="2685" y="218"/>
                        <a:pt x="2400" y="129"/>
                      </a:cubicBezTo>
                      <a:cubicBezTo>
                        <a:pt x="2151" y="51"/>
                        <a:pt x="1889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9640;p40">
                  <a:extLst>
                    <a:ext uri="{FF2B5EF4-FFF2-40B4-BE49-F238E27FC236}">
                      <a16:creationId xmlns:a16="http://schemas.microsoft.com/office/drawing/2014/main" id="{FCC92B6B-F927-F6FD-9B89-78B6FB9231F4}"/>
                    </a:ext>
                  </a:extLst>
                </p:cNvPr>
                <p:cNvSpPr/>
                <p:nvPr/>
              </p:nvSpPr>
              <p:spPr>
                <a:xfrm>
                  <a:off x="4586261" y="703236"/>
                  <a:ext cx="232524" cy="13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2509" extrusionOk="0">
                      <a:moveTo>
                        <a:pt x="143" y="1"/>
                      </a:moveTo>
                      <a:cubicBezTo>
                        <a:pt x="143" y="19"/>
                        <a:pt x="134" y="45"/>
                        <a:pt x="125" y="63"/>
                      </a:cubicBezTo>
                      <a:cubicBezTo>
                        <a:pt x="63" y="215"/>
                        <a:pt x="27" y="349"/>
                        <a:pt x="18" y="518"/>
                      </a:cubicBezTo>
                      <a:cubicBezTo>
                        <a:pt x="0" y="857"/>
                        <a:pt x="107" y="1178"/>
                        <a:pt x="277" y="1473"/>
                      </a:cubicBezTo>
                      <a:cubicBezTo>
                        <a:pt x="384" y="1642"/>
                        <a:pt x="509" y="1794"/>
                        <a:pt x="660" y="1919"/>
                      </a:cubicBezTo>
                      <a:cubicBezTo>
                        <a:pt x="892" y="2097"/>
                        <a:pt x="1133" y="2222"/>
                        <a:pt x="1410" y="2320"/>
                      </a:cubicBezTo>
                      <a:cubicBezTo>
                        <a:pt x="1723" y="2430"/>
                        <a:pt x="2045" y="2508"/>
                        <a:pt x="2374" y="2508"/>
                      </a:cubicBezTo>
                      <a:cubicBezTo>
                        <a:pt x="2392" y="2508"/>
                        <a:pt x="2409" y="2508"/>
                        <a:pt x="2427" y="2508"/>
                      </a:cubicBezTo>
                      <a:cubicBezTo>
                        <a:pt x="3123" y="2490"/>
                        <a:pt x="3774" y="2213"/>
                        <a:pt x="4193" y="1544"/>
                      </a:cubicBezTo>
                      <a:cubicBezTo>
                        <a:pt x="4247" y="1464"/>
                        <a:pt x="4309" y="1375"/>
                        <a:pt x="4318" y="1277"/>
                      </a:cubicBezTo>
                      <a:cubicBezTo>
                        <a:pt x="4318" y="1232"/>
                        <a:pt x="4300" y="1187"/>
                        <a:pt x="4300" y="1143"/>
                      </a:cubicBezTo>
                      <a:cubicBezTo>
                        <a:pt x="4104" y="1294"/>
                        <a:pt x="3854" y="1357"/>
                        <a:pt x="3613" y="1393"/>
                      </a:cubicBezTo>
                      <a:cubicBezTo>
                        <a:pt x="3420" y="1419"/>
                        <a:pt x="3226" y="1433"/>
                        <a:pt x="3032" y="1433"/>
                      </a:cubicBezTo>
                      <a:cubicBezTo>
                        <a:pt x="2321" y="1433"/>
                        <a:pt x="1614" y="1254"/>
                        <a:pt x="991" y="911"/>
                      </a:cubicBezTo>
                      <a:cubicBezTo>
                        <a:pt x="884" y="857"/>
                        <a:pt x="785" y="795"/>
                        <a:pt x="696" y="715"/>
                      </a:cubicBezTo>
                      <a:cubicBezTo>
                        <a:pt x="482" y="527"/>
                        <a:pt x="313" y="242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9641;p40">
                  <a:extLst>
                    <a:ext uri="{FF2B5EF4-FFF2-40B4-BE49-F238E27FC236}">
                      <a16:creationId xmlns:a16="http://schemas.microsoft.com/office/drawing/2014/main" id="{2687D0BC-EA56-0B8B-3128-FB862EEEF4CE}"/>
                    </a:ext>
                  </a:extLst>
                </p:cNvPr>
                <p:cNvSpPr/>
                <p:nvPr/>
              </p:nvSpPr>
              <p:spPr>
                <a:xfrm>
                  <a:off x="4580985" y="690746"/>
                  <a:ext cx="237800" cy="150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7" h="2789" extrusionOk="0">
                      <a:moveTo>
                        <a:pt x="4398" y="1375"/>
                      </a:moveTo>
                      <a:lnTo>
                        <a:pt x="4398" y="1375"/>
                      </a:lnTo>
                      <a:cubicBezTo>
                        <a:pt x="4398" y="1419"/>
                        <a:pt x="4416" y="1464"/>
                        <a:pt x="4416" y="1509"/>
                      </a:cubicBezTo>
                      <a:cubicBezTo>
                        <a:pt x="4416" y="1464"/>
                        <a:pt x="4407" y="1419"/>
                        <a:pt x="4398" y="1375"/>
                      </a:cubicBezTo>
                      <a:close/>
                      <a:moveTo>
                        <a:pt x="214" y="1"/>
                      </a:moveTo>
                      <a:lnTo>
                        <a:pt x="143" y="197"/>
                      </a:lnTo>
                      <a:cubicBezTo>
                        <a:pt x="98" y="313"/>
                        <a:pt x="45" y="456"/>
                        <a:pt x="18" y="599"/>
                      </a:cubicBezTo>
                      <a:cubicBezTo>
                        <a:pt x="0" y="741"/>
                        <a:pt x="0" y="893"/>
                        <a:pt x="18" y="1036"/>
                      </a:cubicBezTo>
                      <a:cubicBezTo>
                        <a:pt x="54" y="1321"/>
                        <a:pt x="179" y="1580"/>
                        <a:pt x="321" y="1821"/>
                      </a:cubicBezTo>
                      <a:cubicBezTo>
                        <a:pt x="482" y="2053"/>
                        <a:pt x="696" y="2249"/>
                        <a:pt x="937" y="2392"/>
                      </a:cubicBezTo>
                      <a:cubicBezTo>
                        <a:pt x="1187" y="2526"/>
                        <a:pt x="1445" y="2615"/>
                        <a:pt x="1704" y="2686"/>
                      </a:cubicBezTo>
                      <a:cubicBezTo>
                        <a:pt x="1932" y="2747"/>
                        <a:pt x="2160" y="2788"/>
                        <a:pt x="2393" y="2788"/>
                      </a:cubicBezTo>
                      <a:cubicBezTo>
                        <a:pt x="2434" y="2788"/>
                        <a:pt x="2475" y="2787"/>
                        <a:pt x="2516" y="2784"/>
                      </a:cubicBezTo>
                      <a:cubicBezTo>
                        <a:pt x="2792" y="2775"/>
                        <a:pt x="3060" y="2722"/>
                        <a:pt x="3310" y="2615"/>
                      </a:cubicBezTo>
                      <a:cubicBezTo>
                        <a:pt x="3560" y="2517"/>
                        <a:pt x="3792" y="2365"/>
                        <a:pt x="3979" y="2178"/>
                      </a:cubicBezTo>
                      <a:cubicBezTo>
                        <a:pt x="4077" y="2080"/>
                        <a:pt x="4157" y="1981"/>
                        <a:pt x="4238" y="1865"/>
                      </a:cubicBezTo>
                      <a:cubicBezTo>
                        <a:pt x="4273" y="1813"/>
                        <a:pt x="4308" y="1760"/>
                        <a:pt x="4343" y="1698"/>
                      </a:cubicBezTo>
                      <a:lnTo>
                        <a:pt x="4343" y="1698"/>
                      </a:lnTo>
                      <a:cubicBezTo>
                        <a:pt x="4308" y="1760"/>
                        <a:pt x="4273" y="1813"/>
                        <a:pt x="4229" y="1865"/>
                      </a:cubicBezTo>
                      <a:cubicBezTo>
                        <a:pt x="4157" y="1972"/>
                        <a:pt x="4068" y="2080"/>
                        <a:pt x="3970" y="2169"/>
                      </a:cubicBezTo>
                      <a:cubicBezTo>
                        <a:pt x="3774" y="2347"/>
                        <a:pt x="3542" y="2490"/>
                        <a:pt x="3292" y="2579"/>
                      </a:cubicBezTo>
                      <a:cubicBezTo>
                        <a:pt x="3042" y="2668"/>
                        <a:pt x="2775" y="2704"/>
                        <a:pt x="2516" y="2704"/>
                      </a:cubicBezTo>
                      <a:cubicBezTo>
                        <a:pt x="2257" y="2695"/>
                        <a:pt x="1999" y="2642"/>
                        <a:pt x="1749" y="2561"/>
                      </a:cubicBezTo>
                      <a:cubicBezTo>
                        <a:pt x="1249" y="2392"/>
                        <a:pt x="767" y="2142"/>
                        <a:pt x="500" y="1705"/>
                      </a:cubicBezTo>
                      <a:cubicBezTo>
                        <a:pt x="375" y="1482"/>
                        <a:pt x="268" y="1250"/>
                        <a:pt x="232" y="1000"/>
                      </a:cubicBezTo>
                      <a:cubicBezTo>
                        <a:pt x="223" y="884"/>
                        <a:pt x="214" y="750"/>
                        <a:pt x="232" y="634"/>
                      </a:cubicBezTo>
                      <a:cubicBezTo>
                        <a:pt x="245" y="575"/>
                        <a:pt x="259" y="520"/>
                        <a:pt x="277" y="465"/>
                      </a:cubicBezTo>
                      <a:lnTo>
                        <a:pt x="277" y="465"/>
                      </a:lnTo>
                      <a:cubicBezTo>
                        <a:pt x="347" y="568"/>
                        <a:pt x="420" y="674"/>
                        <a:pt x="500" y="777"/>
                      </a:cubicBezTo>
                      <a:cubicBezTo>
                        <a:pt x="625" y="938"/>
                        <a:pt x="794" y="1080"/>
                        <a:pt x="973" y="1179"/>
                      </a:cubicBezTo>
                      <a:cubicBezTo>
                        <a:pt x="1329" y="1366"/>
                        <a:pt x="1704" y="1500"/>
                        <a:pt x="2097" y="1589"/>
                      </a:cubicBezTo>
                      <a:cubicBezTo>
                        <a:pt x="2412" y="1653"/>
                        <a:pt x="2728" y="1683"/>
                        <a:pt x="3043" y="1683"/>
                      </a:cubicBezTo>
                      <a:cubicBezTo>
                        <a:pt x="3120" y="1683"/>
                        <a:pt x="3197" y="1682"/>
                        <a:pt x="3274" y="1678"/>
                      </a:cubicBezTo>
                      <a:cubicBezTo>
                        <a:pt x="3470" y="1660"/>
                        <a:pt x="3667" y="1642"/>
                        <a:pt x="3863" y="1598"/>
                      </a:cubicBezTo>
                      <a:cubicBezTo>
                        <a:pt x="4050" y="1562"/>
                        <a:pt x="4247" y="1500"/>
                        <a:pt x="4398" y="1375"/>
                      </a:cubicBezTo>
                      <a:lnTo>
                        <a:pt x="4398" y="1375"/>
                      </a:lnTo>
                      <a:cubicBezTo>
                        <a:pt x="4247" y="1491"/>
                        <a:pt x="4050" y="1553"/>
                        <a:pt x="3863" y="1589"/>
                      </a:cubicBezTo>
                      <a:cubicBezTo>
                        <a:pt x="3667" y="1625"/>
                        <a:pt x="3470" y="1642"/>
                        <a:pt x="3274" y="1642"/>
                      </a:cubicBezTo>
                      <a:cubicBezTo>
                        <a:pt x="3246" y="1643"/>
                        <a:pt x="3218" y="1643"/>
                        <a:pt x="3189" y="1643"/>
                      </a:cubicBezTo>
                      <a:cubicBezTo>
                        <a:pt x="2825" y="1643"/>
                        <a:pt x="2463" y="1591"/>
                        <a:pt x="2123" y="1500"/>
                      </a:cubicBezTo>
                      <a:cubicBezTo>
                        <a:pt x="1749" y="1393"/>
                        <a:pt x="1383" y="1241"/>
                        <a:pt x="1062" y="1036"/>
                      </a:cubicBezTo>
                      <a:cubicBezTo>
                        <a:pt x="732" y="848"/>
                        <a:pt x="553" y="501"/>
                        <a:pt x="330" y="170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9642;p40">
                  <a:extLst>
                    <a:ext uri="{FF2B5EF4-FFF2-40B4-BE49-F238E27FC236}">
                      <a16:creationId xmlns:a16="http://schemas.microsoft.com/office/drawing/2014/main" id="{723F18E3-E805-5FEC-D84F-D72A0DB1EAA9}"/>
                    </a:ext>
                  </a:extLst>
                </p:cNvPr>
                <p:cNvSpPr/>
                <p:nvPr/>
              </p:nvSpPr>
              <p:spPr>
                <a:xfrm>
                  <a:off x="4619370" y="702213"/>
                  <a:ext cx="184017" cy="4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747" extrusionOk="0">
                      <a:moveTo>
                        <a:pt x="576" y="0"/>
                      </a:moveTo>
                      <a:cubicBezTo>
                        <a:pt x="356" y="0"/>
                        <a:pt x="27" y="15"/>
                        <a:pt x="1" y="127"/>
                      </a:cubicBezTo>
                      <a:cubicBezTo>
                        <a:pt x="54" y="151"/>
                        <a:pt x="132" y="151"/>
                        <a:pt x="204" y="151"/>
                      </a:cubicBezTo>
                      <a:cubicBezTo>
                        <a:pt x="240" y="151"/>
                        <a:pt x="274" y="151"/>
                        <a:pt x="304" y="154"/>
                      </a:cubicBezTo>
                      <a:cubicBezTo>
                        <a:pt x="1232" y="216"/>
                        <a:pt x="2160" y="395"/>
                        <a:pt x="3052" y="680"/>
                      </a:cubicBezTo>
                      <a:cubicBezTo>
                        <a:pt x="3150" y="710"/>
                        <a:pt x="3254" y="747"/>
                        <a:pt x="3359" y="747"/>
                      </a:cubicBezTo>
                      <a:cubicBezTo>
                        <a:pt x="3378" y="747"/>
                        <a:pt x="3398" y="745"/>
                        <a:pt x="3418" y="742"/>
                      </a:cubicBezTo>
                      <a:cubicBezTo>
                        <a:pt x="3418" y="707"/>
                        <a:pt x="3382" y="680"/>
                        <a:pt x="3355" y="662"/>
                      </a:cubicBezTo>
                      <a:cubicBezTo>
                        <a:pt x="2811" y="305"/>
                        <a:pt x="2213" y="172"/>
                        <a:pt x="1589" y="73"/>
                      </a:cubicBezTo>
                      <a:cubicBezTo>
                        <a:pt x="1321" y="29"/>
                        <a:pt x="1018" y="2"/>
                        <a:pt x="750" y="2"/>
                      </a:cubicBezTo>
                      <a:cubicBezTo>
                        <a:pt x="718" y="2"/>
                        <a:pt x="654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9643;p40">
                  <a:extLst>
                    <a:ext uri="{FF2B5EF4-FFF2-40B4-BE49-F238E27FC236}">
                      <a16:creationId xmlns:a16="http://schemas.microsoft.com/office/drawing/2014/main" id="{D508778B-5C6F-E1D2-B0E8-DA67D170C384}"/>
                    </a:ext>
                  </a:extLst>
                </p:cNvPr>
                <p:cNvSpPr/>
                <p:nvPr/>
              </p:nvSpPr>
              <p:spPr>
                <a:xfrm>
                  <a:off x="4716868" y="778177"/>
                  <a:ext cx="66812" cy="59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1107" extrusionOk="0">
                      <a:moveTo>
                        <a:pt x="1232" y="1"/>
                      </a:moveTo>
                      <a:cubicBezTo>
                        <a:pt x="1223" y="1"/>
                        <a:pt x="1205" y="1"/>
                        <a:pt x="1205" y="9"/>
                      </a:cubicBezTo>
                      <a:cubicBezTo>
                        <a:pt x="991" y="518"/>
                        <a:pt x="545" y="911"/>
                        <a:pt x="19" y="1062"/>
                      </a:cubicBezTo>
                      <a:cubicBezTo>
                        <a:pt x="10" y="1071"/>
                        <a:pt x="1" y="1080"/>
                        <a:pt x="1" y="1089"/>
                      </a:cubicBezTo>
                      <a:cubicBezTo>
                        <a:pt x="10" y="1098"/>
                        <a:pt x="19" y="1107"/>
                        <a:pt x="19" y="1107"/>
                      </a:cubicBezTo>
                      <a:cubicBezTo>
                        <a:pt x="28" y="1107"/>
                        <a:pt x="28" y="1107"/>
                        <a:pt x="28" y="1098"/>
                      </a:cubicBezTo>
                      <a:cubicBezTo>
                        <a:pt x="563" y="946"/>
                        <a:pt x="1018" y="545"/>
                        <a:pt x="1241" y="27"/>
                      </a:cubicBezTo>
                      <a:cubicBezTo>
                        <a:pt x="1241" y="18"/>
                        <a:pt x="1241" y="9"/>
                        <a:pt x="1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9644;p40">
                  <a:extLst>
                    <a:ext uri="{FF2B5EF4-FFF2-40B4-BE49-F238E27FC236}">
                      <a16:creationId xmlns:a16="http://schemas.microsoft.com/office/drawing/2014/main" id="{11E3CE80-5F5E-A685-B1A1-8F1C581AD8BE}"/>
                    </a:ext>
                  </a:extLst>
                </p:cNvPr>
                <p:cNvSpPr/>
                <p:nvPr/>
              </p:nvSpPr>
              <p:spPr>
                <a:xfrm>
                  <a:off x="4589114" y="725470"/>
                  <a:ext cx="15451" cy="1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320" extrusionOk="0">
                      <a:moveTo>
                        <a:pt x="273" y="0"/>
                      </a:moveTo>
                      <a:cubicBezTo>
                        <a:pt x="268" y="0"/>
                        <a:pt x="264" y="3"/>
                        <a:pt x="260" y="7"/>
                      </a:cubicBezTo>
                      <a:cubicBezTo>
                        <a:pt x="161" y="87"/>
                        <a:pt x="81" y="186"/>
                        <a:pt x="10" y="293"/>
                      </a:cubicBezTo>
                      <a:cubicBezTo>
                        <a:pt x="1" y="302"/>
                        <a:pt x="10" y="310"/>
                        <a:pt x="19" y="319"/>
                      </a:cubicBezTo>
                      <a:lnTo>
                        <a:pt x="28" y="319"/>
                      </a:lnTo>
                      <a:cubicBezTo>
                        <a:pt x="37" y="319"/>
                        <a:pt x="37" y="319"/>
                        <a:pt x="45" y="310"/>
                      </a:cubicBezTo>
                      <a:cubicBezTo>
                        <a:pt x="108" y="212"/>
                        <a:pt x="188" y="114"/>
                        <a:pt x="286" y="34"/>
                      </a:cubicBezTo>
                      <a:cubicBezTo>
                        <a:pt x="286" y="25"/>
                        <a:pt x="286" y="16"/>
                        <a:pt x="286" y="7"/>
                      </a:cubicBezTo>
                      <a:cubicBezTo>
                        <a:pt x="282" y="3"/>
                        <a:pt x="277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9645;p40">
                  <a:extLst>
                    <a:ext uri="{FF2B5EF4-FFF2-40B4-BE49-F238E27FC236}">
                      <a16:creationId xmlns:a16="http://schemas.microsoft.com/office/drawing/2014/main" id="{CC7BFB50-DFE0-C2A4-6C82-B954CA133803}"/>
                    </a:ext>
                  </a:extLst>
                </p:cNvPr>
                <p:cNvSpPr/>
                <p:nvPr/>
              </p:nvSpPr>
              <p:spPr>
                <a:xfrm>
                  <a:off x="4599235" y="742752"/>
                  <a:ext cx="21158" cy="2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" h="454" extrusionOk="0">
                      <a:moveTo>
                        <a:pt x="370" y="1"/>
                      </a:moveTo>
                      <a:cubicBezTo>
                        <a:pt x="366" y="1"/>
                        <a:pt x="361" y="3"/>
                        <a:pt x="357" y="7"/>
                      </a:cubicBezTo>
                      <a:cubicBezTo>
                        <a:pt x="223" y="132"/>
                        <a:pt x="107" y="275"/>
                        <a:pt x="9" y="427"/>
                      </a:cubicBezTo>
                      <a:cubicBezTo>
                        <a:pt x="0" y="436"/>
                        <a:pt x="9" y="444"/>
                        <a:pt x="9" y="453"/>
                      </a:cubicBezTo>
                      <a:lnTo>
                        <a:pt x="27" y="453"/>
                      </a:lnTo>
                      <a:cubicBezTo>
                        <a:pt x="27" y="453"/>
                        <a:pt x="36" y="453"/>
                        <a:pt x="36" y="444"/>
                      </a:cubicBezTo>
                      <a:cubicBezTo>
                        <a:pt x="134" y="302"/>
                        <a:pt x="250" y="159"/>
                        <a:pt x="384" y="34"/>
                      </a:cubicBezTo>
                      <a:cubicBezTo>
                        <a:pt x="393" y="25"/>
                        <a:pt x="393" y="16"/>
                        <a:pt x="384" y="7"/>
                      </a:cubicBezTo>
                      <a:cubicBezTo>
                        <a:pt x="379" y="3"/>
                        <a:pt x="37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9646;p40">
                  <a:extLst>
                    <a:ext uri="{FF2B5EF4-FFF2-40B4-BE49-F238E27FC236}">
                      <a16:creationId xmlns:a16="http://schemas.microsoft.com/office/drawing/2014/main" id="{38CBD6E3-3583-3281-AE8B-78DCB5C164BF}"/>
                    </a:ext>
                  </a:extLst>
                </p:cNvPr>
                <p:cNvSpPr/>
                <p:nvPr/>
              </p:nvSpPr>
              <p:spPr>
                <a:xfrm>
                  <a:off x="4610272" y="758634"/>
                  <a:ext cx="25519" cy="29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542" extrusionOk="0">
                      <a:moveTo>
                        <a:pt x="451" y="0"/>
                      </a:moveTo>
                      <a:cubicBezTo>
                        <a:pt x="446" y="0"/>
                        <a:pt x="442" y="2"/>
                        <a:pt x="438" y="7"/>
                      </a:cubicBezTo>
                      <a:cubicBezTo>
                        <a:pt x="277" y="158"/>
                        <a:pt x="134" y="328"/>
                        <a:pt x="0" y="506"/>
                      </a:cubicBezTo>
                      <a:cubicBezTo>
                        <a:pt x="0" y="515"/>
                        <a:pt x="0" y="524"/>
                        <a:pt x="9" y="533"/>
                      </a:cubicBezTo>
                      <a:cubicBezTo>
                        <a:pt x="9" y="533"/>
                        <a:pt x="18" y="542"/>
                        <a:pt x="18" y="542"/>
                      </a:cubicBezTo>
                      <a:cubicBezTo>
                        <a:pt x="27" y="542"/>
                        <a:pt x="27" y="533"/>
                        <a:pt x="36" y="533"/>
                      </a:cubicBezTo>
                      <a:cubicBezTo>
                        <a:pt x="161" y="355"/>
                        <a:pt x="313" y="185"/>
                        <a:pt x="464" y="33"/>
                      </a:cubicBezTo>
                      <a:cubicBezTo>
                        <a:pt x="473" y="25"/>
                        <a:pt x="473" y="16"/>
                        <a:pt x="464" y="7"/>
                      </a:cubicBezTo>
                      <a:cubicBezTo>
                        <a:pt x="460" y="2"/>
                        <a:pt x="455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9647;p40">
                  <a:extLst>
                    <a:ext uri="{FF2B5EF4-FFF2-40B4-BE49-F238E27FC236}">
                      <a16:creationId xmlns:a16="http://schemas.microsoft.com/office/drawing/2014/main" id="{3948850E-900F-AB5E-81B3-1FC25079C02F}"/>
                    </a:ext>
                  </a:extLst>
                </p:cNvPr>
                <p:cNvSpPr/>
                <p:nvPr/>
              </p:nvSpPr>
              <p:spPr>
                <a:xfrm>
                  <a:off x="4625615" y="766279"/>
                  <a:ext cx="32249" cy="3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731" extrusionOk="0">
                      <a:moveTo>
                        <a:pt x="576" y="1"/>
                      </a:moveTo>
                      <a:cubicBezTo>
                        <a:pt x="572" y="1"/>
                        <a:pt x="567" y="3"/>
                        <a:pt x="563" y="7"/>
                      </a:cubicBezTo>
                      <a:cubicBezTo>
                        <a:pt x="367" y="230"/>
                        <a:pt x="179" y="462"/>
                        <a:pt x="1" y="703"/>
                      </a:cubicBezTo>
                      <a:cubicBezTo>
                        <a:pt x="1" y="712"/>
                        <a:pt x="1" y="721"/>
                        <a:pt x="10" y="730"/>
                      </a:cubicBezTo>
                      <a:lnTo>
                        <a:pt x="19" y="730"/>
                      </a:lnTo>
                      <a:cubicBezTo>
                        <a:pt x="28" y="730"/>
                        <a:pt x="28" y="730"/>
                        <a:pt x="37" y="721"/>
                      </a:cubicBezTo>
                      <a:cubicBezTo>
                        <a:pt x="206" y="489"/>
                        <a:pt x="393" y="248"/>
                        <a:pt x="590" y="34"/>
                      </a:cubicBezTo>
                      <a:cubicBezTo>
                        <a:pt x="599" y="25"/>
                        <a:pt x="599" y="7"/>
                        <a:pt x="590" y="7"/>
                      </a:cubicBezTo>
                      <a:cubicBezTo>
                        <a:pt x="585" y="3"/>
                        <a:pt x="581" y="1"/>
                        <a:pt x="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9648;p40">
                  <a:extLst>
                    <a:ext uri="{FF2B5EF4-FFF2-40B4-BE49-F238E27FC236}">
                      <a16:creationId xmlns:a16="http://schemas.microsoft.com/office/drawing/2014/main" id="{8BBDCE95-6F4A-812A-7CEC-1E9ACDEA2D2A}"/>
                    </a:ext>
                  </a:extLst>
                </p:cNvPr>
                <p:cNvSpPr/>
                <p:nvPr/>
              </p:nvSpPr>
              <p:spPr>
                <a:xfrm>
                  <a:off x="4642950" y="771555"/>
                  <a:ext cx="38925" cy="4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802" extrusionOk="0">
                      <a:moveTo>
                        <a:pt x="704" y="1"/>
                      </a:moveTo>
                      <a:cubicBezTo>
                        <a:pt x="698" y="1"/>
                        <a:pt x="691" y="3"/>
                        <a:pt x="687" y="8"/>
                      </a:cubicBezTo>
                      <a:cubicBezTo>
                        <a:pt x="437" y="231"/>
                        <a:pt x="205" y="489"/>
                        <a:pt x="9" y="775"/>
                      </a:cubicBezTo>
                      <a:cubicBezTo>
                        <a:pt x="0" y="784"/>
                        <a:pt x="0" y="793"/>
                        <a:pt x="9" y="802"/>
                      </a:cubicBezTo>
                      <a:lnTo>
                        <a:pt x="27" y="802"/>
                      </a:lnTo>
                      <a:cubicBezTo>
                        <a:pt x="27" y="802"/>
                        <a:pt x="36" y="802"/>
                        <a:pt x="36" y="793"/>
                      </a:cubicBezTo>
                      <a:cubicBezTo>
                        <a:pt x="232" y="516"/>
                        <a:pt x="464" y="257"/>
                        <a:pt x="714" y="34"/>
                      </a:cubicBezTo>
                      <a:cubicBezTo>
                        <a:pt x="723" y="25"/>
                        <a:pt x="723" y="17"/>
                        <a:pt x="714" y="8"/>
                      </a:cubicBezTo>
                      <a:cubicBezTo>
                        <a:pt x="714" y="3"/>
                        <a:pt x="709" y="1"/>
                        <a:pt x="7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9649;p40">
                  <a:extLst>
                    <a:ext uri="{FF2B5EF4-FFF2-40B4-BE49-F238E27FC236}">
                      <a16:creationId xmlns:a16="http://schemas.microsoft.com/office/drawing/2014/main" id="{D8DBA016-AA32-73C0-D1DC-EDFAD81C84EF}"/>
                    </a:ext>
                  </a:extLst>
                </p:cNvPr>
                <p:cNvSpPr/>
                <p:nvPr/>
              </p:nvSpPr>
              <p:spPr>
                <a:xfrm>
                  <a:off x="4665508" y="776400"/>
                  <a:ext cx="42801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899" extrusionOk="0">
                      <a:moveTo>
                        <a:pt x="781" y="0"/>
                      </a:moveTo>
                      <a:cubicBezTo>
                        <a:pt x="776" y="0"/>
                        <a:pt x="772" y="2"/>
                        <a:pt x="768" y="7"/>
                      </a:cubicBezTo>
                      <a:cubicBezTo>
                        <a:pt x="473" y="257"/>
                        <a:pt x="214" y="551"/>
                        <a:pt x="0" y="872"/>
                      </a:cubicBezTo>
                      <a:cubicBezTo>
                        <a:pt x="0" y="872"/>
                        <a:pt x="0" y="890"/>
                        <a:pt x="9" y="890"/>
                      </a:cubicBezTo>
                      <a:cubicBezTo>
                        <a:pt x="9" y="899"/>
                        <a:pt x="18" y="899"/>
                        <a:pt x="18" y="899"/>
                      </a:cubicBezTo>
                      <a:cubicBezTo>
                        <a:pt x="27" y="899"/>
                        <a:pt x="27" y="890"/>
                        <a:pt x="36" y="890"/>
                      </a:cubicBezTo>
                      <a:cubicBezTo>
                        <a:pt x="241" y="569"/>
                        <a:pt x="500" y="283"/>
                        <a:pt x="785" y="34"/>
                      </a:cubicBezTo>
                      <a:cubicBezTo>
                        <a:pt x="794" y="34"/>
                        <a:pt x="794" y="16"/>
                        <a:pt x="794" y="7"/>
                      </a:cubicBezTo>
                      <a:cubicBezTo>
                        <a:pt x="790" y="2"/>
                        <a:pt x="785" y="0"/>
                        <a:pt x="7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9650;p40">
                  <a:extLst>
                    <a:ext uri="{FF2B5EF4-FFF2-40B4-BE49-F238E27FC236}">
                      <a16:creationId xmlns:a16="http://schemas.microsoft.com/office/drawing/2014/main" id="{97E7BF06-4713-87D9-6095-01F7F9AD7977}"/>
                    </a:ext>
                  </a:extLst>
                </p:cNvPr>
                <p:cNvSpPr/>
                <p:nvPr/>
              </p:nvSpPr>
              <p:spPr>
                <a:xfrm>
                  <a:off x="4690004" y="783130"/>
                  <a:ext cx="43285" cy="46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864" extrusionOk="0">
                      <a:moveTo>
                        <a:pt x="781" y="0"/>
                      </a:moveTo>
                      <a:cubicBezTo>
                        <a:pt x="776" y="0"/>
                        <a:pt x="772" y="2"/>
                        <a:pt x="767" y="7"/>
                      </a:cubicBezTo>
                      <a:lnTo>
                        <a:pt x="9" y="836"/>
                      </a:lnTo>
                      <a:cubicBezTo>
                        <a:pt x="0" y="836"/>
                        <a:pt x="0" y="854"/>
                        <a:pt x="9" y="863"/>
                      </a:cubicBezTo>
                      <a:lnTo>
                        <a:pt x="18" y="863"/>
                      </a:lnTo>
                      <a:cubicBezTo>
                        <a:pt x="27" y="863"/>
                        <a:pt x="36" y="863"/>
                        <a:pt x="36" y="854"/>
                      </a:cubicBezTo>
                      <a:lnTo>
                        <a:pt x="794" y="33"/>
                      </a:lnTo>
                      <a:cubicBezTo>
                        <a:pt x="803" y="25"/>
                        <a:pt x="803" y="16"/>
                        <a:pt x="794" y="7"/>
                      </a:cubicBezTo>
                      <a:cubicBezTo>
                        <a:pt x="790" y="2"/>
                        <a:pt x="785" y="0"/>
                        <a:pt x="7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651;p40">
                  <a:extLst>
                    <a:ext uri="{FF2B5EF4-FFF2-40B4-BE49-F238E27FC236}">
                      <a16:creationId xmlns:a16="http://schemas.microsoft.com/office/drawing/2014/main" id="{48F052DD-D86D-DF16-9D0E-BC3138FBDF0C}"/>
                    </a:ext>
                  </a:extLst>
                </p:cNvPr>
                <p:cNvSpPr/>
                <p:nvPr/>
              </p:nvSpPr>
              <p:spPr>
                <a:xfrm>
                  <a:off x="4715468" y="785983"/>
                  <a:ext cx="38925" cy="4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855" extrusionOk="0">
                      <a:moveTo>
                        <a:pt x="700" y="1"/>
                      </a:moveTo>
                      <a:cubicBezTo>
                        <a:pt x="696" y="1"/>
                        <a:pt x="691" y="3"/>
                        <a:pt x="687" y="7"/>
                      </a:cubicBezTo>
                      <a:lnTo>
                        <a:pt x="0" y="828"/>
                      </a:lnTo>
                      <a:cubicBezTo>
                        <a:pt x="0" y="837"/>
                        <a:pt x="0" y="846"/>
                        <a:pt x="9" y="855"/>
                      </a:cubicBezTo>
                      <a:lnTo>
                        <a:pt x="18" y="855"/>
                      </a:lnTo>
                      <a:cubicBezTo>
                        <a:pt x="27" y="855"/>
                        <a:pt x="27" y="855"/>
                        <a:pt x="36" y="846"/>
                      </a:cubicBezTo>
                      <a:lnTo>
                        <a:pt x="714" y="34"/>
                      </a:lnTo>
                      <a:cubicBezTo>
                        <a:pt x="723" y="25"/>
                        <a:pt x="723" y="7"/>
                        <a:pt x="714" y="7"/>
                      </a:cubicBezTo>
                      <a:cubicBezTo>
                        <a:pt x="709" y="3"/>
                        <a:pt x="705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652;p40">
                  <a:extLst>
                    <a:ext uri="{FF2B5EF4-FFF2-40B4-BE49-F238E27FC236}">
                      <a16:creationId xmlns:a16="http://schemas.microsoft.com/office/drawing/2014/main" id="{30931823-B7C2-B0BD-45CD-5A31C653B554}"/>
                    </a:ext>
                  </a:extLst>
                </p:cNvPr>
                <p:cNvSpPr/>
                <p:nvPr/>
              </p:nvSpPr>
              <p:spPr>
                <a:xfrm>
                  <a:off x="4648226" y="661297"/>
                  <a:ext cx="171472" cy="81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5" h="1512" extrusionOk="0">
                      <a:moveTo>
                        <a:pt x="26" y="0"/>
                      </a:moveTo>
                      <a:cubicBezTo>
                        <a:pt x="23" y="0"/>
                        <a:pt x="21" y="1"/>
                        <a:pt x="18" y="4"/>
                      </a:cubicBezTo>
                      <a:cubicBezTo>
                        <a:pt x="9" y="4"/>
                        <a:pt x="0" y="22"/>
                        <a:pt x="9" y="31"/>
                      </a:cubicBezTo>
                      <a:cubicBezTo>
                        <a:pt x="98" y="200"/>
                        <a:pt x="295" y="289"/>
                        <a:pt x="446" y="352"/>
                      </a:cubicBezTo>
                      <a:cubicBezTo>
                        <a:pt x="598" y="405"/>
                        <a:pt x="750" y="459"/>
                        <a:pt x="910" y="494"/>
                      </a:cubicBezTo>
                      <a:cubicBezTo>
                        <a:pt x="1071" y="530"/>
                        <a:pt x="1240" y="557"/>
                        <a:pt x="1410" y="584"/>
                      </a:cubicBezTo>
                      <a:cubicBezTo>
                        <a:pt x="1588" y="619"/>
                        <a:pt x="1784" y="646"/>
                        <a:pt x="1963" y="691"/>
                      </a:cubicBezTo>
                      <a:cubicBezTo>
                        <a:pt x="2382" y="798"/>
                        <a:pt x="2676" y="976"/>
                        <a:pt x="2864" y="1235"/>
                      </a:cubicBezTo>
                      <a:cubicBezTo>
                        <a:pt x="2873" y="1244"/>
                        <a:pt x="2882" y="1262"/>
                        <a:pt x="2899" y="1279"/>
                      </a:cubicBezTo>
                      <a:cubicBezTo>
                        <a:pt x="2971" y="1387"/>
                        <a:pt x="3042" y="1494"/>
                        <a:pt x="3167" y="1511"/>
                      </a:cubicBezTo>
                      <a:cubicBezTo>
                        <a:pt x="3176" y="1511"/>
                        <a:pt x="3185" y="1502"/>
                        <a:pt x="3185" y="1494"/>
                      </a:cubicBezTo>
                      <a:cubicBezTo>
                        <a:pt x="3185" y="1485"/>
                        <a:pt x="3185" y="1476"/>
                        <a:pt x="3167" y="1476"/>
                      </a:cubicBezTo>
                      <a:cubicBezTo>
                        <a:pt x="3060" y="1458"/>
                        <a:pt x="2998" y="1360"/>
                        <a:pt x="2926" y="1262"/>
                      </a:cubicBezTo>
                      <a:cubicBezTo>
                        <a:pt x="2917" y="1244"/>
                        <a:pt x="2908" y="1226"/>
                        <a:pt x="2891" y="1208"/>
                      </a:cubicBezTo>
                      <a:cubicBezTo>
                        <a:pt x="2703" y="949"/>
                        <a:pt x="2400" y="762"/>
                        <a:pt x="1972" y="655"/>
                      </a:cubicBezTo>
                      <a:cubicBezTo>
                        <a:pt x="1793" y="610"/>
                        <a:pt x="1597" y="575"/>
                        <a:pt x="1410" y="548"/>
                      </a:cubicBezTo>
                      <a:cubicBezTo>
                        <a:pt x="1249" y="521"/>
                        <a:pt x="1080" y="494"/>
                        <a:pt x="919" y="459"/>
                      </a:cubicBezTo>
                      <a:cubicBezTo>
                        <a:pt x="758" y="423"/>
                        <a:pt x="607" y="370"/>
                        <a:pt x="464" y="316"/>
                      </a:cubicBezTo>
                      <a:cubicBezTo>
                        <a:pt x="312" y="254"/>
                        <a:pt x="125" y="173"/>
                        <a:pt x="45" y="13"/>
                      </a:cubicBezTo>
                      <a:cubicBezTo>
                        <a:pt x="38" y="6"/>
                        <a:pt x="32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653;p40">
                  <a:extLst>
                    <a:ext uri="{FF2B5EF4-FFF2-40B4-BE49-F238E27FC236}">
                      <a16:creationId xmlns:a16="http://schemas.microsoft.com/office/drawing/2014/main" id="{6EFFA358-E3ED-01A9-0FA7-36341411C256}"/>
                    </a:ext>
                  </a:extLst>
                </p:cNvPr>
                <p:cNvSpPr/>
                <p:nvPr/>
              </p:nvSpPr>
              <p:spPr>
                <a:xfrm>
                  <a:off x="4659747" y="654406"/>
                  <a:ext cx="15882" cy="1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75" extrusionOk="0">
                      <a:moveTo>
                        <a:pt x="272" y="0"/>
                      </a:moveTo>
                      <a:cubicBezTo>
                        <a:pt x="268" y="0"/>
                        <a:pt x="263" y="2"/>
                        <a:pt x="259" y="7"/>
                      </a:cubicBezTo>
                      <a:cubicBezTo>
                        <a:pt x="170" y="78"/>
                        <a:pt x="81" y="150"/>
                        <a:pt x="9" y="239"/>
                      </a:cubicBezTo>
                      <a:cubicBezTo>
                        <a:pt x="0" y="248"/>
                        <a:pt x="0" y="257"/>
                        <a:pt x="9" y="266"/>
                      </a:cubicBezTo>
                      <a:cubicBezTo>
                        <a:pt x="9" y="275"/>
                        <a:pt x="18" y="275"/>
                        <a:pt x="18" y="275"/>
                      </a:cubicBezTo>
                      <a:cubicBezTo>
                        <a:pt x="27" y="275"/>
                        <a:pt x="36" y="266"/>
                        <a:pt x="36" y="266"/>
                      </a:cubicBezTo>
                      <a:cubicBezTo>
                        <a:pt x="107" y="176"/>
                        <a:pt x="197" y="105"/>
                        <a:pt x="286" y="34"/>
                      </a:cubicBezTo>
                      <a:cubicBezTo>
                        <a:pt x="295" y="25"/>
                        <a:pt x="295" y="16"/>
                        <a:pt x="286" y="7"/>
                      </a:cubicBezTo>
                      <a:cubicBezTo>
                        <a:pt x="281" y="2"/>
                        <a:pt x="277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654;p40">
                  <a:extLst>
                    <a:ext uri="{FF2B5EF4-FFF2-40B4-BE49-F238E27FC236}">
                      <a16:creationId xmlns:a16="http://schemas.microsoft.com/office/drawing/2014/main" id="{0559DB85-2D4E-9C07-8620-555B3F206D52}"/>
                    </a:ext>
                  </a:extLst>
                </p:cNvPr>
                <p:cNvSpPr/>
                <p:nvPr/>
              </p:nvSpPr>
              <p:spPr>
                <a:xfrm>
                  <a:off x="4670299" y="655805"/>
                  <a:ext cx="17820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29" extrusionOk="0">
                      <a:moveTo>
                        <a:pt x="308" y="1"/>
                      </a:moveTo>
                      <a:cubicBezTo>
                        <a:pt x="304" y="1"/>
                        <a:pt x="299" y="3"/>
                        <a:pt x="295" y="8"/>
                      </a:cubicBezTo>
                      <a:lnTo>
                        <a:pt x="9" y="293"/>
                      </a:lnTo>
                      <a:cubicBezTo>
                        <a:pt x="1" y="302"/>
                        <a:pt x="1" y="311"/>
                        <a:pt x="9" y="320"/>
                      </a:cubicBezTo>
                      <a:cubicBezTo>
                        <a:pt x="9" y="320"/>
                        <a:pt x="9" y="329"/>
                        <a:pt x="18" y="329"/>
                      </a:cubicBezTo>
                      <a:cubicBezTo>
                        <a:pt x="27" y="329"/>
                        <a:pt x="27" y="320"/>
                        <a:pt x="27" y="320"/>
                      </a:cubicBezTo>
                      <a:lnTo>
                        <a:pt x="322" y="34"/>
                      </a:lnTo>
                      <a:cubicBezTo>
                        <a:pt x="331" y="25"/>
                        <a:pt x="331" y="17"/>
                        <a:pt x="322" y="8"/>
                      </a:cubicBezTo>
                      <a:cubicBezTo>
                        <a:pt x="317" y="3"/>
                        <a:pt x="313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655;p40">
                  <a:extLst>
                    <a:ext uri="{FF2B5EF4-FFF2-40B4-BE49-F238E27FC236}">
                      <a16:creationId xmlns:a16="http://schemas.microsoft.com/office/drawing/2014/main" id="{E3CE98CE-DAC6-7F32-7676-829FC87CCC6A}"/>
                    </a:ext>
                  </a:extLst>
                </p:cNvPr>
                <p:cNvSpPr/>
                <p:nvPr/>
              </p:nvSpPr>
              <p:spPr>
                <a:xfrm>
                  <a:off x="4678483" y="660489"/>
                  <a:ext cx="19220" cy="19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367" extrusionOk="0">
                      <a:moveTo>
                        <a:pt x="321" y="1"/>
                      </a:moveTo>
                      <a:cubicBezTo>
                        <a:pt x="205" y="108"/>
                        <a:pt x="98" y="215"/>
                        <a:pt x="0" y="340"/>
                      </a:cubicBezTo>
                      <a:cubicBezTo>
                        <a:pt x="0" y="349"/>
                        <a:pt x="0" y="358"/>
                        <a:pt x="9" y="367"/>
                      </a:cubicBezTo>
                      <a:lnTo>
                        <a:pt x="27" y="367"/>
                      </a:lnTo>
                      <a:cubicBezTo>
                        <a:pt x="125" y="242"/>
                        <a:pt x="232" y="135"/>
                        <a:pt x="348" y="28"/>
                      </a:cubicBezTo>
                      <a:cubicBezTo>
                        <a:pt x="357" y="28"/>
                        <a:pt x="357" y="10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656;p40">
                  <a:extLst>
                    <a:ext uri="{FF2B5EF4-FFF2-40B4-BE49-F238E27FC236}">
                      <a16:creationId xmlns:a16="http://schemas.microsoft.com/office/drawing/2014/main" id="{9649DD0E-C058-BA07-4D2F-7C0B59164685}"/>
                    </a:ext>
                  </a:extLst>
                </p:cNvPr>
                <p:cNvSpPr/>
                <p:nvPr/>
              </p:nvSpPr>
              <p:spPr>
                <a:xfrm>
                  <a:off x="4690973" y="664473"/>
                  <a:ext cx="17820" cy="1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38" extrusionOk="0">
                      <a:moveTo>
                        <a:pt x="317" y="1"/>
                      </a:moveTo>
                      <a:cubicBezTo>
                        <a:pt x="312" y="1"/>
                        <a:pt x="308" y="3"/>
                        <a:pt x="303" y="7"/>
                      </a:cubicBezTo>
                      <a:cubicBezTo>
                        <a:pt x="196" y="96"/>
                        <a:pt x="89" y="203"/>
                        <a:pt x="9" y="311"/>
                      </a:cubicBezTo>
                      <a:cubicBezTo>
                        <a:pt x="0" y="319"/>
                        <a:pt x="0" y="328"/>
                        <a:pt x="9" y="337"/>
                      </a:cubicBezTo>
                      <a:lnTo>
                        <a:pt x="36" y="337"/>
                      </a:lnTo>
                      <a:cubicBezTo>
                        <a:pt x="125" y="221"/>
                        <a:pt x="214" y="123"/>
                        <a:pt x="321" y="34"/>
                      </a:cubicBezTo>
                      <a:cubicBezTo>
                        <a:pt x="330" y="25"/>
                        <a:pt x="330" y="16"/>
                        <a:pt x="330" y="7"/>
                      </a:cubicBezTo>
                      <a:cubicBezTo>
                        <a:pt x="326" y="3"/>
                        <a:pt x="321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57;p40">
                  <a:extLst>
                    <a:ext uri="{FF2B5EF4-FFF2-40B4-BE49-F238E27FC236}">
                      <a16:creationId xmlns:a16="http://schemas.microsoft.com/office/drawing/2014/main" id="{3CF646B9-6F0B-A7D7-1626-EBC77A475C6D}"/>
                    </a:ext>
                  </a:extLst>
                </p:cNvPr>
                <p:cNvSpPr/>
                <p:nvPr/>
              </p:nvSpPr>
              <p:spPr>
                <a:xfrm>
                  <a:off x="4701525" y="667811"/>
                  <a:ext cx="19274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29" extrusionOk="0">
                      <a:moveTo>
                        <a:pt x="344" y="1"/>
                      </a:moveTo>
                      <a:cubicBezTo>
                        <a:pt x="339" y="1"/>
                        <a:pt x="335" y="3"/>
                        <a:pt x="330" y="8"/>
                      </a:cubicBezTo>
                      <a:cubicBezTo>
                        <a:pt x="206" y="88"/>
                        <a:pt x="99" y="186"/>
                        <a:pt x="0" y="302"/>
                      </a:cubicBezTo>
                      <a:cubicBezTo>
                        <a:pt x="0" y="302"/>
                        <a:pt x="0" y="320"/>
                        <a:pt x="0" y="329"/>
                      </a:cubicBezTo>
                      <a:lnTo>
                        <a:pt x="18" y="329"/>
                      </a:lnTo>
                      <a:cubicBezTo>
                        <a:pt x="18" y="329"/>
                        <a:pt x="27" y="329"/>
                        <a:pt x="27" y="320"/>
                      </a:cubicBezTo>
                      <a:cubicBezTo>
                        <a:pt x="125" y="213"/>
                        <a:pt x="232" y="115"/>
                        <a:pt x="348" y="34"/>
                      </a:cubicBezTo>
                      <a:cubicBezTo>
                        <a:pt x="357" y="34"/>
                        <a:pt x="357" y="17"/>
                        <a:pt x="357" y="8"/>
                      </a:cubicBezTo>
                      <a:cubicBezTo>
                        <a:pt x="353" y="3"/>
                        <a:pt x="348" y="1"/>
                        <a:pt x="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658;p40">
                  <a:extLst>
                    <a:ext uri="{FF2B5EF4-FFF2-40B4-BE49-F238E27FC236}">
                      <a16:creationId xmlns:a16="http://schemas.microsoft.com/office/drawing/2014/main" id="{A2ABFCA8-7272-FF55-694F-95F71C405D47}"/>
                    </a:ext>
                  </a:extLst>
                </p:cNvPr>
                <p:cNvSpPr/>
                <p:nvPr/>
              </p:nvSpPr>
              <p:spPr>
                <a:xfrm>
                  <a:off x="4714984" y="668780"/>
                  <a:ext cx="18789" cy="19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56" extrusionOk="0">
                      <a:moveTo>
                        <a:pt x="326" y="1"/>
                      </a:moveTo>
                      <a:cubicBezTo>
                        <a:pt x="321" y="1"/>
                        <a:pt x="317" y="3"/>
                        <a:pt x="312" y="8"/>
                      </a:cubicBezTo>
                      <a:lnTo>
                        <a:pt x="9" y="329"/>
                      </a:lnTo>
                      <a:cubicBezTo>
                        <a:pt x="0" y="329"/>
                        <a:pt x="0" y="347"/>
                        <a:pt x="9" y="347"/>
                      </a:cubicBezTo>
                      <a:cubicBezTo>
                        <a:pt x="9" y="355"/>
                        <a:pt x="18" y="355"/>
                        <a:pt x="18" y="355"/>
                      </a:cubicBezTo>
                      <a:cubicBezTo>
                        <a:pt x="27" y="355"/>
                        <a:pt x="27" y="355"/>
                        <a:pt x="36" y="347"/>
                      </a:cubicBezTo>
                      <a:lnTo>
                        <a:pt x="339" y="34"/>
                      </a:lnTo>
                      <a:cubicBezTo>
                        <a:pt x="348" y="25"/>
                        <a:pt x="348" y="16"/>
                        <a:pt x="339" y="8"/>
                      </a:cubicBezTo>
                      <a:cubicBezTo>
                        <a:pt x="335" y="3"/>
                        <a:pt x="330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659;p40">
                  <a:extLst>
                    <a:ext uri="{FF2B5EF4-FFF2-40B4-BE49-F238E27FC236}">
                      <a16:creationId xmlns:a16="http://schemas.microsoft.com/office/drawing/2014/main" id="{128BAE05-61C4-0AC7-9D2D-3B3E9B5B39C7}"/>
                    </a:ext>
                  </a:extLst>
                </p:cNvPr>
                <p:cNvSpPr/>
                <p:nvPr/>
              </p:nvSpPr>
              <p:spPr>
                <a:xfrm>
                  <a:off x="4726020" y="673625"/>
                  <a:ext cx="18789" cy="19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64" extrusionOk="0">
                      <a:moveTo>
                        <a:pt x="326" y="0"/>
                      </a:moveTo>
                      <a:cubicBezTo>
                        <a:pt x="322" y="0"/>
                        <a:pt x="317" y="2"/>
                        <a:pt x="313" y="7"/>
                      </a:cubicBezTo>
                      <a:cubicBezTo>
                        <a:pt x="197" y="96"/>
                        <a:pt x="90" y="203"/>
                        <a:pt x="9" y="328"/>
                      </a:cubicBezTo>
                      <a:cubicBezTo>
                        <a:pt x="0" y="337"/>
                        <a:pt x="0" y="355"/>
                        <a:pt x="9" y="355"/>
                      </a:cubicBezTo>
                      <a:cubicBezTo>
                        <a:pt x="18" y="364"/>
                        <a:pt x="18" y="364"/>
                        <a:pt x="27" y="364"/>
                      </a:cubicBezTo>
                      <a:cubicBezTo>
                        <a:pt x="27" y="364"/>
                        <a:pt x="36" y="355"/>
                        <a:pt x="36" y="355"/>
                      </a:cubicBezTo>
                      <a:cubicBezTo>
                        <a:pt x="125" y="230"/>
                        <a:pt x="223" y="123"/>
                        <a:pt x="339" y="33"/>
                      </a:cubicBezTo>
                      <a:cubicBezTo>
                        <a:pt x="348" y="25"/>
                        <a:pt x="348" y="16"/>
                        <a:pt x="339" y="7"/>
                      </a:cubicBezTo>
                      <a:cubicBezTo>
                        <a:pt x="335" y="2"/>
                        <a:pt x="330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660;p40">
                  <a:extLst>
                    <a:ext uri="{FF2B5EF4-FFF2-40B4-BE49-F238E27FC236}">
                      <a16:creationId xmlns:a16="http://schemas.microsoft.com/office/drawing/2014/main" id="{9FEEA3D6-4378-35C1-F616-B79776D4C067}"/>
                    </a:ext>
                  </a:extLst>
                </p:cNvPr>
                <p:cNvSpPr/>
                <p:nvPr/>
              </p:nvSpPr>
              <p:spPr>
                <a:xfrm>
                  <a:off x="4737057" y="677340"/>
                  <a:ext cx="18305" cy="16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13" extrusionOk="0">
                      <a:moveTo>
                        <a:pt x="304" y="0"/>
                      </a:moveTo>
                      <a:cubicBezTo>
                        <a:pt x="197" y="80"/>
                        <a:pt x="99" y="179"/>
                        <a:pt x="9" y="277"/>
                      </a:cubicBezTo>
                      <a:cubicBezTo>
                        <a:pt x="1" y="286"/>
                        <a:pt x="1" y="295"/>
                        <a:pt x="9" y="303"/>
                      </a:cubicBezTo>
                      <a:cubicBezTo>
                        <a:pt x="9" y="303"/>
                        <a:pt x="18" y="312"/>
                        <a:pt x="18" y="312"/>
                      </a:cubicBezTo>
                      <a:cubicBezTo>
                        <a:pt x="27" y="312"/>
                        <a:pt x="36" y="303"/>
                        <a:pt x="36" y="303"/>
                      </a:cubicBezTo>
                      <a:cubicBezTo>
                        <a:pt x="125" y="205"/>
                        <a:pt x="224" y="116"/>
                        <a:pt x="322" y="36"/>
                      </a:cubicBezTo>
                      <a:cubicBezTo>
                        <a:pt x="331" y="27"/>
                        <a:pt x="340" y="18"/>
                        <a:pt x="331" y="9"/>
                      </a:cubicBezTo>
                      <a:cubicBezTo>
                        <a:pt x="322" y="0"/>
                        <a:pt x="313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9661;p40">
                  <a:extLst>
                    <a:ext uri="{FF2B5EF4-FFF2-40B4-BE49-F238E27FC236}">
                      <a16:creationId xmlns:a16="http://schemas.microsoft.com/office/drawing/2014/main" id="{7F2ED429-928C-86BD-0CCF-9147808B0F61}"/>
                    </a:ext>
                  </a:extLst>
                </p:cNvPr>
                <p:cNvSpPr/>
                <p:nvPr/>
              </p:nvSpPr>
              <p:spPr>
                <a:xfrm>
                  <a:off x="4751485" y="680301"/>
                  <a:ext cx="17336" cy="16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02" extrusionOk="0">
                      <a:moveTo>
                        <a:pt x="299" y="1"/>
                      </a:moveTo>
                      <a:cubicBezTo>
                        <a:pt x="295" y="1"/>
                        <a:pt x="290" y="3"/>
                        <a:pt x="286" y="8"/>
                      </a:cubicBezTo>
                      <a:cubicBezTo>
                        <a:pt x="188" y="79"/>
                        <a:pt x="89" y="168"/>
                        <a:pt x="9" y="266"/>
                      </a:cubicBezTo>
                      <a:cubicBezTo>
                        <a:pt x="0" y="275"/>
                        <a:pt x="0" y="284"/>
                        <a:pt x="9" y="293"/>
                      </a:cubicBezTo>
                      <a:cubicBezTo>
                        <a:pt x="18" y="293"/>
                        <a:pt x="18" y="302"/>
                        <a:pt x="27" y="302"/>
                      </a:cubicBezTo>
                      <a:cubicBezTo>
                        <a:pt x="27" y="302"/>
                        <a:pt x="36" y="293"/>
                        <a:pt x="36" y="293"/>
                      </a:cubicBezTo>
                      <a:cubicBezTo>
                        <a:pt x="116" y="195"/>
                        <a:pt x="205" y="106"/>
                        <a:pt x="312" y="34"/>
                      </a:cubicBezTo>
                      <a:cubicBezTo>
                        <a:pt x="321" y="34"/>
                        <a:pt x="321" y="17"/>
                        <a:pt x="312" y="8"/>
                      </a:cubicBezTo>
                      <a:cubicBezTo>
                        <a:pt x="308" y="3"/>
                        <a:pt x="303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9662;p40">
                  <a:extLst>
                    <a:ext uri="{FF2B5EF4-FFF2-40B4-BE49-F238E27FC236}">
                      <a16:creationId xmlns:a16="http://schemas.microsoft.com/office/drawing/2014/main" id="{2A8C5E0C-98D2-AFDD-35F6-316CEBCC0C9B}"/>
                    </a:ext>
                  </a:extLst>
                </p:cNvPr>
                <p:cNvSpPr/>
                <p:nvPr/>
              </p:nvSpPr>
              <p:spPr>
                <a:xfrm>
                  <a:off x="4763491" y="686546"/>
                  <a:ext cx="13029" cy="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49" extrusionOk="0">
                      <a:moveTo>
                        <a:pt x="224" y="1"/>
                      </a:moveTo>
                      <a:cubicBezTo>
                        <a:pt x="219" y="1"/>
                        <a:pt x="214" y="3"/>
                        <a:pt x="214" y="8"/>
                      </a:cubicBezTo>
                      <a:cubicBezTo>
                        <a:pt x="134" y="70"/>
                        <a:pt x="72" y="141"/>
                        <a:pt x="9" y="213"/>
                      </a:cubicBezTo>
                      <a:cubicBezTo>
                        <a:pt x="0" y="222"/>
                        <a:pt x="0" y="231"/>
                        <a:pt x="9" y="240"/>
                      </a:cubicBezTo>
                      <a:cubicBezTo>
                        <a:pt x="18" y="240"/>
                        <a:pt x="18" y="248"/>
                        <a:pt x="27" y="248"/>
                      </a:cubicBezTo>
                      <a:cubicBezTo>
                        <a:pt x="27" y="248"/>
                        <a:pt x="36" y="240"/>
                        <a:pt x="36" y="240"/>
                      </a:cubicBezTo>
                      <a:cubicBezTo>
                        <a:pt x="98" y="168"/>
                        <a:pt x="161" y="97"/>
                        <a:pt x="232" y="34"/>
                      </a:cubicBezTo>
                      <a:cubicBezTo>
                        <a:pt x="241" y="25"/>
                        <a:pt x="241" y="17"/>
                        <a:pt x="241" y="8"/>
                      </a:cubicBezTo>
                      <a:cubicBezTo>
                        <a:pt x="237" y="3"/>
                        <a:pt x="230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9663;p40">
                  <a:extLst>
                    <a:ext uri="{FF2B5EF4-FFF2-40B4-BE49-F238E27FC236}">
                      <a16:creationId xmlns:a16="http://schemas.microsoft.com/office/drawing/2014/main" id="{ADBA70EC-6B7F-2527-8716-216A0A6B3186}"/>
                    </a:ext>
                  </a:extLst>
                </p:cNvPr>
                <p:cNvSpPr/>
                <p:nvPr/>
              </p:nvSpPr>
              <p:spPr>
                <a:xfrm>
                  <a:off x="4773073" y="693760"/>
                  <a:ext cx="11575" cy="1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04" extrusionOk="0">
                      <a:moveTo>
                        <a:pt x="196" y="1"/>
                      </a:moveTo>
                      <a:cubicBezTo>
                        <a:pt x="190" y="1"/>
                        <a:pt x="183" y="3"/>
                        <a:pt x="179" y="7"/>
                      </a:cubicBezTo>
                      <a:lnTo>
                        <a:pt x="10" y="177"/>
                      </a:lnTo>
                      <a:cubicBezTo>
                        <a:pt x="1" y="177"/>
                        <a:pt x="1" y="195"/>
                        <a:pt x="10" y="195"/>
                      </a:cubicBezTo>
                      <a:cubicBezTo>
                        <a:pt x="10" y="204"/>
                        <a:pt x="18" y="204"/>
                        <a:pt x="18" y="204"/>
                      </a:cubicBezTo>
                      <a:lnTo>
                        <a:pt x="36" y="204"/>
                      </a:lnTo>
                      <a:lnTo>
                        <a:pt x="206" y="34"/>
                      </a:lnTo>
                      <a:cubicBezTo>
                        <a:pt x="215" y="25"/>
                        <a:pt x="215" y="16"/>
                        <a:pt x="206" y="7"/>
                      </a:cubicBezTo>
                      <a:cubicBezTo>
                        <a:pt x="206" y="3"/>
                        <a:pt x="201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9664;p40">
                  <a:extLst>
                    <a:ext uri="{FF2B5EF4-FFF2-40B4-BE49-F238E27FC236}">
                      <a16:creationId xmlns:a16="http://schemas.microsoft.com/office/drawing/2014/main" id="{0B073495-C793-3210-A3D5-E170B074CA03}"/>
                    </a:ext>
                  </a:extLst>
                </p:cNvPr>
                <p:cNvSpPr/>
                <p:nvPr/>
              </p:nvSpPr>
              <p:spPr>
                <a:xfrm>
                  <a:off x="4782710" y="697744"/>
                  <a:ext cx="129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8" extrusionOk="0">
                      <a:moveTo>
                        <a:pt x="219" y="1"/>
                      </a:moveTo>
                      <a:cubicBezTo>
                        <a:pt x="216" y="1"/>
                        <a:pt x="214" y="2"/>
                        <a:pt x="214" y="5"/>
                      </a:cubicBezTo>
                      <a:lnTo>
                        <a:pt x="9" y="201"/>
                      </a:lnTo>
                      <a:cubicBezTo>
                        <a:pt x="0" y="201"/>
                        <a:pt x="0" y="219"/>
                        <a:pt x="9" y="219"/>
                      </a:cubicBezTo>
                      <a:cubicBezTo>
                        <a:pt x="9" y="228"/>
                        <a:pt x="18" y="228"/>
                        <a:pt x="18" y="228"/>
                      </a:cubicBezTo>
                      <a:lnTo>
                        <a:pt x="36" y="228"/>
                      </a:lnTo>
                      <a:lnTo>
                        <a:pt x="232" y="32"/>
                      </a:lnTo>
                      <a:cubicBezTo>
                        <a:pt x="241" y="32"/>
                        <a:pt x="241" y="14"/>
                        <a:pt x="232" y="5"/>
                      </a:cubicBezTo>
                      <a:cubicBezTo>
                        <a:pt x="232" y="5"/>
                        <a:pt x="224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9665;p40">
                  <a:extLst>
                    <a:ext uri="{FF2B5EF4-FFF2-40B4-BE49-F238E27FC236}">
                      <a16:creationId xmlns:a16="http://schemas.microsoft.com/office/drawing/2014/main" id="{280D3227-A008-F8F5-877B-FED1634CA091}"/>
                    </a:ext>
                  </a:extLst>
                </p:cNvPr>
                <p:cNvSpPr/>
                <p:nvPr/>
              </p:nvSpPr>
              <p:spPr>
                <a:xfrm>
                  <a:off x="4790840" y="703397"/>
                  <a:ext cx="12060" cy="1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39" extrusionOk="0">
                      <a:moveTo>
                        <a:pt x="207" y="0"/>
                      </a:moveTo>
                      <a:cubicBezTo>
                        <a:pt x="201" y="0"/>
                        <a:pt x="197" y="2"/>
                        <a:pt x="197" y="7"/>
                      </a:cubicBezTo>
                      <a:lnTo>
                        <a:pt x="1" y="203"/>
                      </a:lnTo>
                      <a:cubicBezTo>
                        <a:pt x="1" y="212"/>
                        <a:pt x="1" y="221"/>
                        <a:pt x="1" y="230"/>
                      </a:cubicBezTo>
                      <a:cubicBezTo>
                        <a:pt x="10" y="239"/>
                        <a:pt x="10" y="239"/>
                        <a:pt x="19" y="239"/>
                      </a:cubicBezTo>
                      <a:cubicBezTo>
                        <a:pt x="19" y="239"/>
                        <a:pt x="27" y="239"/>
                        <a:pt x="27" y="230"/>
                      </a:cubicBezTo>
                      <a:lnTo>
                        <a:pt x="224" y="34"/>
                      </a:lnTo>
                      <a:cubicBezTo>
                        <a:pt x="224" y="25"/>
                        <a:pt x="224" y="16"/>
                        <a:pt x="224" y="7"/>
                      </a:cubicBezTo>
                      <a:cubicBezTo>
                        <a:pt x="219" y="2"/>
                        <a:pt x="213" y="0"/>
                        <a:pt x="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9666;p40">
                  <a:extLst>
                    <a:ext uri="{FF2B5EF4-FFF2-40B4-BE49-F238E27FC236}">
                      <a16:creationId xmlns:a16="http://schemas.microsoft.com/office/drawing/2014/main" id="{2B68E3FA-6451-718B-1591-2EE639061A59}"/>
                    </a:ext>
                  </a:extLst>
                </p:cNvPr>
                <p:cNvSpPr/>
                <p:nvPr/>
              </p:nvSpPr>
              <p:spPr>
                <a:xfrm>
                  <a:off x="4799023" y="714595"/>
                  <a:ext cx="9637" cy="1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210" extrusionOk="0">
                      <a:moveTo>
                        <a:pt x="161" y="0"/>
                      </a:moveTo>
                      <a:cubicBezTo>
                        <a:pt x="155" y="0"/>
                        <a:pt x="149" y="4"/>
                        <a:pt x="143" y="4"/>
                      </a:cubicBezTo>
                      <a:lnTo>
                        <a:pt x="9" y="173"/>
                      </a:lnTo>
                      <a:cubicBezTo>
                        <a:pt x="0" y="182"/>
                        <a:pt x="0" y="200"/>
                        <a:pt x="9" y="200"/>
                      </a:cubicBezTo>
                      <a:cubicBezTo>
                        <a:pt x="9" y="209"/>
                        <a:pt x="18" y="209"/>
                        <a:pt x="18" y="209"/>
                      </a:cubicBezTo>
                      <a:cubicBezTo>
                        <a:pt x="27" y="209"/>
                        <a:pt x="27" y="209"/>
                        <a:pt x="36" y="200"/>
                      </a:cubicBezTo>
                      <a:lnTo>
                        <a:pt x="170" y="31"/>
                      </a:lnTo>
                      <a:cubicBezTo>
                        <a:pt x="179" y="22"/>
                        <a:pt x="179" y="13"/>
                        <a:pt x="170" y="4"/>
                      </a:cubicBezTo>
                      <a:cubicBezTo>
                        <a:pt x="167" y="1"/>
                        <a:pt x="164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9667;p40">
                  <a:extLst>
                    <a:ext uri="{FF2B5EF4-FFF2-40B4-BE49-F238E27FC236}">
                      <a16:creationId xmlns:a16="http://schemas.microsoft.com/office/drawing/2014/main" id="{C9A35B79-BD44-ACFB-3CE3-DB3FA52EBFEF}"/>
                    </a:ext>
                  </a:extLst>
                </p:cNvPr>
                <p:cNvSpPr/>
                <p:nvPr/>
              </p:nvSpPr>
              <p:spPr>
                <a:xfrm>
                  <a:off x="4804299" y="722132"/>
                  <a:ext cx="10121" cy="10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86" extrusionOk="0">
                      <a:moveTo>
                        <a:pt x="169" y="0"/>
                      </a:moveTo>
                      <a:cubicBezTo>
                        <a:pt x="163" y="0"/>
                        <a:pt x="157" y="2"/>
                        <a:pt x="152" y="7"/>
                      </a:cubicBezTo>
                      <a:lnTo>
                        <a:pt x="9" y="149"/>
                      </a:lnTo>
                      <a:cubicBezTo>
                        <a:pt x="0" y="158"/>
                        <a:pt x="0" y="176"/>
                        <a:pt x="9" y="176"/>
                      </a:cubicBezTo>
                      <a:cubicBezTo>
                        <a:pt x="9" y="185"/>
                        <a:pt x="18" y="185"/>
                        <a:pt x="18" y="185"/>
                      </a:cubicBezTo>
                      <a:cubicBezTo>
                        <a:pt x="27" y="185"/>
                        <a:pt x="36" y="185"/>
                        <a:pt x="36" y="176"/>
                      </a:cubicBezTo>
                      <a:lnTo>
                        <a:pt x="179" y="33"/>
                      </a:lnTo>
                      <a:cubicBezTo>
                        <a:pt x="188" y="25"/>
                        <a:pt x="188" y="16"/>
                        <a:pt x="179" y="7"/>
                      </a:cubicBezTo>
                      <a:cubicBezTo>
                        <a:pt x="179" y="2"/>
                        <a:pt x="174" y="0"/>
                        <a:pt x="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9668;p40">
                  <a:extLst>
                    <a:ext uri="{FF2B5EF4-FFF2-40B4-BE49-F238E27FC236}">
                      <a16:creationId xmlns:a16="http://schemas.microsoft.com/office/drawing/2014/main" id="{16380627-E22C-7559-8A03-FB328FE67957}"/>
                    </a:ext>
                  </a:extLst>
                </p:cNvPr>
                <p:cNvSpPr/>
                <p:nvPr/>
              </p:nvSpPr>
              <p:spPr>
                <a:xfrm>
                  <a:off x="4726989" y="729777"/>
                  <a:ext cx="11575" cy="1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22" extrusionOk="0">
                      <a:moveTo>
                        <a:pt x="195" y="1"/>
                      </a:moveTo>
                      <a:cubicBezTo>
                        <a:pt x="190" y="1"/>
                        <a:pt x="183" y="3"/>
                        <a:pt x="179" y="7"/>
                      </a:cubicBezTo>
                      <a:lnTo>
                        <a:pt x="9" y="186"/>
                      </a:lnTo>
                      <a:cubicBezTo>
                        <a:pt x="0" y="195"/>
                        <a:pt x="0" y="204"/>
                        <a:pt x="9" y="213"/>
                      </a:cubicBezTo>
                      <a:cubicBezTo>
                        <a:pt x="9" y="213"/>
                        <a:pt x="18" y="222"/>
                        <a:pt x="18" y="222"/>
                      </a:cubicBezTo>
                      <a:cubicBezTo>
                        <a:pt x="27" y="222"/>
                        <a:pt x="36" y="213"/>
                        <a:pt x="36" y="213"/>
                      </a:cubicBezTo>
                      <a:lnTo>
                        <a:pt x="205" y="34"/>
                      </a:lnTo>
                      <a:cubicBezTo>
                        <a:pt x="214" y="25"/>
                        <a:pt x="214" y="16"/>
                        <a:pt x="205" y="7"/>
                      </a:cubicBezTo>
                      <a:cubicBezTo>
                        <a:pt x="205" y="3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9669;p40">
                  <a:extLst>
                    <a:ext uri="{FF2B5EF4-FFF2-40B4-BE49-F238E27FC236}">
                      <a16:creationId xmlns:a16="http://schemas.microsoft.com/office/drawing/2014/main" id="{CC8C5790-AF8E-A412-0E5C-EC1BA8BB4CEA}"/>
                    </a:ext>
                  </a:extLst>
                </p:cNvPr>
                <p:cNvSpPr/>
                <p:nvPr/>
              </p:nvSpPr>
              <p:spPr>
                <a:xfrm>
                  <a:off x="4736572" y="732200"/>
                  <a:ext cx="11575" cy="1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3" extrusionOk="0">
                      <a:moveTo>
                        <a:pt x="196" y="0"/>
                      </a:moveTo>
                      <a:cubicBezTo>
                        <a:pt x="190" y="0"/>
                        <a:pt x="183" y="3"/>
                        <a:pt x="179" y="7"/>
                      </a:cubicBezTo>
                      <a:cubicBezTo>
                        <a:pt x="117" y="52"/>
                        <a:pt x="54" y="114"/>
                        <a:pt x="10" y="177"/>
                      </a:cubicBezTo>
                      <a:cubicBezTo>
                        <a:pt x="1" y="185"/>
                        <a:pt x="10" y="203"/>
                        <a:pt x="18" y="203"/>
                      </a:cubicBezTo>
                      <a:cubicBezTo>
                        <a:pt x="18" y="212"/>
                        <a:pt x="18" y="212"/>
                        <a:pt x="27" y="212"/>
                      </a:cubicBezTo>
                      <a:cubicBezTo>
                        <a:pt x="27" y="212"/>
                        <a:pt x="36" y="203"/>
                        <a:pt x="45" y="203"/>
                      </a:cubicBezTo>
                      <a:cubicBezTo>
                        <a:pt x="81" y="141"/>
                        <a:pt x="143" y="78"/>
                        <a:pt x="206" y="34"/>
                      </a:cubicBezTo>
                      <a:cubicBezTo>
                        <a:pt x="215" y="25"/>
                        <a:pt x="215" y="16"/>
                        <a:pt x="206" y="7"/>
                      </a:cubicBezTo>
                      <a:cubicBezTo>
                        <a:pt x="206" y="3"/>
                        <a:pt x="201" y="0"/>
                        <a:pt x="1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9670;p40">
                  <a:extLst>
                    <a:ext uri="{FF2B5EF4-FFF2-40B4-BE49-F238E27FC236}">
                      <a16:creationId xmlns:a16="http://schemas.microsoft.com/office/drawing/2014/main" id="{D69A2D8A-B3BC-92C5-9893-25AD818F50C3}"/>
                    </a:ext>
                  </a:extLst>
                </p:cNvPr>
                <p:cNvSpPr/>
                <p:nvPr/>
              </p:nvSpPr>
              <p:spPr>
                <a:xfrm>
                  <a:off x="4746640" y="735053"/>
                  <a:ext cx="8722" cy="10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5" extrusionOk="0">
                      <a:moveTo>
                        <a:pt x="136" y="1"/>
                      </a:moveTo>
                      <a:cubicBezTo>
                        <a:pt x="130" y="1"/>
                        <a:pt x="126" y="3"/>
                        <a:pt x="126" y="8"/>
                      </a:cubicBezTo>
                      <a:cubicBezTo>
                        <a:pt x="90" y="70"/>
                        <a:pt x="54" y="124"/>
                        <a:pt x="10" y="168"/>
                      </a:cubicBezTo>
                      <a:cubicBezTo>
                        <a:pt x="1" y="177"/>
                        <a:pt x="1" y="186"/>
                        <a:pt x="10" y="195"/>
                      </a:cubicBezTo>
                      <a:lnTo>
                        <a:pt x="37" y="195"/>
                      </a:lnTo>
                      <a:cubicBezTo>
                        <a:pt x="81" y="141"/>
                        <a:pt x="126" y="88"/>
                        <a:pt x="153" y="25"/>
                      </a:cubicBezTo>
                      <a:cubicBezTo>
                        <a:pt x="162" y="17"/>
                        <a:pt x="162" y="8"/>
                        <a:pt x="153" y="8"/>
                      </a:cubicBezTo>
                      <a:cubicBezTo>
                        <a:pt x="148" y="3"/>
                        <a:pt x="141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9671;p40">
                  <a:extLst>
                    <a:ext uri="{FF2B5EF4-FFF2-40B4-BE49-F238E27FC236}">
                      <a16:creationId xmlns:a16="http://schemas.microsoft.com/office/drawing/2014/main" id="{2363370B-D348-0A41-8657-168DA9007694}"/>
                    </a:ext>
                  </a:extLst>
                </p:cNvPr>
                <p:cNvSpPr/>
                <p:nvPr/>
              </p:nvSpPr>
              <p:spPr>
                <a:xfrm>
                  <a:off x="4755307" y="739576"/>
                  <a:ext cx="8237" cy="10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201" extrusionOk="0">
                      <a:moveTo>
                        <a:pt x="127" y="0"/>
                      </a:moveTo>
                      <a:cubicBezTo>
                        <a:pt x="121" y="0"/>
                        <a:pt x="117" y="7"/>
                        <a:pt x="117" y="13"/>
                      </a:cubicBezTo>
                      <a:lnTo>
                        <a:pt x="9" y="173"/>
                      </a:lnTo>
                      <a:cubicBezTo>
                        <a:pt x="1" y="173"/>
                        <a:pt x="1" y="191"/>
                        <a:pt x="9" y="191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27" y="200"/>
                        <a:pt x="36" y="191"/>
                        <a:pt x="36" y="191"/>
                      </a:cubicBezTo>
                      <a:lnTo>
                        <a:pt x="143" y="31"/>
                      </a:lnTo>
                      <a:cubicBezTo>
                        <a:pt x="152" y="22"/>
                        <a:pt x="143" y="13"/>
                        <a:pt x="134" y="4"/>
                      </a:cubicBezTo>
                      <a:cubicBezTo>
                        <a:pt x="132" y="1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9672;p40">
                  <a:extLst>
                    <a:ext uri="{FF2B5EF4-FFF2-40B4-BE49-F238E27FC236}">
                      <a16:creationId xmlns:a16="http://schemas.microsoft.com/office/drawing/2014/main" id="{6A663172-2DEF-EB2D-E930-D93175E8FE8C}"/>
                    </a:ext>
                  </a:extLst>
                </p:cNvPr>
                <p:cNvSpPr/>
                <p:nvPr/>
              </p:nvSpPr>
              <p:spPr>
                <a:xfrm>
                  <a:off x="4765859" y="743398"/>
                  <a:ext cx="5814" cy="7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47" extrusionOk="0">
                      <a:moveTo>
                        <a:pt x="89" y="1"/>
                      </a:moveTo>
                      <a:cubicBezTo>
                        <a:pt x="81" y="1"/>
                        <a:pt x="72" y="7"/>
                        <a:pt x="72" y="13"/>
                      </a:cubicBezTo>
                      <a:lnTo>
                        <a:pt x="10" y="120"/>
                      </a:lnTo>
                      <a:cubicBezTo>
                        <a:pt x="1" y="129"/>
                        <a:pt x="10" y="138"/>
                        <a:pt x="19" y="147"/>
                      </a:cubicBezTo>
                      <a:lnTo>
                        <a:pt x="28" y="147"/>
                      </a:lnTo>
                      <a:cubicBezTo>
                        <a:pt x="28" y="147"/>
                        <a:pt x="36" y="147"/>
                        <a:pt x="36" y="138"/>
                      </a:cubicBezTo>
                      <a:lnTo>
                        <a:pt x="108" y="31"/>
                      </a:lnTo>
                      <a:cubicBezTo>
                        <a:pt x="108" y="22"/>
                        <a:pt x="108" y="4"/>
                        <a:pt x="99" y="4"/>
                      </a:cubicBezTo>
                      <a:cubicBezTo>
                        <a:pt x="96" y="2"/>
                        <a:pt x="93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9673;p40">
                  <a:extLst>
                    <a:ext uri="{FF2B5EF4-FFF2-40B4-BE49-F238E27FC236}">
                      <a16:creationId xmlns:a16="http://schemas.microsoft.com/office/drawing/2014/main" id="{67A97431-D1EF-C019-2B05-6D13AC1D120F}"/>
                    </a:ext>
                  </a:extLst>
                </p:cNvPr>
                <p:cNvSpPr/>
                <p:nvPr/>
              </p:nvSpPr>
              <p:spPr>
                <a:xfrm>
                  <a:off x="4763491" y="653813"/>
                  <a:ext cx="79303" cy="7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374" extrusionOk="0">
                      <a:moveTo>
                        <a:pt x="27" y="0"/>
                      </a:moveTo>
                      <a:cubicBezTo>
                        <a:pt x="18" y="0"/>
                        <a:pt x="9" y="0"/>
                        <a:pt x="0" y="18"/>
                      </a:cubicBezTo>
                      <a:cubicBezTo>
                        <a:pt x="0" y="27"/>
                        <a:pt x="9" y="36"/>
                        <a:pt x="18" y="36"/>
                      </a:cubicBezTo>
                      <a:cubicBezTo>
                        <a:pt x="714" y="107"/>
                        <a:pt x="1321" y="678"/>
                        <a:pt x="1436" y="1365"/>
                      </a:cubicBezTo>
                      <a:cubicBezTo>
                        <a:pt x="1436" y="1374"/>
                        <a:pt x="1445" y="1374"/>
                        <a:pt x="1454" y="1374"/>
                      </a:cubicBezTo>
                      <a:cubicBezTo>
                        <a:pt x="1463" y="1374"/>
                        <a:pt x="1472" y="1365"/>
                        <a:pt x="1472" y="1356"/>
                      </a:cubicBezTo>
                      <a:cubicBezTo>
                        <a:pt x="1356" y="651"/>
                        <a:pt x="732" y="71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9674;p40">
                  <a:extLst>
                    <a:ext uri="{FF2B5EF4-FFF2-40B4-BE49-F238E27FC236}">
                      <a16:creationId xmlns:a16="http://schemas.microsoft.com/office/drawing/2014/main" id="{FCA3D557-33BF-AB01-9700-A2B759418506}"/>
                    </a:ext>
                  </a:extLst>
                </p:cNvPr>
                <p:cNvSpPr/>
                <p:nvPr/>
              </p:nvSpPr>
              <p:spPr>
                <a:xfrm>
                  <a:off x="4397025" y="900655"/>
                  <a:ext cx="234893" cy="5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" h="1080" extrusionOk="0">
                      <a:moveTo>
                        <a:pt x="4327" y="0"/>
                      </a:moveTo>
                      <a:cubicBezTo>
                        <a:pt x="3344" y="679"/>
                        <a:pt x="2154" y="1038"/>
                        <a:pt x="961" y="1038"/>
                      </a:cubicBezTo>
                      <a:cubicBezTo>
                        <a:pt x="649" y="1038"/>
                        <a:pt x="336" y="1014"/>
                        <a:pt x="27" y="964"/>
                      </a:cubicBezTo>
                      <a:cubicBezTo>
                        <a:pt x="18" y="964"/>
                        <a:pt x="9" y="973"/>
                        <a:pt x="0" y="982"/>
                      </a:cubicBezTo>
                      <a:cubicBezTo>
                        <a:pt x="0" y="991"/>
                        <a:pt x="9" y="1000"/>
                        <a:pt x="18" y="1000"/>
                      </a:cubicBezTo>
                      <a:cubicBezTo>
                        <a:pt x="331" y="1053"/>
                        <a:pt x="643" y="1080"/>
                        <a:pt x="955" y="1080"/>
                      </a:cubicBezTo>
                      <a:cubicBezTo>
                        <a:pt x="2159" y="1080"/>
                        <a:pt x="3355" y="714"/>
                        <a:pt x="4354" y="36"/>
                      </a:cubicBezTo>
                      <a:cubicBezTo>
                        <a:pt x="4363" y="27"/>
                        <a:pt x="4363" y="18"/>
                        <a:pt x="4354" y="9"/>
                      </a:cubicBezTo>
                      <a:cubicBezTo>
                        <a:pt x="4354" y="0"/>
                        <a:pt x="4336" y="0"/>
                        <a:pt x="43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9675;p40">
                  <a:extLst>
                    <a:ext uri="{FF2B5EF4-FFF2-40B4-BE49-F238E27FC236}">
                      <a16:creationId xmlns:a16="http://schemas.microsoft.com/office/drawing/2014/main" id="{A4B8E528-A9A4-3899-3F76-74FFFE78DA42}"/>
                    </a:ext>
                  </a:extLst>
                </p:cNvPr>
                <p:cNvSpPr/>
                <p:nvPr/>
              </p:nvSpPr>
              <p:spPr>
                <a:xfrm>
                  <a:off x="4421036" y="979203"/>
                  <a:ext cx="62021" cy="4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76" extrusionOk="0">
                      <a:moveTo>
                        <a:pt x="1132" y="1"/>
                      </a:moveTo>
                      <a:cubicBezTo>
                        <a:pt x="1129" y="1"/>
                        <a:pt x="1127" y="2"/>
                        <a:pt x="1125" y="4"/>
                      </a:cubicBezTo>
                      <a:cubicBezTo>
                        <a:pt x="919" y="25"/>
                        <a:pt x="711" y="36"/>
                        <a:pt x="503" y="36"/>
                      </a:cubicBezTo>
                      <a:cubicBezTo>
                        <a:pt x="341" y="36"/>
                        <a:pt x="179" y="29"/>
                        <a:pt x="18" y="13"/>
                      </a:cubicBezTo>
                      <a:cubicBezTo>
                        <a:pt x="9" y="13"/>
                        <a:pt x="0" y="22"/>
                        <a:pt x="0" y="31"/>
                      </a:cubicBezTo>
                      <a:cubicBezTo>
                        <a:pt x="0" y="40"/>
                        <a:pt x="0" y="49"/>
                        <a:pt x="18" y="49"/>
                      </a:cubicBezTo>
                      <a:cubicBezTo>
                        <a:pt x="179" y="67"/>
                        <a:pt x="348" y="76"/>
                        <a:pt x="509" y="76"/>
                      </a:cubicBezTo>
                      <a:cubicBezTo>
                        <a:pt x="723" y="76"/>
                        <a:pt x="928" y="58"/>
                        <a:pt x="1133" y="40"/>
                      </a:cubicBezTo>
                      <a:cubicBezTo>
                        <a:pt x="1142" y="40"/>
                        <a:pt x="1151" y="31"/>
                        <a:pt x="1151" y="22"/>
                      </a:cubicBezTo>
                      <a:cubicBezTo>
                        <a:pt x="1145" y="9"/>
                        <a:pt x="1138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9676;p40">
                  <a:extLst>
                    <a:ext uri="{FF2B5EF4-FFF2-40B4-BE49-F238E27FC236}">
                      <a16:creationId xmlns:a16="http://schemas.microsoft.com/office/drawing/2014/main" id="{A1B5B713-AEBB-B36C-7FBF-CF2CC3280AF9}"/>
                    </a:ext>
                  </a:extLst>
                </p:cNvPr>
                <p:cNvSpPr/>
                <p:nvPr/>
              </p:nvSpPr>
              <p:spPr>
                <a:xfrm>
                  <a:off x="5162097" y="452840"/>
                  <a:ext cx="88455" cy="9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1717" extrusionOk="0">
                      <a:moveTo>
                        <a:pt x="1620" y="0"/>
                      </a:moveTo>
                      <a:cubicBezTo>
                        <a:pt x="1611" y="0"/>
                        <a:pt x="1606" y="7"/>
                        <a:pt x="1606" y="13"/>
                      </a:cubicBezTo>
                      <a:cubicBezTo>
                        <a:pt x="1259" y="709"/>
                        <a:pt x="688" y="1298"/>
                        <a:pt x="10" y="1681"/>
                      </a:cubicBezTo>
                      <a:cubicBezTo>
                        <a:pt x="1" y="1690"/>
                        <a:pt x="1" y="1699"/>
                        <a:pt x="1" y="1708"/>
                      </a:cubicBezTo>
                      <a:cubicBezTo>
                        <a:pt x="10" y="1717"/>
                        <a:pt x="18" y="1717"/>
                        <a:pt x="18" y="1717"/>
                      </a:cubicBezTo>
                      <a:lnTo>
                        <a:pt x="27" y="1717"/>
                      </a:lnTo>
                      <a:cubicBezTo>
                        <a:pt x="714" y="1333"/>
                        <a:pt x="1285" y="736"/>
                        <a:pt x="1633" y="31"/>
                      </a:cubicBezTo>
                      <a:cubicBezTo>
                        <a:pt x="1642" y="22"/>
                        <a:pt x="1642" y="13"/>
                        <a:pt x="1633" y="4"/>
                      </a:cubicBezTo>
                      <a:cubicBezTo>
                        <a:pt x="1628" y="1"/>
                        <a:pt x="1624" y="0"/>
                        <a:pt x="16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9677;p40">
                  <a:extLst>
                    <a:ext uri="{FF2B5EF4-FFF2-40B4-BE49-F238E27FC236}">
                      <a16:creationId xmlns:a16="http://schemas.microsoft.com/office/drawing/2014/main" id="{4974B489-EA7F-3FA3-B331-5624A93591A4}"/>
                    </a:ext>
                  </a:extLst>
                </p:cNvPr>
                <p:cNvSpPr/>
                <p:nvPr/>
              </p:nvSpPr>
              <p:spPr>
                <a:xfrm>
                  <a:off x="5209634" y="500594"/>
                  <a:ext cx="35587" cy="3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88" extrusionOk="0">
                      <a:moveTo>
                        <a:pt x="652" y="0"/>
                      </a:moveTo>
                      <a:cubicBezTo>
                        <a:pt x="643" y="0"/>
                        <a:pt x="634" y="0"/>
                        <a:pt x="625" y="9"/>
                      </a:cubicBezTo>
                      <a:cubicBezTo>
                        <a:pt x="465" y="259"/>
                        <a:pt x="251" y="482"/>
                        <a:pt x="10" y="660"/>
                      </a:cubicBezTo>
                      <a:cubicBezTo>
                        <a:pt x="1" y="660"/>
                        <a:pt x="1" y="678"/>
                        <a:pt x="1" y="687"/>
                      </a:cubicBezTo>
                      <a:lnTo>
                        <a:pt x="28" y="687"/>
                      </a:lnTo>
                      <a:cubicBezTo>
                        <a:pt x="277" y="518"/>
                        <a:pt x="491" y="286"/>
                        <a:pt x="661" y="27"/>
                      </a:cubicBezTo>
                      <a:cubicBezTo>
                        <a:pt x="661" y="18"/>
                        <a:pt x="661" y="9"/>
                        <a:pt x="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4894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1CA1-F78F-168E-8611-A92EC11D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447" y="55268"/>
            <a:ext cx="3989100" cy="1063800"/>
          </a:xfrm>
        </p:spPr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Coffee Quality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BC452D-01E0-6241-585D-6E6815278D2C}"/>
              </a:ext>
            </a:extLst>
          </p:cNvPr>
          <p:cNvSpPr/>
          <p:nvPr/>
        </p:nvSpPr>
        <p:spPr>
          <a:xfrm>
            <a:off x="2289629" y="1134208"/>
            <a:ext cx="4564742" cy="4281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Overall sensory experience</a:t>
            </a: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of brewed coffee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EC4E7C-3C4E-955C-EA78-FA28499AE60C}"/>
              </a:ext>
            </a:extLst>
          </p:cNvPr>
          <p:cNvSpPr/>
          <p:nvPr/>
        </p:nvSpPr>
        <p:spPr>
          <a:xfrm>
            <a:off x="493484" y="1898650"/>
            <a:ext cx="1796143" cy="3655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Origin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F36505-C71A-65A1-B661-9D71DED0E5A5}"/>
              </a:ext>
            </a:extLst>
          </p:cNvPr>
          <p:cNvSpPr/>
          <p:nvPr/>
        </p:nvSpPr>
        <p:spPr>
          <a:xfrm>
            <a:off x="493483" y="2379578"/>
            <a:ext cx="1796143" cy="12607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Brazil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Ethiopia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Indonesia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Vietnam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0C6A9B-333A-DF2E-DF38-6ACC4FC9432D}"/>
              </a:ext>
            </a:extLst>
          </p:cNvPr>
          <p:cNvSpPr/>
          <p:nvPr/>
        </p:nvSpPr>
        <p:spPr>
          <a:xfrm>
            <a:off x="6745376" y="1898650"/>
            <a:ext cx="1796143" cy="3655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Altitude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AAEC1A-A01E-F5A1-67E2-F2005136D25F}"/>
              </a:ext>
            </a:extLst>
          </p:cNvPr>
          <p:cNvSpPr/>
          <p:nvPr/>
        </p:nvSpPr>
        <p:spPr>
          <a:xfrm>
            <a:off x="4661412" y="1898650"/>
            <a:ext cx="1796143" cy="3655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Processing Methods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44337-49C0-3684-AD5F-14153484B60E}"/>
              </a:ext>
            </a:extLst>
          </p:cNvPr>
          <p:cNvSpPr/>
          <p:nvPr/>
        </p:nvSpPr>
        <p:spPr>
          <a:xfrm>
            <a:off x="2577448" y="1886857"/>
            <a:ext cx="1796143" cy="36557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Variety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67A5F3-9F1E-CAB3-1942-646F431215F6}"/>
              </a:ext>
            </a:extLst>
          </p:cNvPr>
          <p:cNvSpPr/>
          <p:nvPr/>
        </p:nvSpPr>
        <p:spPr>
          <a:xfrm>
            <a:off x="6745376" y="2379577"/>
            <a:ext cx="1796143" cy="12607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Higher Altitudes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F7A3DD9-B4E7-B9BF-3280-805349DDF6BF}"/>
              </a:ext>
            </a:extLst>
          </p:cNvPr>
          <p:cNvSpPr/>
          <p:nvPr/>
        </p:nvSpPr>
        <p:spPr>
          <a:xfrm>
            <a:off x="4661412" y="2379578"/>
            <a:ext cx="1796143" cy="12607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Natural Process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Washed/Wet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1BB977-3B0C-D054-C8C3-90177629F866}"/>
              </a:ext>
            </a:extLst>
          </p:cNvPr>
          <p:cNvSpPr/>
          <p:nvPr/>
        </p:nvSpPr>
        <p:spPr>
          <a:xfrm>
            <a:off x="2577447" y="2379578"/>
            <a:ext cx="1796143" cy="126078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Arabica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Robusta</a:t>
            </a:r>
          </a:p>
        </p:txBody>
      </p:sp>
      <p:pic>
        <p:nvPicPr>
          <p:cNvPr id="1026" name="Picture 2" descr="Geographical distribution of coffee production (Source: FAO, 2014). The...  | Download Scientific Diagram">
            <a:extLst>
              <a:ext uri="{FF2B5EF4-FFF2-40B4-BE49-F238E27FC236}">
                <a16:creationId xmlns:a16="http://schemas.microsoft.com/office/drawing/2014/main" id="{70B3C27C-4761-E617-5DF8-C89D7692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8" y="3842830"/>
            <a:ext cx="1863951" cy="102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abica Coffee vs Robusta Coffee: Differences Between the 2 Main Coffee  Species – Hayman Coffee">
            <a:extLst>
              <a:ext uri="{FF2B5EF4-FFF2-40B4-BE49-F238E27FC236}">
                <a16:creationId xmlns:a16="http://schemas.microsoft.com/office/drawing/2014/main" id="{822E8F8B-7688-364C-5CD7-78A94A57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36" y="3818368"/>
            <a:ext cx="1607568" cy="107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ffee Processing Methods | Discover How Coffee Gets Made – Bean &amp; Bean  Coffee Roasters">
            <a:extLst>
              <a:ext uri="{FF2B5EF4-FFF2-40B4-BE49-F238E27FC236}">
                <a16:creationId xmlns:a16="http://schemas.microsoft.com/office/drawing/2014/main" id="{2F7DFBC7-C5BA-CFCE-EA03-5BDB02FFD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94" y="3746014"/>
            <a:ext cx="2368375" cy="112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74B61A9-40D7-DA65-8BD9-0CD0AB4764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26" t="33543" r="4285" b="20564"/>
          <a:stretch>
            <a:fillRect/>
          </a:stretch>
        </p:blipFill>
        <p:spPr>
          <a:xfrm>
            <a:off x="6854371" y="3941169"/>
            <a:ext cx="1622508" cy="82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9CA3-372B-EE37-57CB-D515065A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450" y="269098"/>
            <a:ext cx="3989100" cy="1063800"/>
          </a:xfrm>
        </p:spPr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Our Goal</a:t>
            </a:r>
          </a:p>
        </p:txBody>
      </p:sp>
      <p:pic>
        <p:nvPicPr>
          <p:cNvPr id="3" name="Picture 2" descr="29,800+ Magnifying Glass Cartoon Stock Photos, Pictures &amp; Royalty-Free  Images - iStock | Detective magnifying glass cartoon">
            <a:extLst>
              <a:ext uri="{FF2B5EF4-FFF2-40B4-BE49-F238E27FC236}">
                <a16:creationId xmlns:a16="http://schemas.microsoft.com/office/drawing/2014/main" id="{4A7DB415-0BF7-0349-D030-910E0EA9E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95" y="250039"/>
            <a:ext cx="1145555" cy="11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DD757-0C72-6A0D-BE3F-64AF4ACE8450}"/>
              </a:ext>
            </a:extLst>
          </p:cNvPr>
          <p:cNvSpPr txBox="1"/>
          <p:nvPr/>
        </p:nvSpPr>
        <p:spPr>
          <a:xfrm>
            <a:off x="2340474" y="1351957"/>
            <a:ext cx="4463052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Find factors that are associated with the quality of coffee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Predict the quality of coffee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ABEC9-9549-EDED-E27F-7981B6BF47C1}"/>
              </a:ext>
            </a:extLst>
          </p:cNvPr>
          <p:cNvSpPr txBox="1"/>
          <p:nvPr/>
        </p:nvSpPr>
        <p:spPr>
          <a:xfrm>
            <a:off x="4130235" y="2710333"/>
            <a:ext cx="9851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Bahnschrift SemiLight SemiConde" panose="020B0502040204020203" pitchFamily="34" charset="0"/>
              </a:rPr>
              <a:t>Help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93A9F-BAC1-C5EA-43A3-B16838C4B5F6}"/>
              </a:ext>
            </a:extLst>
          </p:cNvPr>
          <p:cNvSpPr txBox="1"/>
          <p:nvPr/>
        </p:nvSpPr>
        <p:spPr>
          <a:xfrm>
            <a:off x="1618707" y="4074755"/>
            <a:ext cx="2743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ssistant" pitchFamily="2" charset="-79"/>
                <a:cs typeface="Assistant" pitchFamily="2" charset="-79"/>
              </a:rPr>
              <a:t>Customers 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ssistant" pitchFamily="2" charset="-79"/>
                <a:cs typeface="Assistant" pitchFamily="2" charset="-79"/>
              </a:rPr>
              <a:t>To find out better quality coffee easily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753DB-CC96-35D3-B90C-76EB3179ECC4}"/>
              </a:ext>
            </a:extLst>
          </p:cNvPr>
          <p:cNvSpPr txBox="1"/>
          <p:nvPr/>
        </p:nvSpPr>
        <p:spPr>
          <a:xfrm>
            <a:off x="4883697" y="4074755"/>
            <a:ext cx="2743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ssistant" pitchFamily="2" charset="-79"/>
                <a:cs typeface="Assistant" pitchFamily="2" charset="-79"/>
              </a:rPr>
              <a:t>Producers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ssistant" pitchFamily="2" charset="-79"/>
                <a:cs typeface="Assistant" pitchFamily="2" charset="-79"/>
              </a:rPr>
              <a:t>How to produce better quality coffee</a:t>
            </a:r>
          </a:p>
        </p:txBody>
      </p:sp>
      <p:sp>
        <p:nvSpPr>
          <p:cNvPr id="19" name="Google Shape;1581;p68">
            <a:extLst>
              <a:ext uri="{FF2B5EF4-FFF2-40B4-BE49-F238E27FC236}">
                <a16:creationId xmlns:a16="http://schemas.microsoft.com/office/drawing/2014/main" id="{01EB4FE4-8DA5-F6E1-84AA-A40C1C21962D}"/>
              </a:ext>
            </a:extLst>
          </p:cNvPr>
          <p:cNvSpPr/>
          <p:nvPr/>
        </p:nvSpPr>
        <p:spPr>
          <a:xfrm rot="7736966">
            <a:off x="3512737" y="3375435"/>
            <a:ext cx="703453" cy="54484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81;p68">
            <a:extLst>
              <a:ext uri="{FF2B5EF4-FFF2-40B4-BE49-F238E27FC236}">
                <a16:creationId xmlns:a16="http://schemas.microsoft.com/office/drawing/2014/main" id="{76090601-6D41-26BA-2542-E52612B542F1}"/>
              </a:ext>
            </a:extLst>
          </p:cNvPr>
          <p:cNvSpPr/>
          <p:nvPr/>
        </p:nvSpPr>
        <p:spPr>
          <a:xfrm rot="3623007">
            <a:off x="5050707" y="3389057"/>
            <a:ext cx="703453" cy="54484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4" descr="Thinking man, PowerPoint animation Presentation Stick figure, thinking man,  text, people png | PNGEgg">
            <a:extLst>
              <a:ext uri="{FF2B5EF4-FFF2-40B4-BE49-F238E27FC236}">
                <a16:creationId xmlns:a16="http://schemas.microsoft.com/office/drawing/2014/main" id="{6A001686-82EF-957A-0474-D1503DBF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2091"/>
            <a:ext cx="1145555" cy="11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9042;p38">
            <a:extLst>
              <a:ext uri="{FF2B5EF4-FFF2-40B4-BE49-F238E27FC236}">
                <a16:creationId xmlns:a16="http://schemas.microsoft.com/office/drawing/2014/main" id="{34182320-D931-32B8-8FB4-A80C46B13A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1627" t="29730" r="28336" b="29726"/>
          <a:stretch/>
        </p:blipFill>
        <p:spPr>
          <a:xfrm rot="-5400000">
            <a:off x="5855426" y="1476573"/>
            <a:ext cx="4378051" cy="2955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8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4B6DE-4BEB-FD04-08B3-875AA40B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1691"/>
            <a:ext cx="7704000" cy="572700"/>
          </a:xfrm>
        </p:spPr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2146C-7156-6F62-3174-16B41A7ACB5D}"/>
              </a:ext>
            </a:extLst>
          </p:cNvPr>
          <p:cNvSpPr txBox="1"/>
          <p:nvPr/>
        </p:nvSpPr>
        <p:spPr>
          <a:xfrm>
            <a:off x="2645193" y="1073417"/>
            <a:ext cx="3926114" cy="206210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207</a:t>
            </a:r>
          </a:p>
          <a:p>
            <a:pPr algn="ctr"/>
            <a:r>
              <a:rPr lang="en-US" sz="1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Coffee Quality Observations</a:t>
            </a:r>
          </a:p>
          <a:p>
            <a:pPr algn="ctr"/>
            <a:endParaRPr lang="en-US" sz="1800" dirty="0">
              <a:solidFill>
                <a:schemeClr val="accent2"/>
              </a:solidFill>
              <a:latin typeface="Assistant" pitchFamily="2" charset="-79"/>
              <a:cs typeface="Assistant" pitchFamily="2" charset="-79"/>
            </a:endParaRPr>
          </a:p>
          <a:p>
            <a:pPr algn="ctr"/>
            <a:r>
              <a:rPr lang="en-US" sz="1800" b="1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41 </a:t>
            </a:r>
          </a:p>
          <a:p>
            <a:pPr algn="ctr"/>
            <a:r>
              <a:rPr lang="en-US" sz="1800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Variables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New Response – </a:t>
            </a:r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Specialty Coffee Score Grade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900A480-4B13-5C26-5E82-5504A42397C3}"/>
              </a:ext>
            </a:extLst>
          </p:cNvPr>
          <p:cNvCxnSpPr>
            <a:cxnSpLocks/>
          </p:cNvCxnSpPr>
          <p:nvPr/>
        </p:nvCxnSpPr>
        <p:spPr>
          <a:xfrm flipH="1">
            <a:off x="2751206" y="3166359"/>
            <a:ext cx="839142" cy="63140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F43991-2264-D7C3-6D26-672426AD7054}"/>
              </a:ext>
            </a:extLst>
          </p:cNvPr>
          <p:cNvCxnSpPr>
            <a:cxnSpLocks/>
          </p:cNvCxnSpPr>
          <p:nvPr/>
        </p:nvCxnSpPr>
        <p:spPr>
          <a:xfrm flipH="1">
            <a:off x="3866601" y="3183685"/>
            <a:ext cx="574942" cy="93374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B66EAB-75E4-E7C9-49A4-A82A1497F235}"/>
              </a:ext>
            </a:extLst>
          </p:cNvPr>
          <p:cNvCxnSpPr>
            <a:cxnSpLocks/>
          </p:cNvCxnSpPr>
          <p:nvPr/>
        </p:nvCxnSpPr>
        <p:spPr>
          <a:xfrm>
            <a:off x="4903652" y="3219829"/>
            <a:ext cx="577749" cy="87597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C80453-A331-5A07-79C3-3FDD3CCE590B}"/>
              </a:ext>
            </a:extLst>
          </p:cNvPr>
          <p:cNvCxnSpPr>
            <a:cxnSpLocks/>
          </p:cNvCxnSpPr>
          <p:nvPr/>
        </p:nvCxnSpPr>
        <p:spPr>
          <a:xfrm>
            <a:off x="5675710" y="3153118"/>
            <a:ext cx="970649" cy="72308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BBC5D81-79EB-1F58-FA60-9A424612583D}"/>
              </a:ext>
            </a:extLst>
          </p:cNvPr>
          <p:cNvSpPr/>
          <p:nvPr/>
        </p:nvSpPr>
        <p:spPr>
          <a:xfrm>
            <a:off x="1844712" y="3631932"/>
            <a:ext cx="1042483" cy="9277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Outstanding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8E69F1-0B14-94D6-A8E9-FF88597AF81A}"/>
              </a:ext>
            </a:extLst>
          </p:cNvPr>
          <p:cNvSpPr/>
          <p:nvPr/>
        </p:nvSpPr>
        <p:spPr>
          <a:xfrm>
            <a:off x="3245301" y="4098746"/>
            <a:ext cx="1042482" cy="92773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Excellent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C0BE9D-1202-7B38-632D-2F66DA40F945}"/>
              </a:ext>
            </a:extLst>
          </p:cNvPr>
          <p:cNvSpPr/>
          <p:nvPr/>
        </p:nvSpPr>
        <p:spPr>
          <a:xfrm>
            <a:off x="5177597" y="4095801"/>
            <a:ext cx="1042482" cy="92773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Very Good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0910A0-FCE1-15D4-6C4C-E6E385655B56}"/>
              </a:ext>
            </a:extLst>
          </p:cNvPr>
          <p:cNvSpPr/>
          <p:nvPr/>
        </p:nvSpPr>
        <p:spPr>
          <a:xfrm>
            <a:off x="6584775" y="3589078"/>
            <a:ext cx="1042482" cy="92773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Not a Specialty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74EB0-C041-D65E-5833-E08AEB0530C7}"/>
              </a:ext>
            </a:extLst>
          </p:cNvPr>
          <p:cNvSpPr txBox="1"/>
          <p:nvPr/>
        </p:nvSpPr>
        <p:spPr>
          <a:xfrm rot="19357229">
            <a:off x="2648811" y="3276035"/>
            <a:ext cx="925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9E0000"/>
                </a:solidFill>
                <a:latin typeface="Assistant" pitchFamily="2" charset="-79"/>
                <a:cs typeface="Assistant" pitchFamily="2" charset="-79"/>
              </a:rPr>
              <a:t>TCP&gt;= 90.00</a:t>
            </a:r>
            <a:endParaRPr lang="en-US" sz="1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662B1-7C55-64E3-83C4-FAB2A6CC6D59}"/>
              </a:ext>
            </a:extLst>
          </p:cNvPr>
          <p:cNvSpPr txBox="1"/>
          <p:nvPr/>
        </p:nvSpPr>
        <p:spPr>
          <a:xfrm rot="17984119">
            <a:off x="3422299" y="3446091"/>
            <a:ext cx="114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9E0000"/>
                </a:solidFill>
                <a:latin typeface="Josefin Sans" pitchFamily="2" charset="0"/>
              </a:rPr>
              <a:t>85.00 &lt;= TCP &lt;= </a:t>
            </a:r>
            <a:r>
              <a:rPr lang="en-US" sz="1000" b="1" dirty="0">
                <a:solidFill>
                  <a:srgbClr val="9E0000"/>
                </a:solidFill>
                <a:latin typeface="Assistant" pitchFamily="2" charset="-79"/>
                <a:cs typeface="Assistant" pitchFamily="2" charset="-79"/>
              </a:rPr>
              <a:t>89.99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3A2C9-C22A-4672-6AFC-43B494896383}"/>
              </a:ext>
            </a:extLst>
          </p:cNvPr>
          <p:cNvSpPr txBox="1"/>
          <p:nvPr/>
        </p:nvSpPr>
        <p:spPr>
          <a:xfrm rot="3396333">
            <a:off x="4828147" y="3465228"/>
            <a:ext cx="11981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9E0000"/>
                </a:solidFill>
                <a:latin typeface="Assistant" pitchFamily="2" charset="-79"/>
                <a:cs typeface="Assistant" pitchFamily="2" charset="-79"/>
              </a:rPr>
              <a:t>80.01</a:t>
            </a:r>
            <a:r>
              <a:rPr lang="en-US" sz="1000" b="1" dirty="0">
                <a:solidFill>
                  <a:srgbClr val="9E0000"/>
                </a:solidFill>
                <a:latin typeface="Josefin Sans" pitchFamily="2" charset="0"/>
              </a:rPr>
              <a:t> &lt;= TCP&lt;= 84.99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A67CA-5514-B411-15C7-37F618D0BD74}"/>
              </a:ext>
            </a:extLst>
          </p:cNvPr>
          <p:cNvSpPr txBox="1"/>
          <p:nvPr/>
        </p:nvSpPr>
        <p:spPr>
          <a:xfrm rot="2230632">
            <a:off x="5770932" y="3437676"/>
            <a:ext cx="1123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9E0000"/>
                </a:solidFill>
                <a:latin typeface="Josefin Sans" pitchFamily="2" charset="0"/>
              </a:rPr>
              <a:t>TCP&lt; </a:t>
            </a:r>
            <a:r>
              <a:rPr lang="en-US" sz="1000" b="1" dirty="0">
                <a:solidFill>
                  <a:srgbClr val="9E0000"/>
                </a:solidFill>
                <a:latin typeface="Assistant" pitchFamily="2" charset="-79"/>
                <a:cs typeface="Assistant" pitchFamily="2" charset="-79"/>
              </a:rPr>
              <a:t>80.00</a:t>
            </a:r>
            <a:endParaRPr lang="en-US" sz="1000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C780D31-EAC7-3663-A508-8359E79D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8" y="1404154"/>
            <a:ext cx="1400628" cy="1400628"/>
          </a:xfrm>
          <a:prstGeom prst="rect">
            <a:avLst/>
          </a:prstGeom>
        </p:spPr>
      </p:pic>
      <p:pic>
        <p:nvPicPr>
          <p:cNvPr id="22" name="Google Shape;9684;p41">
            <a:extLst>
              <a:ext uri="{FF2B5EF4-FFF2-40B4-BE49-F238E27FC236}">
                <a16:creationId xmlns:a16="http://schemas.microsoft.com/office/drawing/2014/main" id="{82F65587-EF62-BEE0-39D4-9D119C2F09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097" t="2423" r="6320" b="21594"/>
          <a:stretch/>
        </p:blipFill>
        <p:spPr>
          <a:xfrm rot="14855088">
            <a:off x="-902095" y="-1086167"/>
            <a:ext cx="3544787" cy="2775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62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638F-4BE5-A45A-F56B-E038A5D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Data Pre - Processing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71CB1-6567-C341-1EB6-F5A07D8B18EB}"/>
              </a:ext>
            </a:extLst>
          </p:cNvPr>
          <p:cNvSpPr/>
          <p:nvPr/>
        </p:nvSpPr>
        <p:spPr>
          <a:xfrm>
            <a:off x="720000" y="2052864"/>
            <a:ext cx="2801257" cy="10377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One Hot Encoding</a:t>
            </a:r>
          </a:p>
          <a:p>
            <a:pPr algn="ctr">
              <a:lnSpc>
                <a:spcPct val="150000"/>
              </a:lnSpc>
            </a:pPr>
            <a:r>
              <a:rPr lang="en-US" sz="1300" dirty="0">
                <a:solidFill>
                  <a:schemeClr val="accent2"/>
                </a:solidFill>
              </a:rPr>
              <a:t>Encode categorical variables of the data set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F4F668-3113-3FF8-170E-3C113BAF16E1}"/>
              </a:ext>
            </a:extLst>
          </p:cNvPr>
          <p:cNvSpPr/>
          <p:nvPr/>
        </p:nvSpPr>
        <p:spPr>
          <a:xfrm>
            <a:off x="5622745" y="1995714"/>
            <a:ext cx="2801257" cy="10377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Splitting</a:t>
            </a:r>
          </a:p>
          <a:p>
            <a:pPr algn="ctr">
              <a:lnSpc>
                <a:spcPct val="150000"/>
              </a:lnSpc>
            </a:pPr>
            <a:r>
              <a:rPr lang="en-US" sz="1300" dirty="0">
                <a:solidFill>
                  <a:schemeClr val="accent2"/>
                </a:solidFill>
              </a:rPr>
              <a:t>Training – 80%</a:t>
            </a:r>
          </a:p>
          <a:p>
            <a:pPr algn="ctr">
              <a:lnSpc>
                <a:spcPct val="150000"/>
              </a:lnSpc>
            </a:pPr>
            <a:r>
              <a:rPr lang="en-US" sz="1300" dirty="0">
                <a:solidFill>
                  <a:schemeClr val="accent2"/>
                </a:solidFill>
              </a:rPr>
              <a:t>Testing – 20%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3A43634-51DE-4381-2441-87470FD0852B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2120630" y="1197428"/>
            <a:ext cx="2132057" cy="855435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F0E9C32-E47F-8CAB-80BC-36759CCF108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913086" y="1197429"/>
            <a:ext cx="2110288" cy="798285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Google Shape;8255;p36">
            <a:extLst>
              <a:ext uri="{FF2B5EF4-FFF2-40B4-BE49-F238E27FC236}">
                <a16:creationId xmlns:a16="http://schemas.microsoft.com/office/drawing/2014/main" id="{1BEA9CB7-C90B-E2FF-2CA5-B0C5FE04F52E}"/>
              </a:ext>
            </a:extLst>
          </p:cNvPr>
          <p:cNvGrpSpPr/>
          <p:nvPr/>
        </p:nvGrpSpPr>
        <p:grpSpPr>
          <a:xfrm>
            <a:off x="3683773" y="2709506"/>
            <a:ext cx="1776456" cy="1819618"/>
            <a:chOff x="720000" y="679669"/>
            <a:chExt cx="3694380" cy="3784141"/>
          </a:xfrm>
        </p:grpSpPr>
        <p:grpSp>
          <p:nvGrpSpPr>
            <p:cNvPr id="14" name="Google Shape;8256;p36">
              <a:extLst>
                <a:ext uri="{FF2B5EF4-FFF2-40B4-BE49-F238E27FC236}">
                  <a16:creationId xmlns:a16="http://schemas.microsoft.com/office/drawing/2014/main" id="{C1D3486A-9750-8320-B980-CCC68F375909}"/>
                </a:ext>
              </a:extLst>
            </p:cNvPr>
            <p:cNvGrpSpPr/>
            <p:nvPr/>
          </p:nvGrpSpPr>
          <p:grpSpPr>
            <a:xfrm>
              <a:off x="3434361" y="1368641"/>
              <a:ext cx="980019" cy="767755"/>
              <a:chOff x="4397025" y="319325"/>
              <a:chExt cx="853527" cy="668602"/>
            </a:xfrm>
          </p:grpSpPr>
          <p:sp>
            <p:nvSpPr>
              <p:cNvPr id="270" name="Google Shape;8257;p36">
                <a:extLst>
                  <a:ext uri="{FF2B5EF4-FFF2-40B4-BE49-F238E27FC236}">
                    <a16:creationId xmlns:a16="http://schemas.microsoft.com/office/drawing/2014/main" id="{0599AC94-1EF3-BB44-84FB-13782989FB8A}"/>
                  </a:ext>
                </a:extLst>
              </p:cNvPr>
              <p:cNvSpPr/>
              <p:nvPr/>
            </p:nvSpPr>
            <p:spPr>
              <a:xfrm>
                <a:off x="5007909" y="365140"/>
                <a:ext cx="221003" cy="154837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2876" extrusionOk="0">
                    <a:moveTo>
                      <a:pt x="3953" y="1"/>
                    </a:moveTo>
                    <a:cubicBezTo>
                      <a:pt x="3944" y="197"/>
                      <a:pt x="3855" y="411"/>
                      <a:pt x="3757" y="554"/>
                    </a:cubicBezTo>
                    <a:cubicBezTo>
                      <a:pt x="3489" y="964"/>
                      <a:pt x="3123" y="1339"/>
                      <a:pt x="2695" y="1588"/>
                    </a:cubicBezTo>
                    <a:cubicBezTo>
                      <a:pt x="2276" y="1829"/>
                      <a:pt x="1857" y="2026"/>
                      <a:pt x="1384" y="2168"/>
                    </a:cubicBezTo>
                    <a:cubicBezTo>
                      <a:pt x="1167" y="2224"/>
                      <a:pt x="901" y="2259"/>
                      <a:pt x="668" y="2259"/>
                    </a:cubicBezTo>
                    <a:cubicBezTo>
                      <a:pt x="641" y="2259"/>
                      <a:pt x="615" y="2258"/>
                      <a:pt x="590" y="2258"/>
                    </a:cubicBezTo>
                    <a:cubicBezTo>
                      <a:pt x="376" y="2249"/>
                      <a:pt x="170" y="2186"/>
                      <a:pt x="1" y="2061"/>
                    </a:cubicBezTo>
                    <a:lnTo>
                      <a:pt x="1" y="2061"/>
                    </a:lnTo>
                    <a:cubicBezTo>
                      <a:pt x="19" y="2106"/>
                      <a:pt x="28" y="2150"/>
                      <a:pt x="55" y="2195"/>
                    </a:cubicBezTo>
                    <a:cubicBezTo>
                      <a:pt x="170" y="2481"/>
                      <a:pt x="456" y="2704"/>
                      <a:pt x="750" y="2784"/>
                    </a:cubicBezTo>
                    <a:cubicBezTo>
                      <a:pt x="963" y="2848"/>
                      <a:pt x="1181" y="2876"/>
                      <a:pt x="1400" y="2876"/>
                    </a:cubicBezTo>
                    <a:cubicBezTo>
                      <a:pt x="1483" y="2876"/>
                      <a:pt x="1567" y="2872"/>
                      <a:pt x="1651" y="2864"/>
                    </a:cubicBezTo>
                    <a:cubicBezTo>
                      <a:pt x="1874" y="2846"/>
                      <a:pt x="2115" y="2784"/>
                      <a:pt x="2320" y="2721"/>
                    </a:cubicBezTo>
                    <a:cubicBezTo>
                      <a:pt x="2909" y="2534"/>
                      <a:pt x="3373" y="2159"/>
                      <a:pt x="3712" y="1642"/>
                    </a:cubicBezTo>
                    <a:cubicBezTo>
                      <a:pt x="3891" y="1365"/>
                      <a:pt x="4051" y="955"/>
                      <a:pt x="4087" y="634"/>
                    </a:cubicBezTo>
                    <a:cubicBezTo>
                      <a:pt x="4105" y="420"/>
                      <a:pt x="4060" y="188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8258;p36">
                <a:extLst>
                  <a:ext uri="{FF2B5EF4-FFF2-40B4-BE49-F238E27FC236}">
                    <a16:creationId xmlns:a16="http://schemas.microsoft.com/office/drawing/2014/main" id="{61764334-B487-6339-55A1-E366E7ADD93B}"/>
                  </a:ext>
                </a:extLst>
              </p:cNvPr>
              <p:cNvSpPr/>
              <p:nvPr/>
            </p:nvSpPr>
            <p:spPr>
              <a:xfrm>
                <a:off x="4998326" y="365140"/>
                <a:ext cx="232524" cy="16032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978" extrusionOk="0">
                    <a:moveTo>
                      <a:pt x="4131" y="1"/>
                    </a:moveTo>
                    <a:cubicBezTo>
                      <a:pt x="4077" y="420"/>
                      <a:pt x="3774" y="741"/>
                      <a:pt x="3498" y="1026"/>
                    </a:cubicBezTo>
                    <a:cubicBezTo>
                      <a:pt x="3346" y="1169"/>
                      <a:pt x="3194" y="1303"/>
                      <a:pt x="3025" y="1410"/>
                    </a:cubicBezTo>
                    <a:cubicBezTo>
                      <a:pt x="2864" y="1517"/>
                      <a:pt x="2677" y="1615"/>
                      <a:pt x="2490" y="1704"/>
                    </a:cubicBezTo>
                    <a:cubicBezTo>
                      <a:pt x="2133" y="1883"/>
                      <a:pt x="1740" y="2026"/>
                      <a:pt x="1357" y="2115"/>
                    </a:cubicBezTo>
                    <a:cubicBezTo>
                      <a:pt x="1202" y="2139"/>
                      <a:pt x="1043" y="2158"/>
                      <a:pt x="888" y="2158"/>
                    </a:cubicBezTo>
                    <a:cubicBezTo>
                      <a:pt x="650" y="2158"/>
                      <a:pt x="424" y="2113"/>
                      <a:pt x="250" y="1972"/>
                    </a:cubicBezTo>
                    <a:lnTo>
                      <a:pt x="1" y="1776"/>
                    </a:lnTo>
                    <a:lnTo>
                      <a:pt x="81" y="2088"/>
                    </a:lnTo>
                    <a:cubicBezTo>
                      <a:pt x="143" y="2373"/>
                      <a:pt x="348" y="2605"/>
                      <a:pt x="589" y="2757"/>
                    </a:cubicBezTo>
                    <a:cubicBezTo>
                      <a:pt x="705" y="2828"/>
                      <a:pt x="848" y="2882"/>
                      <a:pt x="982" y="2909"/>
                    </a:cubicBezTo>
                    <a:cubicBezTo>
                      <a:pt x="1107" y="2944"/>
                      <a:pt x="1250" y="2962"/>
                      <a:pt x="1383" y="2971"/>
                    </a:cubicBezTo>
                    <a:cubicBezTo>
                      <a:pt x="1448" y="2976"/>
                      <a:pt x="1513" y="2978"/>
                      <a:pt x="1578" y="2978"/>
                    </a:cubicBezTo>
                    <a:cubicBezTo>
                      <a:pt x="1781" y="2978"/>
                      <a:pt x="1984" y="2956"/>
                      <a:pt x="2186" y="2909"/>
                    </a:cubicBezTo>
                    <a:cubicBezTo>
                      <a:pt x="2436" y="2846"/>
                      <a:pt x="2695" y="2775"/>
                      <a:pt x="2936" y="2641"/>
                    </a:cubicBezTo>
                    <a:cubicBezTo>
                      <a:pt x="3408" y="2382"/>
                      <a:pt x="3783" y="1981"/>
                      <a:pt x="4033" y="1508"/>
                    </a:cubicBezTo>
                    <a:cubicBezTo>
                      <a:pt x="4158" y="1276"/>
                      <a:pt x="4238" y="1018"/>
                      <a:pt x="4274" y="759"/>
                    </a:cubicBezTo>
                    <a:cubicBezTo>
                      <a:pt x="4318" y="500"/>
                      <a:pt x="4274" y="224"/>
                      <a:pt x="4131" y="1"/>
                    </a:cubicBezTo>
                    <a:lnTo>
                      <a:pt x="4131" y="1"/>
                    </a:lnTo>
                    <a:cubicBezTo>
                      <a:pt x="4247" y="232"/>
                      <a:pt x="4265" y="500"/>
                      <a:pt x="4211" y="750"/>
                    </a:cubicBezTo>
                    <a:cubicBezTo>
                      <a:pt x="4158" y="1000"/>
                      <a:pt x="4060" y="1241"/>
                      <a:pt x="3935" y="1455"/>
                    </a:cubicBezTo>
                    <a:cubicBezTo>
                      <a:pt x="3676" y="1892"/>
                      <a:pt x="3301" y="2258"/>
                      <a:pt x="2855" y="2481"/>
                    </a:cubicBezTo>
                    <a:cubicBezTo>
                      <a:pt x="2632" y="2588"/>
                      <a:pt x="2382" y="2659"/>
                      <a:pt x="2142" y="2712"/>
                    </a:cubicBezTo>
                    <a:cubicBezTo>
                      <a:pt x="1967" y="2750"/>
                      <a:pt x="1793" y="2765"/>
                      <a:pt x="1622" y="2765"/>
                    </a:cubicBezTo>
                    <a:cubicBezTo>
                      <a:pt x="1548" y="2765"/>
                      <a:pt x="1474" y="2763"/>
                      <a:pt x="1401" y="2757"/>
                    </a:cubicBezTo>
                    <a:cubicBezTo>
                      <a:pt x="1276" y="2748"/>
                      <a:pt x="1151" y="2730"/>
                      <a:pt x="1035" y="2695"/>
                    </a:cubicBezTo>
                    <a:cubicBezTo>
                      <a:pt x="911" y="2668"/>
                      <a:pt x="803" y="2632"/>
                      <a:pt x="705" y="2561"/>
                    </a:cubicBezTo>
                    <a:cubicBezTo>
                      <a:pt x="598" y="2493"/>
                      <a:pt x="501" y="2408"/>
                      <a:pt x="426" y="2310"/>
                    </a:cubicBezTo>
                    <a:lnTo>
                      <a:pt x="426" y="2310"/>
                    </a:lnTo>
                    <a:cubicBezTo>
                      <a:pt x="531" y="2343"/>
                      <a:pt x="640" y="2360"/>
                      <a:pt x="750" y="2365"/>
                    </a:cubicBezTo>
                    <a:cubicBezTo>
                      <a:pt x="779" y="2366"/>
                      <a:pt x="808" y="2366"/>
                      <a:pt x="837" y="2366"/>
                    </a:cubicBezTo>
                    <a:cubicBezTo>
                      <a:pt x="1029" y="2366"/>
                      <a:pt x="1214" y="2342"/>
                      <a:pt x="1392" y="2311"/>
                    </a:cubicBezTo>
                    <a:cubicBezTo>
                      <a:pt x="1812" y="2213"/>
                      <a:pt x="2195" y="2043"/>
                      <a:pt x="2570" y="1847"/>
                    </a:cubicBezTo>
                    <a:cubicBezTo>
                      <a:pt x="2748" y="1740"/>
                      <a:pt x="2927" y="1642"/>
                      <a:pt x="3105" y="1517"/>
                    </a:cubicBezTo>
                    <a:cubicBezTo>
                      <a:pt x="3275" y="1392"/>
                      <a:pt x="3426" y="1249"/>
                      <a:pt x="3569" y="1089"/>
                    </a:cubicBezTo>
                    <a:cubicBezTo>
                      <a:pt x="3703" y="937"/>
                      <a:pt x="3828" y="768"/>
                      <a:pt x="3944" y="589"/>
                    </a:cubicBezTo>
                    <a:cubicBezTo>
                      <a:pt x="4051" y="411"/>
                      <a:pt x="4131" y="215"/>
                      <a:pt x="4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259;p36">
                <a:extLst>
                  <a:ext uri="{FF2B5EF4-FFF2-40B4-BE49-F238E27FC236}">
                    <a16:creationId xmlns:a16="http://schemas.microsoft.com/office/drawing/2014/main" id="{CFBCC102-A0CB-1400-5FB4-927BF132CA3D}"/>
                  </a:ext>
                </a:extLst>
              </p:cNvPr>
              <p:cNvSpPr/>
              <p:nvPr/>
            </p:nvSpPr>
            <p:spPr>
              <a:xfrm>
                <a:off x="4985836" y="320725"/>
                <a:ext cx="234947" cy="166035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3084" extrusionOk="0">
                    <a:moveTo>
                      <a:pt x="2985" y="0"/>
                    </a:moveTo>
                    <a:cubicBezTo>
                      <a:pt x="2881" y="0"/>
                      <a:pt x="2777" y="9"/>
                      <a:pt x="2677" y="23"/>
                    </a:cubicBezTo>
                    <a:cubicBezTo>
                      <a:pt x="1812" y="130"/>
                      <a:pt x="982" y="549"/>
                      <a:pt x="393" y="1191"/>
                    </a:cubicBezTo>
                    <a:cubicBezTo>
                      <a:pt x="268" y="1325"/>
                      <a:pt x="152" y="1468"/>
                      <a:pt x="90" y="1637"/>
                    </a:cubicBezTo>
                    <a:cubicBezTo>
                      <a:pt x="1" y="1851"/>
                      <a:pt x="1" y="2110"/>
                      <a:pt x="126" y="2297"/>
                    </a:cubicBezTo>
                    <a:cubicBezTo>
                      <a:pt x="206" y="2413"/>
                      <a:pt x="295" y="2503"/>
                      <a:pt x="340" y="2636"/>
                    </a:cubicBezTo>
                    <a:cubicBezTo>
                      <a:pt x="375" y="2717"/>
                      <a:pt x="393" y="2797"/>
                      <a:pt x="411" y="2886"/>
                    </a:cubicBezTo>
                    <a:cubicBezTo>
                      <a:pt x="580" y="3011"/>
                      <a:pt x="786" y="3074"/>
                      <a:pt x="1000" y="3083"/>
                    </a:cubicBezTo>
                    <a:cubicBezTo>
                      <a:pt x="1025" y="3083"/>
                      <a:pt x="1051" y="3084"/>
                      <a:pt x="1078" y="3084"/>
                    </a:cubicBezTo>
                    <a:cubicBezTo>
                      <a:pt x="1311" y="3084"/>
                      <a:pt x="1577" y="3049"/>
                      <a:pt x="1794" y="2993"/>
                    </a:cubicBezTo>
                    <a:cubicBezTo>
                      <a:pt x="2267" y="2851"/>
                      <a:pt x="2686" y="2654"/>
                      <a:pt x="3105" y="2413"/>
                    </a:cubicBezTo>
                    <a:cubicBezTo>
                      <a:pt x="3533" y="2164"/>
                      <a:pt x="3899" y="1789"/>
                      <a:pt x="4167" y="1379"/>
                    </a:cubicBezTo>
                    <a:cubicBezTo>
                      <a:pt x="4265" y="1236"/>
                      <a:pt x="4354" y="1022"/>
                      <a:pt x="4363" y="826"/>
                    </a:cubicBezTo>
                    <a:cubicBezTo>
                      <a:pt x="4309" y="736"/>
                      <a:pt x="4238" y="647"/>
                      <a:pt x="4149" y="585"/>
                    </a:cubicBezTo>
                    <a:cubicBezTo>
                      <a:pt x="4086" y="540"/>
                      <a:pt x="4015" y="495"/>
                      <a:pt x="3944" y="451"/>
                    </a:cubicBezTo>
                    <a:cubicBezTo>
                      <a:pt x="3881" y="397"/>
                      <a:pt x="3837" y="326"/>
                      <a:pt x="3774" y="272"/>
                    </a:cubicBezTo>
                    <a:cubicBezTo>
                      <a:pt x="3570" y="68"/>
                      <a:pt x="3278" y="0"/>
                      <a:pt x="2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260;p36">
                <a:extLst>
                  <a:ext uri="{FF2B5EF4-FFF2-40B4-BE49-F238E27FC236}">
                    <a16:creationId xmlns:a16="http://schemas.microsoft.com/office/drawing/2014/main" id="{E252C2C6-9BBC-D117-435E-110D193C12FE}"/>
                  </a:ext>
                </a:extLst>
              </p:cNvPr>
              <p:cNvSpPr/>
              <p:nvPr/>
            </p:nvSpPr>
            <p:spPr>
              <a:xfrm>
                <a:off x="4982013" y="319863"/>
                <a:ext cx="242592" cy="172711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208" extrusionOk="0">
                    <a:moveTo>
                      <a:pt x="3153" y="1"/>
                    </a:moveTo>
                    <a:cubicBezTo>
                      <a:pt x="3018" y="1"/>
                      <a:pt x="2880" y="17"/>
                      <a:pt x="2748" y="39"/>
                    </a:cubicBezTo>
                    <a:cubicBezTo>
                      <a:pt x="2820" y="31"/>
                      <a:pt x="2894" y="26"/>
                      <a:pt x="2968" y="26"/>
                    </a:cubicBezTo>
                    <a:cubicBezTo>
                      <a:pt x="3059" y="26"/>
                      <a:pt x="3150" y="33"/>
                      <a:pt x="3239" y="48"/>
                    </a:cubicBezTo>
                    <a:cubicBezTo>
                      <a:pt x="3399" y="74"/>
                      <a:pt x="3560" y="119"/>
                      <a:pt x="3685" y="217"/>
                    </a:cubicBezTo>
                    <a:cubicBezTo>
                      <a:pt x="3756" y="262"/>
                      <a:pt x="3810" y="306"/>
                      <a:pt x="3863" y="369"/>
                    </a:cubicBezTo>
                    <a:cubicBezTo>
                      <a:pt x="3917" y="431"/>
                      <a:pt x="3970" y="503"/>
                      <a:pt x="4050" y="556"/>
                    </a:cubicBezTo>
                    <a:cubicBezTo>
                      <a:pt x="4122" y="601"/>
                      <a:pt x="4184" y="645"/>
                      <a:pt x="4238" y="699"/>
                    </a:cubicBezTo>
                    <a:cubicBezTo>
                      <a:pt x="4286" y="747"/>
                      <a:pt x="4327" y="803"/>
                      <a:pt x="4361" y="859"/>
                    </a:cubicBezTo>
                    <a:lnTo>
                      <a:pt x="4361" y="859"/>
                    </a:lnTo>
                    <a:cubicBezTo>
                      <a:pt x="4318" y="1235"/>
                      <a:pt x="4037" y="1551"/>
                      <a:pt x="3765" y="1832"/>
                    </a:cubicBezTo>
                    <a:cubicBezTo>
                      <a:pt x="3622" y="1974"/>
                      <a:pt x="3471" y="2108"/>
                      <a:pt x="3310" y="2224"/>
                    </a:cubicBezTo>
                    <a:cubicBezTo>
                      <a:pt x="3149" y="2331"/>
                      <a:pt x="2962" y="2429"/>
                      <a:pt x="2784" y="2519"/>
                    </a:cubicBezTo>
                    <a:cubicBezTo>
                      <a:pt x="2427" y="2706"/>
                      <a:pt x="2043" y="2858"/>
                      <a:pt x="1660" y="2938"/>
                    </a:cubicBezTo>
                    <a:cubicBezTo>
                      <a:pt x="1494" y="2968"/>
                      <a:pt x="1322" y="2992"/>
                      <a:pt x="1157" y="2992"/>
                    </a:cubicBezTo>
                    <a:cubicBezTo>
                      <a:pt x="942" y="2992"/>
                      <a:pt x="738" y="2951"/>
                      <a:pt x="577" y="2831"/>
                    </a:cubicBezTo>
                    <a:lnTo>
                      <a:pt x="577" y="2831"/>
                    </a:lnTo>
                    <a:cubicBezTo>
                      <a:pt x="554" y="2750"/>
                      <a:pt x="530" y="2673"/>
                      <a:pt x="500" y="2590"/>
                    </a:cubicBezTo>
                    <a:cubicBezTo>
                      <a:pt x="455" y="2492"/>
                      <a:pt x="393" y="2403"/>
                      <a:pt x="339" y="2331"/>
                    </a:cubicBezTo>
                    <a:cubicBezTo>
                      <a:pt x="277" y="2260"/>
                      <a:pt x="241" y="2198"/>
                      <a:pt x="223" y="2117"/>
                    </a:cubicBezTo>
                    <a:cubicBezTo>
                      <a:pt x="197" y="2046"/>
                      <a:pt x="188" y="1957"/>
                      <a:pt x="197" y="1876"/>
                    </a:cubicBezTo>
                    <a:cubicBezTo>
                      <a:pt x="232" y="1546"/>
                      <a:pt x="509" y="1261"/>
                      <a:pt x="767" y="1011"/>
                    </a:cubicBezTo>
                    <a:cubicBezTo>
                      <a:pt x="1044" y="752"/>
                      <a:pt x="1356" y="547"/>
                      <a:pt x="1686" y="378"/>
                    </a:cubicBezTo>
                    <a:cubicBezTo>
                      <a:pt x="2016" y="217"/>
                      <a:pt x="2373" y="101"/>
                      <a:pt x="2748" y="39"/>
                    </a:cubicBezTo>
                    <a:lnTo>
                      <a:pt x="2748" y="39"/>
                    </a:lnTo>
                    <a:cubicBezTo>
                      <a:pt x="2373" y="65"/>
                      <a:pt x="1999" y="155"/>
                      <a:pt x="1651" y="297"/>
                    </a:cubicBezTo>
                    <a:cubicBezTo>
                      <a:pt x="1294" y="449"/>
                      <a:pt x="964" y="654"/>
                      <a:pt x="678" y="895"/>
                    </a:cubicBezTo>
                    <a:cubicBezTo>
                      <a:pt x="527" y="1029"/>
                      <a:pt x="393" y="1154"/>
                      <a:pt x="268" y="1305"/>
                    </a:cubicBezTo>
                    <a:cubicBezTo>
                      <a:pt x="143" y="1457"/>
                      <a:pt x="36" y="1644"/>
                      <a:pt x="9" y="1859"/>
                    </a:cubicBezTo>
                    <a:cubicBezTo>
                      <a:pt x="0" y="1957"/>
                      <a:pt x="0" y="2064"/>
                      <a:pt x="27" y="2171"/>
                    </a:cubicBezTo>
                    <a:cubicBezTo>
                      <a:pt x="54" y="2278"/>
                      <a:pt x="116" y="2385"/>
                      <a:pt x="170" y="2456"/>
                    </a:cubicBezTo>
                    <a:cubicBezTo>
                      <a:pt x="232" y="2537"/>
                      <a:pt x="277" y="2599"/>
                      <a:pt x="312" y="2670"/>
                    </a:cubicBezTo>
                    <a:cubicBezTo>
                      <a:pt x="330" y="2751"/>
                      <a:pt x="357" y="2849"/>
                      <a:pt x="384" y="2929"/>
                    </a:cubicBezTo>
                    <a:lnTo>
                      <a:pt x="393" y="2965"/>
                    </a:lnTo>
                    <a:lnTo>
                      <a:pt x="420" y="2983"/>
                    </a:lnTo>
                    <a:cubicBezTo>
                      <a:pt x="607" y="3134"/>
                      <a:pt x="830" y="3197"/>
                      <a:pt x="1053" y="3206"/>
                    </a:cubicBezTo>
                    <a:cubicBezTo>
                      <a:pt x="1091" y="3207"/>
                      <a:pt x="1129" y="3208"/>
                      <a:pt x="1167" y="3208"/>
                    </a:cubicBezTo>
                    <a:cubicBezTo>
                      <a:pt x="1349" y="3208"/>
                      <a:pt x="1525" y="3191"/>
                      <a:pt x="1695" y="3161"/>
                    </a:cubicBezTo>
                    <a:cubicBezTo>
                      <a:pt x="2123" y="3063"/>
                      <a:pt x="2507" y="2902"/>
                      <a:pt x="2882" y="2715"/>
                    </a:cubicBezTo>
                    <a:cubicBezTo>
                      <a:pt x="3069" y="2608"/>
                      <a:pt x="3248" y="2510"/>
                      <a:pt x="3426" y="2385"/>
                    </a:cubicBezTo>
                    <a:cubicBezTo>
                      <a:pt x="3595" y="2260"/>
                      <a:pt x="3756" y="2117"/>
                      <a:pt x="3899" y="1966"/>
                    </a:cubicBezTo>
                    <a:cubicBezTo>
                      <a:pt x="4041" y="1805"/>
                      <a:pt x="4175" y="1644"/>
                      <a:pt x="4291" y="1466"/>
                    </a:cubicBezTo>
                    <a:cubicBezTo>
                      <a:pt x="4407" y="1279"/>
                      <a:pt x="4488" y="1073"/>
                      <a:pt x="4496" y="850"/>
                    </a:cubicBezTo>
                    <a:lnTo>
                      <a:pt x="4505" y="824"/>
                    </a:lnTo>
                    <a:lnTo>
                      <a:pt x="4488" y="815"/>
                    </a:lnTo>
                    <a:cubicBezTo>
                      <a:pt x="4443" y="734"/>
                      <a:pt x="4389" y="663"/>
                      <a:pt x="4318" y="601"/>
                    </a:cubicBezTo>
                    <a:cubicBezTo>
                      <a:pt x="4256" y="547"/>
                      <a:pt x="4175" y="503"/>
                      <a:pt x="4113" y="458"/>
                    </a:cubicBezTo>
                    <a:cubicBezTo>
                      <a:pt x="4041" y="422"/>
                      <a:pt x="3988" y="369"/>
                      <a:pt x="3934" y="306"/>
                    </a:cubicBezTo>
                    <a:cubicBezTo>
                      <a:pt x="3872" y="244"/>
                      <a:pt x="3801" y="190"/>
                      <a:pt x="3729" y="146"/>
                    </a:cubicBezTo>
                    <a:cubicBezTo>
                      <a:pt x="3578" y="56"/>
                      <a:pt x="3408" y="21"/>
                      <a:pt x="3239" y="3"/>
                    </a:cubicBezTo>
                    <a:cubicBezTo>
                      <a:pt x="3210" y="1"/>
                      <a:pt x="3181" y="1"/>
                      <a:pt x="3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261;p36">
                <a:extLst>
                  <a:ext uri="{FF2B5EF4-FFF2-40B4-BE49-F238E27FC236}">
                    <a16:creationId xmlns:a16="http://schemas.microsoft.com/office/drawing/2014/main" id="{3CE0196B-FA8E-42C3-FA59-8BAE8D87DA08}"/>
                  </a:ext>
                </a:extLst>
              </p:cNvPr>
              <p:cNvSpPr/>
              <p:nvPr/>
            </p:nvSpPr>
            <p:spPr>
              <a:xfrm>
                <a:off x="5006993" y="342583"/>
                <a:ext cx="191661" cy="108106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008" extrusionOk="0">
                    <a:moveTo>
                      <a:pt x="3524" y="0"/>
                    </a:moveTo>
                    <a:lnTo>
                      <a:pt x="3524" y="0"/>
                    </a:lnTo>
                    <a:cubicBezTo>
                      <a:pt x="3426" y="18"/>
                      <a:pt x="3337" y="72"/>
                      <a:pt x="3238" y="116"/>
                    </a:cubicBezTo>
                    <a:cubicBezTo>
                      <a:pt x="2908" y="277"/>
                      <a:pt x="2543" y="357"/>
                      <a:pt x="2195" y="455"/>
                    </a:cubicBezTo>
                    <a:cubicBezTo>
                      <a:pt x="1356" y="705"/>
                      <a:pt x="509" y="1106"/>
                      <a:pt x="54" y="1767"/>
                    </a:cubicBezTo>
                    <a:cubicBezTo>
                      <a:pt x="0" y="1838"/>
                      <a:pt x="9" y="1945"/>
                      <a:pt x="80" y="1990"/>
                    </a:cubicBezTo>
                    <a:cubicBezTo>
                      <a:pt x="97" y="2002"/>
                      <a:pt x="114" y="2007"/>
                      <a:pt x="133" y="2007"/>
                    </a:cubicBezTo>
                    <a:cubicBezTo>
                      <a:pt x="194" y="2007"/>
                      <a:pt x="262" y="1947"/>
                      <a:pt x="303" y="1891"/>
                    </a:cubicBezTo>
                    <a:cubicBezTo>
                      <a:pt x="812" y="1294"/>
                      <a:pt x="1508" y="857"/>
                      <a:pt x="2275" y="705"/>
                    </a:cubicBezTo>
                    <a:cubicBezTo>
                      <a:pt x="2364" y="687"/>
                      <a:pt x="2453" y="669"/>
                      <a:pt x="2543" y="643"/>
                    </a:cubicBezTo>
                    <a:cubicBezTo>
                      <a:pt x="2712" y="598"/>
                      <a:pt x="2908" y="500"/>
                      <a:pt x="3060" y="411"/>
                    </a:cubicBezTo>
                    <a:cubicBezTo>
                      <a:pt x="3212" y="312"/>
                      <a:pt x="3328" y="241"/>
                      <a:pt x="3470" y="143"/>
                    </a:cubicBezTo>
                    <a:cubicBezTo>
                      <a:pt x="3515" y="116"/>
                      <a:pt x="3560" y="36"/>
                      <a:pt x="3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262;p36">
                <a:extLst>
                  <a:ext uri="{FF2B5EF4-FFF2-40B4-BE49-F238E27FC236}">
                    <a16:creationId xmlns:a16="http://schemas.microsoft.com/office/drawing/2014/main" id="{D9E18FD5-7B48-669C-AB19-ED41D1DBCFDF}"/>
                  </a:ext>
                </a:extLst>
              </p:cNvPr>
              <p:cNvSpPr/>
              <p:nvPr/>
            </p:nvSpPr>
            <p:spPr>
              <a:xfrm>
                <a:off x="5140508" y="402880"/>
                <a:ext cx="72573" cy="104983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950" extrusionOk="0">
                    <a:moveTo>
                      <a:pt x="1241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1222" y="4"/>
                      <a:pt x="1222" y="13"/>
                      <a:pt x="1222" y="22"/>
                    </a:cubicBezTo>
                    <a:cubicBezTo>
                      <a:pt x="1312" y="245"/>
                      <a:pt x="1267" y="522"/>
                      <a:pt x="1124" y="763"/>
                    </a:cubicBezTo>
                    <a:cubicBezTo>
                      <a:pt x="982" y="986"/>
                      <a:pt x="776" y="1155"/>
                      <a:pt x="580" y="1307"/>
                    </a:cubicBezTo>
                    <a:lnTo>
                      <a:pt x="535" y="1342"/>
                    </a:lnTo>
                    <a:cubicBezTo>
                      <a:pt x="312" y="1503"/>
                      <a:pt x="89" y="1672"/>
                      <a:pt x="0" y="1931"/>
                    </a:cubicBezTo>
                    <a:cubicBezTo>
                      <a:pt x="0" y="1940"/>
                      <a:pt x="0" y="1949"/>
                      <a:pt x="9" y="1949"/>
                    </a:cubicBezTo>
                    <a:lnTo>
                      <a:pt x="18" y="1949"/>
                    </a:lnTo>
                    <a:cubicBezTo>
                      <a:pt x="27" y="1949"/>
                      <a:pt x="36" y="1949"/>
                      <a:pt x="36" y="1940"/>
                    </a:cubicBezTo>
                    <a:cubicBezTo>
                      <a:pt x="125" y="1699"/>
                      <a:pt x="339" y="1530"/>
                      <a:pt x="553" y="1378"/>
                    </a:cubicBezTo>
                    <a:lnTo>
                      <a:pt x="598" y="1342"/>
                    </a:lnTo>
                    <a:cubicBezTo>
                      <a:pt x="803" y="1191"/>
                      <a:pt x="1017" y="1012"/>
                      <a:pt x="1151" y="780"/>
                    </a:cubicBezTo>
                    <a:cubicBezTo>
                      <a:pt x="1312" y="531"/>
                      <a:pt x="1347" y="245"/>
                      <a:pt x="1258" y="13"/>
                    </a:cubicBezTo>
                    <a:cubicBezTo>
                      <a:pt x="1258" y="7"/>
                      <a:pt x="1249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263;p36">
                <a:extLst>
                  <a:ext uri="{FF2B5EF4-FFF2-40B4-BE49-F238E27FC236}">
                    <a16:creationId xmlns:a16="http://schemas.microsoft.com/office/drawing/2014/main" id="{1ACC0E4C-7EBA-8E3B-5A72-BE2A0A21C4C8}"/>
                  </a:ext>
                </a:extLst>
              </p:cNvPr>
              <p:cNvSpPr/>
              <p:nvPr/>
            </p:nvSpPr>
            <p:spPr>
              <a:xfrm>
                <a:off x="5030035" y="486165"/>
                <a:ext cx="11091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8" extrusionOk="0">
                    <a:moveTo>
                      <a:pt x="188" y="1"/>
                    </a:moveTo>
                    <a:cubicBezTo>
                      <a:pt x="179" y="1"/>
                      <a:pt x="170" y="1"/>
                      <a:pt x="161" y="10"/>
                    </a:cubicBezTo>
                    <a:lnTo>
                      <a:pt x="0" y="250"/>
                    </a:lnTo>
                    <a:cubicBezTo>
                      <a:pt x="0" y="259"/>
                      <a:pt x="0" y="268"/>
                      <a:pt x="9" y="277"/>
                    </a:cubicBezTo>
                    <a:lnTo>
                      <a:pt x="18" y="277"/>
                    </a:lnTo>
                    <a:cubicBezTo>
                      <a:pt x="27" y="277"/>
                      <a:pt x="27" y="277"/>
                      <a:pt x="36" y="268"/>
                    </a:cubicBezTo>
                    <a:lnTo>
                      <a:pt x="197" y="27"/>
                    </a:lnTo>
                    <a:cubicBezTo>
                      <a:pt x="206" y="18"/>
                      <a:pt x="197" y="10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264;p36">
                <a:extLst>
                  <a:ext uri="{FF2B5EF4-FFF2-40B4-BE49-F238E27FC236}">
                    <a16:creationId xmlns:a16="http://schemas.microsoft.com/office/drawing/2014/main" id="{5B37531C-C1E4-87E8-C4DA-8BD83786EFDB}"/>
                  </a:ext>
                </a:extLst>
              </p:cNvPr>
              <p:cNvSpPr/>
              <p:nvPr/>
            </p:nvSpPr>
            <p:spPr>
              <a:xfrm>
                <a:off x="5043495" y="489988"/>
                <a:ext cx="12544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7" extrusionOk="0">
                    <a:moveTo>
                      <a:pt x="223" y="1"/>
                    </a:moveTo>
                    <a:cubicBezTo>
                      <a:pt x="214" y="1"/>
                      <a:pt x="205" y="1"/>
                      <a:pt x="196" y="10"/>
                    </a:cubicBezTo>
                    <a:lnTo>
                      <a:pt x="9" y="340"/>
                    </a:lnTo>
                    <a:cubicBezTo>
                      <a:pt x="0" y="349"/>
                      <a:pt x="9" y="358"/>
                      <a:pt x="18" y="367"/>
                    </a:cubicBezTo>
                    <a:lnTo>
                      <a:pt x="27" y="367"/>
                    </a:lnTo>
                    <a:cubicBezTo>
                      <a:pt x="27" y="367"/>
                      <a:pt x="36" y="367"/>
                      <a:pt x="45" y="358"/>
                    </a:cubicBezTo>
                    <a:lnTo>
                      <a:pt x="232" y="28"/>
                    </a:lnTo>
                    <a:cubicBezTo>
                      <a:pt x="232" y="19"/>
                      <a:pt x="232" y="10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265;p36">
                <a:extLst>
                  <a:ext uri="{FF2B5EF4-FFF2-40B4-BE49-F238E27FC236}">
                    <a16:creationId xmlns:a16="http://schemas.microsoft.com/office/drawing/2014/main" id="{9788B0FB-4407-F88A-69AE-8E126688262C}"/>
                  </a:ext>
                </a:extLst>
              </p:cNvPr>
              <p:cNvSpPr/>
              <p:nvPr/>
            </p:nvSpPr>
            <p:spPr>
              <a:xfrm>
                <a:off x="5063145" y="486435"/>
                <a:ext cx="15936" cy="2670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96" extrusionOk="0">
                    <a:moveTo>
                      <a:pt x="270" y="1"/>
                    </a:moveTo>
                    <a:cubicBezTo>
                      <a:pt x="263" y="1"/>
                      <a:pt x="257" y="7"/>
                      <a:pt x="251" y="13"/>
                    </a:cubicBezTo>
                    <a:lnTo>
                      <a:pt x="1" y="468"/>
                    </a:lnTo>
                    <a:cubicBezTo>
                      <a:pt x="1" y="477"/>
                      <a:pt x="1" y="486"/>
                      <a:pt x="10" y="486"/>
                    </a:cubicBezTo>
                    <a:cubicBezTo>
                      <a:pt x="10" y="495"/>
                      <a:pt x="19" y="495"/>
                      <a:pt x="19" y="495"/>
                    </a:cubicBezTo>
                    <a:cubicBezTo>
                      <a:pt x="28" y="495"/>
                      <a:pt x="28" y="486"/>
                      <a:pt x="37" y="486"/>
                    </a:cubicBezTo>
                    <a:lnTo>
                      <a:pt x="286" y="31"/>
                    </a:lnTo>
                    <a:cubicBezTo>
                      <a:pt x="295" y="22"/>
                      <a:pt x="286" y="13"/>
                      <a:pt x="277" y="5"/>
                    </a:cubicBezTo>
                    <a:cubicBezTo>
                      <a:pt x="275" y="2"/>
                      <a:pt x="272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8266;p36">
                <a:extLst>
                  <a:ext uri="{FF2B5EF4-FFF2-40B4-BE49-F238E27FC236}">
                    <a16:creationId xmlns:a16="http://schemas.microsoft.com/office/drawing/2014/main" id="{AEAF2AB2-1F71-A2B2-6A8C-FDADF107D6F5}"/>
                  </a:ext>
                </a:extLst>
              </p:cNvPr>
              <p:cNvSpPr/>
              <p:nvPr/>
            </p:nvSpPr>
            <p:spPr>
              <a:xfrm>
                <a:off x="5080911" y="479920"/>
                <a:ext cx="24550" cy="36071"/>
              </a:xfrm>
              <a:custGeom>
                <a:avLst/>
                <a:gdLst/>
                <a:ahLst/>
                <a:cxnLst/>
                <a:rect l="l" t="t" r="r" b="b"/>
                <a:pathLst>
                  <a:path w="456" h="670" extrusionOk="0">
                    <a:moveTo>
                      <a:pt x="447" y="1"/>
                    </a:moveTo>
                    <a:cubicBezTo>
                      <a:pt x="438" y="1"/>
                      <a:pt x="429" y="1"/>
                      <a:pt x="420" y="10"/>
                    </a:cubicBezTo>
                    <a:cubicBezTo>
                      <a:pt x="269" y="206"/>
                      <a:pt x="126" y="420"/>
                      <a:pt x="10" y="643"/>
                    </a:cubicBezTo>
                    <a:cubicBezTo>
                      <a:pt x="1" y="652"/>
                      <a:pt x="1" y="661"/>
                      <a:pt x="10" y="670"/>
                    </a:cubicBezTo>
                    <a:lnTo>
                      <a:pt x="19" y="670"/>
                    </a:lnTo>
                    <a:cubicBezTo>
                      <a:pt x="28" y="670"/>
                      <a:pt x="37" y="670"/>
                      <a:pt x="37" y="661"/>
                    </a:cubicBezTo>
                    <a:cubicBezTo>
                      <a:pt x="162" y="438"/>
                      <a:pt x="295" y="224"/>
                      <a:pt x="447" y="27"/>
                    </a:cubicBezTo>
                    <a:cubicBezTo>
                      <a:pt x="456" y="18"/>
                      <a:pt x="456" y="10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267;p36">
                <a:extLst>
                  <a:ext uri="{FF2B5EF4-FFF2-40B4-BE49-F238E27FC236}">
                    <a16:creationId xmlns:a16="http://schemas.microsoft.com/office/drawing/2014/main" id="{DB023077-14D0-F9C0-13D5-66F708E9E3CA}"/>
                  </a:ext>
                </a:extLst>
              </p:cNvPr>
              <p:cNvSpPr/>
              <p:nvPr/>
            </p:nvSpPr>
            <p:spPr>
              <a:xfrm>
                <a:off x="5104491" y="464200"/>
                <a:ext cx="32195" cy="4748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882" extrusionOk="0">
                    <a:moveTo>
                      <a:pt x="576" y="0"/>
                    </a:moveTo>
                    <a:cubicBezTo>
                      <a:pt x="571" y="0"/>
                      <a:pt x="567" y="3"/>
                      <a:pt x="562" y="7"/>
                    </a:cubicBezTo>
                    <a:cubicBezTo>
                      <a:pt x="348" y="275"/>
                      <a:pt x="161" y="560"/>
                      <a:pt x="0" y="855"/>
                    </a:cubicBezTo>
                    <a:cubicBezTo>
                      <a:pt x="0" y="864"/>
                      <a:pt x="0" y="881"/>
                      <a:pt x="9" y="881"/>
                    </a:cubicBezTo>
                    <a:lnTo>
                      <a:pt x="18" y="881"/>
                    </a:lnTo>
                    <a:cubicBezTo>
                      <a:pt x="27" y="881"/>
                      <a:pt x="36" y="881"/>
                      <a:pt x="36" y="872"/>
                    </a:cubicBezTo>
                    <a:cubicBezTo>
                      <a:pt x="196" y="578"/>
                      <a:pt x="384" y="293"/>
                      <a:pt x="589" y="25"/>
                    </a:cubicBezTo>
                    <a:cubicBezTo>
                      <a:pt x="598" y="25"/>
                      <a:pt x="598" y="7"/>
                      <a:pt x="589" y="7"/>
                    </a:cubicBezTo>
                    <a:cubicBezTo>
                      <a:pt x="584" y="3"/>
                      <a:pt x="580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268;p36">
                <a:extLst>
                  <a:ext uri="{FF2B5EF4-FFF2-40B4-BE49-F238E27FC236}">
                    <a16:creationId xmlns:a16="http://schemas.microsoft.com/office/drawing/2014/main" id="{9943C88A-13D5-5972-AD96-2E8CC6CECD79}"/>
                  </a:ext>
                </a:extLst>
              </p:cNvPr>
              <p:cNvSpPr/>
              <p:nvPr/>
            </p:nvSpPr>
            <p:spPr>
              <a:xfrm>
                <a:off x="5129472" y="442934"/>
                <a:ext cx="41347" cy="6535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14" extrusionOk="0">
                    <a:moveTo>
                      <a:pt x="758" y="1"/>
                    </a:moveTo>
                    <a:cubicBezTo>
                      <a:pt x="749" y="1"/>
                      <a:pt x="732" y="1"/>
                      <a:pt x="732" y="10"/>
                    </a:cubicBezTo>
                    <a:cubicBezTo>
                      <a:pt x="455" y="384"/>
                      <a:pt x="214" y="777"/>
                      <a:pt x="0" y="1187"/>
                    </a:cubicBezTo>
                    <a:cubicBezTo>
                      <a:pt x="0" y="1196"/>
                      <a:pt x="0" y="1205"/>
                      <a:pt x="9" y="1214"/>
                    </a:cubicBezTo>
                    <a:lnTo>
                      <a:pt x="18" y="1214"/>
                    </a:lnTo>
                    <a:cubicBezTo>
                      <a:pt x="27" y="1214"/>
                      <a:pt x="36" y="1214"/>
                      <a:pt x="36" y="1205"/>
                    </a:cubicBezTo>
                    <a:cubicBezTo>
                      <a:pt x="250" y="795"/>
                      <a:pt x="491" y="402"/>
                      <a:pt x="758" y="27"/>
                    </a:cubicBezTo>
                    <a:cubicBezTo>
                      <a:pt x="767" y="19"/>
                      <a:pt x="758" y="10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269;p36">
                <a:extLst>
                  <a:ext uri="{FF2B5EF4-FFF2-40B4-BE49-F238E27FC236}">
                    <a16:creationId xmlns:a16="http://schemas.microsoft.com/office/drawing/2014/main" id="{E959BF64-BD56-EFA2-D4B2-B04E2504CE12}"/>
                  </a:ext>
                </a:extLst>
              </p:cNvPr>
              <p:cNvSpPr/>
              <p:nvPr/>
            </p:nvSpPr>
            <p:spPr>
              <a:xfrm>
                <a:off x="5170764" y="420000"/>
                <a:ext cx="31280" cy="5179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62" extrusionOk="0">
                    <a:moveTo>
                      <a:pt x="558" y="1"/>
                    </a:moveTo>
                    <a:cubicBezTo>
                      <a:pt x="553" y="1"/>
                      <a:pt x="549" y="3"/>
                      <a:pt x="544" y="7"/>
                    </a:cubicBezTo>
                    <a:cubicBezTo>
                      <a:pt x="339" y="302"/>
                      <a:pt x="161" y="614"/>
                      <a:pt x="9" y="935"/>
                    </a:cubicBezTo>
                    <a:cubicBezTo>
                      <a:pt x="0" y="944"/>
                      <a:pt x="9" y="953"/>
                      <a:pt x="18" y="953"/>
                    </a:cubicBezTo>
                    <a:cubicBezTo>
                      <a:pt x="18" y="953"/>
                      <a:pt x="27" y="962"/>
                      <a:pt x="27" y="962"/>
                    </a:cubicBezTo>
                    <a:cubicBezTo>
                      <a:pt x="36" y="962"/>
                      <a:pt x="36" y="953"/>
                      <a:pt x="45" y="944"/>
                    </a:cubicBezTo>
                    <a:cubicBezTo>
                      <a:pt x="188" y="632"/>
                      <a:pt x="375" y="320"/>
                      <a:pt x="571" y="34"/>
                    </a:cubicBezTo>
                    <a:cubicBezTo>
                      <a:pt x="580" y="25"/>
                      <a:pt x="580" y="16"/>
                      <a:pt x="571" y="7"/>
                    </a:cubicBezTo>
                    <a:cubicBezTo>
                      <a:pt x="567" y="3"/>
                      <a:pt x="562" y="1"/>
                      <a:pt x="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8270;p36">
                <a:extLst>
                  <a:ext uri="{FF2B5EF4-FFF2-40B4-BE49-F238E27FC236}">
                    <a16:creationId xmlns:a16="http://schemas.microsoft.com/office/drawing/2014/main" id="{21AE25D0-A76B-BC75-3D42-ADAA8441F48B}"/>
                  </a:ext>
                </a:extLst>
              </p:cNvPr>
              <p:cNvSpPr/>
              <p:nvPr/>
            </p:nvSpPr>
            <p:spPr>
              <a:xfrm>
                <a:off x="5108798" y="326431"/>
                <a:ext cx="45170" cy="34456"/>
              </a:xfrm>
              <a:custGeom>
                <a:avLst/>
                <a:gdLst/>
                <a:ahLst/>
                <a:cxnLst/>
                <a:rect l="l" t="t" r="r" b="b"/>
                <a:pathLst>
                  <a:path w="839" h="640" extrusionOk="0">
                    <a:moveTo>
                      <a:pt x="117" y="1"/>
                    </a:moveTo>
                    <a:cubicBezTo>
                      <a:pt x="82" y="1"/>
                      <a:pt x="49" y="3"/>
                      <a:pt x="18" y="6"/>
                    </a:cubicBezTo>
                    <a:cubicBezTo>
                      <a:pt x="9" y="6"/>
                      <a:pt x="0" y="15"/>
                      <a:pt x="0" y="24"/>
                    </a:cubicBezTo>
                    <a:cubicBezTo>
                      <a:pt x="0" y="33"/>
                      <a:pt x="9" y="42"/>
                      <a:pt x="18" y="42"/>
                    </a:cubicBezTo>
                    <a:cubicBezTo>
                      <a:pt x="42" y="40"/>
                      <a:pt x="67" y="40"/>
                      <a:pt x="93" y="40"/>
                    </a:cubicBezTo>
                    <a:cubicBezTo>
                      <a:pt x="260" y="40"/>
                      <a:pt x="461" y="70"/>
                      <a:pt x="616" y="193"/>
                    </a:cubicBezTo>
                    <a:cubicBezTo>
                      <a:pt x="732" y="300"/>
                      <a:pt x="803" y="461"/>
                      <a:pt x="794" y="621"/>
                    </a:cubicBezTo>
                    <a:cubicBezTo>
                      <a:pt x="794" y="630"/>
                      <a:pt x="803" y="639"/>
                      <a:pt x="812" y="639"/>
                    </a:cubicBezTo>
                    <a:cubicBezTo>
                      <a:pt x="821" y="639"/>
                      <a:pt x="830" y="630"/>
                      <a:pt x="830" y="621"/>
                    </a:cubicBezTo>
                    <a:cubicBezTo>
                      <a:pt x="839" y="452"/>
                      <a:pt x="768" y="282"/>
                      <a:pt x="634" y="166"/>
                    </a:cubicBezTo>
                    <a:cubicBezTo>
                      <a:pt x="486" y="41"/>
                      <a:pt x="284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8271;p36">
                <a:extLst>
                  <a:ext uri="{FF2B5EF4-FFF2-40B4-BE49-F238E27FC236}">
                    <a16:creationId xmlns:a16="http://schemas.microsoft.com/office/drawing/2014/main" id="{756D6ECC-8ECF-6EA1-E5C9-A19C9FD06807}"/>
                  </a:ext>
                </a:extLst>
              </p:cNvPr>
              <p:cNvSpPr/>
              <p:nvPr/>
            </p:nvSpPr>
            <p:spPr>
              <a:xfrm>
                <a:off x="5122742" y="320617"/>
                <a:ext cx="7699" cy="759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1" extrusionOk="0">
                    <a:moveTo>
                      <a:pt x="124" y="0"/>
                    </a:moveTo>
                    <a:cubicBezTo>
                      <a:pt x="118" y="0"/>
                      <a:pt x="112" y="2"/>
                      <a:pt x="107" y="7"/>
                    </a:cubicBezTo>
                    <a:lnTo>
                      <a:pt x="9" y="114"/>
                    </a:lnTo>
                    <a:cubicBezTo>
                      <a:pt x="0" y="114"/>
                      <a:pt x="0" y="132"/>
                      <a:pt x="9" y="141"/>
                    </a:cubicBezTo>
                    <a:lnTo>
                      <a:pt x="36" y="141"/>
                    </a:lnTo>
                    <a:lnTo>
                      <a:pt x="143" y="34"/>
                    </a:lnTo>
                    <a:cubicBezTo>
                      <a:pt x="143" y="25"/>
                      <a:pt x="143" y="16"/>
                      <a:pt x="134" y="7"/>
                    </a:cubicBezTo>
                    <a:cubicBezTo>
                      <a:pt x="134" y="2"/>
                      <a:pt x="12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272;p36">
                <a:extLst>
                  <a:ext uri="{FF2B5EF4-FFF2-40B4-BE49-F238E27FC236}">
                    <a16:creationId xmlns:a16="http://schemas.microsoft.com/office/drawing/2014/main" id="{85BF6DA4-2B40-0AF7-1379-D23E3AFDBA20}"/>
                  </a:ext>
                </a:extLst>
              </p:cNvPr>
              <p:cNvSpPr/>
              <p:nvPr/>
            </p:nvSpPr>
            <p:spPr>
              <a:xfrm>
                <a:off x="5131840" y="320294"/>
                <a:ext cx="7753" cy="10337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92" extrusionOk="0">
                    <a:moveTo>
                      <a:pt x="125" y="0"/>
                    </a:moveTo>
                    <a:cubicBezTo>
                      <a:pt x="117" y="0"/>
                      <a:pt x="108" y="6"/>
                      <a:pt x="108" y="13"/>
                    </a:cubicBezTo>
                    <a:lnTo>
                      <a:pt x="1" y="164"/>
                    </a:lnTo>
                    <a:cubicBezTo>
                      <a:pt x="1" y="173"/>
                      <a:pt x="1" y="182"/>
                      <a:pt x="10" y="191"/>
                    </a:cubicBezTo>
                    <a:lnTo>
                      <a:pt x="18" y="191"/>
                    </a:lnTo>
                    <a:cubicBezTo>
                      <a:pt x="27" y="191"/>
                      <a:pt x="27" y="191"/>
                      <a:pt x="36" y="182"/>
                    </a:cubicBezTo>
                    <a:lnTo>
                      <a:pt x="134" y="31"/>
                    </a:lnTo>
                    <a:cubicBezTo>
                      <a:pt x="143" y="22"/>
                      <a:pt x="134" y="13"/>
                      <a:pt x="134" y="4"/>
                    </a:cubicBezTo>
                    <a:cubicBezTo>
                      <a:pt x="132" y="1"/>
                      <a:pt x="128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273;p36">
                <a:extLst>
                  <a:ext uri="{FF2B5EF4-FFF2-40B4-BE49-F238E27FC236}">
                    <a16:creationId xmlns:a16="http://schemas.microsoft.com/office/drawing/2014/main" id="{66619CD0-8341-BAE1-111C-2D4B8B783EF8}"/>
                  </a:ext>
                </a:extLst>
              </p:cNvPr>
              <p:cNvSpPr/>
              <p:nvPr/>
            </p:nvSpPr>
            <p:spPr>
              <a:xfrm>
                <a:off x="5141908" y="319325"/>
                <a:ext cx="11144" cy="15128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1" extrusionOk="0">
                    <a:moveTo>
                      <a:pt x="189" y="0"/>
                    </a:moveTo>
                    <a:cubicBezTo>
                      <a:pt x="183" y="0"/>
                      <a:pt x="177" y="7"/>
                      <a:pt x="170" y="13"/>
                    </a:cubicBezTo>
                    <a:lnTo>
                      <a:pt x="10" y="254"/>
                    </a:lnTo>
                    <a:cubicBezTo>
                      <a:pt x="1" y="263"/>
                      <a:pt x="10" y="272"/>
                      <a:pt x="19" y="281"/>
                    </a:cubicBezTo>
                    <a:lnTo>
                      <a:pt x="28" y="281"/>
                    </a:lnTo>
                    <a:cubicBezTo>
                      <a:pt x="28" y="281"/>
                      <a:pt x="37" y="281"/>
                      <a:pt x="37" y="272"/>
                    </a:cubicBezTo>
                    <a:lnTo>
                      <a:pt x="197" y="31"/>
                    </a:lnTo>
                    <a:cubicBezTo>
                      <a:pt x="206" y="22"/>
                      <a:pt x="206" y="13"/>
                      <a:pt x="197" y="4"/>
                    </a:cubicBezTo>
                    <a:cubicBezTo>
                      <a:pt x="195" y="1"/>
                      <a:pt x="192" y="0"/>
                      <a:pt x="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274;p36">
                <a:extLst>
                  <a:ext uri="{FF2B5EF4-FFF2-40B4-BE49-F238E27FC236}">
                    <a16:creationId xmlns:a16="http://schemas.microsoft.com/office/drawing/2014/main" id="{4174EB85-31AC-69AB-026F-9925D20A279B}"/>
                  </a:ext>
                </a:extLst>
              </p:cNvPr>
              <p:cNvSpPr/>
              <p:nvPr/>
            </p:nvSpPr>
            <p:spPr>
              <a:xfrm>
                <a:off x="5147722" y="325732"/>
                <a:ext cx="15882" cy="183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40" extrusionOk="0">
                    <a:moveTo>
                      <a:pt x="268" y="1"/>
                    </a:moveTo>
                    <a:cubicBezTo>
                      <a:pt x="161" y="90"/>
                      <a:pt x="71" y="197"/>
                      <a:pt x="9" y="313"/>
                    </a:cubicBezTo>
                    <a:cubicBezTo>
                      <a:pt x="0" y="322"/>
                      <a:pt x="9" y="331"/>
                      <a:pt x="18" y="340"/>
                    </a:cubicBezTo>
                    <a:lnTo>
                      <a:pt x="27" y="340"/>
                    </a:lnTo>
                    <a:cubicBezTo>
                      <a:pt x="27" y="340"/>
                      <a:pt x="36" y="340"/>
                      <a:pt x="36" y="331"/>
                    </a:cubicBezTo>
                    <a:cubicBezTo>
                      <a:pt x="107" y="215"/>
                      <a:pt x="187" y="117"/>
                      <a:pt x="285" y="37"/>
                    </a:cubicBezTo>
                    <a:cubicBezTo>
                      <a:pt x="294" y="28"/>
                      <a:pt x="294" y="19"/>
                      <a:pt x="294" y="10"/>
                    </a:cubicBezTo>
                    <a:cubicBezTo>
                      <a:pt x="285" y="1"/>
                      <a:pt x="277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275;p36">
                <a:extLst>
                  <a:ext uri="{FF2B5EF4-FFF2-40B4-BE49-F238E27FC236}">
                    <a16:creationId xmlns:a16="http://schemas.microsoft.com/office/drawing/2014/main" id="{B4B56785-06D3-B349-4708-F73AE44B9285}"/>
                  </a:ext>
                </a:extLst>
              </p:cNvPr>
              <p:cNvSpPr/>
              <p:nvPr/>
            </p:nvSpPr>
            <p:spPr>
              <a:xfrm>
                <a:off x="5152029" y="325732"/>
                <a:ext cx="22127" cy="2794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519" extrusionOk="0">
                    <a:moveTo>
                      <a:pt x="402" y="1"/>
                    </a:moveTo>
                    <a:cubicBezTo>
                      <a:pt x="393" y="1"/>
                      <a:pt x="384" y="1"/>
                      <a:pt x="375" y="10"/>
                    </a:cubicBezTo>
                    <a:lnTo>
                      <a:pt x="0" y="492"/>
                    </a:lnTo>
                    <a:cubicBezTo>
                      <a:pt x="0" y="501"/>
                      <a:pt x="0" y="509"/>
                      <a:pt x="9" y="518"/>
                    </a:cubicBezTo>
                    <a:lnTo>
                      <a:pt x="18" y="518"/>
                    </a:lnTo>
                    <a:cubicBezTo>
                      <a:pt x="27" y="518"/>
                      <a:pt x="27" y="518"/>
                      <a:pt x="36" y="509"/>
                    </a:cubicBezTo>
                    <a:lnTo>
                      <a:pt x="402" y="28"/>
                    </a:lnTo>
                    <a:cubicBezTo>
                      <a:pt x="411" y="19"/>
                      <a:pt x="411" y="10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276;p36">
                <a:extLst>
                  <a:ext uri="{FF2B5EF4-FFF2-40B4-BE49-F238E27FC236}">
                    <a16:creationId xmlns:a16="http://schemas.microsoft.com/office/drawing/2014/main" id="{41836C8F-DCD5-331C-94D1-8D9485638098}"/>
                  </a:ext>
                </a:extLst>
              </p:cNvPr>
              <p:cNvSpPr/>
              <p:nvPr/>
            </p:nvSpPr>
            <p:spPr>
              <a:xfrm>
                <a:off x="5159243" y="331331"/>
                <a:ext cx="197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77" extrusionOk="0">
                    <a:moveTo>
                      <a:pt x="348" y="0"/>
                    </a:moveTo>
                    <a:cubicBezTo>
                      <a:pt x="342" y="0"/>
                      <a:pt x="336" y="4"/>
                      <a:pt x="330" y="4"/>
                    </a:cubicBezTo>
                    <a:cubicBezTo>
                      <a:pt x="232" y="156"/>
                      <a:pt x="125" y="307"/>
                      <a:pt x="9" y="450"/>
                    </a:cubicBezTo>
                    <a:cubicBezTo>
                      <a:pt x="0" y="450"/>
                      <a:pt x="0" y="468"/>
                      <a:pt x="9" y="468"/>
                    </a:cubicBezTo>
                    <a:cubicBezTo>
                      <a:pt x="18" y="477"/>
                      <a:pt x="18" y="477"/>
                      <a:pt x="27" y="477"/>
                    </a:cubicBezTo>
                    <a:cubicBezTo>
                      <a:pt x="27" y="477"/>
                      <a:pt x="36" y="477"/>
                      <a:pt x="36" y="468"/>
                    </a:cubicBezTo>
                    <a:cubicBezTo>
                      <a:pt x="152" y="325"/>
                      <a:pt x="259" y="182"/>
                      <a:pt x="366" y="31"/>
                    </a:cubicBezTo>
                    <a:cubicBezTo>
                      <a:pt x="366" y="22"/>
                      <a:pt x="366" y="13"/>
                      <a:pt x="357" y="4"/>
                    </a:cubicBezTo>
                    <a:cubicBezTo>
                      <a:pt x="354" y="1"/>
                      <a:pt x="351" y="0"/>
                      <a:pt x="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277;p36">
                <a:extLst>
                  <a:ext uri="{FF2B5EF4-FFF2-40B4-BE49-F238E27FC236}">
                    <a16:creationId xmlns:a16="http://schemas.microsoft.com/office/drawing/2014/main" id="{4510346D-3D81-48F5-017A-D7C963862387}"/>
                  </a:ext>
                </a:extLst>
              </p:cNvPr>
              <p:cNvSpPr/>
              <p:nvPr/>
            </p:nvSpPr>
            <p:spPr>
              <a:xfrm>
                <a:off x="5173133" y="338545"/>
                <a:ext cx="10175" cy="127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36" extrusionOk="0">
                    <a:moveTo>
                      <a:pt x="170" y="0"/>
                    </a:moveTo>
                    <a:cubicBezTo>
                      <a:pt x="161" y="0"/>
                      <a:pt x="152" y="6"/>
                      <a:pt x="152" y="13"/>
                    </a:cubicBezTo>
                    <a:cubicBezTo>
                      <a:pt x="117" y="84"/>
                      <a:pt x="63" y="147"/>
                      <a:pt x="10" y="200"/>
                    </a:cubicBezTo>
                    <a:cubicBezTo>
                      <a:pt x="1" y="209"/>
                      <a:pt x="1" y="227"/>
                      <a:pt x="10" y="227"/>
                    </a:cubicBezTo>
                    <a:cubicBezTo>
                      <a:pt x="10" y="236"/>
                      <a:pt x="19" y="236"/>
                      <a:pt x="19" y="236"/>
                    </a:cubicBezTo>
                    <a:cubicBezTo>
                      <a:pt x="28" y="236"/>
                      <a:pt x="28" y="236"/>
                      <a:pt x="37" y="227"/>
                    </a:cubicBezTo>
                    <a:cubicBezTo>
                      <a:pt x="90" y="173"/>
                      <a:pt x="144" y="102"/>
                      <a:pt x="188" y="31"/>
                    </a:cubicBezTo>
                    <a:cubicBezTo>
                      <a:pt x="188" y="22"/>
                      <a:pt x="188" y="13"/>
                      <a:pt x="179" y="4"/>
                    </a:cubicBezTo>
                    <a:cubicBezTo>
                      <a:pt x="177" y="1"/>
                      <a:pt x="173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278;p36">
                <a:extLst>
                  <a:ext uri="{FF2B5EF4-FFF2-40B4-BE49-F238E27FC236}">
                    <a16:creationId xmlns:a16="http://schemas.microsoft.com/office/drawing/2014/main" id="{DEC1D5AF-E65C-F02B-E2E2-0E1969B0C65C}"/>
                  </a:ext>
                </a:extLst>
              </p:cNvPr>
              <p:cNvSpPr/>
              <p:nvPr/>
            </p:nvSpPr>
            <p:spPr>
              <a:xfrm>
                <a:off x="5104976" y="399219"/>
                <a:ext cx="673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89" extrusionOk="0">
                    <a:moveTo>
                      <a:pt x="116" y="1"/>
                    </a:moveTo>
                    <a:cubicBezTo>
                      <a:pt x="107" y="1"/>
                      <a:pt x="89" y="1"/>
                      <a:pt x="89" y="10"/>
                    </a:cubicBezTo>
                    <a:cubicBezTo>
                      <a:pt x="62" y="63"/>
                      <a:pt x="36" y="117"/>
                      <a:pt x="9" y="161"/>
                    </a:cubicBezTo>
                    <a:cubicBezTo>
                      <a:pt x="0" y="170"/>
                      <a:pt x="9" y="188"/>
                      <a:pt x="18" y="188"/>
                    </a:cubicBezTo>
                    <a:lnTo>
                      <a:pt x="27" y="188"/>
                    </a:lnTo>
                    <a:cubicBezTo>
                      <a:pt x="27" y="188"/>
                      <a:pt x="36" y="188"/>
                      <a:pt x="36" y="179"/>
                    </a:cubicBezTo>
                    <a:cubicBezTo>
                      <a:pt x="71" y="135"/>
                      <a:pt x="98" y="81"/>
                      <a:pt x="125" y="28"/>
                    </a:cubicBezTo>
                    <a:cubicBezTo>
                      <a:pt x="125" y="19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279;p36">
                <a:extLst>
                  <a:ext uri="{FF2B5EF4-FFF2-40B4-BE49-F238E27FC236}">
                    <a16:creationId xmlns:a16="http://schemas.microsoft.com/office/drawing/2014/main" id="{D6FED54A-8774-E315-13D9-780A52A431DB}"/>
                  </a:ext>
                </a:extLst>
              </p:cNvPr>
              <p:cNvSpPr/>
              <p:nvPr/>
            </p:nvSpPr>
            <p:spPr>
              <a:xfrm>
                <a:off x="5114074" y="397119"/>
                <a:ext cx="7753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28" extrusionOk="0">
                    <a:moveTo>
                      <a:pt x="127" y="1"/>
                    </a:moveTo>
                    <a:cubicBezTo>
                      <a:pt x="120" y="1"/>
                      <a:pt x="114" y="7"/>
                      <a:pt x="108" y="13"/>
                    </a:cubicBezTo>
                    <a:lnTo>
                      <a:pt x="9" y="200"/>
                    </a:lnTo>
                    <a:cubicBezTo>
                      <a:pt x="1" y="209"/>
                      <a:pt x="9" y="227"/>
                      <a:pt x="18" y="227"/>
                    </a:cubicBezTo>
                    <a:lnTo>
                      <a:pt x="27" y="227"/>
                    </a:lnTo>
                    <a:cubicBezTo>
                      <a:pt x="36" y="227"/>
                      <a:pt x="36" y="227"/>
                      <a:pt x="45" y="218"/>
                    </a:cubicBezTo>
                    <a:lnTo>
                      <a:pt x="143" y="31"/>
                    </a:lnTo>
                    <a:cubicBezTo>
                      <a:pt x="143" y="22"/>
                      <a:pt x="143" y="4"/>
                      <a:pt x="134" y="4"/>
                    </a:cubicBezTo>
                    <a:cubicBezTo>
                      <a:pt x="132" y="2"/>
                      <a:pt x="129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280;p36">
                <a:extLst>
                  <a:ext uri="{FF2B5EF4-FFF2-40B4-BE49-F238E27FC236}">
                    <a16:creationId xmlns:a16="http://schemas.microsoft.com/office/drawing/2014/main" id="{5E472340-9B52-FDA7-5112-245BE0E7DA3E}"/>
                  </a:ext>
                </a:extLst>
              </p:cNvPr>
              <p:cNvSpPr/>
              <p:nvPr/>
            </p:nvSpPr>
            <p:spPr>
              <a:xfrm>
                <a:off x="5125595" y="394427"/>
                <a:ext cx="726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42" extrusionOk="0">
                    <a:moveTo>
                      <a:pt x="117" y="1"/>
                    </a:moveTo>
                    <a:cubicBezTo>
                      <a:pt x="108" y="1"/>
                      <a:pt x="99" y="10"/>
                      <a:pt x="99" y="19"/>
                    </a:cubicBezTo>
                    <a:cubicBezTo>
                      <a:pt x="81" y="90"/>
                      <a:pt x="54" y="152"/>
                      <a:pt x="10" y="215"/>
                    </a:cubicBezTo>
                    <a:cubicBezTo>
                      <a:pt x="1" y="224"/>
                      <a:pt x="1" y="233"/>
                      <a:pt x="10" y="242"/>
                    </a:cubicBezTo>
                    <a:lnTo>
                      <a:pt x="27" y="242"/>
                    </a:lnTo>
                    <a:cubicBezTo>
                      <a:pt x="27" y="242"/>
                      <a:pt x="36" y="242"/>
                      <a:pt x="36" y="233"/>
                    </a:cubicBezTo>
                    <a:cubicBezTo>
                      <a:pt x="81" y="170"/>
                      <a:pt x="117" y="99"/>
                      <a:pt x="134" y="27"/>
                    </a:cubicBezTo>
                    <a:cubicBezTo>
                      <a:pt x="134" y="19"/>
                      <a:pt x="126" y="10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281;p36">
                <a:extLst>
                  <a:ext uri="{FF2B5EF4-FFF2-40B4-BE49-F238E27FC236}">
                    <a16:creationId xmlns:a16="http://schemas.microsoft.com/office/drawing/2014/main" id="{0145EEF5-E034-2EF0-E290-7695AD50C04A}"/>
                  </a:ext>
                </a:extLst>
              </p:cNvPr>
              <p:cNvSpPr/>
              <p:nvPr/>
            </p:nvSpPr>
            <p:spPr>
              <a:xfrm>
                <a:off x="5138570" y="390874"/>
                <a:ext cx="4845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90" h="210" extrusionOk="0">
                    <a:moveTo>
                      <a:pt x="65" y="1"/>
                    </a:moveTo>
                    <a:cubicBezTo>
                      <a:pt x="59" y="1"/>
                      <a:pt x="54" y="9"/>
                      <a:pt x="54" y="22"/>
                    </a:cubicBezTo>
                    <a:cubicBezTo>
                      <a:pt x="54" y="76"/>
                      <a:pt x="36" y="129"/>
                      <a:pt x="1" y="174"/>
                    </a:cubicBezTo>
                    <a:cubicBezTo>
                      <a:pt x="1" y="183"/>
                      <a:pt x="1" y="201"/>
                      <a:pt x="9" y="201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1"/>
                      <a:pt x="36" y="201"/>
                    </a:cubicBezTo>
                    <a:cubicBezTo>
                      <a:pt x="72" y="147"/>
                      <a:pt x="90" y="85"/>
                      <a:pt x="90" y="22"/>
                    </a:cubicBezTo>
                    <a:cubicBezTo>
                      <a:pt x="90" y="13"/>
                      <a:pt x="90" y="4"/>
                      <a:pt x="72" y="4"/>
                    </a:cubicBezTo>
                    <a:cubicBezTo>
                      <a:pt x="70" y="2"/>
                      <a:pt x="67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282;p36">
                <a:extLst>
                  <a:ext uri="{FF2B5EF4-FFF2-40B4-BE49-F238E27FC236}">
                    <a16:creationId xmlns:a16="http://schemas.microsoft.com/office/drawing/2014/main" id="{8C137265-AAE3-6FB0-EC05-297D7EDCA8AC}"/>
                  </a:ext>
                </a:extLst>
              </p:cNvPr>
              <p:cNvSpPr/>
              <p:nvPr/>
            </p:nvSpPr>
            <p:spPr>
              <a:xfrm>
                <a:off x="5008878" y="410309"/>
                <a:ext cx="6784" cy="1588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95" extrusionOk="0">
                    <a:moveTo>
                      <a:pt x="108" y="0"/>
                    </a:moveTo>
                    <a:cubicBezTo>
                      <a:pt x="99" y="0"/>
                      <a:pt x="90" y="0"/>
                      <a:pt x="81" y="9"/>
                    </a:cubicBezTo>
                    <a:cubicBezTo>
                      <a:pt x="45" y="98"/>
                      <a:pt x="19" y="187"/>
                      <a:pt x="10" y="277"/>
                    </a:cubicBezTo>
                    <a:cubicBezTo>
                      <a:pt x="1" y="286"/>
                      <a:pt x="10" y="294"/>
                      <a:pt x="19" y="294"/>
                    </a:cubicBezTo>
                    <a:lnTo>
                      <a:pt x="28" y="294"/>
                    </a:lnTo>
                    <a:cubicBezTo>
                      <a:pt x="37" y="294"/>
                      <a:pt x="45" y="286"/>
                      <a:pt x="45" y="277"/>
                    </a:cubicBezTo>
                    <a:cubicBezTo>
                      <a:pt x="54" y="187"/>
                      <a:pt x="81" y="107"/>
                      <a:pt x="117" y="27"/>
                    </a:cubicBezTo>
                    <a:cubicBezTo>
                      <a:pt x="126" y="18"/>
                      <a:pt x="117" y="9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283;p36">
                <a:extLst>
                  <a:ext uri="{FF2B5EF4-FFF2-40B4-BE49-F238E27FC236}">
                    <a16:creationId xmlns:a16="http://schemas.microsoft.com/office/drawing/2014/main" id="{B0703F4B-DC9E-F316-F990-E3C616190DB3}"/>
                  </a:ext>
                </a:extLst>
              </p:cNvPr>
              <p:cNvSpPr/>
              <p:nvPr/>
            </p:nvSpPr>
            <p:spPr>
              <a:xfrm>
                <a:off x="5017545" y="404064"/>
                <a:ext cx="7753" cy="1782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331" extrusionOk="0">
                    <a:moveTo>
                      <a:pt x="125" y="0"/>
                    </a:moveTo>
                    <a:cubicBezTo>
                      <a:pt x="116" y="0"/>
                      <a:pt x="107" y="9"/>
                      <a:pt x="99" y="18"/>
                    </a:cubicBezTo>
                    <a:lnTo>
                      <a:pt x="0" y="303"/>
                    </a:lnTo>
                    <a:cubicBezTo>
                      <a:pt x="0" y="312"/>
                      <a:pt x="0" y="330"/>
                      <a:pt x="9" y="330"/>
                    </a:cubicBezTo>
                    <a:lnTo>
                      <a:pt x="18" y="330"/>
                    </a:lnTo>
                    <a:cubicBezTo>
                      <a:pt x="27" y="330"/>
                      <a:pt x="36" y="330"/>
                      <a:pt x="36" y="321"/>
                    </a:cubicBezTo>
                    <a:lnTo>
                      <a:pt x="134" y="27"/>
                    </a:lnTo>
                    <a:cubicBezTo>
                      <a:pt x="143" y="18"/>
                      <a:pt x="134" y="9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284;p36">
                <a:extLst>
                  <a:ext uri="{FF2B5EF4-FFF2-40B4-BE49-F238E27FC236}">
                    <a16:creationId xmlns:a16="http://schemas.microsoft.com/office/drawing/2014/main" id="{63DAB8ED-75C8-5C50-2B5F-BF0587A0C1CA}"/>
                  </a:ext>
                </a:extLst>
              </p:cNvPr>
              <p:cNvSpPr/>
              <p:nvPr/>
            </p:nvSpPr>
            <p:spPr>
              <a:xfrm>
                <a:off x="5028097" y="398573"/>
                <a:ext cx="7268" cy="1561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0" extrusionOk="0">
                    <a:moveTo>
                      <a:pt x="109" y="0"/>
                    </a:moveTo>
                    <a:cubicBezTo>
                      <a:pt x="103" y="0"/>
                      <a:pt x="99" y="7"/>
                      <a:pt x="99" y="13"/>
                    </a:cubicBezTo>
                    <a:lnTo>
                      <a:pt x="10" y="263"/>
                    </a:lnTo>
                    <a:cubicBezTo>
                      <a:pt x="1" y="272"/>
                      <a:pt x="10" y="281"/>
                      <a:pt x="19" y="281"/>
                    </a:cubicBezTo>
                    <a:cubicBezTo>
                      <a:pt x="19" y="289"/>
                      <a:pt x="27" y="289"/>
                      <a:pt x="27" y="289"/>
                    </a:cubicBezTo>
                    <a:cubicBezTo>
                      <a:pt x="36" y="289"/>
                      <a:pt x="36" y="281"/>
                      <a:pt x="45" y="272"/>
                    </a:cubicBezTo>
                    <a:lnTo>
                      <a:pt x="134" y="22"/>
                    </a:lnTo>
                    <a:cubicBezTo>
                      <a:pt x="134" y="13"/>
                      <a:pt x="134" y="4"/>
                      <a:pt x="117" y="4"/>
                    </a:cubicBezTo>
                    <a:cubicBezTo>
                      <a:pt x="114" y="1"/>
                      <a:pt x="111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8285;p36">
                <a:extLst>
                  <a:ext uri="{FF2B5EF4-FFF2-40B4-BE49-F238E27FC236}">
                    <a16:creationId xmlns:a16="http://schemas.microsoft.com/office/drawing/2014/main" id="{7B1423E1-0608-14DE-C54B-D9369AFA50C2}"/>
                  </a:ext>
                </a:extLst>
              </p:cNvPr>
              <p:cNvSpPr/>
              <p:nvPr/>
            </p:nvSpPr>
            <p:spPr>
              <a:xfrm>
                <a:off x="5039134" y="391090"/>
                <a:ext cx="6784" cy="15398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86" extrusionOk="0">
                    <a:moveTo>
                      <a:pt x="117" y="0"/>
                    </a:moveTo>
                    <a:cubicBezTo>
                      <a:pt x="108" y="0"/>
                      <a:pt x="90" y="9"/>
                      <a:pt x="90" y="18"/>
                    </a:cubicBezTo>
                    <a:lnTo>
                      <a:pt x="1" y="259"/>
                    </a:lnTo>
                    <a:cubicBezTo>
                      <a:pt x="1" y="277"/>
                      <a:pt x="1" y="286"/>
                      <a:pt x="19" y="286"/>
                    </a:cubicBezTo>
                    <a:cubicBezTo>
                      <a:pt x="28" y="286"/>
                      <a:pt x="37" y="286"/>
                      <a:pt x="37" y="277"/>
                    </a:cubicBezTo>
                    <a:lnTo>
                      <a:pt x="126" y="27"/>
                    </a:lnTo>
                    <a:cubicBezTo>
                      <a:pt x="126" y="18"/>
                      <a:pt x="126" y="9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8286;p36">
                <a:extLst>
                  <a:ext uri="{FF2B5EF4-FFF2-40B4-BE49-F238E27FC236}">
                    <a16:creationId xmlns:a16="http://schemas.microsoft.com/office/drawing/2014/main" id="{DE469FB2-5138-F3CB-3F36-6E5FA3E44E52}"/>
                  </a:ext>
                </a:extLst>
              </p:cNvPr>
              <p:cNvSpPr/>
              <p:nvPr/>
            </p:nvSpPr>
            <p:spPr>
              <a:xfrm>
                <a:off x="5050655" y="386298"/>
                <a:ext cx="5868" cy="10121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88" extrusionOk="0">
                    <a:moveTo>
                      <a:pt x="90" y="0"/>
                    </a:moveTo>
                    <a:cubicBezTo>
                      <a:pt x="81" y="0"/>
                      <a:pt x="72" y="0"/>
                      <a:pt x="72" y="9"/>
                    </a:cubicBezTo>
                    <a:lnTo>
                      <a:pt x="1" y="161"/>
                    </a:lnTo>
                    <a:cubicBezTo>
                      <a:pt x="1" y="170"/>
                      <a:pt x="1" y="178"/>
                      <a:pt x="10" y="178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28" y="187"/>
                      <a:pt x="37" y="178"/>
                      <a:pt x="37" y="170"/>
                    </a:cubicBezTo>
                    <a:lnTo>
                      <a:pt x="99" y="27"/>
                    </a:lnTo>
                    <a:cubicBezTo>
                      <a:pt x="108" y="18"/>
                      <a:pt x="99" y="9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8287;p36">
                <a:extLst>
                  <a:ext uri="{FF2B5EF4-FFF2-40B4-BE49-F238E27FC236}">
                    <a16:creationId xmlns:a16="http://schemas.microsoft.com/office/drawing/2014/main" id="{E559B166-0661-82EF-A914-8981062E7FAC}"/>
                  </a:ext>
                </a:extLst>
              </p:cNvPr>
              <p:cNvSpPr/>
              <p:nvPr/>
            </p:nvSpPr>
            <p:spPr>
              <a:xfrm>
                <a:off x="4472450" y="879013"/>
                <a:ext cx="252175" cy="10396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1931" extrusionOk="0">
                    <a:moveTo>
                      <a:pt x="80" y="1"/>
                    </a:moveTo>
                    <a:cubicBezTo>
                      <a:pt x="71" y="46"/>
                      <a:pt x="62" y="99"/>
                      <a:pt x="54" y="144"/>
                    </a:cubicBezTo>
                    <a:cubicBezTo>
                      <a:pt x="0" y="456"/>
                      <a:pt x="125" y="813"/>
                      <a:pt x="348" y="1045"/>
                    </a:cubicBezTo>
                    <a:cubicBezTo>
                      <a:pt x="562" y="1286"/>
                      <a:pt x="812" y="1464"/>
                      <a:pt x="1097" y="1607"/>
                    </a:cubicBezTo>
                    <a:cubicBezTo>
                      <a:pt x="1303" y="1714"/>
                      <a:pt x="1543" y="1794"/>
                      <a:pt x="1766" y="1848"/>
                    </a:cubicBezTo>
                    <a:cubicBezTo>
                      <a:pt x="1980" y="1903"/>
                      <a:pt x="2194" y="1930"/>
                      <a:pt x="2408" y="1930"/>
                    </a:cubicBezTo>
                    <a:cubicBezTo>
                      <a:pt x="2810" y="1930"/>
                      <a:pt x="3207" y="1835"/>
                      <a:pt x="3586" y="1660"/>
                    </a:cubicBezTo>
                    <a:cubicBezTo>
                      <a:pt x="3890" y="1518"/>
                      <a:pt x="4255" y="1241"/>
                      <a:pt x="4461" y="973"/>
                    </a:cubicBezTo>
                    <a:cubicBezTo>
                      <a:pt x="4594" y="795"/>
                      <a:pt x="4684" y="572"/>
                      <a:pt x="4684" y="349"/>
                    </a:cubicBezTo>
                    <a:lnTo>
                      <a:pt x="4684" y="349"/>
                    </a:lnTo>
                    <a:cubicBezTo>
                      <a:pt x="4577" y="509"/>
                      <a:pt x="4371" y="652"/>
                      <a:pt x="4211" y="724"/>
                    </a:cubicBezTo>
                    <a:cubicBezTo>
                      <a:pt x="3775" y="925"/>
                      <a:pt x="3291" y="1055"/>
                      <a:pt x="2805" y="1055"/>
                    </a:cubicBezTo>
                    <a:cubicBezTo>
                      <a:pt x="2774" y="1055"/>
                      <a:pt x="2743" y="1055"/>
                      <a:pt x="2712" y="1054"/>
                    </a:cubicBezTo>
                    <a:cubicBezTo>
                      <a:pt x="2204" y="1036"/>
                      <a:pt x="1731" y="982"/>
                      <a:pt x="1240" y="848"/>
                    </a:cubicBezTo>
                    <a:cubicBezTo>
                      <a:pt x="990" y="777"/>
                      <a:pt x="705" y="643"/>
                      <a:pt x="491" y="501"/>
                    </a:cubicBezTo>
                    <a:cubicBezTo>
                      <a:pt x="312" y="376"/>
                      <a:pt x="161" y="206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8288;p36">
                <a:extLst>
                  <a:ext uri="{FF2B5EF4-FFF2-40B4-BE49-F238E27FC236}">
                    <a16:creationId xmlns:a16="http://schemas.microsoft.com/office/drawing/2014/main" id="{0574BFD4-DAA5-96B9-A202-49D69C6F8216}"/>
                  </a:ext>
                </a:extLst>
              </p:cNvPr>
              <p:cNvSpPr/>
              <p:nvPr/>
            </p:nvSpPr>
            <p:spPr>
              <a:xfrm>
                <a:off x="4466205" y="860762"/>
                <a:ext cx="258905" cy="127164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2362" extrusionOk="0">
                    <a:moveTo>
                      <a:pt x="4800" y="688"/>
                    </a:move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lnTo>
                      <a:pt x="4800" y="688"/>
                    </a:lnTo>
                    <a:cubicBezTo>
                      <a:pt x="4800" y="688"/>
                      <a:pt x="4800" y="688"/>
                      <a:pt x="4800" y="688"/>
                    </a:cubicBezTo>
                    <a:close/>
                    <a:moveTo>
                      <a:pt x="196" y="1"/>
                    </a:moveTo>
                    <a:lnTo>
                      <a:pt x="98" y="313"/>
                    </a:lnTo>
                    <a:cubicBezTo>
                      <a:pt x="0" y="599"/>
                      <a:pt x="54" y="911"/>
                      <a:pt x="178" y="1170"/>
                    </a:cubicBezTo>
                    <a:cubicBezTo>
                      <a:pt x="250" y="1303"/>
                      <a:pt x="339" y="1428"/>
                      <a:pt x="437" y="1526"/>
                    </a:cubicBezTo>
                    <a:cubicBezTo>
                      <a:pt x="535" y="1625"/>
                      <a:pt x="642" y="1714"/>
                      <a:pt x="758" y="1794"/>
                    </a:cubicBezTo>
                    <a:cubicBezTo>
                      <a:pt x="981" y="1964"/>
                      <a:pt x="1231" y="2088"/>
                      <a:pt x="1499" y="2178"/>
                    </a:cubicBezTo>
                    <a:cubicBezTo>
                      <a:pt x="1758" y="2267"/>
                      <a:pt x="2025" y="2338"/>
                      <a:pt x="2311" y="2356"/>
                    </a:cubicBezTo>
                    <a:cubicBezTo>
                      <a:pt x="2364" y="2360"/>
                      <a:pt x="2418" y="2361"/>
                      <a:pt x="2471" y="2361"/>
                    </a:cubicBezTo>
                    <a:cubicBezTo>
                      <a:pt x="2970" y="2361"/>
                      <a:pt x="3463" y="2213"/>
                      <a:pt x="3899" y="1964"/>
                    </a:cubicBezTo>
                    <a:cubicBezTo>
                      <a:pt x="4131" y="1821"/>
                      <a:pt x="4336" y="1642"/>
                      <a:pt x="4514" y="1428"/>
                    </a:cubicBezTo>
                    <a:cubicBezTo>
                      <a:pt x="4693" y="1223"/>
                      <a:pt x="4809" y="956"/>
                      <a:pt x="4800" y="688"/>
                    </a:cubicBezTo>
                    <a:lnTo>
                      <a:pt x="4800" y="688"/>
                    </a:lnTo>
                    <a:cubicBezTo>
                      <a:pt x="4782" y="956"/>
                      <a:pt x="4648" y="1205"/>
                      <a:pt x="4470" y="1384"/>
                    </a:cubicBezTo>
                    <a:cubicBezTo>
                      <a:pt x="4282" y="1580"/>
                      <a:pt x="4068" y="1732"/>
                      <a:pt x="3836" y="1857"/>
                    </a:cubicBezTo>
                    <a:cubicBezTo>
                      <a:pt x="3447" y="2066"/>
                      <a:pt x="3007" y="2182"/>
                      <a:pt x="2570" y="2182"/>
                    </a:cubicBezTo>
                    <a:cubicBezTo>
                      <a:pt x="2486" y="2182"/>
                      <a:pt x="2403" y="2177"/>
                      <a:pt x="2320" y="2169"/>
                    </a:cubicBezTo>
                    <a:cubicBezTo>
                      <a:pt x="2070" y="2151"/>
                      <a:pt x="1811" y="2071"/>
                      <a:pt x="1570" y="1990"/>
                    </a:cubicBezTo>
                    <a:cubicBezTo>
                      <a:pt x="1320" y="1901"/>
                      <a:pt x="1097" y="1776"/>
                      <a:pt x="883" y="1625"/>
                    </a:cubicBezTo>
                    <a:cubicBezTo>
                      <a:pt x="785" y="1544"/>
                      <a:pt x="687" y="1464"/>
                      <a:pt x="598" y="1366"/>
                    </a:cubicBezTo>
                    <a:cubicBezTo>
                      <a:pt x="509" y="1277"/>
                      <a:pt x="437" y="1187"/>
                      <a:pt x="384" y="1072"/>
                    </a:cubicBezTo>
                    <a:cubicBezTo>
                      <a:pt x="323" y="949"/>
                      <a:pt x="282" y="815"/>
                      <a:pt x="271" y="678"/>
                    </a:cubicBezTo>
                    <a:lnTo>
                      <a:pt x="271" y="678"/>
                    </a:lnTo>
                    <a:cubicBezTo>
                      <a:pt x="348" y="771"/>
                      <a:pt x="439" y="851"/>
                      <a:pt x="535" y="920"/>
                    </a:cubicBezTo>
                    <a:cubicBezTo>
                      <a:pt x="723" y="1045"/>
                      <a:pt x="928" y="1143"/>
                      <a:pt x="1133" y="1214"/>
                    </a:cubicBezTo>
                    <a:cubicBezTo>
                      <a:pt x="1552" y="1366"/>
                      <a:pt x="1989" y="1419"/>
                      <a:pt x="2418" y="1446"/>
                    </a:cubicBezTo>
                    <a:cubicBezTo>
                      <a:pt x="2550" y="1457"/>
                      <a:pt x="2682" y="1465"/>
                      <a:pt x="2817" y="1465"/>
                    </a:cubicBezTo>
                    <a:cubicBezTo>
                      <a:pt x="2900" y="1465"/>
                      <a:pt x="2984" y="1462"/>
                      <a:pt x="3069" y="1455"/>
                    </a:cubicBezTo>
                    <a:cubicBezTo>
                      <a:pt x="3283" y="1437"/>
                      <a:pt x="3506" y="1402"/>
                      <a:pt x="3711" y="1339"/>
                    </a:cubicBezTo>
                    <a:cubicBezTo>
                      <a:pt x="3916" y="1277"/>
                      <a:pt x="4122" y="1196"/>
                      <a:pt x="4318" y="1098"/>
                    </a:cubicBezTo>
                    <a:cubicBezTo>
                      <a:pt x="4505" y="1000"/>
                      <a:pt x="4684" y="866"/>
                      <a:pt x="4800" y="688"/>
                    </a:cubicBezTo>
                    <a:lnTo>
                      <a:pt x="4800" y="688"/>
                    </a:lnTo>
                    <a:cubicBezTo>
                      <a:pt x="4532" y="1027"/>
                      <a:pt x="4086" y="1143"/>
                      <a:pt x="3684" y="1241"/>
                    </a:cubicBezTo>
                    <a:cubicBezTo>
                      <a:pt x="3479" y="1286"/>
                      <a:pt x="3274" y="1321"/>
                      <a:pt x="3060" y="1321"/>
                    </a:cubicBezTo>
                    <a:cubicBezTo>
                      <a:pt x="3022" y="1323"/>
                      <a:pt x="2984" y="1324"/>
                      <a:pt x="2946" y="1324"/>
                    </a:cubicBezTo>
                    <a:cubicBezTo>
                      <a:pt x="2776" y="1324"/>
                      <a:pt x="2601" y="1309"/>
                      <a:pt x="2427" y="1295"/>
                    </a:cubicBezTo>
                    <a:cubicBezTo>
                      <a:pt x="2016" y="1250"/>
                      <a:pt x="1588" y="1170"/>
                      <a:pt x="1204" y="1027"/>
                    </a:cubicBezTo>
                    <a:cubicBezTo>
                      <a:pt x="830" y="875"/>
                      <a:pt x="428" y="661"/>
                      <a:pt x="303" y="304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8289;p36">
                <a:extLst>
                  <a:ext uri="{FF2B5EF4-FFF2-40B4-BE49-F238E27FC236}">
                    <a16:creationId xmlns:a16="http://schemas.microsoft.com/office/drawing/2014/main" id="{36E3E509-2C37-372E-B0DE-1A1C23D170A5}"/>
                  </a:ext>
                </a:extLst>
              </p:cNvPr>
              <p:cNvSpPr/>
              <p:nvPr/>
            </p:nvSpPr>
            <p:spPr>
              <a:xfrm>
                <a:off x="4476757" y="790505"/>
                <a:ext cx="248352" cy="145361"/>
              </a:xfrm>
              <a:custGeom>
                <a:avLst/>
                <a:gdLst/>
                <a:ahLst/>
                <a:cxnLst/>
                <a:rect l="l" t="t" r="r" b="b"/>
                <a:pathLst>
                  <a:path w="4613" h="2700" extrusionOk="0">
                    <a:moveTo>
                      <a:pt x="1933" y="0"/>
                    </a:moveTo>
                    <a:cubicBezTo>
                      <a:pt x="1588" y="0"/>
                      <a:pt x="1243" y="46"/>
                      <a:pt x="910" y="137"/>
                    </a:cubicBezTo>
                    <a:cubicBezTo>
                      <a:pt x="732" y="191"/>
                      <a:pt x="553" y="253"/>
                      <a:pt x="402" y="369"/>
                    </a:cubicBezTo>
                    <a:cubicBezTo>
                      <a:pt x="206" y="503"/>
                      <a:pt x="63" y="735"/>
                      <a:pt x="72" y="976"/>
                    </a:cubicBezTo>
                    <a:cubicBezTo>
                      <a:pt x="72" y="1119"/>
                      <a:pt x="107" y="1244"/>
                      <a:pt x="72" y="1386"/>
                    </a:cubicBezTo>
                    <a:cubicBezTo>
                      <a:pt x="54" y="1475"/>
                      <a:pt x="27" y="1556"/>
                      <a:pt x="0" y="1645"/>
                    </a:cubicBezTo>
                    <a:cubicBezTo>
                      <a:pt x="81" y="1850"/>
                      <a:pt x="232" y="2020"/>
                      <a:pt x="411" y="2145"/>
                    </a:cubicBezTo>
                    <a:cubicBezTo>
                      <a:pt x="625" y="2287"/>
                      <a:pt x="910" y="2421"/>
                      <a:pt x="1160" y="2492"/>
                    </a:cubicBezTo>
                    <a:cubicBezTo>
                      <a:pt x="1651" y="2626"/>
                      <a:pt x="2124" y="2680"/>
                      <a:pt x="2632" y="2698"/>
                    </a:cubicBezTo>
                    <a:cubicBezTo>
                      <a:pt x="2663" y="2699"/>
                      <a:pt x="2694" y="2699"/>
                      <a:pt x="2725" y="2699"/>
                    </a:cubicBezTo>
                    <a:cubicBezTo>
                      <a:pt x="3211" y="2699"/>
                      <a:pt x="3695" y="2569"/>
                      <a:pt x="4131" y="2368"/>
                    </a:cubicBezTo>
                    <a:cubicBezTo>
                      <a:pt x="4291" y="2296"/>
                      <a:pt x="4497" y="2153"/>
                      <a:pt x="4604" y="1993"/>
                    </a:cubicBezTo>
                    <a:cubicBezTo>
                      <a:pt x="4613" y="1877"/>
                      <a:pt x="4595" y="1770"/>
                      <a:pt x="4550" y="1663"/>
                    </a:cubicBezTo>
                    <a:cubicBezTo>
                      <a:pt x="4523" y="1583"/>
                      <a:pt x="4479" y="1511"/>
                      <a:pt x="4452" y="1431"/>
                    </a:cubicBezTo>
                    <a:cubicBezTo>
                      <a:pt x="4425" y="1342"/>
                      <a:pt x="4416" y="1261"/>
                      <a:pt x="4389" y="1172"/>
                    </a:cubicBezTo>
                    <a:cubicBezTo>
                      <a:pt x="4291" y="780"/>
                      <a:pt x="3926" y="521"/>
                      <a:pt x="3560" y="351"/>
                    </a:cubicBezTo>
                    <a:cubicBezTo>
                      <a:pt x="3052" y="120"/>
                      <a:pt x="2493" y="0"/>
                      <a:pt x="1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8290;p36">
                <a:extLst>
                  <a:ext uri="{FF2B5EF4-FFF2-40B4-BE49-F238E27FC236}">
                    <a16:creationId xmlns:a16="http://schemas.microsoft.com/office/drawing/2014/main" id="{BB68380A-D88E-D3E6-DF76-27710479B3A6}"/>
                  </a:ext>
                </a:extLst>
              </p:cNvPr>
              <p:cNvSpPr/>
              <p:nvPr/>
            </p:nvSpPr>
            <p:spPr>
              <a:xfrm>
                <a:off x="4470996" y="787167"/>
                <a:ext cx="257451" cy="154083"/>
              </a:xfrm>
              <a:custGeom>
                <a:avLst/>
                <a:gdLst/>
                <a:ahLst/>
                <a:cxnLst/>
                <a:rect l="l" t="t" r="r" b="b"/>
                <a:pathLst>
                  <a:path w="4782" h="2862" extrusionOk="0">
                    <a:moveTo>
                      <a:pt x="1966" y="1"/>
                    </a:moveTo>
                    <a:cubicBezTo>
                      <a:pt x="1769" y="1"/>
                      <a:pt x="1570" y="16"/>
                      <a:pt x="1374" y="48"/>
                    </a:cubicBezTo>
                    <a:cubicBezTo>
                      <a:pt x="1178" y="83"/>
                      <a:pt x="982" y="119"/>
                      <a:pt x="785" y="181"/>
                    </a:cubicBezTo>
                    <a:cubicBezTo>
                      <a:pt x="598" y="253"/>
                      <a:pt x="402" y="360"/>
                      <a:pt x="268" y="529"/>
                    </a:cubicBezTo>
                    <a:cubicBezTo>
                      <a:pt x="197" y="610"/>
                      <a:pt x="143" y="708"/>
                      <a:pt x="107" y="815"/>
                    </a:cubicBezTo>
                    <a:cubicBezTo>
                      <a:pt x="72" y="922"/>
                      <a:pt x="72" y="1047"/>
                      <a:pt x="81" y="1145"/>
                    </a:cubicBezTo>
                    <a:cubicBezTo>
                      <a:pt x="89" y="1243"/>
                      <a:pt x="98" y="1332"/>
                      <a:pt x="81" y="1413"/>
                    </a:cubicBezTo>
                    <a:cubicBezTo>
                      <a:pt x="63" y="1493"/>
                      <a:pt x="27" y="1591"/>
                      <a:pt x="9" y="1680"/>
                    </a:cubicBezTo>
                    <a:lnTo>
                      <a:pt x="0" y="1716"/>
                    </a:lnTo>
                    <a:lnTo>
                      <a:pt x="9" y="1743"/>
                    </a:lnTo>
                    <a:cubicBezTo>
                      <a:pt x="89" y="1975"/>
                      <a:pt x="259" y="2153"/>
                      <a:pt x="446" y="2287"/>
                    </a:cubicBezTo>
                    <a:cubicBezTo>
                      <a:pt x="634" y="2412"/>
                      <a:pt x="830" y="2519"/>
                      <a:pt x="1044" y="2590"/>
                    </a:cubicBezTo>
                    <a:cubicBezTo>
                      <a:pt x="1463" y="2742"/>
                      <a:pt x="1892" y="2813"/>
                      <a:pt x="2329" y="2849"/>
                    </a:cubicBezTo>
                    <a:cubicBezTo>
                      <a:pt x="2480" y="2855"/>
                      <a:pt x="2631" y="2861"/>
                      <a:pt x="2786" y="2861"/>
                    </a:cubicBezTo>
                    <a:cubicBezTo>
                      <a:pt x="2850" y="2861"/>
                      <a:pt x="2915" y="2860"/>
                      <a:pt x="2980" y="2858"/>
                    </a:cubicBezTo>
                    <a:cubicBezTo>
                      <a:pt x="3203" y="2840"/>
                      <a:pt x="3417" y="2804"/>
                      <a:pt x="3631" y="2742"/>
                    </a:cubicBezTo>
                    <a:cubicBezTo>
                      <a:pt x="3845" y="2688"/>
                      <a:pt x="4050" y="2608"/>
                      <a:pt x="4247" y="2519"/>
                    </a:cubicBezTo>
                    <a:cubicBezTo>
                      <a:pt x="4452" y="2421"/>
                      <a:pt x="4639" y="2278"/>
                      <a:pt x="4773" y="2091"/>
                    </a:cubicBezTo>
                    <a:lnTo>
                      <a:pt x="4782" y="2073"/>
                    </a:lnTo>
                    <a:lnTo>
                      <a:pt x="4782" y="2055"/>
                    </a:lnTo>
                    <a:cubicBezTo>
                      <a:pt x="4782" y="1966"/>
                      <a:pt x="4773" y="1868"/>
                      <a:pt x="4746" y="1778"/>
                    </a:cubicBezTo>
                    <a:cubicBezTo>
                      <a:pt x="4720" y="1689"/>
                      <a:pt x="4675" y="1609"/>
                      <a:pt x="4639" y="1537"/>
                    </a:cubicBezTo>
                    <a:cubicBezTo>
                      <a:pt x="4604" y="1466"/>
                      <a:pt x="4586" y="1386"/>
                      <a:pt x="4568" y="1306"/>
                    </a:cubicBezTo>
                    <a:cubicBezTo>
                      <a:pt x="4550" y="1216"/>
                      <a:pt x="4514" y="1127"/>
                      <a:pt x="4470" y="1056"/>
                    </a:cubicBezTo>
                    <a:cubicBezTo>
                      <a:pt x="4389" y="895"/>
                      <a:pt x="4265" y="761"/>
                      <a:pt x="4122" y="663"/>
                    </a:cubicBezTo>
                    <a:cubicBezTo>
                      <a:pt x="3979" y="556"/>
                      <a:pt x="3827" y="485"/>
                      <a:pt x="3667" y="413"/>
                    </a:cubicBezTo>
                    <a:lnTo>
                      <a:pt x="3667" y="413"/>
                    </a:lnTo>
                    <a:cubicBezTo>
                      <a:pt x="3818" y="494"/>
                      <a:pt x="3970" y="583"/>
                      <a:pt x="4095" y="699"/>
                    </a:cubicBezTo>
                    <a:cubicBezTo>
                      <a:pt x="4220" y="806"/>
                      <a:pt x="4336" y="940"/>
                      <a:pt x="4407" y="1083"/>
                    </a:cubicBezTo>
                    <a:cubicBezTo>
                      <a:pt x="4434" y="1163"/>
                      <a:pt x="4461" y="1234"/>
                      <a:pt x="4470" y="1323"/>
                    </a:cubicBezTo>
                    <a:cubicBezTo>
                      <a:pt x="4479" y="1404"/>
                      <a:pt x="4496" y="1502"/>
                      <a:pt x="4532" y="1582"/>
                    </a:cubicBezTo>
                    <a:cubicBezTo>
                      <a:pt x="4568" y="1662"/>
                      <a:pt x="4612" y="1734"/>
                      <a:pt x="4630" y="1814"/>
                    </a:cubicBezTo>
                    <a:cubicBezTo>
                      <a:pt x="4646" y="1878"/>
                      <a:pt x="4648" y="1950"/>
                      <a:pt x="4648" y="2022"/>
                    </a:cubicBezTo>
                    <a:lnTo>
                      <a:pt x="4648" y="2022"/>
                    </a:lnTo>
                    <a:cubicBezTo>
                      <a:pt x="4406" y="2335"/>
                      <a:pt x="3983" y="2458"/>
                      <a:pt x="3587" y="2563"/>
                    </a:cubicBezTo>
                    <a:cubicBezTo>
                      <a:pt x="3381" y="2617"/>
                      <a:pt x="3176" y="2644"/>
                      <a:pt x="2971" y="2653"/>
                    </a:cubicBezTo>
                    <a:cubicBezTo>
                      <a:pt x="2932" y="2654"/>
                      <a:pt x="2892" y="2655"/>
                      <a:pt x="2853" y="2655"/>
                    </a:cubicBezTo>
                    <a:cubicBezTo>
                      <a:pt x="2684" y="2655"/>
                      <a:pt x="2513" y="2642"/>
                      <a:pt x="2347" y="2635"/>
                    </a:cubicBezTo>
                    <a:cubicBezTo>
                      <a:pt x="1927" y="2599"/>
                      <a:pt x="1508" y="2528"/>
                      <a:pt x="1115" y="2385"/>
                    </a:cubicBezTo>
                    <a:cubicBezTo>
                      <a:pt x="750" y="2237"/>
                      <a:pt x="359" y="2038"/>
                      <a:pt x="224" y="1698"/>
                    </a:cubicBezTo>
                    <a:lnTo>
                      <a:pt x="224" y="1698"/>
                    </a:lnTo>
                    <a:cubicBezTo>
                      <a:pt x="248" y="1613"/>
                      <a:pt x="270" y="1533"/>
                      <a:pt x="286" y="1439"/>
                    </a:cubicBezTo>
                    <a:cubicBezTo>
                      <a:pt x="304" y="1332"/>
                      <a:pt x="295" y="1216"/>
                      <a:pt x="286" y="1127"/>
                    </a:cubicBezTo>
                    <a:cubicBezTo>
                      <a:pt x="277" y="1029"/>
                      <a:pt x="277" y="958"/>
                      <a:pt x="295" y="877"/>
                    </a:cubicBezTo>
                    <a:cubicBezTo>
                      <a:pt x="321" y="797"/>
                      <a:pt x="366" y="717"/>
                      <a:pt x="411" y="645"/>
                    </a:cubicBezTo>
                    <a:cubicBezTo>
                      <a:pt x="625" y="369"/>
                      <a:pt x="1026" y="271"/>
                      <a:pt x="1392" y="190"/>
                    </a:cubicBezTo>
                    <a:cubicBezTo>
                      <a:pt x="1648" y="143"/>
                      <a:pt x="1903" y="123"/>
                      <a:pt x="2159" y="123"/>
                    </a:cubicBezTo>
                    <a:cubicBezTo>
                      <a:pt x="2287" y="123"/>
                      <a:pt x="2415" y="128"/>
                      <a:pt x="2543" y="137"/>
                    </a:cubicBezTo>
                    <a:cubicBezTo>
                      <a:pt x="2926" y="173"/>
                      <a:pt x="3310" y="271"/>
                      <a:pt x="3667" y="413"/>
                    </a:cubicBezTo>
                    <a:cubicBezTo>
                      <a:pt x="3319" y="235"/>
                      <a:pt x="2944" y="119"/>
                      <a:pt x="2552" y="48"/>
                    </a:cubicBezTo>
                    <a:cubicBezTo>
                      <a:pt x="2360" y="16"/>
                      <a:pt x="2164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8291;p36">
                <a:extLst>
                  <a:ext uri="{FF2B5EF4-FFF2-40B4-BE49-F238E27FC236}">
                    <a16:creationId xmlns:a16="http://schemas.microsoft.com/office/drawing/2014/main" id="{3BB3E39D-427C-F2C7-7CE2-E1E9325FB5BE}"/>
                  </a:ext>
                </a:extLst>
              </p:cNvPr>
              <p:cNvSpPr/>
              <p:nvPr/>
            </p:nvSpPr>
            <p:spPr>
              <a:xfrm>
                <a:off x="4491616" y="834813"/>
                <a:ext cx="225310" cy="35264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655" extrusionOk="0">
                    <a:moveTo>
                      <a:pt x="1272" y="0"/>
                    </a:moveTo>
                    <a:cubicBezTo>
                      <a:pt x="872" y="0"/>
                      <a:pt x="486" y="62"/>
                      <a:pt x="144" y="215"/>
                    </a:cubicBezTo>
                    <a:cubicBezTo>
                      <a:pt x="63" y="251"/>
                      <a:pt x="1" y="340"/>
                      <a:pt x="45" y="421"/>
                    </a:cubicBezTo>
                    <a:cubicBezTo>
                      <a:pt x="65" y="468"/>
                      <a:pt x="109" y="485"/>
                      <a:pt x="161" y="485"/>
                    </a:cubicBezTo>
                    <a:cubicBezTo>
                      <a:pt x="205" y="485"/>
                      <a:pt x="254" y="473"/>
                      <a:pt x="295" y="456"/>
                    </a:cubicBezTo>
                    <a:cubicBezTo>
                      <a:pt x="673" y="339"/>
                      <a:pt x="1071" y="277"/>
                      <a:pt x="1466" y="277"/>
                    </a:cubicBezTo>
                    <a:cubicBezTo>
                      <a:pt x="1883" y="277"/>
                      <a:pt x="2297" y="346"/>
                      <a:pt x="2686" y="492"/>
                    </a:cubicBezTo>
                    <a:cubicBezTo>
                      <a:pt x="2775" y="519"/>
                      <a:pt x="2856" y="563"/>
                      <a:pt x="2954" y="581"/>
                    </a:cubicBezTo>
                    <a:cubicBezTo>
                      <a:pt x="3123" y="635"/>
                      <a:pt x="3355" y="652"/>
                      <a:pt x="3534" y="652"/>
                    </a:cubicBezTo>
                    <a:cubicBezTo>
                      <a:pt x="3627" y="652"/>
                      <a:pt x="3710" y="655"/>
                      <a:pt x="3792" y="655"/>
                    </a:cubicBezTo>
                    <a:cubicBezTo>
                      <a:pt x="3875" y="655"/>
                      <a:pt x="3957" y="652"/>
                      <a:pt x="4051" y="644"/>
                    </a:cubicBezTo>
                    <a:cubicBezTo>
                      <a:pt x="4096" y="644"/>
                      <a:pt x="4185" y="599"/>
                      <a:pt x="4167" y="554"/>
                    </a:cubicBezTo>
                    <a:cubicBezTo>
                      <a:pt x="4069" y="510"/>
                      <a:pt x="3962" y="510"/>
                      <a:pt x="3864" y="501"/>
                    </a:cubicBezTo>
                    <a:cubicBezTo>
                      <a:pt x="3480" y="465"/>
                      <a:pt x="3114" y="331"/>
                      <a:pt x="2749" y="224"/>
                    </a:cubicBezTo>
                    <a:cubicBezTo>
                      <a:pt x="2269" y="92"/>
                      <a:pt x="1760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8292;p36">
                <a:extLst>
                  <a:ext uri="{FF2B5EF4-FFF2-40B4-BE49-F238E27FC236}">
                    <a16:creationId xmlns:a16="http://schemas.microsoft.com/office/drawing/2014/main" id="{B6730524-3F31-468B-FFBB-BD17645C2199}"/>
                  </a:ext>
                </a:extLst>
              </p:cNvPr>
              <p:cNvSpPr/>
              <p:nvPr/>
            </p:nvSpPr>
            <p:spPr>
              <a:xfrm>
                <a:off x="4576139" y="923213"/>
                <a:ext cx="116774" cy="5722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63" extrusionOk="0">
                    <a:moveTo>
                      <a:pt x="2151" y="1"/>
                    </a:moveTo>
                    <a:cubicBezTo>
                      <a:pt x="2142" y="1"/>
                      <a:pt x="2133" y="10"/>
                      <a:pt x="2133" y="19"/>
                    </a:cubicBezTo>
                    <a:cubicBezTo>
                      <a:pt x="2089" y="259"/>
                      <a:pt x="1901" y="474"/>
                      <a:pt x="1642" y="607"/>
                    </a:cubicBezTo>
                    <a:cubicBezTo>
                      <a:pt x="1393" y="732"/>
                      <a:pt x="1125" y="777"/>
                      <a:pt x="857" y="795"/>
                    </a:cubicBezTo>
                    <a:lnTo>
                      <a:pt x="804" y="804"/>
                    </a:lnTo>
                    <a:cubicBezTo>
                      <a:pt x="518" y="830"/>
                      <a:pt x="233" y="857"/>
                      <a:pt x="10" y="1027"/>
                    </a:cubicBezTo>
                    <a:cubicBezTo>
                      <a:pt x="10" y="1036"/>
                      <a:pt x="1" y="1044"/>
                      <a:pt x="10" y="1053"/>
                    </a:cubicBezTo>
                    <a:cubicBezTo>
                      <a:pt x="10" y="1053"/>
                      <a:pt x="19" y="1062"/>
                      <a:pt x="28" y="1062"/>
                    </a:cubicBezTo>
                    <a:cubicBezTo>
                      <a:pt x="28" y="1062"/>
                      <a:pt x="37" y="1053"/>
                      <a:pt x="37" y="1053"/>
                    </a:cubicBezTo>
                    <a:cubicBezTo>
                      <a:pt x="251" y="893"/>
                      <a:pt x="527" y="866"/>
                      <a:pt x="804" y="839"/>
                    </a:cubicBezTo>
                    <a:lnTo>
                      <a:pt x="866" y="830"/>
                    </a:lnTo>
                    <a:cubicBezTo>
                      <a:pt x="1125" y="813"/>
                      <a:pt x="1411" y="768"/>
                      <a:pt x="1660" y="643"/>
                    </a:cubicBezTo>
                    <a:cubicBezTo>
                      <a:pt x="1928" y="509"/>
                      <a:pt x="2124" y="277"/>
                      <a:pt x="2169" y="27"/>
                    </a:cubicBezTo>
                    <a:cubicBezTo>
                      <a:pt x="2169" y="10"/>
                      <a:pt x="2160" y="1"/>
                      <a:pt x="2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8293;p36">
                <a:extLst>
                  <a:ext uri="{FF2B5EF4-FFF2-40B4-BE49-F238E27FC236}">
                    <a16:creationId xmlns:a16="http://schemas.microsoft.com/office/drawing/2014/main" id="{93766678-0BDF-9665-CECE-045CEB2306AF}"/>
                  </a:ext>
                </a:extLst>
              </p:cNvPr>
              <p:cNvSpPr/>
              <p:nvPr/>
            </p:nvSpPr>
            <p:spPr>
              <a:xfrm>
                <a:off x="4482517" y="904962"/>
                <a:ext cx="1733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2" extrusionOk="0">
                    <a:moveTo>
                      <a:pt x="295" y="1"/>
                    </a:moveTo>
                    <a:lnTo>
                      <a:pt x="18" y="126"/>
                    </a:lnTo>
                    <a:cubicBezTo>
                      <a:pt x="9" y="135"/>
                      <a:pt x="0" y="143"/>
                      <a:pt x="9" y="152"/>
                    </a:cubicBezTo>
                    <a:cubicBezTo>
                      <a:pt x="9" y="161"/>
                      <a:pt x="18" y="161"/>
                      <a:pt x="27" y="161"/>
                    </a:cubicBezTo>
                    <a:lnTo>
                      <a:pt x="36" y="161"/>
                    </a:lnTo>
                    <a:lnTo>
                      <a:pt x="313" y="36"/>
                    </a:lnTo>
                    <a:cubicBezTo>
                      <a:pt x="322" y="36"/>
                      <a:pt x="322" y="27"/>
                      <a:pt x="322" y="10"/>
                    </a:cubicBezTo>
                    <a:cubicBezTo>
                      <a:pt x="313" y="1"/>
                      <a:pt x="304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8294;p36">
                <a:extLst>
                  <a:ext uri="{FF2B5EF4-FFF2-40B4-BE49-F238E27FC236}">
                    <a16:creationId xmlns:a16="http://schemas.microsoft.com/office/drawing/2014/main" id="{ECE96FE3-6E6B-4178-41C3-DC8F391BC0D9}"/>
                  </a:ext>
                </a:extLst>
              </p:cNvPr>
              <p:cNvSpPr/>
              <p:nvPr/>
            </p:nvSpPr>
            <p:spPr>
              <a:xfrm>
                <a:off x="4490216" y="916807"/>
                <a:ext cx="21158" cy="12221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27" extrusionOk="0">
                    <a:moveTo>
                      <a:pt x="366" y="0"/>
                    </a:moveTo>
                    <a:cubicBezTo>
                      <a:pt x="363" y="0"/>
                      <a:pt x="360" y="1"/>
                      <a:pt x="357" y="4"/>
                    </a:cubicBezTo>
                    <a:lnTo>
                      <a:pt x="9" y="191"/>
                    </a:lnTo>
                    <a:cubicBezTo>
                      <a:pt x="0" y="200"/>
                      <a:pt x="0" y="209"/>
                      <a:pt x="0" y="218"/>
                    </a:cubicBezTo>
                    <a:cubicBezTo>
                      <a:pt x="9" y="227"/>
                      <a:pt x="9" y="227"/>
                      <a:pt x="18" y="227"/>
                    </a:cubicBezTo>
                    <a:lnTo>
                      <a:pt x="27" y="227"/>
                    </a:lnTo>
                    <a:lnTo>
                      <a:pt x="375" y="39"/>
                    </a:lnTo>
                    <a:cubicBezTo>
                      <a:pt x="384" y="31"/>
                      <a:pt x="393" y="22"/>
                      <a:pt x="384" y="13"/>
                    </a:cubicBezTo>
                    <a:cubicBezTo>
                      <a:pt x="384" y="6"/>
                      <a:pt x="375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8295;p36">
                <a:extLst>
                  <a:ext uri="{FF2B5EF4-FFF2-40B4-BE49-F238E27FC236}">
                    <a16:creationId xmlns:a16="http://schemas.microsoft.com/office/drawing/2014/main" id="{AA62ED1B-3751-C062-612A-75DA1442B74A}"/>
                  </a:ext>
                </a:extLst>
              </p:cNvPr>
              <p:cNvSpPr/>
              <p:nvPr/>
            </p:nvSpPr>
            <p:spPr>
              <a:xfrm>
                <a:off x="4505560" y="926120"/>
                <a:ext cx="27457" cy="1636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04" extrusionOk="0">
                    <a:moveTo>
                      <a:pt x="482" y="0"/>
                    </a:moveTo>
                    <a:lnTo>
                      <a:pt x="10" y="268"/>
                    </a:lnTo>
                    <a:cubicBezTo>
                      <a:pt x="1" y="268"/>
                      <a:pt x="1" y="286"/>
                      <a:pt x="10" y="295"/>
                    </a:cubicBezTo>
                    <a:cubicBezTo>
                      <a:pt x="10" y="295"/>
                      <a:pt x="18" y="304"/>
                      <a:pt x="18" y="304"/>
                    </a:cubicBezTo>
                    <a:cubicBezTo>
                      <a:pt x="27" y="304"/>
                      <a:pt x="27" y="304"/>
                      <a:pt x="27" y="295"/>
                    </a:cubicBezTo>
                    <a:lnTo>
                      <a:pt x="500" y="36"/>
                    </a:lnTo>
                    <a:cubicBezTo>
                      <a:pt x="509" y="36"/>
                      <a:pt x="509" y="18"/>
                      <a:pt x="509" y="9"/>
                    </a:cubicBezTo>
                    <a:cubicBezTo>
                      <a:pt x="500" y="0"/>
                      <a:pt x="491" y="0"/>
                      <a:pt x="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8296;p36">
                <a:extLst>
                  <a:ext uri="{FF2B5EF4-FFF2-40B4-BE49-F238E27FC236}">
                    <a16:creationId xmlns:a16="http://schemas.microsoft.com/office/drawing/2014/main" id="{85625BCC-8CD7-28D0-5323-20C22339A47F}"/>
                  </a:ext>
                </a:extLst>
              </p:cNvPr>
              <p:cNvSpPr/>
              <p:nvPr/>
            </p:nvSpPr>
            <p:spPr>
              <a:xfrm>
                <a:off x="4519503" y="934734"/>
                <a:ext cx="40863" cy="2024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376" extrusionOk="0">
                    <a:moveTo>
                      <a:pt x="732" y="1"/>
                    </a:moveTo>
                    <a:cubicBezTo>
                      <a:pt x="482" y="99"/>
                      <a:pt x="241" y="206"/>
                      <a:pt x="18" y="340"/>
                    </a:cubicBezTo>
                    <a:cubicBezTo>
                      <a:pt x="9" y="349"/>
                      <a:pt x="0" y="358"/>
                      <a:pt x="9" y="367"/>
                    </a:cubicBezTo>
                    <a:cubicBezTo>
                      <a:pt x="9" y="375"/>
                      <a:pt x="18" y="375"/>
                      <a:pt x="27" y="375"/>
                    </a:cubicBezTo>
                    <a:lnTo>
                      <a:pt x="36" y="375"/>
                    </a:lnTo>
                    <a:cubicBezTo>
                      <a:pt x="259" y="242"/>
                      <a:pt x="500" y="126"/>
                      <a:pt x="741" y="36"/>
                    </a:cubicBezTo>
                    <a:cubicBezTo>
                      <a:pt x="750" y="36"/>
                      <a:pt x="759" y="28"/>
                      <a:pt x="750" y="19"/>
                    </a:cubicBezTo>
                    <a:cubicBezTo>
                      <a:pt x="750" y="1"/>
                      <a:pt x="741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8297;p36">
                <a:extLst>
                  <a:ext uri="{FF2B5EF4-FFF2-40B4-BE49-F238E27FC236}">
                    <a16:creationId xmlns:a16="http://schemas.microsoft.com/office/drawing/2014/main" id="{082D0E9D-C227-C252-0DD5-EAC6E6EBAE65}"/>
                  </a:ext>
                </a:extLst>
              </p:cNvPr>
              <p:cNvSpPr/>
              <p:nvPr/>
            </p:nvSpPr>
            <p:spPr>
              <a:xfrm>
                <a:off x="4542545" y="938126"/>
                <a:ext cx="53838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82" extrusionOk="0">
                    <a:moveTo>
                      <a:pt x="973" y="0"/>
                    </a:moveTo>
                    <a:cubicBezTo>
                      <a:pt x="643" y="116"/>
                      <a:pt x="322" y="268"/>
                      <a:pt x="18" y="446"/>
                    </a:cubicBezTo>
                    <a:cubicBezTo>
                      <a:pt x="1" y="446"/>
                      <a:pt x="1" y="464"/>
                      <a:pt x="9" y="473"/>
                    </a:cubicBezTo>
                    <a:cubicBezTo>
                      <a:pt x="9" y="473"/>
                      <a:pt x="18" y="482"/>
                      <a:pt x="27" y="482"/>
                    </a:cubicBezTo>
                    <a:lnTo>
                      <a:pt x="36" y="482"/>
                    </a:lnTo>
                    <a:cubicBezTo>
                      <a:pt x="340" y="304"/>
                      <a:pt x="652" y="152"/>
                      <a:pt x="982" y="36"/>
                    </a:cubicBezTo>
                    <a:cubicBezTo>
                      <a:pt x="991" y="36"/>
                      <a:pt x="1000" y="18"/>
                      <a:pt x="1000" y="9"/>
                    </a:cubicBezTo>
                    <a:cubicBezTo>
                      <a:pt x="991" y="0"/>
                      <a:pt x="982" y="0"/>
                      <a:pt x="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8298;p36">
                <a:extLst>
                  <a:ext uri="{FF2B5EF4-FFF2-40B4-BE49-F238E27FC236}">
                    <a16:creationId xmlns:a16="http://schemas.microsoft.com/office/drawing/2014/main" id="{4ECC30B5-870E-26B5-ABF0-0266B41DB9BD}"/>
                  </a:ext>
                </a:extLst>
              </p:cNvPr>
              <p:cNvSpPr/>
              <p:nvPr/>
            </p:nvSpPr>
            <p:spPr>
              <a:xfrm>
                <a:off x="4566556" y="937911"/>
                <a:ext cx="71119" cy="36771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683" extrusionOk="0">
                    <a:moveTo>
                      <a:pt x="1302" y="1"/>
                    </a:moveTo>
                    <a:cubicBezTo>
                      <a:pt x="1299" y="1"/>
                      <a:pt x="1297" y="2"/>
                      <a:pt x="1294" y="4"/>
                    </a:cubicBezTo>
                    <a:cubicBezTo>
                      <a:pt x="857" y="183"/>
                      <a:pt x="420" y="397"/>
                      <a:pt x="9" y="647"/>
                    </a:cubicBezTo>
                    <a:cubicBezTo>
                      <a:pt x="1" y="655"/>
                      <a:pt x="1" y="664"/>
                      <a:pt x="9" y="673"/>
                    </a:cubicBezTo>
                    <a:cubicBezTo>
                      <a:pt x="9" y="673"/>
                      <a:pt x="18" y="682"/>
                      <a:pt x="18" y="682"/>
                    </a:cubicBezTo>
                    <a:cubicBezTo>
                      <a:pt x="27" y="682"/>
                      <a:pt x="27" y="682"/>
                      <a:pt x="27" y="673"/>
                    </a:cubicBezTo>
                    <a:cubicBezTo>
                      <a:pt x="438" y="432"/>
                      <a:pt x="866" y="218"/>
                      <a:pt x="1312" y="40"/>
                    </a:cubicBezTo>
                    <a:cubicBezTo>
                      <a:pt x="1321" y="31"/>
                      <a:pt x="1321" y="22"/>
                      <a:pt x="1321" y="13"/>
                    </a:cubicBezTo>
                    <a:cubicBezTo>
                      <a:pt x="1315" y="7"/>
                      <a:pt x="1308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8299;p36">
                <a:extLst>
                  <a:ext uri="{FF2B5EF4-FFF2-40B4-BE49-F238E27FC236}">
                    <a16:creationId xmlns:a16="http://schemas.microsoft.com/office/drawing/2014/main" id="{EEA14D9E-8784-DD0D-0B2C-2C8751B24355}"/>
                  </a:ext>
                </a:extLst>
              </p:cNvPr>
              <p:cNvSpPr/>
              <p:nvPr/>
            </p:nvSpPr>
            <p:spPr>
              <a:xfrm>
                <a:off x="4623246" y="935057"/>
                <a:ext cx="54807" cy="2998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557" extrusionOk="0">
                    <a:moveTo>
                      <a:pt x="998" y="0"/>
                    </a:moveTo>
                    <a:cubicBezTo>
                      <a:pt x="996" y="0"/>
                      <a:pt x="993" y="1"/>
                      <a:pt x="990" y="4"/>
                    </a:cubicBezTo>
                    <a:cubicBezTo>
                      <a:pt x="651" y="146"/>
                      <a:pt x="321" y="316"/>
                      <a:pt x="9" y="521"/>
                    </a:cubicBezTo>
                    <a:cubicBezTo>
                      <a:pt x="0" y="521"/>
                      <a:pt x="0" y="539"/>
                      <a:pt x="9" y="548"/>
                    </a:cubicBezTo>
                    <a:cubicBezTo>
                      <a:pt x="9" y="548"/>
                      <a:pt x="18" y="557"/>
                      <a:pt x="27" y="557"/>
                    </a:cubicBezTo>
                    <a:cubicBezTo>
                      <a:pt x="27" y="557"/>
                      <a:pt x="27" y="557"/>
                      <a:pt x="36" y="548"/>
                    </a:cubicBezTo>
                    <a:cubicBezTo>
                      <a:pt x="339" y="352"/>
                      <a:pt x="669" y="173"/>
                      <a:pt x="999" y="39"/>
                    </a:cubicBezTo>
                    <a:cubicBezTo>
                      <a:pt x="1008" y="30"/>
                      <a:pt x="1017" y="22"/>
                      <a:pt x="1017" y="13"/>
                    </a:cubicBezTo>
                    <a:cubicBezTo>
                      <a:pt x="1011" y="6"/>
                      <a:pt x="1005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8300;p36">
                <a:extLst>
                  <a:ext uri="{FF2B5EF4-FFF2-40B4-BE49-F238E27FC236}">
                    <a16:creationId xmlns:a16="http://schemas.microsoft.com/office/drawing/2014/main" id="{312DC8A4-347B-36B5-9676-3DD01AE62465}"/>
                  </a:ext>
                </a:extLst>
              </p:cNvPr>
              <p:cNvSpPr/>
              <p:nvPr/>
            </p:nvSpPr>
            <p:spPr>
              <a:xfrm>
                <a:off x="4646288" y="802672"/>
                <a:ext cx="28857" cy="53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00" extrusionOk="0">
                    <a:moveTo>
                      <a:pt x="36" y="1"/>
                    </a:moveTo>
                    <a:cubicBezTo>
                      <a:pt x="27" y="1"/>
                      <a:pt x="9" y="1"/>
                      <a:pt x="9" y="9"/>
                    </a:cubicBezTo>
                    <a:cubicBezTo>
                      <a:pt x="0" y="18"/>
                      <a:pt x="9" y="36"/>
                      <a:pt x="18" y="36"/>
                    </a:cubicBezTo>
                    <a:cubicBezTo>
                      <a:pt x="179" y="125"/>
                      <a:pt x="384" y="277"/>
                      <a:pt x="455" y="500"/>
                    </a:cubicBezTo>
                    <a:cubicBezTo>
                      <a:pt x="500" y="652"/>
                      <a:pt x="473" y="839"/>
                      <a:pt x="384" y="973"/>
                    </a:cubicBezTo>
                    <a:cubicBezTo>
                      <a:pt x="375" y="982"/>
                      <a:pt x="375" y="991"/>
                      <a:pt x="384" y="1000"/>
                    </a:cubicBezTo>
                    <a:lnTo>
                      <a:pt x="393" y="1000"/>
                    </a:lnTo>
                    <a:cubicBezTo>
                      <a:pt x="402" y="1000"/>
                      <a:pt x="411" y="1000"/>
                      <a:pt x="411" y="991"/>
                    </a:cubicBezTo>
                    <a:cubicBezTo>
                      <a:pt x="509" y="848"/>
                      <a:pt x="536" y="652"/>
                      <a:pt x="491" y="491"/>
                    </a:cubicBezTo>
                    <a:cubicBezTo>
                      <a:pt x="411" y="250"/>
                      <a:pt x="197" y="9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8301;p36">
                <a:extLst>
                  <a:ext uri="{FF2B5EF4-FFF2-40B4-BE49-F238E27FC236}">
                    <a16:creationId xmlns:a16="http://schemas.microsoft.com/office/drawing/2014/main" id="{A990FFBC-DE51-C897-B0AB-3AE852C27347}"/>
                  </a:ext>
                </a:extLst>
              </p:cNvPr>
              <p:cNvSpPr/>
              <p:nvPr/>
            </p:nvSpPr>
            <p:spPr>
              <a:xfrm>
                <a:off x="4659263" y="807948"/>
                <a:ext cx="10121" cy="4361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1" extrusionOk="0">
                    <a:moveTo>
                      <a:pt x="161" y="1"/>
                    </a:moveTo>
                    <a:lnTo>
                      <a:pt x="18" y="45"/>
                    </a:lnTo>
                    <a:cubicBezTo>
                      <a:pt x="0" y="45"/>
                      <a:pt x="0" y="54"/>
                      <a:pt x="0" y="63"/>
                    </a:cubicBezTo>
                    <a:cubicBezTo>
                      <a:pt x="0" y="72"/>
                      <a:pt x="9" y="81"/>
                      <a:pt x="18" y="81"/>
                    </a:cubicBezTo>
                    <a:lnTo>
                      <a:pt x="27" y="81"/>
                    </a:lnTo>
                    <a:lnTo>
                      <a:pt x="170" y="45"/>
                    </a:lnTo>
                    <a:cubicBezTo>
                      <a:pt x="179" y="36"/>
                      <a:pt x="188" y="27"/>
                      <a:pt x="188" y="19"/>
                    </a:cubicBezTo>
                    <a:cubicBezTo>
                      <a:pt x="188" y="10"/>
                      <a:pt x="170" y="1"/>
                      <a:pt x="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8302;p36">
                <a:extLst>
                  <a:ext uri="{FF2B5EF4-FFF2-40B4-BE49-F238E27FC236}">
                    <a16:creationId xmlns:a16="http://schemas.microsoft.com/office/drawing/2014/main" id="{82E90A3C-3CD3-7E4A-C112-5B6573F17233}"/>
                  </a:ext>
                </a:extLst>
              </p:cNvPr>
              <p:cNvSpPr/>
              <p:nvPr/>
            </p:nvSpPr>
            <p:spPr>
              <a:xfrm>
                <a:off x="4665508" y="812740"/>
                <a:ext cx="12060" cy="629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17" extrusionOk="0">
                    <a:moveTo>
                      <a:pt x="188" y="1"/>
                    </a:moveTo>
                    <a:lnTo>
                      <a:pt x="18" y="81"/>
                    </a:lnTo>
                    <a:cubicBezTo>
                      <a:pt x="9" y="90"/>
                      <a:pt x="0" y="99"/>
                      <a:pt x="9" y="108"/>
                    </a:cubicBezTo>
                    <a:cubicBezTo>
                      <a:pt x="9" y="117"/>
                      <a:pt x="18" y="117"/>
                      <a:pt x="27" y="117"/>
                    </a:cubicBezTo>
                    <a:lnTo>
                      <a:pt x="36" y="117"/>
                    </a:lnTo>
                    <a:lnTo>
                      <a:pt x="205" y="37"/>
                    </a:lnTo>
                    <a:cubicBezTo>
                      <a:pt x="214" y="37"/>
                      <a:pt x="223" y="19"/>
                      <a:pt x="214" y="10"/>
                    </a:cubicBezTo>
                    <a:cubicBezTo>
                      <a:pt x="214" y="1"/>
                      <a:pt x="197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8303;p36">
                <a:extLst>
                  <a:ext uri="{FF2B5EF4-FFF2-40B4-BE49-F238E27FC236}">
                    <a16:creationId xmlns:a16="http://schemas.microsoft.com/office/drawing/2014/main" id="{9E173E61-DC75-3B54-A80B-3E10DA9930D8}"/>
                  </a:ext>
                </a:extLst>
              </p:cNvPr>
              <p:cNvSpPr/>
              <p:nvPr/>
            </p:nvSpPr>
            <p:spPr>
              <a:xfrm>
                <a:off x="4672722" y="819308"/>
                <a:ext cx="17336" cy="888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5" extrusionOk="0">
                    <a:moveTo>
                      <a:pt x="295" y="0"/>
                    </a:moveTo>
                    <a:cubicBezTo>
                      <a:pt x="292" y="0"/>
                      <a:pt x="288" y="1"/>
                      <a:pt x="286" y="4"/>
                    </a:cubicBezTo>
                    <a:lnTo>
                      <a:pt x="18" y="129"/>
                    </a:lnTo>
                    <a:cubicBezTo>
                      <a:pt x="9" y="138"/>
                      <a:pt x="0" y="147"/>
                      <a:pt x="9" y="155"/>
                    </a:cubicBezTo>
                    <a:cubicBezTo>
                      <a:pt x="9" y="164"/>
                      <a:pt x="18" y="164"/>
                      <a:pt x="27" y="164"/>
                    </a:cubicBezTo>
                    <a:lnTo>
                      <a:pt x="303" y="39"/>
                    </a:lnTo>
                    <a:cubicBezTo>
                      <a:pt x="312" y="31"/>
                      <a:pt x="321" y="22"/>
                      <a:pt x="312" y="13"/>
                    </a:cubicBezTo>
                    <a:cubicBezTo>
                      <a:pt x="312" y="6"/>
                      <a:pt x="303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8304;p36">
                <a:extLst>
                  <a:ext uri="{FF2B5EF4-FFF2-40B4-BE49-F238E27FC236}">
                    <a16:creationId xmlns:a16="http://schemas.microsoft.com/office/drawing/2014/main" id="{1CD52299-C8BF-9022-5BDD-E0D4928EA77C}"/>
                  </a:ext>
                </a:extLst>
              </p:cNvPr>
              <p:cNvSpPr/>
              <p:nvPr/>
            </p:nvSpPr>
            <p:spPr>
              <a:xfrm>
                <a:off x="4672722" y="830991"/>
                <a:ext cx="23096" cy="8722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62" extrusionOk="0">
                    <a:moveTo>
                      <a:pt x="402" y="1"/>
                    </a:moveTo>
                    <a:cubicBezTo>
                      <a:pt x="268" y="19"/>
                      <a:pt x="134" y="63"/>
                      <a:pt x="9" y="126"/>
                    </a:cubicBezTo>
                    <a:cubicBezTo>
                      <a:pt x="0" y="135"/>
                      <a:pt x="0" y="144"/>
                      <a:pt x="0" y="153"/>
                    </a:cubicBezTo>
                    <a:cubicBezTo>
                      <a:pt x="9" y="161"/>
                      <a:pt x="9" y="161"/>
                      <a:pt x="18" y="161"/>
                    </a:cubicBezTo>
                    <a:lnTo>
                      <a:pt x="27" y="161"/>
                    </a:lnTo>
                    <a:cubicBezTo>
                      <a:pt x="143" y="99"/>
                      <a:pt x="277" y="54"/>
                      <a:pt x="410" y="37"/>
                    </a:cubicBezTo>
                    <a:cubicBezTo>
                      <a:pt x="419" y="37"/>
                      <a:pt x="428" y="28"/>
                      <a:pt x="428" y="10"/>
                    </a:cubicBezTo>
                    <a:cubicBezTo>
                      <a:pt x="428" y="1"/>
                      <a:pt x="419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8305;p36">
                <a:extLst>
                  <a:ext uri="{FF2B5EF4-FFF2-40B4-BE49-F238E27FC236}">
                    <a16:creationId xmlns:a16="http://schemas.microsoft.com/office/drawing/2014/main" id="{54F4594B-F8ED-A7EF-5D27-13DB5A708EDF}"/>
                  </a:ext>
                </a:extLst>
              </p:cNvPr>
              <p:cNvSpPr/>
              <p:nvPr/>
            </p:nvSpPr>
            <p:spPr>
              <a:xfrm>
                <a:off x="4670784" y="836590"/>
                <a:ext cx="34133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54" extrusionOk="0">
                    <a:moveTo>
                      <a:pt x="615" y="0"/>
                    </a:moveTo>
                    <a:cubicBezTo>
                      <a:pt x="612" y="0"/>
                      <a:pt x="610" y="1"/>
                      <a:pt x="607" y="4"/>
                    </a:cubicBezTo>
                    <a:lnTo>
                      <a:pt x="18" y="218"/>
                    </a:lnTo>
                    <a:cubicBezTo>
                      <a:pt x="9" y="227"/>
                      <a:pt x="0" y="236"/>
                      <a:pt x="9" y="245"/>
                    </a:cubicBezTo>
                    <a:cubicBezTo>
                      <a:pt x="9" y="254"/>
                      <a:pt x="18" y="254"/>
                      <a:pt x="27" y="254"/>
                    </a:cubicBezTo>
                    <a:lnTo>
                      <a:pt x="625" y="31"/>
                    </a:lnTo>
                    <a:cubicBezTo>
                      <a:pt x="634" y="31"/>
                      <a:pt x="634" y="22"/>
                      <a:pt x="634" y="13"/>
                    </a:cubicBezTo>
                    <a:cubicBezTo>
                      <a:pt x="628" y="7"/>
                      <a:pt x="621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8306;p36">
                <a:extLst>
                  <a:ext uri="{FF2B5EF4-FFF2-40B4-BE49-F238E27FC236}">
                    <a16:creationId xmlns:a16="http://schemas.microsoft.com/office/drawing/2014/main" id="{B6C90A69-E7EE-693B-A8C9-24BD77CFCFB6}"/>
                  </a:ext>
                </a:extLst>
              </p:cNvPr>
              <p:cNvSpPr/>
              <p:nvPr/>
            </p:nvSpPr>
            <p:spPr>
              <a:xfrm>
                <a:off x="4675575" y="844234"/>
                <a:ext cx="30795" cy="1324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46" extrusionOk="0">
                    <a:moveTo>
                      <a:pt x="552" y="1"/>
                    </a:moveTo>
                    <a:cubicBezTo>
                      <a:pt x="550" y="1"/>
                      <a:pt x="547" y="2"/>
                      <a:pt x="545" y="5"/>
                    </a:cubicBezTo>
                    <a:cubicBezTo>
                      <a:pt x="375" y="76"/>
                      <a:pt x="197" y="147"/>
                      <a:pt x="18" y="210"/>
                    </a:cubicBezTo>
                    <a:cubicBezTo>
                      <a:pt x="10" y="210"/>
                      <a:pt x="1" y="228"/>
                      <a:pt x="10" y="237"/>
                    </a:cubicBezTo>
                    <a:cubicBezTo>
                      <a:pt x="10" y="246"/>
                      <a:pt x="18" y="246"/>
                      <a:pt x="27" y="246"/>
                    </a:cubicBezTo>
                    <a:cubicBezTo>
                      <a:pt x="206" y="183"/>
                      <a:pt x="384" y="112"/>
                      <a:pt x="554" y="31"/>
                    </a:cubicBezTo>
                    <a:cubicBezTo>
                      <a:pt x="563" y="31"/>
                      <a:pt x="572" y="23"/>
                      <a:pt x="563" y="14"/>
                    </a:cubicBezTo>
                    <a:cubicBezTo>
                      <a:pt x="563" y="7"/>
                      <a:pt x="558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8307;p36">
                <a:extLst>
                  <a:ext uri="{FF2B5EF4-FFF2-40B4-BE49-F238E27FC236}">
                    <a16:creationId xmlns:a16="http://schemas.microsoft.com/office/drawing/2014/main" id="{933AD213-61B9-B89A-A54D-26408532FB66}"/>
                  </a:ext>
                </a:extLst>
              </p:cNvPr>
              <p:cNvSpPr/>
              <p:nvPr/>
            </p:nvSpPr>
            <p:spPr>
              <a:xfrm>
                <a:off x="4690973" y="852902"/>
                <a:ext cx="14913" cy="6999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30" extrusionOk="0">
                    <a:moveTo>
                      <a:pt x="258" y="1"/>
                    </a:moveTo>
                    <a:cubicBezTo>
                      <a:pt x="255" y="1"/>
                      <a:pt x="253" y="2"/>
                      <a:pt x="250" y="4"/>
                    </a:cubicBezTo>
                    <a:cubicBezTo>
                      <a:pt x="179" y="40"/>
                      <a:pt x="98" y="76"/>
                      <a:pt x="18" y="93"/>
                    </a:cubicBezTo>
                    <a:cubicBezTo>
                      <a:pt x="9" y="93"/>
                      <a:pt x="0" y="102"/>
                      <a:pt x="0" y="111"/>
                    </a:cubicBezTo>
                    <a:cubicBezTo>
                      <a:pt x="0" y="120"/>
                      <a:pt x="9" y="129"/>
                      <a:pt x="18" y="129"/>
                    </a:cubicBezTo>
                    <a:lnTo>
                      <a:pt x="27" y="129"/>
                    </a:lnTo>
                    <a:cubicBezTo>
                      <a:pt x="107" y="111"/>
                      <a:pt x="187" y="76"/>
                      <a:pt x="268" y="31"/>
                    </a:cubicBezTo>
                    <a:cubicBezTo>
                      <a:pt x="277" y="31"/>
                      <a:pt x="277" y="22"/>
                      <a:pt x="277" y="13"/>
                    </a:cubicBezTo>
                    <a:cubicBezTo>
                      <a:pt x="270" y="7"/>
                      <a:pt x="264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8308;p36">
                <a:extLst>
                  <a:ext uri="{FF2B5EF4-FFF2-40B4-BE49-F238E27FC236}">
                    <a16:creationId xmlns:a16="http://schemas.microsoft.com/office/drawing/2014/main" id="{8F92B6CE-12FF-B2DA-7DBC-A4761591D0EB}"/>
                  </a:ext>
                </a:extLst>
              </p:cNvPr>
              <p:cNvSpPr/>
              <p:nvPr/>
            </p:nvSpPr>
            <p:spPr>
              <a:xfrm>
                <a:off x="4599235" y="867169"/>
                <a:ext cx="10606" cy="7107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32" extrusionOk="0">
                    <a:moveTo>
                      <a:pt x="183" y="0"/>
                    </a:moveTo>
                    <a:cubicBezTo>
                      <a:pt x="179" y="0"/>
                      <a:pt x="174" y="2"/>
                      <a:pt x="170" y="7"/>
                    </a:cubicBezTo>
                    <a:cubicBezTo>
                      <a:pt x="116" y="34"/>
                      <a:pt x="63" y="69"/>
                      <a:pt x="9" y="96"/>
                    </a:cubicBezTo>
                    <a:cubicBezTo>
                      <a:pt x="0" y="96"/>
                      <a:pt x="0" y="114"/>
                      <a:pt x="0" y="123"/>
                    </a:cubicBezTo>
                    <a:cubicBezTo>
                      <a:pt x="9" y="123"/>
                      <a:pt x="9" y="132"/>
                      <a:pt x="18" y="132"/>
                    </a:cubicBezTo>
                    <a:lnTo>
                      <a:pt x="27" y="132"/>
                    </a:lnTo>
                    <a:cubicBezTo>
                      <a:pt x="80" y="96"/>
                      <a:pt x="134" y="69"/>
                      <a:pt x="188" y="34"/>
                    </a:cubicBezTo>
                    <a:cubicBezTo>
                      <a:pt x="196" y="34"/>
                      <a:pt x="196" y="16"/>
                      <a:pt x="196" y="7"/>
                    </a:cubicBezTo>
                    <a:cubicBezTo>
                      <a:pt x="192" y="2"/>
                      <a:pt x="188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8309;p36">
                <a:extLst>
                  <a:ext uri="{FF2B5EF4-FFF2-40B4-BE49-F238E27FC236}">
                    <a16:creationId xmlns:a16="http://schemas.microsoft.com/office/drawing/2014/main" id="{5F16E7E6-C2A2-2996-F5B4-E0AF8546C170}"/>
                  </a:ext>
                </a:extLst>
              </p:cNvPr>
              <p:cNvSpPr/>
              <p:nvPr/>
            </p:nvSpPr>
            <p:spPr>
              <a:xfrm>
                <a:off x="4607364" y="870884"/>
                <a:ext cx="12544" cy="818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52" extrusionOk="0">
                    <a:moveTo>
                      <a:pt x="206" y="0"/>
                    </a:moveTo>
                    <a:lnTo>
                      <a:pt x="10" y="116"/>
                    </a:lnTo>
                    <a:cubicBezTo>
                      <a:pt x="1" y="125"/>
                      <a:pt x="1" y="134"/>
                      <a:pt x="1" y="143"/>
                    </a:cubicBezTo>
                    <a:cubicBezTo>
                      <a:pt x="10" y="152"/>
                      <a:pt x="10" y="152"/>
                      <a:pt x="19" y="152"/>
                    </a:cubicBezTo>
                    <a:lnTo>
                      <a:pt x="28" y="152"/>
                    </a:lnTo>
                    <a:lnTo>
                      <a:pt x="224" y="36"/>
                    </a:lnTo>
                    <a:cubicBezTo>
                      <a:pt x="233" y="27"/>
                      <a:pt x="233" y="18"/>
                      <a:pt x="224" y="9"/>
                    </a:cubicBezTo>
                    <a:cubicBezTo>
                      <a:pt x="224" y="0"/>
                      <a:pt x="215" y="0"/>
                      <a:pt x="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8310;p36">
                <a:extLst>
                  <a:ext uri="{FF2B5EF4-FFF2-40B4-BE49-F238E27FC236}">
                    <a16:creationId xmlns:a16="http://schemas.microsoft.com/office/drawing/2014/main" id="{E7994DFE-8691-C21F-E7C1-D217825604F2}"/>
                  </a:ext>
                </a:extLst>
              </p:cNvPr>
              <p:cNvSpPr/>
              <p:nvPr/>
            </p:nvSpPr>
            <p:spPr>
              <a:xfrm>
                <a:off x="4618455" y="874814"/>
                <a:ext cx="12490" cy="9099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69" extrusionOk="0">
                    <a:moveTo>
                      <a:pt x="210" y="1"/>
                    </a:moveTo>
                    <a:cubicBezTo>
                      <a:pt x="205" y="1"/>
                      <a:pt x="201" y="3"/>
                      <a:pt x="196" y="8"/>
                    </a:cubicBezTo>
                    <a:cubicBezTo>
                      <a:pt x="143" y="61"/>
                      <a:pt x="80" y="97"/>
                      <a:pt x="9" y="133"/>
                    </a:cubicBezTo>
                    <a:cubicBezTo>
                      <a:pt x="0" y="133"/>
                      <a:pt x="0" y="141"/>
                      <a:pt x="0" y="150"/>
                    </a:cubicBezTo>
                    <a:cubicBezTo>
                      <a:pt x="9" y="159"/>
                      <a:pt x="9" y="168"/>
                      <a:pt x="18" y="168"/>
                    </a:cubicBezTo>
                    <a:cubicBezTo>
                      <a:pt x="27" y="168"/>
                      <a:pt x="27" y="168"/>
                      <a:pt x="27" y="159"/>
                    </a:cubicBezTo>
                    <a:cubicBezTo>
                      <a:pt x="98" y="133"/>
                      <a:pt x="170" y="88"/>
                      <a:pt x="223" y="25"/>
                    </a:cubicBezTo>
                    <a:cubicBezTo>
                      <a:pt x="232" y="25"/>
                      <a:pt x="232" y="8"/>
                      <a:pt x="223" y="8"/>
                    </a:cubicBezTo>
                    <a:cubicBezTo>
                      <a:pt x="219" y="3"/>
                      <a:pt x="214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8311;p36">
                <a:extLst>
                  <a:ext uri="{FF2B5EF4-FFF2-40B4-BE49-F238E27FC236}">
                    <a16:creationId xmlns:a16="http://schemas.microsoft.com/office/drawing/2014/main" id="{22457559-2A53-9863-1E70-7912772348A8}"/>
                  </a:ext>
                </a:extLst>
              </p:cNvPr>
              <p:cNvSpPr/>
              <p:nvPr/>
            </p:nvSpPr>
            <p:spPr>
              <a:xfrm>
                <a:off x="4632345" y="877236"/>
                <a:ext cx="10175" cy="85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9" extrusionOk="0">
                    <a:moveTo>
                      <a:pt x="166" y="1"/>
                    </a:moveTo>
                    <a:cubicBezTo>
                      <a:pt x="161" y="1"/>
                      <a:pt x="157" y="3"/>
                      <a:pt x="152" y="7"/>
                    </a:cubicBezTo>
                    <a:cubicBezTo>
                      <a:pt x="117" y="61"/>
                      <a:pt x="72" y="96"/>
                      <a:pt x="19" y="123"/>
                    </a:cubicBezTo>
                    <a:cubicBezTo>
                      <a:pt x="10" y="123"/>
                      <a:pt x="1" y="141"/>
                      <a:pt x="10" y="150"/>
                    </a:cubicBezTo>
                    <a:cubicBezTo>
                      <a:pt x="10" y="150"/>
                      <a:pt x="19" y="159"/>
                      <a:pt x="28" y="159"/>
                    </a:cubicBezTo>
                    <a:lnTo>
                      <a:pt x="36" y="159"/>
                    </a:lnTo>
                    <a:cubicBezTo>
                      <a:pt x="90" y="123"/>
                      <a:pt x="143" y="88"/>
                      <a:pt x="179" y="34"/>
                    </a:cubicBezTo>
                    <a:cubicBezTo>
                      <a:pt x="188" y="25"/>
                      <a:pt x="188" y="7"/>
                      <a:pt x="179" y="7"/>
                    </a:cubicBezTo>
                    <a:cubicBezTo>
                      <a:pt x="175" y="3"/>
                      <a:pt x="170" y="1"/>
                      <a:pt x="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8312;p36">
                <a:extLst>
                  <a:ext uri="{FF2B5EF4-FFF2-40B4-BE49-F238E27FC236}">
                    <a16:creationId xmlns:a16="http://schemas.microsoft.com/office/drawing/2014/main" id="{995E74B9-94B3-F7BC-6F88-D9A6196040CC}"/>
                  </a:ext>
                </a:extLst>
              </p:cNvPr>
              <p:cNvSpPr/>
              <p:nvPr/>
            </p:nvSpPr>
            <p:spPr>
              <a:xfrm>
                <a:off x="4505075" y="824261"/>
                <a:ext cx="13998" cy="1211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5" extrusionOk="0">
                    <a:moveTo>
                      <a:pt x="224" y="1"/>
                    </a:moveTo>
                    <a:cubicBezTo>
                      <a:pt x="143" y="55"/>
                      <a:pt x="72" y="117"/>
                      <a:pt x="10" y="197"/>
                    </a:cubicBezTo>
                    <a:cubicBezTo>
                      <a:pt x="1" y="206"/>
                      <a:pt x="10" y="215"/>
                      <a:pt x="19" y="224"/>
                    </a:cubicBezTo>
                    <a:lnTo>
                      <a:pt x="27" y="224"/>
                    </a:lnTo>
                    <a:cubicBezTo>
                      <a:pt x="27" y="224"/>
                      <a:pt x="36" y="224"/>
                      <a:pt x="36" y="215"/>
                    </a:cubicBezTo>
                    <a:cubicBezTo>
                      <a:pt x="99" y="144"/>
                      <a:pt x="170" y="81"/>
                      <a:pt x="242" y="37"/>
                    </a:cubicBezTo>
                    <a:cubicBezTo>
                      <a:pt x="250" y="28"/>
                      <a:pt x="259" y="19"/>
                      <a:pt x="250" y="10"/>
                    </a:cubicBezTo>
                    <a:cubicBezTo>
                      <a:pt x="242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8313;p36">
                <a:extLst>
                  <a:ext uri="{FF2B5EF4-FFF2-40B4-BE49-F238E27FC236}">
                    <a16:creationId xmlns:a16="http://schemas.microsoft.com/office/drawing/2014/main" id="{67F1DD64-62AF-B1BD-31BD-7DAAD25FE17E}"/>
                  </a:ext>
                </a:extLst>
              </p:cNvPr>
              <p:cNvSpPr/>
              <p:nvPr/>
            </p:nvSpPr>
            <p:spPr>
              <a:xfrm>
                <a:off x="4515196" y="824261"/>
                <a:ext cx="15398" cy="1302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42" extrusionOk="0">
                    <a:moveTo>
                      <a:pt x="259" y="1"/>
                    </a:moveTo>
                    <a:lnTo>
                      <a:pt x="9" y="206"/>
                    </a:lnTo>
                    <a:cubicBezTo>
                      <a:pt x="0" y="215"/>
                      <a:pt x="0" y="224"/>
                      <a:pt x="9" y="233"/>
                    </a:cubicBezTo>
                    <a:cubicBezTo>
                      <a:pt x="9" y="242"/>
                      <a:pt x="18" y="242"/>
                      <a:pt x="18" y="242"/>
                    </a:cubicBezTo>
                    <a:cubicBezTo>
                      <a:pt x="27" y="242"/>
                      <a:pt x="27" y="242"/>
                      <a:pt x="27" y="233"/>
                    </a:cubicBezTo>
                    <a:lnTo>
                      <a:pt x="277" y="37"/>
                    </a:lnTo>
                    <a:cubicBezTo>
                      <a:pt x="285" y="28"/>
                      <a:pt x="285" y="19"/>
                      <a:pt x="285" y="10"/>
                    </a:cubicBezTo>
                    <a:cubicBezTo>
                      <a:pt x="277" y="1"/>
                      <a:pt x="268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8314;p36">
                <a:extLst>
                  <a:ext uri="{FF2B5EF4-FFF2-40B4-BE49-F238E27FC236}">
                    <a16:creationId xmlns:a16="http://schemas.microsoft.com/office/drawing/2014/main" id="{96A6DC6C-6639-C55E-542E-556C0149F1BD}"/>
                  </a:ext>
                </a:extLst>
              </p:cNvPr>
              <p:cNvSpPr/>
              <p:nvPr/>
            </p:nvSpPr>
            <p:spPr>
              <a:xfrm>
                <a:off x="4529086" y="824907"/>
                <a:ext cx="13998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13" extrusionOk="0">
                    <a:moveTo>
                      <a:pt x="237" y="0"/>
                    </a:moveTo>
                    <a:cubicBezTo>
                      <a:pt x="233" y="0"/>
                      <a:pt x="228" y="2"/>
                      <a:pt x="224" y="7"/>
                    </a:cubicBezTo>
                    <a:lnTo>
                      <a:pt x="10" y="176"/>
                    </a:lnTo>
                    <a:cubicBezTo>
                      <a:pt x="1" y="185"/>
                      <a:pt x="1" y="194"/>
                      <a:pt x="10" y="203"/>
                    </a:cubicBezTo>
                    <a:cubicBezTo>
                      <a:pt x="10" y="203"/>
                      <a:pt x="19" y="212"/>
                      <a:pt x="19" y="212"/>
                    </a:cubicBezTo>
                    <a:cubicBezTo>
                      <a:pt x="27" y="212"/>
                      <a:pt x="27" y="203"/>
                      <a:pt x="36" y="203"/>
                    </a:cubicBezTo>
                    <a:lnTo>
                      <a:pt x="242" y="34"/>
                    </a:lnTo>
                    <a:cubicBezTo>
                      <a:pt x="251" y="25"/>
                      <a:pt x="259" y="16"/>
                      <a:pt x="251" y="7"/>
                    </a:cubicBezTo>
                    <a:cubicBezTo>
                      <a:pt x="246" y="2"/>
                      <a:pt x="242" y="0"/>
                      <a:pt x="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8315;p36">
                <a:extLst>
                  <a:ext uri="{FF2B5EF4-FFF2-40B4-BE49-F238E27FC236}">
                    <a16:creationId xmlns:a16="http://schemas.microsoft.com/office/drawing/2014/main" id="{53190ABD-394C-8DDA-11DE-9B4331DA4C13}"/>
                  </a:ext>
                </a:extLst>
              </p:cNvPr>
              <p:cNvSpPr/>
              <p:nvPr/>
            </p:nvSpPr>
            <p:spPr>
              <a:xfrm>
                <a:off x="4542545" y="824261"/>
                <a:ext cx="13998" cy="111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7" extrusionOk="0">
                    <a:moveTo>
                      <a:pt x="224" y="1"/>
                    </a:moveTo>
                    <a:lnTo>
                      <a:pt x="9" y="179"/>
                    </a:lnTo>
                    <a:cubicBezTo>
                      <a:pt x="1" y="179"/>
                      <a:pt x="1" y="197"/>
                      <a:pt x="9" y="206"/>
                    </a:cubicBezTo>
                    <a:lnTo>
                      <a:pt x="36" y="206"/>
                    </a:lnTo>
                    <a:lnTo>
                      <a:pt x="250" y="37"/>
                    </a:lnTo>
                    <a:cubicBezTo>
                      <a:pt x="250" y="28"/>
                      <a:pt x="259" y="19"/>
                      <a:pt x="250" y="10"/>
                    </a:cubicBezTo>
                    <a:cubicBezTo>
                      <a:pt x="241" y="1"/>
                      <a:pt x="232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8316;p36">
                <a:extLst>
                  <a:ext uri="{FF2B5EF4-FFF2-40B4-BE49-F238E27FC236}">
                    <a16:creationId xmlns:a16="http://schemas.microsoft.com/office/drawing/2014/main" id="{C8261DD1-146E-1D90-ED04-0CE4285B8542}"/>
                  </a:ext>
                </a:extLst>
              </p:cNvPr>
              <p:cNvSpPr/>
              <p:nvPr/>
            </p:nvSpPr>
            <p:spPr>
              <a:xfrm>
                <a:off x="4558373" y="825553"/>
                <a:ext cx="9691" cy="694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9" extrusionOk="0">
                    <a:moveTo>
                      <a:pt x="160" y="0"/>
                    </a:moveTo>
                    <a:cubicBezTo>
                      <a:pt x="158" y="0"/>
                      <a:pt x="155" y="1"/>
                      <a:pt x="153" y="4"/>
                    </a:cubicBezTo>
                    <a:lnTo>
                      <a:pt x="10" y="102"/>
                    </a:lnTo>
                    <a:cubicBezTo>
                      <a:pt x="1" y="102"/>
                      <a:pt x="1" y="111"/>
                      <a:pt x="10" y="120"/>
                    </a:cubicBezTo>
                    <a:cubicBezTo>
                      <a:pt x="10" y="129"/>
                      <a:pt x="19" y="129"/>
                      <a:pt x="19" y="129"/>
                    </a:cubicBezTo>
                    <a:lnTo>
                      <a:pt x="28" y="129"/>
                    </a:lnTo>
                    <a:lnTo>
                      <a:pt x="170" y="31"/>
                    </a:lnTo>
                    <a:cubicBezTo>
                      <a:pt x="179" y="31"/>
                      <a:pt x="179" y="22"/>
                      <a:pt x="179" y="13"/>
                    </a:cubicBezTo>
                    <a:cubicBezTo>
                      <a:pt x="173" y="6"/>
                      <a:pt x="16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8317;p36">
                <a:extLst>
                  <a:ext uri="{FF2B5EF4-FFF2-40B4-BE49-F238E27FC236}">
                    <a16:creationId xmlns:a16="http://schemas.microsoft.com/office/drawing/2014/main" id="{3792E335-B90B-C25E-F810-00A10C68E479}"/>
                  </a:ext>
                </a:extLst>
              </p:cNvPr>
              <p:cNvSpPr/>
              <p:nvPr/>
            </p:nvSpPr>
            <p:spPr>
              <a:xfrm>
                <a:off x="4593959" y="656021"/>
                <a:ext cx="230586" cy="124365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2310" extrusionOk="0">
                    <a:moveTo>
                      <a:pt x="1524" y="0"/>
                    </a:moveTo>
                    <a:cubicBezTo>
                      <a:pt x="1055" y="0"/>
                      <a:pt x="576" y="139"/>
                      <a:pt x="232" y="450"/>
                    </a:cubicBezTo>
                    <a:cubicBezTo>
                      <a:pt x="89" y="584"/>
                      <a:pt x="63" y="717"/>
                      <a:pt x="0" y="878"/>
                    </a:cubicBezTo>
                    <a:cubicBezTo>
                      <a:pt x="170" y="1119"/>
                      <a:pt x="339" y="1404"/>
                      <a:pt x="553" y="1592"/>
                    </a:cubicBezTo>
                    <a:cubicBezTo>
                      <a:pt x="642" y="1672"/>
                      <a:pt x="741" y="1734"/>
                      <a:pt x="848" y="1788"/>
                    </a:cubicBezTo>
                    <a:cubicBezTo>
                      <a:pt x="1471" y="2131"/>
                      <a:pt x="2178" y="2310"/>
                      <a:pt x="2889" y="2310"/>
                    </a:cubicBezTo>
                    <a:cubicBezTo>
                      <a:pt x="3083" y="2310"/>
                      <a:pt x="3277" y="2296"/>
                      <a:pt x="3470" y="2270"/>
                    </a:cubicBezTo>
                    <a:cubicBezTo>
                      <a:pt x="3711" y="2234"/>
                      <a:pt x="3970" y="2171"/>
                      <a:pt x="4157" y="2020"/>
                    </a:cubicBezTo>
                    <a:cubicBezTo>
                      <a:pt x="4157" y="2011"/>
                      <a:pt x="4157" y="2002"/>
                      <a:pt x="4157" y="1993"/>
                    </a:cubicBezTo>
                    <a:cubicBezTo>
                      <a:pt x="4157" y="1931"/>
                      <a:pt x="4184" y="1868"/>
                      <a:pt x="4202" y="1797"/>
                    </a:cubicBezTo>
                    <a:cubicBezTo>
                      <a:pt x="4282" y="1485"/>
                      <a:pt x="4139" y="1154"/>
                      <a:pt x="3925" y="922"/>
                    </a:cubicBezTo>
                    <a:cubicBezTo>
                      <a:pt x="3702" y="682"/>
                      <a:pt x="3408" y="539"/>
                      <a:pt x="3114" y="405"/>
                    </a:cubicBezTo>
                    <a:cubicBezTo>
                      <a:pt x="2650" y="200"/>
                      <a:pt x="2159" y="30"/>
                      <a:pt x="1650" y="4"/>
                    </a:cubicBezTo>
                    <a:cubicBezTo>
                      <a:pt x="1609" y="1"/>
                      <a:pt x="1566" y="0"/>
                      <a:pt x="1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8318;p36">
                <a:extLst>
                  <a:ext uri="{FF2B5EF4-FFF2-40B4-BE49-F238E27FC236}">
                    <a16:creationId xmlns:a16="http://schemas.microsoft.com/office/drawing/2014/main" id="{B27D7567-B0A2-10D6-D6CA-BD3972C0C5C6}"/>
                  </a:ext>
                </a:extLst>
              </p:cNvPr>
              <p:cNvSpPr/>
              <p:nvPr/>
            </p:nvSpPr>
            <p:spPr>
              <a:xfrm>
                <a:off x="4588199" y="652629"/>
                <a:ext cx="236831" cy="133032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71" extrusionOk="0">
                    <a:moveTo>
                      <a:pt x="1625" y="1"/>
                    </a:moveTo>
                    <a:cubicBezTo>
                      <a:pt x="1586" y="1"/>
                      <a:pt x="1547" y="2"/>
                      <a:pt x="1508" y="4"/>
                    </a:cubicBezTo>
                    <a:cubicBezTo>
                      <a:pt x="1204" y="4"/>
                      <a:pt x="901" y="76"/>
                      <a:pt x="624" y="209"/>
                    </a:cubicBezTo>
                    <a:cubicBezTo>
                      <a:pt x="482" y="281"/>
                      <a:pt x="357" y="370"/>
                      <a:pt x="232" y="477"/>
                    </a:cubicBezTo>
                    <a:cubicBezTo>
                      <a:pt x="170" y="539"/>
                      <a:pt x="125" y="620"/>
                      <a:pt x="89" y="691"/>
                    </a:cubicBezTo>
                    <a:cubicBezTo>
                      <a:pt x="62" y="771"/>
                      <a:pt x="36" y="843"/>
                      <a:pt x="18" y="905"/>
                    </a:cubicBezTo>
                    <a:lnTo>
                      <a:pt x="0" y="959"/>
                    </a:lnTo>
                    <a:lnTo>
                      <a:pt x="27" y="1003"/>
                    </a:lnTo>
                    <a:cubicBezTo>
                      <a:pt x="134" y="1155"/>
                      <a:pt x="241" y="1333"/>
                      <a:pt x="357" y="1494"/>
                    </a:cubicBezTo>
                    <a:cubicBezTo>
                      <a:pt x="419" y="1574"/>
                      <a:pt x="491" y="1655"/>
                      <a:pt x="571" y="1726"/>
                    </a:cubicBezTo>
                    <a:cubicBezTo>
                      <a:pt x="651" y="1797"/>
                      <a:pt x="740" y="1860"/>
                      <a:pt x="830" y="1904"/>
                    </a:cubicBezTo>
                    <a:cubicBezTo>
                      <a:pt x="1178" y="2110"/>
                      <a:pt x="1552" y="2261"/>
                      <a:pt x="1945" y="2350"/>
                    </a:cubicBezTo>
                    <a:cubicBezTo>
                      <a:pt x="2273" y="2432"/>
                      <a:pt x="2613" y="2471"/>
                      <a:pt x="2951" y="2471"/>
                    </a:cubicBezTo>
                    <a:cubicBezTo>
                      <a:pt x="3017" y="2471"/>
                      <a:pt x="3083" y="2469"/>
                      <a:pt x="3149" y="2466"/>
                    </a:cubicBezTo>
                    <a:cubicBezTo>
                      <a:pt x="3345" y="2457"/>
                      <a:pt x="3542" y="2440"/>
                      <a:pt x="3747" y="2395"/>
                    </a:cubicBezTo>
                    <a:cubicBezTo>
                      <a:pt x="3943" y="2350"/>
                      <a:pt x="4148" y="2279"/>
                      <a:pt x="4309" y="2136"/>
                    </a:cubicBezTo>
                    <a:lnTo>
                      <a:pt x="4345" y="2110"/>
                    </a:lnTo>
                    <a:lnTo>
                      <a:pt x="4345" y="2074"/>
                    </a:lnTo>
                    <a:cubicBezTo>
                      <a:pt x="4327" y="2011"/>
                      <a:pt x="4371" y="1931"/>
                      <a:pt x="4380" y="1833"/>
                    </a:cubicBezTo>
                    <a:cubicBezTo>
                      <a:pt x="4398" y="1735"/>
                      <a:pt x="4398" y="1637"/>
                      <a:pt x="4380" y="1539"/>
                    </a:cubicBezTo>
                    <a:cubicBezTo>
                      <a:pt x="4345" y="1351"/>
                      <a:pt x="4255" y="1182"/>
                      <a:pt x="4139" y="1039"/>
                    </a:cubicBezTo>
                    <a:cubicBezTo>
                      <a:pt x="3899" y="754"/>
                      <a:pt x="3560" y="593"/>
                      <a:pt x="3221" y="468"/>
                    </a:cubicBezTo>
                    <a:lnTo>
                      <a:pt x="3221" y="468"/>
                    </a:lnTo>
                    <a:cubicBezTo>
                      <a:pt x="3381" y="548"/>
                      <a:pt x="3542" y="638"/>
                      <a:pt x="3684" y="736"/>
                    </a:cubicBezTo>
                    <a:cubicBezTo>
                      <a:pt x="3836" y="834"/>
                      <a:pt x="3970" y="959"/>
                      <a:pt x="4068" y="1093"/>
                    </a:cubicBezTo>
                    <a:cubicBezTo>
                      <a:pt x="4166" y="1235"/>
                      <a:pt x="4238" y="1396"/>
                      <a:pt x="4255" y="1556"/>
                    </a:cubicBezTo>
                    <a:cubicBezTo>
                      <a:pt x="4273" y="1646"/>
                      <a:pt x="4264" y="1726"/>
                      <a:pt x="4246" y="1806"/>
                    </a:cubicBezTo>
                    <a:cubicBezTo>
                      <a:pt x="4239" y="1868"/>
                      <a:pt x="4197" y="1944"/>
                      <a:pt x="4192" y="2039"/>
                    </a:cubicBezTo>
                    <a:lnTo>
                      <a:pt x="4192" y="2039"/>
                    </a:lnTo>
                    <a:cubicBezTo>
                      <a:pt x="3900" y="2236"/>
                      <a:pt x="3503" y="2253"/>
                      <a:pt x="3140" y="2270"/>
                    </a:cubicBezTo>
                    <a:cubicBezTo>
                      <a:pt x="3108" y="2271"/>
                      <a:pt x="3076" y="2271"/>
                      <a:pt x="3044" y="2271"/>
                    </a:cubicBezTo>
                    <a:cubicBezTo>
                      <a:pt x="2692" y="2271"/>
                      <a:pt x="2342" y="2227"/>
                      <a:pt x="1998" y="2145"/>
                    </a:cubicBezTo>
                    <a:cubicBezTo>
                      <a:pt x="1633" y="2047"/>
                      <a:pt x="1267" y="1904"/>
                      <a:pt x="937" y="1717"/>
                    </a:cubicBezTo>
                    <a:cubicBezTo>
                      <a:pt x="619" y="1554"/>
                      <a:pt x="441" y="1233"/>
                      <a:pt x="221" y="922"/>
                    </a:cubicBezTo>
                    <a:lnTo>
                      <a:pt x="221" y="922"/>
                    </a:lnTo>
                    <a:cubicBezTo>
                      <a:pt x="259" y="795"/>
                      <a:pt x="296" y="689"/>
                      <a:pt x="375" y="611"/>
                    </a:cubicBezTo>
                    <a:cubicBezTo>
                      <a:pt x="464" y="522"/>
                      <a:pt x="580" y="432"/>
                      <a:pt x="705" y="370"/>
                    </a:cubicBezTo>
                    <a:cubicBezTo>
                      <a:pt x="946" y="227"/>
                      <a:pt x="1231" y="156"/>
                      <a:pt x="1517" y="129"/>
                    </a:cubicBezTo>
                    <a:cubicBezTo>
                      <a:pt x="1567" y="126"/>
                      <a:pt x="1618" y="124"/>
                      <a:pt x="1669" y="124"/>
                    </a:cubicBezTo>
                    <a:cubicBezTo>
                      <a:pt x="1906" y="124"/>
                      <a:pt x="2147" y="156"/>
                      <a:pt x="2382" y="200"/>
                    </a:cubicBezTo>
                    <a:cubicBezTo>
                      <a:pt x="2667" y="272"/>
                      <a:pt x="2944" y="361"/>
                      <a:pt x="3221" y="468"/>
                    </a:cubicBezTo>
                    <a:cubicBezTo>
                      <a:pt x="2962" y="334"/>
                      <a:pt x="2685" y="218"/>
                      <a:pt x="2400" y="129"/>
                    </a:cubicBezTo>
                    <a:cubicBezTo>
                      <a:pt x="2151" y="51"/>
                      <a:pt x="1889" y="1"/>
                      <a:pt x="1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8319;p36">
                <a:extLst>
                  <a:ext uri="{FF2B5EF4-FFF2-40B4-BE49-F238E27FC236}">
                    <a16:creationId xmlns:a16="http://schemas.microsoft.com/office/drawing/2014/main" id="{1EDA71D7-E7AF-DBA5-6B6E-B7CB473EDE62}"/>
                  </a:ext>
                </a:extLst>
              </p:cNvPr>
              <p:cNvSpPr/>
              <p:nvPr/>
            </p:nvSpPr>
            <p:spPr>
              <a:xfrm>
                <a:off x="4586261" y="703236"/>
                <a:ext cx="232524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4319" h="2509" extrusionOk="0">
                    <a:moveTo>
                      <a:pt x="143" y="1"/>
                    </a:moveTo>
                    <a:cubicBezTo>
                      <a:pt x="143" y="19"/>
                      <a:pt x="134" y="45"/>
                      <a:pt x="125" y="63"/>
                    </a:cubicBezTo>
                    <a:cubicBezTo>
                      <a:pt x="63" y="215"/>
                      <a:pt x="27" y="349"/>
                      <a:pt x="18" y="518"/>
                    </a:cubicBezTo>
                    <a:cubicBezTo>
                      <a:pt x="0" y="857"/>
                      <a:pt x="107" y="1178"/>
                      <a:pt x="277" y="1473"/>
                    </a:cubicBezTo>
                    <a:cubicBezTo>
                      <a:pt x="384" y="1642"/>
                      <a:pt x="509" y="1794"/>
                      <a:pt x="660" y="1919"/>
                    </a:cubicBezTo>
                    <a:cubicBezTo>
                      <a:pt x="892" y="2097"/>
                      <a:pt x="1133" y="2222"/>
                      <a:pt x="1410" y="2320"/>
                    </a:cubicBezTo>
                    <a:cubicBezTo>
                      <a:pt x="1723" y="2430"/>
                      <a:pt x="2045" y="2508"/>
                      <a:pt x="2374" y="2508"/>
                    </a:cubicBezTo>
                    <a:cubicBezTo>
                      <a:pt x="2392" y="2508"/>
                      <a:pt x="2409" y="2508"/>
                      <a:pt x="2427" y="2508"/>
                    </a:cubicBezTo>
                    <a:cubicBezTo>
                      <a:pt x="3123" y="2490"/>
                      <a:pt x="3774" y="2213"/>
                      <a:pt x="4193" y="1544"/>
                    </a:cubicBezTo>
                    <a:cubicBezTo>
                      <a:pt x="4247" y="1464"/>
                      <a:pt x="4309" y="1375"/>
                      <a:pt x="4318" y="1277"/>
                    </a:cubicBezTo>
                    <a:cubicBezTo>
                      <a:pt x="4318" y="1232"/>
                      <a:pt x="4300" y="1187"/>
                      <a:pt x="4300" y="1143"/>
                    </a:cubicBezTo>
                    <a:cubicBezTo>
                      <a:pt x="4104" y="1294"/>
                      <a:pt x="3854" y="1357"/>
                      <a:pt x="3613" y="1393"/>
                    </a:cubicBezTo>
                    <a:cubicBezTo>
                      <a:pt x="3420" y="1419"/>
                      <a:pt x="3226" y="1433"/>
                      <a:pt x="3032" y="1433"/>
                    </a:cubicBezTo>
                    <a:cubicBezTo>
                      <a:pt x="2321" y="1433"/>
                      <a:pt x="1614" y="1254"/>
                      <a:pt x="991" y="911"/>
                    </a:cubicBezTo>
                    <a:cubicBezTo>
                      <a:pt x="884" y="857"/>
                      <a:pt x="785" y="795"/>
                      <a:pt x="696" y="715"/>
                    </a:cubicBezTo>
                    <a:cubicBezTo>
                      <a:pt x="482" y="527"/>
                      <a:pt x="313" y="242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8320;p36">
                <a:extLst>
                  <a:ext uri="{FF2B5EF4-FFF2-40B4-BE49-F238E27FC236}">
                    <a16:creationId xmlns:a16="http://schemas.microsoft.com/office/drawing/2014/main" id="{CF8F79BF-88F9-087C-D211-48B02F6A835B}"/>
                  </a:ext>
                </a:extLst>
              </p:cNvPr>
              <p:cNvSpPr/>
              <p:nvPr/>
            </p:nvSpPr>
            <p:spPr>
              <a:xfrm>
                <a:off x="4580985" y="690746"/>
                <a:ext cx="237800" cy="150153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2789" extrusionOk="0">
                    <a:moveTo>
                      <a:pt x="4398" y="1375"/>
                    </a:moveTo>
                    <a:lnTo>
                      <a:pt x="4398" y="1375"/>
                    </a:lnTo>
                    <a:cubicBezTo>
                      <a:pt x="4398" y="1419"/>
                      <a:pt x="4416" y="1464"/>
                      <a:pt x="4416" y="1509"/>
                    </a:cubicBezTo>
                    <a:cubicBezTo>
                      <a:pt x="4416" y="1464"/>
                      <a:pt x="4407" y="1419"/>
                      <a:pt x="4398" y="1375"/>
                    </a:cubicBezTo>
                    <a:close/>
                    <a:moveTo>
                      <a:pt x="214" y="1"/>
                    </a:moveTo>
                    <a:lnTo>
                      <a:pt x="143" y="197"/>
                    </a:lnTo>
                    <a:cubicBezTo>
                      <a:pt x="98" y="313"/>
                      <a:pt x="45" y="456"/>
                      <a:pt x="18" y="599"/>
                    </a:cubicBezTo>
                    <a:cubicBezTo>
                      <a:pt x="0" y="741"/>
                      <a:pt x="0" y="893"/>
                      <a:pt x="18" y="1036"/>
                    </a:cubicBezTo>
                    <a:cubicBezTo>
                      <a:pt x="54" y="1321"/>
                      <a:pt x="179" y="1580"/>
                      <a:pt x="321" y="1821"/>
                    </a:cubicBezTo>
                    <a:cubicBezTo>
                      <a:pt x="482" y="2053"/>
                      <a:pt x="696" y="2249"/>
                      <a:pt x="937" y="2392"/>
                    </a:cubicBezTo>
                    <a:cubicBezTo>
                      <a:pt x="1187" y="2526"/>
                      <a:pt x="1445" y="2615"/>
                      <a:pt x="1704" y="2686"/>
                    </a:cubicBezTo>
                    <a:cubicBezTo>
                      <a:pt x="1932" y="2747"/>
                      <a:pt x="2160" y="2788"/>
                      <a:pt x="2393" y="2788"/>
                    </a:cubicBezTo>
                    <a:cubicBezTo>
                      <a:pt x="2434" y="2788"/>
                      <a:pt x="2475" y="2787"/>
                      <a:pt x="2516" y="2784"/>
                    </a:cubicBezTo>
                    <a:cubicBezTo>
                      <a:pt x="2792" y="2775"/>
                      <a:pt x="3060" y="2722"/>
                      <a:pt x="3310" y="2615"/>
                    </a:cubicBezTo>
                    <a:cubicBezTo>
                      <a:pt x="3560" y="2517"/>
                      <a:pt x="3792" y="2365"/>
                      <a:pt x="3979" y="2178"/>
                    </a:cubicBezTo>
                    <a:cubicBezTo>
                      <a:pt x="4077" y="2080"/>
                      <a:pt x="4157" y="1981"/>
                      <a:pt x="4238" y="1865"/>
                    </a:cubicBezTo>
                    <a:cubicBezTo>
                      <a:pt x="4273" y="1813"/>
                      <a:pt x="4308" y="1760"/>
                      <a:pt x="4343" y="1698"/>
                    </a:cubicBezTo>
                    <a:lnTo>
                      <a:pt x="4343" y="1698"/>
                    </a:lnTo>
                    <a:cubicBezTo>
                      <a:pt x="4308" y="1760"/>
                      <a:pt x="4273" y="1813"/>
                      <a:pt x="4229" y="1865"/>
                    </a:cubicBezTo>
                    <a:cubicBezTo>
                      <a:pt x="4157" y="1972"/>
                      <a:pt x="4068" y="2080"/>
                      <a:pt x="3970" y="2169"/>
                    </a:cubicBezTo>
                    <a:cubicBezTo>
                      <a:pt x="3774" y="2347"/>
                      <a:pt x="3542" y="2490"/>
                      <a:pt x="3292" y="2579"/>
                    </a:cubicBezTo>
                    <a:cubicBezTo>
                      <a:pt x="3042" y="2668"/>
                      <a:pt x="2775" y="2704"/>
                      <a:pt x="2516" y="2704"/>
                    </a:cubicBezTo>
                    <a:cubicBezTo>
                      <a:pt x="2257" y="2695"/>
                      <a:pt x="1999" y="2642"/>
                      <a:pt x="1749" y="2561"/>
                    </a:cubicBezTo>
                    <a:cubicBezTo>
                      <a:pt x="1249" y="2392"/>
                      <a:pt x="767" y="2142"/>
                      <a:pt x="500" y="1705"/>
                    </a:cubicBezTo>
                    <a:cubicBezTo>
                      <a:pt x="375" y="1482"/>
                      <a:pt x="268" y="1250"/>
                      <a:pt x="232" y="1000"/>
                    </a:cubicBezTo>
                    <a:cubicBezTo>
                      <a:pt x="223" y="884"/>
                      <a:pt x="214" y="750"/>
                      <a:pt x="232" y="634"/>
                    </a:cubicBezTo>
                    <a:cubicBezTo>
                      <a:pt x="245" y="575"/>
                      <a:pt x="259" y="520"/>
                      <a:pt x="277" y="465"/>
                    </a:cubicBezTo>
                    <a:lnTo>
                      <a:pt x="277" y="465"/>
                    </a:lnTo>
                    <a:cubicBezTo>
                      <a:pt x="347" y="568"/>
                      <a:pt x="420" y="674"/>
                      <a:pt x="500" y="777"/>
                    </a:cubicBezTo>
                    <a:cubicBezTo>
                      <a:pt x="625" y="938"/>
                      <a:pt x="794" y="1080"/>
                      <a:pt x="973" y="1179"/>
                    </a:cubicBezTo>
                    <a:cubicBezTo>
                      <a:pt x="1329" y="1366"/>
                      <a:pt x="1704" y="1500"/>
                      <a:pt x="2097" y="1589"/>
                    </a:cubicBezTo>
                    <a:cubicBezTo>
                      <a:pt x="2412" y="1653"/>
                      <a:pt x="2728" y="1683"/>
                      <a:pt x="3043" y="1683"/>
                    </a:cubicBezTo>
                    <a:cubicBezTo>
                      <a:pt x="3120" y="1683"/>
                      <a:pt x="3197" y="1682"/>
                      <a:pt x="3274" y="1678"/>
                    </a:cubicBezTo>
                    <a:cubicBezTo>
                      <a:pt x="3470" y="1660"/>
                      <a:pt x="3667" y="1642"/>
                      <a:pt x="3863" y="1598"/>
                    </a:cubicBezTo>
                    <a:cubicBezTo>
                      <a:pt x="4050" y="1562"/>
                      <a:pt x="4247" y="1500"/>
                      <a:pt x="4398" y="1375"/>
                    </a:cubicBezTo>
                    <a:lnTo>
                      <a:pt x="4398" y="1375"/>
                    </a:lnTo>
                    <a:cubicBezTo>
                      <a:pt x="4247" y="1491"/>
                      <a:pt x="4050" y="1553"/>
                      <a:pt x="3863" y="1589"/>
                    </a:cubicBezTo>
                    <a:cubicBezTo>
                      <a:pt x="3667" y="1625"/>
                      <a:pt x="3470" y="1642"/>
                      <a:pt x="3274" y="1642"/>
                    </a:cubicBezTo>
                    <a:cubicBezTo>
                      <a:pt x="3246" y="1643"/>
                      <a:pt x="3218" y="1643"/>
                      <a:pt x="3189" y="1643"/>
                    </a:cubicBezTo>
                    <a:cubicBezTo>
                      <a:pt x="2825" y="1643"/>
                      <a:pt x="2463" y="1591"/>
                      <a:pt x="2123" y="1500"/>
                    </a:cubicBezTo>
                    <a:cubicBezTo>
                      <a:pt x="1749" y="1393"/>
                      <a:pt x="1383" y="1241"/>
                      <a:pt x="1062" y="1036"/>
                    </a:cubicBezTo>
                    <a:cubicBezTo>
                      <a:pt x="732" y="848"/>
                      <a:pt x="553" y="501"/>
                      <a:pt x="330" y="170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8321;p36">
                <a:extLst>
                  <a:ext uri="{FF2B5EF4-FFF2-40B4-BE49-F238E27FC236}">
                    <a16:creationId xmlns:a16="http://schemas.microsoft.com/office/drawing/2014/main" id="{9F6990E9-B187-6645-70A4-82B65D771A61}"/>
                  </a:ext>
                </a:extLst>
              </p:cNvPr>
              <p:cNvSpPr/>
              <p:nvPr/>
            </p:nvSpPr>
            <p:spPr>
              <a:xfrm>
                <a:off x="4619370" y="702213"/>
                <a:ext cx="184017" cy="402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47" extrusionOk="0">
                    <a:moveTo>
                      <a:pt x="576" y="0"/>
                    </a:moveTo>
                    <a:cubicBezTo>
                      <a:pt x="356" y="0"/>
                      <a:pt x="27" y="15"/>
                      <a:pt x="1" y="127"/>
                    </a:cubicBezTo>
                    <a:cubicBezTo>
                      <a:pt x="54" y="151"/>
                      <a:pt x="132" y="151"/>
                      <a:pt x="204" y="151"/>
                    </a:cubicBezTo>
                    <a:cubicBezTo>
                      <a:pt x="240" y="151"/>
                      <a:pt x="274" y="151"/>
                      <a:pt x="304" y="154"/>
                    </a:cubicBezTo>
                    <a:cubicBezTo>
                      <a:pt x="1232" y="216"/>
                      <a:pt x="2160" y="395"/>
                      <a:pt x="3052" y="680"/>
                    </a:cubicBezTo>
                    <a:cubicBezTo>
                      <a:pt x="3150" y="710"/>
                      <a:pt x="3254" y="747"/>
                      <a:pt x="3359" y="747"/>
                    </a:cubicBezTo>
                    <a:cubicBezTo>
                      <a:pt x="3378" y="747"/>
                      <a:pt x="3398" y="745"/>
                      <a:pt x="3418" y="742"/>
                    </a:cubicBezTo>
                    <a:cubicBezTo>
                      <a:pt x="3418" y="707"/>
                      <a:pt x="3382" y="680"/>
                      <a:pt x="3355" y="662"/>
                    </a:cubicBezTo>
                    <a:cubicBezTo>
                      <a:pt x="2811" y="305"/>
                      <a:pt x="2213" y="172"/>
                      <a:pt x="1589" y="73"/>
                    </a:cubicBezTo>
                    <a:cubicBezTo>
                      <a:pt x="1321" y="29"/>
                      <a:pt x="1018" y="2"/>
                      <a:pt x="750" y="2"/>
                    </a:cubicBezTo>
                    <a:cubicBezTo>
                      <a:pt x="718" y="2"/>
                      <a:pt x="654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8322;p36">
                <a:extLst>
                  <a:ext uri="{FF2B5EF4-FFF2-40B4-BE49-F238E27FC236}">
                    <a16:creationId xmlns:a16="http://schemas.microsoft.com/office/drawing/2014/main" id="{73D8608F-6010-AC09-C87C-7DF32451BC37}"/>
                  </a:ext>
                </a:extLst>
              </p:cNvPr>
              <p:cNvSpPr/>
              <p:nvPr/>
            </p:nvSpPr>
            <p:spPr>
              <a:xfrm>
                <a:off x="4716868" y="778177"/>
                <a:ext cx="66812" cy="5959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107" extrusionOk="0">
                    <a:moveTo>
                      <a:pt x="1232" y="1"/>
                    </a:moveTo>
                    <a:cubicBezTo>
                      <a:pt x="1223" y="1"/>
                      <a:pt x="1205" y="1"/>
                      <a:pt x="1205" y="9"/>
                    </a:cubicBezTo>
                    <a:cubicBezTo>
                      <a:pt x="991" y="518"/>
                      <a:pt x="545" y="911"/>
                      <a:pt x="19" y="1062"/>
                    </a:cubicBezTo>
                    <a:cubicBezTo>
                      <a:pt x="10" y="1071"/>
                      <a:pt x="1" y="1080"/>
                      <a:pt x="1" y="1089"/>
                    </a:cubicBezTo>
                    <a:cubicBezTo>
                      <a:pt x="10" y="1098"/>
                      <a:pt x="19" y="1107"/>
                      <a:pt x="19" y="1107"/>
                    </a:cubicBezTo>
                    <a:cubicBezTo>
                      <a:pt x="28" y="1107"/>
                      <a:pt x="28" y="1107"/>
                      <a:pt x="28" y="1098"/>
                    </a:cubicBezTo>
                    <a:cubicBezTo>
                      <a:pt x="563" y="946"/>
                      <a:pt x="1018" y="545"/>
                      <a:pt x="1241" y="27"/>
                    </a:cubicBezTo>
                    <a:cubicBezTo>
                      <a:pt x="1241" y="18"/>
                      <a:pt x="1241" y="9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8323;p36">
                <a:extLst>
                  <a:ext uri="{FF2B5EF4-FFF2-40B4-BE49-F238E27FC236}">
                    <a16:creationId xmlns:a16="http://schemas.microsoft.com/office/drawing/2014/main" id="{A06B2C9D-7EC4-158F-F9A8-B47B70F02C0F}"/>
                  </a:ext>
                </a:extLst>
              </p:cNvPr>
              <p:cNvSpPr/>
              <p:nvPr/>
            </p:nvSpPr>
            <p:spPr>
              <a:xfrm>
                <a:off x="4589114" y="725470"/>
                <a:ext cx="15451" cy="17228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20" extrusionOk="0">
                    <a:moveTo>
                      <a:pt x="273" y="0"/>
                    </a:moveTo>
                    <a:cubicBezTo>
                      <a:pt x="268" y="0"/>
                      <a:pt x="264" y="3"/>
                      <a:pt x="260" y="7"/>
                    </a:cubicBezTo>
                    <a:cubicBezTo>
                      <a:pt x="161" y="87"/>
                      <a:pt x="81" y="186"/>
                      <a:pt x="10" y="293"/>
                    </a:cubicBezTo>
                    <a:cubicBezTo>
                      <a:pt x="1" y="302"/>
                      <a:pt x="10" y="310"/>
                      <a:pt x="19" y="319"/>
                    </a:cubicBezTo>
                    <a:lnTo>
                      <a:pt x="28" y="319"/>
                    </a:lnTo>
                    <a:cubicBezTo>
                      <a:pt x="37" y="319"/>
                      <a:pt x="37" y="319"/>
                      <a:pt x="45" y="310"/>
                    </a:cubicBezTo>
                    <a:cubicBezTo>
                      <a:pt x="108" y="212"/>
                      <a:pt x="188" y="114"/>
                      <a:pt x="286" y="34"/>
                    </a:cubicBezTo>
                    <a:cubicBezTo>
                      <a:pt x="286" y="25"/>
                      <a:pt x="286" y="16"/>
                      <a:pt x="286" y="7"/>
                    </a:cubicBezTo>
                    <a:cubicBezTo>
                      <a:pt x="282" y="3"/>
                      <a:pt x="277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8324;p36">
                <a:extLst>
                  <a:ext uri="{FF2B5EF4-FFF2-40B4-BE49-F238E27FC236}">
                    <a16:creationId xmlns:a16="http://schemas.microsoft.com/office/drawing/2014/main" id="{8B7DAB1D-8CD2-937E-0BDF-B4C9DBF81A45}"/>
                  </a:ext>
                </a:extLst>
              </p:cNvPr>
              <p:cNvSpPr/>
              <p:nvPr/>
            </p:nvSpPr>
            <p:spPr>
              <a:xfrm>
                <a:off x="4599235" y="742752"/>
                <a:ext cx="21158" cy="2444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454" extrusionOk="0">
                    <a:moveTo>
                      <a:pt x="370" y="1"/>
                    </a:moveTo>
                    <a:cubicBezTo>
                      <a:pt x="366" y="1"/>
                      <a:pt x="361" y="3"/>
                      <a:pt x="357" y="7"/>
                    </a:cubicBezTo>
                    <a:cubicBezTo>
                      <a:pt x="223" y="132"/>
                      <a:pt x="107" y="275"/>
                      <a:pt x="9" y="427"/>
                    </a:cubicBezTo>
                    <a:cubicBezTo>
                      <a:pt x="0" y="436"/>
                      <a:pt x="9" y="444"/>
                      <a:pt x="9" y="453"/>
                    </a:cubicBezTo>
                    <a:lnTo>
                      <a:pt x="27" y="453"/>
                    </a:lnTo>
                    <a:cubicBezTo>
                      <a:pt x="27" y="453"/>
                      <a:pt x="36" y="453"/>
                      <a:pt x="36" y="444"/>
                    </a:cubicBezTo>
                    <a:cubicBezTo>
                      <a:pt x="134" y="302"/>
                      <a:pt x="250" y="159"/>
                      <a:pt x="384" y="34"/>
                    </a:cubicBezTo>
                    <a:cubicBezTo>
                      <a:pt x="393" y="25"/>
                      <a:pt x="393" y="16"/>
                      <a:pt x="384" y="7"/>
                    </a:cubicBezTo>
                    <a:cubicBezTo>
                      <a:pt x="379" y="3"/>
                      <a:pt x="375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8325;p36">
                <a:extLst>
                  <a:ext uri="{FF2B5EF4-FFF2-40B4-BE49-F238E27FC236}">
                    <a16:creationId xmlns:a16="http://schemas.microsoft.com/office/drawing/2014/main" id="{A7CEE10A-67B0-463A-8FB6-D6FDE693121A}"/>
                  </a:ext>
                </a:extLst>
              </p:cNvPr>
              <p:cNvSpPr/>
              <p:nvPr/>
            </p:nvSpPr>
            <p:spPr>
              <a:xfrm>
                <a:off x="4610272" y="758634"/>
                <a:ext cx="25519" cy="2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42" extrusionOk="0">
                    <a:moveTo>
                      <a:pt x="451" y="0"/>
                    </a:moveTo>
                    <a:cubicBezTo>
                      <a:pt x="446" y="0"/>
                      <a:pt x="442" y="2"/>
                      <a:pt x="438" y="7"/>
                    </a:cubicBezTo>
                    <a:cubicBezTo>
                      <a:pt x="277" y="158"/>
                      <a:pt x="134" y="328"/>
                      <a:pt x="0" y="506"/>
                    </a:cubicBezTo>
                    <a:cubicBezTo>
                      <a:pt x="0" y="515"/>
                      <a:pt x="0" y="524"/>
                      <a:pt x="9" y="533"/>
                    </a:cubicBezTo>
                    <a:cubicBezTo>
                      <a:pt x="9" y="533"/>
                      <a:pt x="18" y="542"/>
                      <a:pt x="18" y="542"/>
                    </a:cubicBezTo>
                    <a:cubicBezTo>
                      <a:pt x="27" y="542"/>
                      <a:pt x="27" y="533"/>
                      <a:pt x="36" y="533"/>
                    </a:cubicBezTo>
                    <a:cubicBezTo>
                      <a:pt x="161" y="355"/>
                      <a:pt x="313" y="185"/>
                      <a:pt x="464" y="33"/>
                    </a:cubicBezTo>
                    <a:cubicBezTo>
                      <a:pt x="473" y="25"/>
                      <a:pt x="473" y="16"/>
                      <a:pt x="464" y="7"/>
                    </a:cubicBezTo>
                    <a:cubicBezTo>
                      <a:pt x="460" y="2"/>
                      <a:pt x="455" y="0"/>
                      <a:pt x="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8326;p36">
                <a:extLst>
                  <a:ext uri="{FF2B5EF4-FFF2-40B4-BE49-F238E27FC236}">
                    <a16:creationId xmlns:a16="http://schemas.microsoft.com/office/drawing/2014/main" id="{F1BF7DC5-7469-1E2F-4B12-46DFA72D294D}"/>
                  </a:ext>
                </a:extLst>
              </p:cNvPr>
              <p:cNvSpPr/>
              <p:nvPr/>
            </p:nvSpPr>
            <p:spPr>
              <a:xfrm>
                <a:off x="4625615" y="766279"/>
                <a:ext cx="32249" cy="3935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731" extrusionOk="0">
                    <a:moveTo>
                      <a:pt x="576" y="1"/>
                    </a:moveTo>
                    <a:cubicBezTo>
                      <a:pt x="572" y="1"/>
                      <a:pt x="567" y="3"/>
                      <a:pt x="563" y="7"/>
                    </a:cubicBezTo>
                    <a:cubicBezTo>
                      <a:pt x="367" y="230"/>
                      <a:pt x="179" y="462"/>
                      <a:pt x="1" y="703"/>
                    </a:cubicBezTo>
                    <a:cubicBezTo>
                      <a:pt x="1" y="712"/>
                      <a:pt x="1" y="721"/>
                      <a:pt x="10" y="730"/>
                    </a:cubicBezTo>
                    <a:lnTo>
                      <a:pt x="19" y="730"/>
                    </a:lnTo>
                    <a:cubicBezTo>
                      <a:pt x="28" y="730"/>
                      <a:pt x="28" y="730"/>
                      <a:pt x="37" y="721"/>
                    </a:cubicBezTo>
                    <a:cubicBezTo>
                      <a:pt x="206" y="489"/>
                      <a:pt x="393" y="248"/>
                      <a:pt x="590" y="34"/>
                    </a:cubicBezTo>
                    <a:cubicBezTo>
                      <a:pt x="599" y="25"/>
                      <a:pt x="599" y="7"/>
                      <a:pt x="590" y="7"/>
                    </a:cubicBezTo>
                    <a:cubicBezTo>
                      <a:pt x="585" y="3"/>
                      <a:pt x="581" y="1"/>
                      <a:pt x="5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8327;p36">
                <a:extLst>
                  <a:ext uri="{FF2B5EF4-FFF2-40B4-BE49-F238E27FC236}">
                    <a16:creationId xmlns:a16="http://schemas.microsoft.com/office/drawing/2014/main" id="{7C8EA920-44F0-D5C1-2915-C8E57999011D}"/>
                  </a:ext>
                </a:extLst>
              </p:cNvPr>
              <p:cNvSpPr/>
              <p:nvPr/>
            </p:nvSpPr>
            <p:spPr>
              <a:xfrm>
                <a:off x="4642950" y="771555"/>
                <a:ext cx="38925" cy="43178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02" extrusionOk="0">
                    <a:moveTo>
                      <a:pt x="704" y="1"/>
                    </a:moveTo>
                    <a:cubicBezTo>
                      <a:pt x="698" y="1"/>
                      <a:pt x="691" y="3"/>
                      <a:pt x="687" y="8"/>
                    </a:cubicBezTo>
                    <a:cubicBezTo>
                      <a:pt x="437" y="231"/>
                      <a:pt x="205" y="489"/>
                      <a:pt x="9" y="775"/>
                    </a:cubicBezTo>
                    <a:cubicBezTo>
                      <a:pt x="0" y="784"/>
                      <a:pt x="0" y="793"/>
                      <a:pt x="9" y="802"/>
                    </a:cubicBezTo>
                    <a:lnTo>
                      <a:pt x="27" y="802"/>
                    </a:lnTo>
                    <a:cubicBezTo>
                      <a:pt x="27" y="802"/>
                      <a:pt x="36" y="802"/>
                      <a:pt x="36" y="793"/>
                    </a:cubicBezTo>
                    <a:cubicBezTo>
                      <a:pt x="232" y="516"/>
                      <a:pt x="464" y="257"/>
                      <a:pt x="714" y="34"/>
                    </a:cubicBezTo>
                    <a:cubicBezTo>
                      <a:pt x="723" y="25"/>
                      <a:pt x="723" y="17"/>
                      <a:pt x="714" y="8"/>
                    </a:cubicBezTo>
                    <a:cubicBezTo>
                      <a:pt x="714" y="3"/>
                      <a:pt x="709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8328;p36">
                <a:extLst>
                  <a:ext uri="{FF2B5EF4-FFF2-40B4-BE49-F238E27FC236}">
                    <a16:creationId xmlns:a16="http://schemas.microsoft.com/office/drawing/2014/main" id="{265D7B8C-8391-BF08-D938-682B3BA87FE1}"/>
                  </a:ext>
                </a:extLst>
              </p:cNvPr>
              <p:cNvSpPr/>
              <p:nvPr/>
            </p:nvSpPr>
            <p:spPr>
              <a:xfrm>
                <a:off x="4665508" y="776400"/>
                <a:ext cx="42801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99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8" y="7"/>
                    </a:cubicBezTo>
                    <a:cubicBezTo>
                      <a:pt x="473" y="257"/>
                      <a:pt x="214" y="551"/>
                      <a:pt x="0" y="872"/>
                    </a:cubicBezTo>
                    <a:cubicBezTo>
                      <a:pt x="0" y="872"/>
                      <a:pt x="0" y="890"/>
                      <a:pt x="9" y="890"/>
                    </a:cubicBezTo>
                    <a:cubicBezTo>
                      <a:pt x="9" y="899"/>
                      <a:pt x="18" y="899"/>
                      <a:pt x="18" y="899"/>
                    </a:cubicBezTo>
                    <a:cubicBezTo>
                      <a:pt x="27" y="899"/>
                      <a:pt x="27" y="890"/>
                      <a:pt x="36" y="890"/>
                    </a:cubicBezTo>
                    <a:cubicBezTo>
                      <a:pt x="241" y="569"/>
                      <a:pt x="500" y="283"/>
                      <a:pt x="785" y="34"/>
                    </a:cubicBezTo>
                    <a:cubicBezTo>
                      <a:pt x="794" y="34"/>
                      <a:pt x="794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8329;p36">
                <a:extLst>
                  <a:ext uri="{FF2B5EF4-FFF2-40B4-BE49-F238E27FC236}">
                    <a16:creationId xmlns:a16="http://schemas.microsoft.com/office/drawing/2014/main" id="{FAFB42E1-A7D2-9964-ABCA-53D12124960D}"/>
                  </a:ext>
                </a:extLst>
              </p:cNvPr>
              <p:cNvSpPr/>
              <p:nvPr/>
            </p:nvSpPr>
            <p:spPr>
              <a:xfrm>
                <a:off x="4690004" y="783130"/>
                <a:ext cx="43285" cy="4651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864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836"/>
                    </a:lnTo>
                    <a:cubicBezTo>
                      <a:pt x="0" y="836"/>
                      <a:pt x="0" y="854"/>
                      <a:pt x="9" y="863"/>
                    </a:cubicBezTo>
                    <a:lnTo>
                      <a:pt x="18" y="863"/>
                    </a:lnTo>
                    <a:cubicBezTo>
                      <a:pt x="27" y="863"/>
                      <a:pt x="36" y="863"/>
                      <a:pt x="36" y="854"/>
                    </a:cubicBezTo>
                    <a:lnTo>
                      <a:pt x="794" y="33"/>
                    </a:lnTo>
                    <a:cubicBezTo>
                      <a:pt x="803" y="25"/>
                      <a:pt x="803" y="16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8330;p36">
                <a:extLst>
                  <a:ext uri="{FF2B5EF4-FFF2-40B4-BE49-F238E27FC236}">
                    <a16:creationId xmlns:a16="http://schemas.microsoft.com/office/drawing/2014/main" id="{2990E78E-E5D0-0B5E-F9CD-DD21B13A1A1D}"/>
                  </a:ext>
                </a:extLst>
              </p:cNvPr>
              <p:cNvSpPr/>
              <p:nvPr/>
            </p:nvSpPr>
            <p:spPr>
              <a:xfrm>
                <a:off x="4715468" y="785983"/>
                <a:ext cx="38925" cy="4603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855" extrusionOk="0">
                    <a:moveTo>
                      <a:pt x="700" y="1"/>
                    </a:moveTo>
                    <a:cubicBezTo>
                      <a:pt x="696" y="1"/>
                      <a:pt x="691" y="3"/>
                      <a:pt x="687" y="7"/>
                    </a:cubicBezTo>
                    <a:lnTo>
                      <a:pt x="0" y="828"/>
                    </a:lnTo>
                    <a:cubicBezTo>
                      <a:pt x="0" y="837"/>
                      <a:pt x="0" y="846"/>
                      <a:pt x="9" y="855"/>
                    </a:cubicBezTo>
                    <a:lnTo>
                      <a:pt x="18" y="855"/>
                    </a:lnTo>
                    <a:cubicBezTo>
                      <a:pt x="27" y="855"/>
                      <a:pt x="27" y="855"/>
                      <a:pt x="36" y="846"/>
                    </a:cubicBezTo>
                    <a:lnTo>
                      <a:pt x="714" y="34"/>
                    </a:lnTo>
                    <a:cubicBezTo>
                      <a:pt x="723" y="25"/>
                      <a:pt x="723" y="7"/>
                      <a:pt x="714" y="7"/>
                    </a:cubicBezTo>
                    <a:cubicBezTo>
                      <a:pt x="709" y="3"/>
                      <a:pt x="705" y="1"/>
                      <a:pt x="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8331;p36">
                <a:extLst>
                  <a:ext uri="{FF2B5EF4-FFF2-40B4-BE49-F238E27FC236}">
                    <a16:creationId xmlns:a16="http://schemas.microsoft.com/office/drawing/2014/main" id="{88B8AA04-30E7-8319-BE1E-4DD58DDA2D3F}"/>
                  </a:ext>
                </a:extLst>
              </p:cNvPr>
              <p:cNvSpPr/>
              <p:nvPr/>
            </p:nvSpPr>
            <p:spPr>
              <a:xfrm>
                <a:off x="4648226" y="661297"/>
                <a:ext cx="171472" cy="81402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1512" extrusionOk="0">
                    <a:moveTo>
                      <a:pt x="26" y="0"/>
                    </a:moveTo>
                    <a:cubicBezTo>
                      <a:pt x="23" y="0"/>
                      <a:pt x="21" y="1"/>
                      <a:pt x="18" y="4"/>
                    </a:cubicBezTo>
                    <a:cubicBezTo>
                      <a:pt x="9" y="4"/>
                      <a:pt x="0" y="22"/>
                      <a:pt x="9" y="31"/>
                    </a:cubicBezTo>
                    <a:cubicBezTo>
                      <a:pt x="98" y="200"/>
                      <a:pt x="295" y="289"/>
                      <a:pt x="446" y="352"/>
                    </a:cubicBezTo>
                    <a:cubicBezTo>
                      <a:pt x="598" y="405"/>
                      <a:pt x="750" y="459"/>
                      <a:pt x="910" y="494"/>
                    </a:cubicBezTo>
                    <a:cubicBezTo>
                      <a:pt x="1071" y="530"/>
                      <a:pt x="1240" y="557"/>
                      <a:pt x="1410" y="584"/>
                    </a:cubicBezTo>
                    <a:cubicBezTo>
                      <a:pt x="1588" y="619"/>
                      <a:pt x="1784" y="646"/>
                      <a:pt x="1963" y="691"/>
                    </a:cubicBezTo>
                    <a:cubicBezTo>
                      <a:pt x="2382" y="798"/>
                      <a:pt x="2676" y="976"/>
                      <a:pt x="2864" y="1235"/>
                    </a:cubicBezTo>
                    <a:cubicBezTo>
                      <a:pt x="2873" y="1244"/>
                      <a:pt x="2882" y="1262"/>
                      <a:pt x="2899" y="1279"/>
                    </a:cubicBezTo>
                    <a:cubicBezTo>
                      <a:pt x="2971" y="1387"/>
                      <a:pt x="3042" y="1494"/>
                      <a:pt x="3167" y="1511"/>
                    </a:cubicBezTo>
                    <a:cubicBezTo>
                      <a:pt x="3176" y="1511"/>
                      <a:pt x="3185" y="1502"/>
                      <a:pt x="3185" y="1494"/>
                    </a:cubicBezTo>
                    <a:cubicBezTo>
                      <a:pt x="3185" y="1485"/>
                      <a:pt x="3185" y="1476"/>
                      <a:pt x="3167" y="1476"/>
                    </a:cubicBezTo>
                    <a:cubicBezTo>
                      <a:pt x="3060" y="1458"/>
                      <a:pt x="2998" y="1360"/>
                      <a:pt x="2926" y="1262"/>
                    </a:cubicBezTo>
                    <a:cubicBezTo>
                      <a:pt x="2917" y="1244"/>
                      <a:pt x="2908" y="1226"/>
                      <a:pt x="2891" y="1208"/>
                    </a:cubicBezTo>
                    <a:cubicBezTo>
                      <a:pt x="2703" y="949"/>
                      <a:pt x="2400" y="762"/>
                      <a:pt x="1972" y="655"/>
                    </a:cubicBezTo>
                    <a:cubicBezTo>
                      <a:pt x="1793" y="610"/>
                      <a:pt x="1597" y="575"/>
                      <a:pt x="1410" y="548"/>
                    </a:cubicBezTo>
                    <a:cubicBezTo>
                      <a:pt x="1249" y="521"/>
                      <a:pt x="1080" y="494"/>
                      <a:pt x="919" y="459"/>
                    </a:cubicBezTo>
                    <a:cubicBezTo>
                      <a:pt x="758" y="423"/>
                      <a:pt x="607" y="370"/>
                      <a:pt x="464" y="316"/>
                    </a:cubicBezTo>
                    <a:cubicBezTo>
                      <a:pt x="312" y="254"/>
                      <a:pt x="125" y="173"/>
                      <a:pt x="45" y="13"/>
                    </a:cubicBezTo>
                    <a:cubicBezTo>
                      <a:pt x="38" y="6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8332;p36">
                <a:extLst>
                  <a:ext uri="{FF2B5EF4-FFF2-40B4-BE49-F238E27FC236}">
                    <a16:creationId xmlns:a16="http://schemas.microsoft.com/office/drawing/2014/main" id="{7AF82628-BB05-53F1-D5C3-87A5D129BCB9}"/>
                  </a:ext>
                </a:extLst>
              </p:cNvPr>
              <p:cNvSpPr/>
              <p:nvPr/>
            </p:nvSpPr>
            <p:spPr>
              <a:xfrm>
                <a:off x="4659747" y="654406"/>
                <a:ext cx="15882" cy="1480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75" extrusionOk="0">
                    <a:moveTo>
                      <a:pt x="272" y="0"/>
                    </a:moveTo>
                    <a:cubicBezTo>
                      <a:pt x="268" y="0"/>
                      <a:pt x="263" y="2"/>
                      <a:pt x="259" y="7"/>
                    </a:cubicBezTo>
                    <a:cubicBezTo>
                      <a:pt x="170" y="78"/>
                      <a:pt x="81" y="150"/>
                      <a:pt x="9" y="239"/>
                    </a:cubicBezTo>
                    <a:cubicBezTo>
                      <a:pt x="0" y="248"/>
                      <a:pt x="0" y="257"/>
                      <a:pt x="9" y="266"/>
                    </a:cubicBezTo>
                    <a:cubicBezTo>
                      <a:pt x="9" y="275"/>
                      <a:pt x="18" y="275"/>
                      <a:pt x="18" y="275"/>
                    </a:cubicBezTo>
                    <a:cubicBezTo>
                      <a:pt x="27" y="275"/>
                      <a:pt x="36" y="266"/>
                      <a:pt x="36" y="266"/>
                    </a:cubicBezTo>
                    <a:cubicBezTo>
                      <a:pt x="107" y="176"/>
                      <a:pt x="197" y="105"/>
                      <a:pt x="286" y="34"/>
                    </a:cubicBezTo>
                    <a:cubicBezTo>
                      <a:pt x="295" y="25"/>
                      <a:pt x="295" y="16"/>
                      <a:pt x="286" y="7"/>
                    </a:cubicBezTo>
                    <a:cubicBezTo>
                      <a:pt x="281" y="2"/>
                      <a:pt x="277" y="0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8333;p36">
                <a:extLst>
                  <a:ext uri="{FF2B5EF4-FFF2-40B4-BE49-F238E27FC236}">
                    <a16:creationId xmlns:a16="http://schemas.microsoft.com/office/drawing/2014/main" id="{85762AB5-8BFC-A683-FEF2-D34BE54BBBF4}"/>
                  </a:ext>
                </a:extLst>
              </p:cNvPr>
              <p:cNvSpPr/>
              <p:nvPr/>
            </p:nvSpPr>
            <p:spPr>
              <a:xfrm>
                <a:off x="4670299" y="655805"/>
                <a:ext cx="17820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9" extrusionOk="0">
                    <a:moveTo>
                      <a:pt x="308" y="1"/>
                    </a:moveTo>
                    <a:cubicBezTo>
                      <a:pt x="304" y="1"/>
                      <a:pt x="299" y="3"/>
                      <a:pt x="295" y="8"/>
                    </a:cubicBezTo>
                    <a:lnTo>
                      <a:pt x="9" y="293"/>
                    </a:lnTo>
                    <a:cubicBezTo>
                      <a:pt x="1" y="302"/>
                      <a:pt x="1" y="311"/>
                      <a:pt x="9" y="320"/>
                    </a:cubicBezTo>
                    <a:cubicBezTo>
                      <a:pt x="9" y="320"/>
                      <a:pt x="9" y="329"/>
                      <a:pt x="18" y="329"/>
                    </a:cubicBezTo>
                    <a:cubicBezTo>
                      <a:pt x="27" y="329"/>
                      <a:pt x="27" y="320"/>
                      <a:pt x="27" y="320"/>
                    </a:cubicBezTo>
                    <a:lnTo>
                      <a:pt x="322" y="34"/>
                    </a:lnTo>
                    <a:cubicBezTo>
                      <a:pt x="331" y="25"/>
                      <a:pt x="331" y="17"/>
                      <a:pt x="322" y="8"/>
                    </a:cubicBezTo>
                    <a:cubicBezTo>
                      <a:pt x="317" y="3"/>
                      <a:pt x="313" y="1"/>
                      <a:pt x="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8334;p36">
                <a:extLst>
                  <a:ext uri="{FF2B5EF4-FFF2-40B4-BE49-F238E27FC236}">
                    <a16:creationId xmlns:a16="http://schemas.microsoft.com/office/drawing/2014/main" id="{EC64EC0B-26EB-27C1-1772-10235B40C931}"/>
                  </a:ext>
                </a:extLst>
              </p:cNvPr>
              <p:cNvSpPr/>
              <p:nvPr/>
            </p:nvSpPr>
            <p:spPr>
              <a:xfrm>
                <a:off x="4678483" y="660489"/>
                <a:ext cx="19220" cy="19758"/>
              </a:xfrm>
              <a:custGeom>
                <a:avLst/>
                <a:gdLst/>
                <a:ahLst/>
                <a:cxnLst/>
                <a:rect l="l" t="t" r="r" b="b"/>
                <a:pathLst>
                  <a:path w="357" h="367" extrusionOk="0">
                    <a:moveTo>
                      <a:pt x="321" y="1"/>
                    </a:moveTo>
                    <a:cubicBezTo>
                      <a:pt x="205" y="108"/>
                      <a:pt x="98" y="215"/>
                      <a:pt x="0" y="340"/>
                    </a:cubicBezTo>
                    <a:cubicBezTo>
                      <a:pt x="0" y="349"/>
                      <a:pt x="0" y="358"/>
                      <a:pt x="9" y="367"/>
                    </a:cubicBezTo>
                    <a:lnTo>
                      <a:pt x="27" y="367"/>
                    </a:lnTo>
                    <a:cubicBezTo>
                      <a:pt x="125" y="242"/>
                      <a:pt x="232" y="135"/>
                      <a:pt x="348" y="28"/>
                    </a:cubicBezTo>
                    <a:cubicBezTo>
                      <a:pt x="357" y="28"/>
                      <a:pt x="357" y="10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8335;p36">
                <a:extLst>
                  <a:ext uri="{FF2B5EF4-FFF2-40B4-BE49-F238E27FC236}">
                    <a16:creationId xmlns:a16="http://schemas.microsoft.com/office/drawing/2014/main" id="{DB78A7D1-29EC-800B-5D48-135DBBE22F50}"/>
                  </a:ext>
                </a:extLst>
              </p:cNvPr>
              <p:cNvSpPr/>
              <p:nvPr/>
            </p:nvSpPr>
            <p:spPr>
              <a:xfrm>
                <a:off x="4690973" y="664473"/>
                <a:ext cx="17820" cy="181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8" extrusionOk="0">
                    <a:moveTo>
                      <a:pt x="317" y="1"/>
                    </a:moveTo>
                    <a:cubicBezTo>
                      <a:pt x="312" y="1"/>
                      <a:pt x="308" y="3"/>
                      <a:pt x="303" y="7"/>
                    </a:cubicBezTo>
                    <a:cubicBezTo>
                      <a:pt x="196" y="96"/>
                      <a:pt x="89" y="203"/>
                      <a:pt x="9" y="311"/>
                    </a:cubicBezTo>
                    <a:cubicBezTo>
                      <a:pt x="0" y="319"/>
                      <a:pt x="0" y="328"/>
                      <a:pt x="9" y="337"/>
                    </a:cubicBezTo>
                    <a:lnTo>
                      <a:pt x="36" y="337"/>
                    </a:lnTo>
                    <a:cubicBezTo>
                      <a:pt x="125" y="221"/>
                      <a:pt x="214" y="123"/>
                      <a:pt x="321" y="34"/>
                    </a:cubicBezTo>
                    <a:cubicBezTo>
                      <a:pt x="330" y="25"/>
                      <a:pt x="330" y="16"/>
                      <a:pt x="330" y="7"/>
                    </a:cubicBezTo>
                    <a:cubicBezTo>
                      <a:pt x="326" y="3"/>
                      <a:pt x="321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8336;p36">
                <a:extLst>
                  <a:ext uri="{FF2B5EF4-FFF2-40B4-BE49-F238E27FC236}">
                    <a16:creationId xmlns:a16="http://schemas.microsoft.com/office/drawing/2014/main" id="{4271FCFD-517D-02C9-437E-70C6D990D7E3}"/>
                  </a:ext>
                </a:extLst>
              </p:cNvPr>
              <p:cNvSpPr/>
              <p:nvPr/>
            </p:nvSpPr>
            <p:spPr>
              <a:xfrm>
                <a:off x="4701525" y="667811"/>
                <a:ext cx="19274" cy="1771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9" extrusionOk="0">
                    <a:moveTo>
                      <a:pt x="344" y="1"/>
                    </a:moveTo>
                    <a:cubicBezTo>
                      <a:pt x="339" y="1"/>
                      <a:pt x="335" y="3"/>
                      <a:pt x="330" y="8"/>
                    </a:cubicBezTo>
                    <a:cubicBezTo>
                      <a:pt x="206" y="88"/>
                      <a:pt x="99" y="186"/>
                      <a:pt x="0" y="302"/>
                    </a:cubicBezTo>
                    <a:cubicBezTo>
                      <a:pt x="0" y="302"/>
                      <a:pt x="0" y="320"/>
                      <a:pt x="0" y="329"/>
                    </a:cubicBezTo>
                    <a:lnTo>
                      <a:pt x="18" y="329"/>
                    </a:lnTo>
                    <a:cubicBezTo>
                      <a:pt x="18" y="329"/>
                      <a:pt x="27" y="329"/>
                      <a:pt x="27" y="320"/>
                    </a:cubicBezTo>
                    <a:cubicBezTo>
                      <a:pt x="125" y="213"/>
                      <a:pt x="232" y="115"/>
                      <a:pt x="348" y="34"/>
                    </a:cubicBezTo>
                    <a:cubicBezTo>
                      <a:pt x="357" y="34"/>
                      <a:pt x="357" y="17"/>
                      <a:pt x="357" y="8"/>
                    </a:cubicBezTo>
                    <a:cubicBezTo>
                      <a:pt x="353" y="3"/>
                      <a:pt x="348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8337;p36">
                <a:extLst>
                  <a:ext uri="{FF2B5EF4-FFF2-40B4-BE49-F238E27FC236}">
                    <a16:creationId xmlns:a16="http://schemas.microsoft.com/office/drawing/2014/main" id="{8F0DCD75-8856-D8F1-E1ED-518388B04359}"/>
                  </a:ext>
                </a:extLst>
              </p:cNvPr>
              <p:cNvSpPr/>
              <p:nvPr/>
            </p:nvSpPr>
            <p:spPr>
              <a:xfrm>
                <a:off x="4714984" y="668780"/>
                <a:ext cx="18789" cy="19166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56" extrusionOk="0">
                    <a:moveTo>
                      <a:pt x="326" y="1"/>
                    </a:moveTo>
                    <a:cubicBezTo>
                      <a:pt x="321" y="1"/>
                      <a:pt x="317" y="3"/>
                      <a:pt x="312" y="8"/>
                    </a:cubicBezTo>
                    <a:lnTo>
                      <a:pt x="9" y="329"/>
                    </a:lnTo>
                    <a:cubicBezTo>
                      <a:pt x="0" y="329"/>
                      <a:pt x="0" y="347"/>
                      <a:pt x="9" y="347"/>
                    </a:cubicBezTo>
                    <a:cubicBezTo>
                      <a:pt x="9" y="355"/>
                      <a:pt x="18" y="355"/>
                      <a:pt x="18" y="355"/>
                    </a:cubicBezTo>
                    <a:cubicBezTo>
                      <a:pt x="27" y="355"/>
                      <a:pt x="27" y="355"/>
                      <a:pt x="36" y="347"/>
                    </a:cubicBezTo>
                    <a:lnTo>
                      <a:pt x="339" y="34"/>
                    </a:lnTo>
                    <a:cubicBezTo>
                      <a:pt x="348" y="25"/>
                      <a:pt x="348" y="16"/>
                      <a:pt x="339" y="8"/>
                    </a:cubicBezTo>
                    <a:cubicBezTo>
                      <a:pt x="335" y="3"/>
                      <a:pt x="330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8338;p36">
                <a:extLst>
                  <a:ext uri="{FF2B5EF4-FFF2-40B4-BE49-F238E27FC236}">
                    <a16:creationId xmlns:a16="http://schemas.microsoft.com/office/drawing/2014/main" id="{F0CDF993-591D-4207-2467-0E967FB2DE3C}"/>
                  </a:ext>
                </a:extLst>
              </p:cNvPr>
              <p:cNvSpPr/>
              <p:nvPr/>
            </p:nvSpPr>
            <p:spPr>
              <a:xfrm>
                <a:off x="4726020" y="673625"/>
                <a:ext cx="18789" cy="195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64" extrusionOk="0">
                    <a:moveTo>
                      <a:pt x="326" y="0"/>
                    </a:moveTo>
                    <a:cubicBezTo>
                      <a:pt x="322" y="0"/>
                      <a:pt x="317" y="2"/>
                      <a:pt x="313" y="7"/>
                    </a:cubicBezTo>
                    <a:cubicBezTo>
                      <a:pt x="197" y="96"/>
                      <a:pt x="90" y="203"/>
                      <a:pt x="9" y="328"/>
                    </a:cubicBezTo>
                    <a:cubicBezTo>
                      <a:pt x="0" y="337"/>
                      <a:pt x="0" y="355"/>
                      <a:pt x="9" y="355"/>
                    </a:cubicBezTo>
                    <a:cubicBezTo>
                      <a:pt x="18" y="364"/>
                      <a:pt x="18" y="364"/>
                      <a:pt x="27" y="364"/>
                    </a:cubicBezTo>
                    <a:cubicBezTo>
                      <a:pt x="27" y="364"/>
                      <a:pt x="36" y="355"/>
                      <a:pt x="36" y="355"/>
                    </a:cubicBezTo>
                    <a:cubicBezTo>
                      <a:pt x="125" y="230"/>
                      <a:pt x="223" y="123"/>
                      <a:pt x="339" y="33"/>
                    </a:cubicBezTo>
                    <a:cubicBezTo>
                      <a:pt x="348" y="25"/>
                      <a:pt x="348" y="16"/>
                      <a:pt x="339" y="7"/>
                    </a:cubicBezTo>
                    <a:cubicBezTo>
                      <a:pt x="335" y="2"/>
                      <a:pt x="330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8339;p36">
                <a:extLst>
                  <a:ext uri="{FF2B5EF4-FFF2-40B4-BE49-F238E27FC236}">
                    <a16:creationId xmlns:a16="http://schemas.microsoft.com/office/drawing/2014/main" id="{9D838C7E-5EB6-91A5-BD5F-900AD4E9E430}"/>
                  </a:ext>
                </a:extLst>
              </p:cNvPr>
              <p:cNvSpPr/>
              <p:nvPr/>
            </p:nvSpPr>
            <p:spPr>
              <a:xfrm>
                <a:off x="4737057" y="677340"/>
                <a:ext cx="18305" cy="16851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13" extrusionOk="0">
                    <a:moveTo>
                      <a:pt x="304" y="0"/>
                    </a:moveTo>
                    <a:cubicBezTo>
                      <a:pt x="197" y="80"/>
                      <a:pt x="99" y="179"/>
                      <a:pt x="9" y="277"/>
                    </a:cubicBezTo>
                    <a:cubicBezTo>
                      <a:pt x="1" y="286"/>
                      <a:pt x="1" y="295"/>
                      <a:pt x="9" y="303"/>
                    </a:cubicBezTo>
                    <a:cubicBezTo>
                      <a:pt x="9" y="303"/>
                      <a:pt x="18" y="312"/>
                      <a:pt x="18" y="312"/>
                    </a:cubicBezTo>
                    <a:cubicBezTo>
                      <a:pt x="27" y="312"/>
                      <a:pt x="36" y="303"/>
                      <a:pt x="36" y="303"/>
                    </a:cubicBezTo>
                    <a:cubicBezTo>
                      <a:pt x="125" y="205"/>
                      <a:pt x="224" y="116"/>
                      <a:pt x="322" y="36"/>
                    </a:cubicBezTo>
                    <a:cubicBezTo>
                      <a:pt x="331" y="27"/>
                      <a:pt x="340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8340;p36">
                <a:extLst>
                  <a:ext uri="{FF2B5EF4-FFF2-40B4-BE49-F238E27FC236}">
                    <a16:creationId xmlns:a16="http://schemas.microsoft.com/office/drawing/2014/main" id="{ACD2EE70-EF55-3725-2261-7D854C016610}"/>
                  </a:ext>
                </a:extLst>
              </p:cNvPr>
              <p:cNvSpPr/>
              <p:nvPr/>
            </p:nvSpPr>
            <p:spPr>
              <a:xfrm>
                <a:off x="4751485" y="680301"/>
                <a:ext cx="17336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02" extrusionOk="0">
                    <a:moveTo>
                      <a:pt x="299" y="1"/>
                    </a:moveTo>
                    <a:cubicBezTo>
                      <a:pt x="295" y="1"/>
                      <a:pt x="290" y="3"/>
                      <a:pt x="286" y="8"/>
                    </a:cubicBezTo>
                    <a:cubicBezTo>
                      <a:pt x="188" y="79"/>
                      <a:pt x="89" y="168"/>
                      <a:pt x="9" y="266"/>
                    </a:cubicBezTo>
                    <a:cubicBezTo>
                      <a:pt x="0" y="275"/>
                      <a:pt x="0" y="284"/>
                      <a:pt x="9" y="293"/>
                    </a:cubicBezTo>
                    <a:cubicBezTo>
                      <a:pt x="18" y="293"/>
                      <a:pt x="18" y="302"/>
                      <a:pt x="27" y="302"/>
                    </a:cubicBezTo>
                    <a:cubicBezTo>
                      <a:pt x="27" y="302"/>
                      <a:pt x="36" y="293"/>
                      <a:pt x="36" y="293"/>
                    </a:cubicBezTo>
                    <a:cubicBezTo>
                      <a:pt x="116" y="195"/>
                      <a:pt x="205" y="106"/>
                      <a:pt x="312" y="34"/>
                    </a:cubicBezTo>
                    <a:cubicBezTo>
                      <a:pt x="321" y="34"/>
                      <a:pt x="321" y="17"/>
                      <a:pt x="312" y="8"/>
                    </a:cubicBezTo>
                    <a:cubicBezTo>
                      <a:pt x="308" y="3"/>
                      <a:pt x="303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8341;p36">
                <a:extLst>
                  <a:ext uri="{FF2B5EF4-FFF2-40B4-BE49-F238E27FC236}">
                    <a16:creationId xmlns:a16="http://schemas.microsoft.com/office/drawing/2014/main" id="{70FAEAE9-1FF7-0098-1923-1FE22292395B}"/>
                  </a:ext>
                </a:extLst>
              </p:cNvPr>
              <p:cNvSpPr/>
              <p:nvPr/>
            </p:nvSpPr>
            <p:spPr>
              <a:xfrm>
                <a:off x="4763491" y="686546"/>
                <a:ext cx="13029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49" extrusionOk="0">
                    <a:moveTo>
                      <a:pt x="224" y="1"/>
                    </a:moveTo>
                    <a:cubicBezTo>
                      <a:pt x="219" y="1"/>
                      <a:pt x="214" y="3"/>
                      <a:pt x="214" y="8"/>
                    </a:cubicBezTo>
                    <a:cubicBezTo>
                      <a:pt x="134" y="70"/>
                      <a:pt x="72" y="141"/>
                      <a:pt x="9" y="213"/>
                    </a:cubicBezTo>
                    <a:cubicBezTo>
                      <a:pt x="0" y="222"/>
                      <a:pt x="0" y="231"/>
                      <a:pt x="9" y="240"/>
                    </a:cubicBezTo>
                    <a:cubicBezTo>
                      <a:pt x="18" y="240"/>
                      <a:pt x="18" y="248"/>
                      <a:pt x="27" y="248"/>
                    </a:cubicBezTo>
                    <a:cubicBezTo>
                      <a:pt x="27" y="248"/>
                      <a:pt x="36" y="240"/>
                      <a:pt x="36" y="240"/>
                    </a:cubicBezTo>
                    <a:cubicBezTo>
                      <a:pt x="98" y="168"/>
                      <a:pt x="161" y="97"/>
                      <a:pt x="232" y="34"/>
                    </a:cubicBezTo>
                    <a:cubicBezTo>
                      <a:pt x="241" y="25"/>
                      <a:pt x="241" y="17"/>
                      <a:pt x="241" y="8"/>
                    </a:cubicBezTo>
                    <a:cubicBezTo>
                      <a:pt x="237" y="3"/>
                      <a:pt x="230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8342;p36">
                <a:extLst>
                  <a:ext uri="{FF2B5EF4-FFF2-40B4-BE49-F238E27FC236}">
                    <a16:creationId xmlns:a16="http://schemas.microsoft.com/office/drawing/2014/main" id="{35D46C9E-DDF5-4D26-48C3-E16FEB5043F9}"/>
                  </a:ext>
                </a:extLst>
              </p:cNvPr>
              <p:cNvSpPr/>
              <p:nvPr/>
            </p:nvSpPr>
            <p:spPr>
              <a:xfrm>
                <a:off x="4773073" y="693760"/>
                <a:ext cx="11575" cy="10983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4" extrusionOk="0">
                    <a:moveTo>
                      <a:pt x="196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10" y="177"/>
                    </a:lnTo>
                    <a:cubicBezTo>
                      <a:pt x="1" y="177"/>
                      <a:pt x="1" y="195"/>
                      <a:pt x="10" y="195"/>
                    </a:cubicBezTo>
                    <a:cubicBezTo>
                      <a:pt x="10" y="204"/>
                      <a:pt x="18" y="204"/>
                      <a:pt x="18" y="204"/>
                    </a:cubicBezTo>
                    <a:lnTo>
                      <a:pt x="36" y="204"/>
                    </a:lnTo>
                    <a:lnTo>
                      <a:pt x="206" y="34"/>
                    </a:ln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8343;p36">
                <a:extLst>
                  <a:ext uri="{FF2B5EF4-FFF2-40B4-BE49-F238E27FC236}">
                    <a16:creationId xmlns:a16="http://schemas.microsoft.com/office/drawing/2014/main" id="{30B838A7-F490-72D3-6075-2D9307F14F9E}"/>
                  </a:ext>
                </a:extLst>
              </p:cNvPr>
              <p:cNvSpPr/>
              <p:nvPr/>
            </p:nvSpPr>
            <p:spPr>
              <a:xfrm>
                <a:off x="4782710" y="697744"/>
                <a:ext cx="1297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28" extrusionOk="0">
                    <a:moveTo>
                      <a:pt x="219" y="1"/>
                    </a:moveTo>
                    <a:cubicBezTo>
                      <a:pt x="216" y="1"/>
                      <a:pt x="214" y="2"/>
                      <a:pt x="214" y="5"/>
                    </a:cubicBezTo>
                    <a:lnTo>
                      <a:pt x="9" y="201"/>
                    </a:lnTo>
                    <a:cubicBezTo>
                      <a:pt x="0" y="201"/>
                      <a:pt x="0" y="219"/>
                      <a:pt x="9" y="219"/>
                    </a:cubicBezTo>
                    <a:cubicBezTo>
                      <a:pt x="9" y="228"/>
                      <a:pt x="18" y="228"/>
                      <a:pt x="18" y="228"/>
                    </a:cubicBezTo>
                    <a:lnTo>
                      <a:pt x="36" y="228"/>
                    </a:lnTo>
                    <a:lnTo>
                      <a:pt x="232" y="32"/>
                    </a:lnTo>
                    <a:cubicBezTo>
                      <a:pt x="241" y="32"/>
                      <a:pt x="241" y="14"/>
                      <a:pt x="232" y="5"/>
                    </a:cubicBezTo>
                    <a:cubicBezTo>
                      <a:pt x="232" y="5"/>
                      <a:pt x="224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8344;p36">
                <a:extLst>
                  <a:ext uri="{FF2B5EF4-FFF2-40B4-BE49-F238E27FC236}">
                    <a16:creationId xmlns:a16="http://schemas.microsoft.com/office/drawing/2014/main" id="{9412C2AE-B1BD-27E6-2931-555D1C0E12F3}"/>
                  </a:ext>
                </a:extLst>
              </p:cNvPr>
              <p:cNvSpPr/>
              <p:nvPr/>
            </p:nvSpPr>
            <p:spPr>
              <a:xfrm>
                <a:off x="4790840" y="703397"/>
                <a:ext cx="12060" cy="128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39" extrusionOk="0">
                    <a:moveTo>
                      <a:pt x="207" y="0"/>
                    </a:moveTo>
                    <a:cubicBezTo>
                      <a:pt x="201" y="0"/>
                      <a:pt x="197" y="2"/>
                      <a:pt x="197" y="7"/>
                    </a:cubicBezTo>
                    <a:lnTo>
                      <a:pt x="1" y="203"/>
                    </a:lnTo>
                    <a:cubicBezTo>
                      <a:pt x="1" y="212"/>
                      <a:pt x="1" y="221"/>
                      <a:pt x="1" y="230"/>
                    </a:cubicBezTo>
                    <a:cubicBezTo>
                      <a:pt x="10" y="239"/>
                      <a:pt x="10" y="239"/>
                      <a:pt x="19" y="239"/>
                    </a:cubicBezTo>
                    <a:cubicBezTo>
                      <a:pt x="19" y="239"/>
                      <a:pt x="27" y="239"/>
                      <a:pt x="27" y="230"/>
                    </a:cubicBezTo>
                    <a:lnTo>
                      <a:pt x="224" y="34"/>
                    </a:lnTo>
                    <a:cubicBezTo>
                      <a:pt x="224" y="25"/>
                      <a:pt x="224" y="16"/>
                      <a:pt x="224" y="7"/>
                    </a:cubicBezTo>
                    <a:cubicBezTo>
                      <a:pt x="219" y="2"/>
                      <a:pt x="213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8345;p36">
                <a:extLst>
                  <a:ext uri="{FF2B5EF4-FFF2-40B4-BE49-F238E27FC236}">
                    <a16:creationId xmlns:a16="http://schemas.microsoft.com/office/drawing/2014/main" id="{944D5038-C922-E221-448E-F6230A9C2C09}"/>
                  </a:ext>
                </a:extLst>
              </p:cNvPr>
              <p:cNvSpPr/>
              <p:nvPr/>
            </p:nvSpPr>
            <p:spPr>
              <a:xfrm>
                <a:off x="4799023" y="714595"/>
                <a:ext cx="9637" cy="1130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0" extrusionOk="0">
                    <a:moveTo>
                      <a:pt x="161" y="0"/>
                    </a:moveTo>
                    <a:cubicBezTo>
                      <a:pt x="155" y="0"/>
                      <a:pt x="149" y="4"/>
                      <a:pt x="143" y="4"/>
                    </a:cubicBezTo>
                    <a:lnTo>
                      <a:pt x="9" y="173"/>
                    </a:lnTo>
                    <a:cubicBezTo>
                      <a:pt x="0" y="182"/>
                      <a:pt x="0" y="200"/>
                      <a:pt x="9" y="200"/>
                    </a:cubicBezTo>
                    <a:cubicBezTo>
                      <a:pt x="9" y="209"/>
                      <a:pt x="18" y="209"/>
                      <a:pt x="18" y="209"/>
                    </a:cubicBezTo>
                    <a:cubicBezTo>
                      <a:pt x="27" y="209"/>
                      <a:pt x="27" y="209"/>
                      <a:pt x="36" y="200"/>
                    </a:cubicBezTo>
                    <a:lnTo>
                      <a:pt x="170" y="31"/>
                    </a:lnTo>
                    <a:cubicBezTo>
                      <a:pt x="179" y="22"/>
                      <a:pt x="179" y="13"/>
                      <a:pt x="170" y="4"/>
                    </a:cubicBezTo>
                    <a:cubicBezTo>
                      <a:pt x="167" y="1"/>
                      <a:pt x="164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8346;p36">
                <a:extLst>
                  <a:ext uri="{FF2B5EF4-FFF2-40B4-BE49-F238E27FC236}">
                    <a16:creationId xmlns:a16="http://schemas.microsoft.com/office/drawing/2014/main" id="{9DA50380-2D97-6AC6-1DD1-F773ECEC9102}"/>
                  </a:ext>
                </a:extLst>
              </p:cNvPr>
              <p:cNvSpPr/>
              <p:nvPr/>
            </p:nvSpPr>
            <p:spPr>
              <a:xfrm>
                <a:off x="4804299" y="722132"/>
                <a:ext cx="10121" cy="10014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169" y="0"/>
                    </a:moveTo>
                    <a:cubicBezTo>
                      <a:pt x="163" y="0"/>
                      <a:pt x="157" y="2"/>
                      <a:pt x="152" y="7"/>
                    </a:cubicBezTo>
                    <a:lnTo>
                      <a:pt x="9" y="149"/>
                    </a:lnTo>
                    <a:cubicBezTo>
                      <a:pt x="0" y="158"/>
                      <a:pt x="0" y="176"/>
                      <a:pt x="9" y="176"/>
                    </a:cubicBezTo>
                    <a:cubicBezTo>
                      <a:pt x="9" y="185"/>
                      <a:pt x="18" y="185"/>
                      <a:pt x="18" y="185"/>
                    </a:cubicBezTo>
                    <a:cubicBezTo>
                      <a:pt x="27" y="185"/>
                      <a:pt x="36" y="185"/>
                      <a:pt x="36" y="176"/>
                    </a:cubicBezTo>
                    <a:lnTo>
                      <a:pt x="179" y="33"/>
                    </a:lnTo>
                    <a:cubicBezTo>
                      <a:pt x="188" y="25"/>
                      <a:pt x="188" y="16"/>
                      <a:pt x="179" y="7"/>
                    </a:cubicBezTo>
                    <a:cubicBezTo>
                      <a:pt x="179" y="2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8347;p36">
                <a:extLst>
                  <a:ext uri="{FF2B5EF4-FFF2-40B4-BE49-F238E27FC236}">
                    <a16:creationId xmlns:a16="http://schemas.microsoft.com/office/drawing/2014/main" id="{90594B92-BBEC-E528-16CB-0B4B4A032FEC}"/>
                  </a:ext>
                </a:extLst>
              </p:cNvPr>
              <p:cNvSpPr/>
              <p:nvPr/>
            </p:nvSpPr>
            <p:spPr>
              <a:xfrm>
                <a:off x="4726989" y="729777"/>
                <a:ext cx="11575" cy="1195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22" extrusionOk="0">
                    <a:moveTo>
                      <a:pt x="195" y="1"/>
                    </a:moveTo>
                    <a:cubicBezTo>
                      <a:pt x="190" y="1"/>
                      <a:pt x="183" y="3"/>
                      <a:pt x="179" y="7"/>
                    </a:cubicBezTo>
                    <a:lnTo>
                      <a:pt x="9" y="186"/>
                    </a:lnTo>
                    <a:cubicBezTo>
                      <a:pt x="0" y="195"/>
                      <a:pt x="0" y="204"/>
                      <a:pt x="9" y="213"/>
                    </a:cubicBezTo>
                    <a:cubicBezTo>
                      <a:pt x="9" y="213"/>
                      <a:pt x="18" y="222"/>
                      <a:pt x="18" y="222"/>
                    </a:cubicBezTo>
                    <a:cubicBezTo>
                      <a:pt x="27" y="222"/>
                      <a:pt x="36" y="213"/>
                      <a:pt x="36" y="213"/>
                    </a:cubicBezTo>
                    <a:lnTo>
                      <a:pt x="205" y="34"/>
                    </a:lnTo>
                    <a:cubicBezTo>
                      <a:pt x="214" y="25"/>
                      <a:pt x="214" y="16"/>
                      <a:pt x="205" y="7"/>
                    </a:cubicBezTo>
                    <a:cubicBezTo>
                      <a:pt x="205" y="3"/>
                      <a:pt x="201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8348;p36">
                <a:extLst>
                  <a:ext uri="{FF2B5EF4-FFF2-40B4-BE49-F238E27FC236}">
                    <a16:creationId xmlns:a16="http://schemas.microsoft.com/office/drawing/2014/main" id="{1B872C50-A8B7-0A3E-45EF-727E79AC1BA7}"/>
                  </a:ext>
                </a:extLst>
              </p:cNvPr>
              <p:cNvSpPr/>
              <p:nvPr/>
            </p:nvSpPr>
            <p:spPr>
              <a:xfrm>
                <a:off x="4736572" y="732200"/>
                <a:ext cx="11575" cy="1146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13" extrusionOk="0">
                    <a:moveTo>
                      <a:pt x="196" y="0"/>
                    </a:moveTo>
                    <a:cubicBezTo>
                      <a:pt x="190" y="0"/>
                      <a:pt x="183" y="3"/>
                      <a:pt x="179" y="7"/>
                    </a:cubicBezTo>
                    <a:cubicBezTo>
                      <a:pt x="117" y="52"/>
                      <a:pt x="54" y="114"/>
                      <a:pt x="10" y="177"/>
                    </a:cubicBezTo>
                    <a:cubicBezTo>
                      <a:pt x="1" y="185"/>
                      <a:pt x="10" y="203"/>
                      <a:pt x="18" y="203"/>
                    </a:cubicBezTo>
                    <a:cubicBezTo>
                      <a:pt x="18" y="212"/>
                      <a:pt x="18" y="212"/>
                      <a:pt x="27" y="212"/>
                    </a:cubicBezTo>
                    <a:cubicBezTo>
                      <a:pt x="27" y="212"/>
                      <a:pt x="36" y="203"/>
                      <a:pt x="45" y="203"/>
                    </a:cubicBezTo>
                    <a:cubicBezTo>
                      <a:pt x="81" y="141"/>
                      <a:pt x="143" y="78"/>
                      <a:pt x="206" y="34"/>
                    </a:cubicBezTo>
                    <a:cubicBezTo>
                      <a:pt x="215" y="25"/>
                      <a:pt x="215" y="16"/>
                      <a:pt x="206" y="7"/>
                    </a:cubicBezTo>
                    <a:cubicBezTo>
                      <a:pt x="206" y="3"/>
                      <a:pt x="201" y="0"/>
                      <a:pt x="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8349;p36">
                <a:extLst>
                  <a:ext uri="{FF2B5EF4-FFF2-40B4-BE49-F238E27FC236}">
                    <a16:creationId xmlns:a16="http://schemas.microsoft.com/office/drawing/2014/main" id="{2462FCBA-56A7-8210-41ED-C22CF821854F}"/>
                  </a:ext>
                </a:extLst>
              </p:cNvPr>
              <p:cNvSpPr/>
              <p:nvPr/>
            </p:nvSpPr>
            <p:spPr>
              <a:xfrm>
                <a:off x="4746640" y="735053"/>
                <a:ext cx="8722" cy="10498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5" extrusionOk="0">
                    <a:moveTo>
                      <a:pt x="136" y="1"/>
                    </a:moveTo>
                    <a:cubicBezTo>
                      <a:pt x="130" y="1"/>
                      <a:pt x="126" y="3"/>
                      <a:pt x="126" y="8"/>
                    </a:cubicBezTo>
                    <a:cubicBezTo>
                      <a:pt x="90" y="70"/>
                      <a:pt x="54" y="124"/>
                      <a:pt x="10" y="168"/>
                    </a:cubicBezTo>
                    <a:cubicBezTo>
                      <a:pt x="1" y="177"/>
                      <a:pt x="1" y="186"/>
                      <a:pt x="10" y="195"/>
                    </a:cubicBezTo>
                    <a:lnTo>
                      <a:pt x="37" y="195"/>
                    </a:lnTo>
                    <a:cubicBezTo>
                      <a:pt x="81" y="141"/>
                      <a:pt x="126" y="88"/>
                      <a:pt x="153" y="25"/>
                    </a:cubicBezTo>
                    <a:cubicBezTo>
                      <a:pt x="162" y="17"/>
                      <a:pt x="162" y="8"/>
                      <a:pt x="153" y="8"/>
                    </a:cubicBezTo>
                    <a:cubicBezTo>
                      <a:pt x="148" y="3"/>
                      <a:pt x="141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8350;p36">
                <a:extLst>
                  <a:ext uri="{FF2B5EF4-FFF2-40B4-BE49-F238E27FC236}">
                    <a16:creationId xmlns:a16="http://schemas.microsoft.com/office/drawing/2014/main" id="{4905FCCA-FB81-67E8-7698-307D6446BC40}"/>
                  </a:ext>
                </a:extLst>
              </p:cNvPr>
              <p:cNvSpPr/>
              <p:nvPr/>
            </p:nvSpPr>
            <p:spPr>
              <a:xfrm>
                <a:off x="4755307" y="739576"/>
                <a:ext cx="8237" cy="10821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01" extrusionOk="0">
                    <a:moveTo>
                      <a:pt x="127" y="0"/>
                    </a:moveTo>
                    <a:cubicBezTo>
                      <a:pt x="121" y="0"/>
                      <a:pt x="117" y="7"/>
                      <a:pt x="117" y="13"/>
                    </a:cubicBezTo>
                    <a:lnTo>
                      <a:pt x="9" y="173"/>
                    </a:lnTo>
                    <a:cubicBezTo>
                      <a:pt x="1" y="173"/>
                      <a:pt x="1" y="191"/>
                      <a:pt x="9" y="191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27" y="200"/>
                      <a:pt x="36" y="191"/>
                      <a:pt x="36" y="191"/>
                    </a:cubicBezTo>
                    <a:lnTo>
                      <a:pt x="143" y="31"/>
                    </a:lnTo>
                    <a:cubicBezTo>
                      <a:pt x="152" y="22"/>
                      <a:pt x="143" y="13"/>
                      <a:pt x="134" y="4"/>
                    </a:cubicBezTo>
                    <a:cubicBezTo>
                      <a:pt x="132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8351;p36">
                <a:extLst>
                  <a:ext uri="{FF2B5EF4-FFF2-40B4-BE49-F238E27FC236}">
                    <a16:creationId xmlns:a16="http://schemas.microsoft.com/office/drawing/2014/main" id="{008C35F2-1378-2770-2553-66F0B07AF82A}"/>
                  </a:ext>
                </a:extLst>
              </p:cNvPr>
              <p:cNvSpPr/>
              <p:nvPr/>
            </p:nvSpPr>
            <p:spPr>
              <a:xfrm>
                <a:off x="4765859" y="743398"/>
                <a:ext cx="5814" cy="7914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7" extrusionOk="0">
                    <a:moveTo>
                      <a:pt x="89" y="1"/>
                    </a:moveTo>
                    <a:cubicBezTo>
                      <a:pt x="81" y="1"/>
                      <a:pt x="72" y="7"/>
                      <a:pt x="72" y="13"/>
                    </a:cubicBezTo>
                    <a:lnTo>
                      <a:pt x="10" y="120"/>
                    </a:lnTo>
                    <a:cubicBezTo>
                      <a:pt x="1" y="129"/>
                      <a:pt x="10" y="138"/>
                      <a:pt x="19" y="147"/>
                    </a:cubicBezTo>
                    <a:lnTo>
                      <a:pt x="28" y="147"/>
                    </a:lnTo>
                    <a:cubicBezTo>
                      <a:pt x="28" y="147"/>
                      <a:pt x="36" y="147"/>
                      <a:pt x="36" y="138"/>
                    </a:cubicBezTo>
                    <a:lnTo>
                      <a:pt x="108" y="31"/>
                    </a:lnTo>
                    <a:cubicBezTo>
                      <a:pt x="108" y="22"/>
                      <a:pt x="108" y="4"/>
                      <a:pt x="99" y="4"/>
                    </a:cubicBezTo>
                    <a:cubicBezTo>
                      <a:pt x="96" y="2"/>
                      <a:pt x="9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8352;p36">
                <a:extLst>
                  <a:ext uri="{FF2B5EF4-FFF2-40B4-BE49-F238E27FC236}">
                    <a16:creationId xmlns:a16="http://schemas.microsoft.com/office/drawing/2014/main" id="{5B362791-D411-3106-32EA-29AA2B0D63E8}"/>
                  </a:ext>
                </a:extLst>
              </p:cNvPr>
              <p:cNvSpPr/>
              <p:nvPr/>
            </p:nvSpPr>
            <p:spPr>
              <a:xfrm>
                <a:off x="4763491" y="653813"/>
                <a:ext cx="79303" cy="73973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74" extrusionOk="0">
                    <a:moveTo>
                      <a:pt x="27" y="0"/>
                    </a:moveTo>
                    <a:cubicBezTo>
                      <a:pt x="18" y="0"/>
                      <a:pt x="9" y="0"/>
                      <a:pt x="0" y="18"/>
                    </a:cubicBezTo>
                    <a:cubicBezTo>
                      <a:pt x="0" y="27"/>
                      <a:pt x="9" y="36"/>
                      <a:pt x="18" y="36"/>
                    </a:cubicBezTo>
                    <a:cubicBezTo>
                      <a:pt x="714" y="107"/>
                      <a:pt x="1321" y="678"/>
                      <a:pt x="1436" y="1365"/>
                    </a:cubicBezTo>
                    <a:cubicBezTo>
                      <a:pt x="1436" y="1374"/>
                      <a:pt x="1445" y="1374"/>
                      <a:pt x="1454" y="1374"/>
                    </a:cubicBezTo>
                    <a:cubicBezTo>
                      <a:pt x="1463" y="1374"/>
                      <a:pt x="1472" y="1365"/>
                      <a:pt x="1472" y="1356"/>
                    </a:cubicBezTo>
                    <a:cubicBezTo>
                      <a:pt x="1356" y="651"/>
                      <a:pt x="732" y="71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8353;p36">
                <a:extLst>
                  <a:ext uri="{FF2B5EF4-FFF2-40B4-BE49-F238E27FC236}">
                    <a16:creationId xmlns:a16="http://schemas.microsoft.com/office/drawing/2014/main" id="{04995198-ACBA-2614-C8F8-AAF3487BBB31}"/>
                  </a:ext>
                </a:extLst>
              </p:cNvPr>
              <p:cNvSpPr/>
              <p:nvPr/>
            </p:nvSpPr>
            <p:spPr>
              <a:xfrm>
                <a:off x="4397025" y="900655"/>
                <a:ext cx="234893" cy="58144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80" extrusionOk="0">
                    <a:moveTo>
                      <a:pt x="4327" y="0"/>
                    </a:moveTo>
                    <a:cubicBezTo>
                      <a:pt x="3344" y="679"/>
                      <a:pt x="2154" y="1038"/>
                      <a:pt x="961" y="1038"/>
                    </a:cubicBezTo>
                    <a:cubicBezTo>
                      <a:pt x="649" y="1038"/>
                      <a:pt x="336" y="1014"/>
                      <a:pt x="27" y="964"/>
                    </a:cubicBezTo>
                    <a:cubicBezTo>
                      <a:pt x="18" y="964"/>
                      <a:pt x="9" y="973"/>
                      <a:pt x="0" y="982"/>
                    </a:cubicBezTo>
                    <a:cubicBezTo>
                      <a:pt x="0" y="991"/>
                      <a:pt x="9" y="1000"/>
                      <a:pt x="18" y="1000"/>
                    </a:cubicBezTo>
                    <a:cubicBezTo>
                      <a:pt x="331" y="1053"/>
                      <a:pt x="643" y="1080"/>
                      <a:pt x="955" y="1080"/>
                    </a:cubicBezTo>
                    <a:cubicBezTo>
                      <a:pt x="2159" y="1080"/>
                      <a:pt x="3355" y="714"/>
                      <a:pt x="4354" y="36"/>
                    </a:cubicBezTo>
                    <a:cubicBezTo>
                      <a:pt x="4363" y="27"/>
                      <a:pt x="4363" y="18"/>
                      <a:pt x="4354" y="9"/>
                    </a:cubicBezTo>
                    <a:cubicBezTo>
                      <a:pt x="4354" y="0"/>
                      <a:pt x="4336" y="0"/>
                      <a:pt x="4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8354;p36">
                <a:extLst>
                  <a:ext uri="{FF2B5EF4-FFF2-40B4-BE49-F238E27FC236}">
                    <a16:creationId xmlns:a16="http://schemas.microsoft.com/office/drawing/2014/main" id="{194E4FA0-87EA-F675-74EB-101A43C71BB3}"/>
                  </a:ext>
                </a:extLst>
              </p:cNvPr>
              <p:cNvSpPr/>
              <p:nvPr/>
            </p:nvSpPr>
            <p:spPr>
              <a:xfrm>
                <a:off x="4421036" y="979203"/>
                <a:ext cx="62021" cy="4092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6" extrusionOk="0">
                    <a:moveTo>
                      <a:pt x="1132" y="1"/>
                    </a:moveTo>
                    <a:cubicBezTo>
                      <a:pt x="1129" y="1"/>
                      <a:pt x="1127" y="2"/>
                      <a:pt x="1125" y="4"/>
                    </a:cubicBezTo>
                    <a:cubicBezTo>
                      <a:pt x="919" y="25"/>
                      <a:pt x="711" y="36"/>
                      <a:pt x="503" y="36"/>
                    </a:cubicBezTo>
                    <a:cubicBezTo>
                      <a:pt x="341" y="36"/>
                      <a:pt x="179" y="29"/>
                      <a:pt x="18" y="13"/>
                    </a:cubicBezTo>
                    <a:cubicBezTo>
                      <a:pt x="9" y="13"/>
                      <a:pt x="0" y="22"/>
                      <a:pt x="0" y="31"/>
                    </a:cubicBezTo>
                    <a:cubicBezTo>
                      <a:pt x="0" y="40"/>
                      <a:pt x="0" y="49"/>
                      <a:pt x="18" y="49"/>
                    </a:cubicBezTo>
                    <a:cubicBezTo>
                      <a:pt x="179" y="67"/>
                      <a:pt x="348" y="76"/>
                      <a:pt x="509" y="76"/>
                    </a:cubicBezTo>
                    <a:cubicBezTo>
                      <a:pt x="723" y="76"/>
                      <a:pt x="928" y="58"/>
                      <a:pt x="1133" y="40"/>
                    </a:cubicBezTo>
                    <a:cubicBezTo>
                      <a:pt x="1142" y="40"/>
                      <a:pt x="1151" y="31"/>
                      <a:pt x="1151" y="22"/>
                    </a:cubicBezTo>
                    <a:cubicBezTo>
                      <a:pt x="1145" y="9"/>
                      <a:pt x="1138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8355;p36">
                <a:extLst>
                  <a:ext uri="{FF2B5EF4-FFF2-40B4-BE49-F238E27FC236}">
                    <a16:creationId xmlns:a16="http://schemas.microsoft.com/office/drawing/2014/main" id="{FADA57A2-6C50-F2FA-1FA8-573517210A5B}"/>
                  </a:ext>
                </a:extLst>
              </p:cNvPr>
              <p:cNvSpPr/>
              <p:nvPr/>
            </p:nvSpPr>
            <p:spPr>
              <a:xfrm>
                <a:off x="5162097" y="452840"/>
                <a:ext cx="88455" cy="92439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17" extrusionOk="0">
                    <a:moveTo>
                      <a:pt x="1620" y="0"/>
                    </a:moveTo>
                    <a:cubicBezTo>
                      <a:pt x="1611" y="0"/>
                      <a:pt x="1606" y="7"/>
                      <a:pt x="1606" y="13"/>
                    </a:cubicBezTo>
                    <a:cubicBezTo>
                      <a:pt x="1259" y="709"/>
                      <a:pt x="688" y="1298"/>
                      <a:pt x="10" y="1681"/>
                    </a:cubicBezTo>
                    <a:cubicBezTo>
                      <a:pt x="1" y="1690"/>
                      <a:pt x="1" y="1699"/>
                      <a:pt x="1" y="1708"/>
                    </a:cubicBezTo>
                    <a:cubicBezTo>
                      <a:pt x="10" y="1717"/>
                      <a:pt x="18" y="1717"/>
                      <a:pt x="18" y="1717"/>
                    </a:cubicBezTo>
                    <a:lnTo>
                      <a:pt x="27" y="1717"/>
                    </a:lnTo>
                    <a:cubicBezTo>
                      <a:pt x="714" y="1333"/>
                      <a:pt x="1285" y="736"/>
                      <a:pt x="1633" y="31"/>
                    </a:cubicBezTo>
                    <a:cubicBezTo>
                      <a:pt x="1642" y="22"/>
                      <a:pt x="1642" y="13"/>
                      <a:pt x="1633" y="4"/>
                    </a:cubicBezTo>
                    <a:cubicBezTo>
                      <a:pt x="1628" y="1"/>
                      <a:pt x="1624" y="0"/>
                      <a:pt x="1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8356;p36">
                <a:extLst>
                  <a:ext uri="{FF2B5EF4-FFF2-40B4-BE49-F238E27FC236}">
                    <a16:creationId xmlns:a16="http://schemas.microsoft.com/office/drawing/2014/main" id="{141077E7-4110-C1A3-103E-C53894FFAF65}"/>
                  </a:ext>
                </a:extLst>
              </p:cNvPr>
              <p:cNvSpPr/>
              <p:nvPr/>
            </p:nvSpPr>
            <p:spPr>
              <a:xfrm>
                <a:off x="5209634" y="500594"/>
                <a:ext cx="35587" cy="370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8" extrusionOk="0">
                    <a:moveTo>
                      <a:pt x="652" y="0"/>
                    </a:moveTo>
                    <a:cubicBezTo>
                      <a:pt x="643" y="0"/>
                      <a:pt x="634" y="0"/>
                      <a:pt x="625" y="9"/>
                    </a:cubicBezTo>
                    <a:cubicBezTo>
                      <a:pt x="465" y="259"/>
                      <a:pt x="251" y="482"/>
                      <a:pt x="10" y="660"/>
                    </a:cubicBezTo>
                    <a:cubicBezTo>
                      <a:pt x="1" y="660"/>
                      <a:pt x="1" y="678"/>
                      <a:pt x="1" y="687"/>
                    </a:cubicBezTo>
                    <a:lnTo>
                      <a:pt x="28" y="687"/>
                    </a:lnTo>
                    <a:cubicBezTo>
                      <a:pt x="277" y="518"/>
                      <a:pt x="491" y="286"/>
                      <a:pt x="661" y="27"/>
                    </a:cubicBezTo>
                    <a:cubicBezTo>
                      <a:pt x="661" y="18"/>
                      <a:pt x="661" y="9"/>
                      <a:pt x="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8357;p36">
              <a:extLst>
                <a:ext uri="{FF2B5EF4-FFF2-40B4-BE49-F238E27FC236}">
                  <a16:creationId xmlns:a16="http://schemas.microsoft.com/office/drawing/2014/main" id="{0AF22E3B-088E-1CBD-2738-912FB33421E4}"/>
                </a:ext>
              </a:extLst>
            </p:cNvPr>
            <p:cNvGrpSpPr/>
            <p:nvPr/>
          </p:nvGrpSpPr>
          <p:grpSpPr>
            <a:xfrm flipH="1">
              <a:off x="891883" y="2113175"/>
              <a:ext cx="2307779" cy="1807715"/>
              <a:chOff x="5786725" y="2113175"/>
              <a:chExt cx="2307779" cy="1807715"/>
            </a:xfrm>
          </p:grpSpPr>
          <p:sp>
            <p:nvSpPr>
              <p:cNvPr id="268" name="Google Shape;8358;p36">
                <a:extLst>
                  <a:ext uri="{FF2B5EF4-FFF2-40B4-BE49-F238E27FC236}">
                    <a16:creationId xmlns:a16="http://schemas.microsoft.com/office/drawing/2014/main" id="{8483C70F-DD3B-F1E2-50E1-1193E1EE9A94}"/>
                  </a:ext>
                </a:extLst>
              </p:cNvPr>
              <p:cNvSpPr/>
              <p:nvPr/>
            </p:nvSpPr>
            <p:spPr>
              <a:xfrm>
                <a:off x="5786725" y="2113175"/>
                <a:ext cx="2199086" cy="1807715"/>
              </a:xfrm>
              <a:custGeom>
                <a:avLst/>
                <a:gdLst/>
                <a:ahLst/>
                <a:cxnLst/>
                <a:rect l="l" t="t" r="r" b="b"/>
                <a:pathLst>
                  <a:path w="22678" h="18642" extrusionOk="0">
                    <a:moveTo>
                      <a:pt x="12882" y="0"/>
                    </a:moveTo>
                    <a:cubicBezTo>
                      <a:pt x="9630" y="0"/>
                      <a:pt x="6240" y="1226"/>
                      <a:pt x="3979" y="3184"/>
                    </a:cubicBezTo>
                    <a:cubicBezTo>
                      <a:pt x="2659" y="4335"/>
                      <a:pt x="1570" y="5727"/>
                      <a:pt x="848" y="7279"/>
                    </a:cubicBezTo>
                    <a:cubicBezTo>
                      <a:pt x="366" y="8332"/>
                      <a:pt x="27" y="9456"/>
                      <a:pt x="18" y="10598"/>
                    </a:cubicBezTo>
                    <a:cubicBezTo>
                      <a:pt x="0" y="13345"/>
                      <a:pt x="1918" y="15906"/>
                      <a:pt x="4452" y="17279"/>
                    </a:cubicBezTo>
                    <a:cubicBezTo>
                      <a:pt x="6125" y="18187"/>
                      <a:pt x="8055" y="18641"/>
                      <a:pt x="9985" y="18641"/>
                    </a:cubicBezTo>
                    <a:cubicBezTo>
                      <a:pt x="10956" y="18641"/>
                      <a:pt x="11926" y="18526"/>
                      <a:pt x="12864" y="18296"/>
                    </a:cubicBezTo>
                    <a:cubicBezTo>
                      <a:pt x="15674" y="17609"/>
                      <a:pt x="18163" y="15923"/>
                      <a:pt x="19841" y="13702"/>
                    </a:cubicBezTo>
                    <a:cubicBezTo>
                      <a:pt x="21955" y="10883"/>
                      <a:pt x="22677" y="6949"/>
                      <a:pt x="20831" y="3969"/>
                    </a:cubicBezTo>
                    <a:cubicBezTo>
                      <a:pt x="19103" y="1170"/>
                      <a:pt x="16059" y="0"/>
                      <a:pt x="128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8359;p36">
                <a:extLst>
                  <a:ext uri="{FF2B5EF4-FFF2-40B4-BE49-F238E27FC236}">
                    <a16:creationId xmlns:a16="http://schemas.microsoft.com/office/drawing/2014/main" id="{90537215-32CB-8479-D394-67C6739600DF}"/>
                  </a:ext>
                </a:extLst>
              </p:cNvPr>
              <p:cNvSpPr/>
              <p:nvPr/>
            </p:nvSpPr>
            <p:spPr>
              <a:xfrm>
                <a:off x="7399520" y="3087134"/>
                <a:ext cx="694984" cy="585020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033" extrusionOk="0">
                    <a:moveTo>
                      <a:pt x="3764" y="1"/>
                    </a:moveTo>
                    <a:cubicBezTo>
                      <a:pt x="1919" y="1"/>
                      <a:pt x="0" y="1916"/>
                      <a:pt x="621" y="4068"/>
                    </a:cubicBezTo>
                    <a:cubicBezTo>
                      <a:pt x="791" y="4630"/>
                      <a:pt x="1103" y="5148"/>
                      <a:pt x="1567" y="5505"/>
                    </a:cubicBezTo>
                    <a:cubicBezTo>
                      <a:pt x="2040" y="5873"/>
                      <a:pt x="2551" y="6033"/>
                      <a:pt x="3058" y="6033"/>
                    </a:cubicBezTo>
                    <a:cubicBezTo>
                      <a:pt x="5154" y="6033"/>
                      <a:pt x="7167" y="3304"/>
                      <a:pt x="5974" y="1321"/>
                    </a:cubicBezTo>
                    <a:cubicBezTo>
                      <a:pt x="5412" y="390"/>
                      <a:pt x="4595" y="1"/>
                      <a:pt x="37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8360;p36">
              <a:extLst>
                <a:ext uri="{FF2B5EF4-FFF2-40B4-BE49-F238E27FC236}">
                  <a16:creationId xmlns:a16="http://schemas.microsoft.com/office/drawing/2014/main" id="{97B94791-D827-82DB-2D32-7766A1ACF532}"/>
                </a:ext>
              </a:extLst>
            </p:cNvPr>
            <p:cNvGrpSpPr/>
            <p:nvPr/>
          </p:nvGrpSpPr>
          <p:grpSpPr>
            <a:xfrm flipH="1">
              <a:off x="1240611" y="1537282"/>
              <a:ext cx="2448944" cy="2579680"/>
              <a:chOff x="1758925" y="3411850"/>
              <a:chExt cx="817650" cy="861300"/>
            </a:xfrm>
          </p:grpSpPr>
          <p:sp>
            <p:nvSpPr>
              <p:cNvPr id="250" name="Google Shape;8361;p36">
                <a:extLst>
                  <a:ext uri="{FF2B5EF4-FFF2-40B4-BE49-F238E27FC236}">
                    <a16:creationId xmlns:a16="http://schemas.microsoft.com/office/drawing/2014/main" id="{406A55BF-EE40-FF0B-E19B-EF750629546C}"/>
                  </a:ext>
                </a:extLst>
              </p:cNvPr>
              <p:cNvSpPr/>
              <p:nvPr/>
            </p:nvSpPr>
            <p:spPr>
              <a:xfrm>
                <a:off x="1761375" y="3441900"/>
                <a:ext cx="814075" cy="828575"/>
              </a:xfrm>
              <a:custGeom>
                <a:avLst/>
                <a:gdLst/>
                <a:ahLst/>
                <a:cxnLst/>
                <a:rect l="l" t="t" r="r" b="b"/>
                <a:pathLst>
                  <a:path w="32563" h="33143" extrusionOk="0">
                    <a:moveTo>
                      <a:pt x="13445" y="1"/>
                    </a:moveTo>
                    <a:cubicBezTo>
                      <a:pt x="10768" y="1964"/>
                      <a:pt x="9850" y="4372"/>
                      <a:pt x="9296" y="7031"/>
                    </a:cubicBezTo>
                    <a:cubicBezTo>
                      <a:pt x="8449" y="11081"/>
                      <a:pt x="9439" y="15916"/>
                      <a:pt x="8369" y="19913"/>
                    </a:cubicBezTo>
                    <a:cubicBezTo>
                      <a:pt x="7236" y="24159"/>
                      <a:pt x="4640" y="27094"/>
                      <a:pt x="1" y="28700"/>
                    </a:cubicBezTo>
                    <a:cubicBezTo>
                      <a:pt x="1" y="28700"/>
                      <a:pt x="14257" y="32304"/>
                      <a:pt x="20350" y="33142"/>
                    </a:cubicBezTo>
                    <a:cubicBezTo>
                      <a:pt x="24855" y="31653"/>
                      <a:pt x="26023" y="28200"/>
                      <a:pt x="26737" y="23865"/>
                    </a:cubicBezTo>
                    <a:cubicBezTo>
                      <a:pt x="27602" y="18682"/>
                      <a:pt x="27067" y="14801"/>
                      <a:pt x="27933" y="10760"/>
                    </a:cubicBezTo>
                    <a:cubicBezTo>
                      <a:pt x="28557" y="7834"/>
                      <a:pt x="29788" y="4997"/>
                      <a:pt x="32563" y="2740"/>
                    </a:cubicBezTo>
                    <a:cubicBezTo>
                      <a:pt x="28780" y="2383"/>
                      <a:pt x="24783" y="1839"/>
                      <a:pt x="21429" y="1330"/>
                    </a:cubicBezTo>
                    <a:cubicBezTo>
                      <a:pt x="16844" y="634"/>
                      <a:pt x="13445" y="1"/>
                      <a:pt x="134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8362;p36">
                <a:extLst>
                  <a:ext uri="{FF2B5EF4-FFF2-40B4-BE49-F238E27FC236}">
                    <a16:creationId xmlns:a16="http://schemas.microsoft.com/office/drawing/2014/main" id="{473632A3-6D7C-C925-D5D3-9EA0A08D50C1}"/>
                  </a:ext>
                </a:extLst>
              </p:cNvPr>
              <p:cNvSpPr/>
              <p:nvPr/>
            </p:nvSpPr>
            <p:spPr>
              <a:xfrm>
                <a:off x="1758925" y="3441150"/>
                <a:ext cx="817650" cy="832000"/>
              </a:xfrm>
              <a:custGeom>
                <a:avLst/>
                <a:gdLst/>
                <a:ahLst/>
                <a:cxnLst/>
                <a:rect l="l" t="t" r="r" b="b"/>
                <a:pathLst>
                  <a:path w="32706" h="33280" extrusionOk="0">
                    <a:moveTo>
                      <a:pt x="13543" y="0"/>
                    </a:moveTo>
                    <a:cubicBezTo>
                      <a:pt x="13537" y="0"/>
                      <a:pt x="13531" y="4"/>
                      <a:pt x="13525" y="4"/>
                    </a:cubicBezTo>
                    <a:cubicBezTo>
                      <a:pt x="12954" y="424"/>
                      <a:pt x="12410" y="896"/>
                      <a:pt x="11937" y="1423"/>
                    </a:cubicBezTo>
                    <a:cubicBezTo>
                      <a:pt x="11455" y="1949"/>
                      <a:pt x="11036" y="2529"/>
                      <a:pt x="10688" y="3153"/>
                    </a:cubicBezTo>
                    <a:cubicBezTo>
                      <a:pt x="9983" y="4393"/>
                      <a:pt x="9591" y="5785"/>
                      <a:pt x="9305" y="7177"/>
                    </a:cubicBezTo>
                    <a:cubicBezTo>
                      <a:pt x="9038" y="8568"/>
                      <a:pt x="8966" y="9996"/>
                      <a:pt x="8948" y="11414"/>
                    </a:cubicBezTo>
                    <a:cubicBezTo>
                      <a:pt x="8931" y="12833"/>
                      <a:pt x="8966" y="14251"/>
                      <a:pt x="8922" y="15669"/>
                    </a:cubicBezTo>
                    <a:cubicBezTo>
                      <a:pt x="8886" y="17079"/>
                      <a:pt x="8752" y="18497"/>
                      <a:pt x="8404" y="19862"/>
                    </a:cubicBezTo>
                    <a:cubicBezTo>
                      <a:pt x="8217" y="20540"/>
                      <a:pt x="8012" y="21218"/>
                      <a:pt x="7726" y="21861"/>
                    </a:cubicBezTo>
                    <a:cubicBezTo>
                      <a:pt x="7601" y="22191"/>
                      <a:pt x="7432" y="22494"/>
                      <a:pt x="7280" y="22815"/>
                    </a:cubicBezTo>
                    <a:cubicBezTo>
                      <a:pt x="7191" y="22967"/>
                      <a:pt x="7102" y="23119"/>
                      <a:pt x="7013" y="23270"/>
                    </a:cubicBezTo>
                    <a:lnTo>
                      <a:pt x="6888" y="23502"/>
                    </a:lnTo>
                    <a:lnTo>
                      <a:pt x="6736" y="23725"/>
                    </a:lnTo>
                    <a:cubicBezTo>
                      <a:pt x="6361" y="24323"/>
                      <a:pt x="5915" y="24858"/>
                      <a:pt x="5434" y="25376"/>
                    </a:cubicBezTo>
                    <a:lnTo>
                      <a:pt x="5059" y="25741"/>
                    </a:lnTo>
                    <a:cubicBezTo>
                      <a:pt x="4934" y="25866"/>
                      <a:pt x="4791" y="25982"/>
                      <a:pt x="4657" y="26098"/>
                    </a:cubicBezTo>
                    <a:lnTo>
                      <a:pt x="4461" y="26268"/>
                    </a:lnTo>
                    <a:cubicBezTo>
                      <a:pt x="4399" y="26321"/>
                      <a:pt x="4327" y="26375"/>
                      <a:pt x="4256" y="26428"/>
                    </a:cubicBezTo>
                    <a:lnTo>
                      <a:pt x="3837" y="26749"/>
                    </a:lnTo>
                    <a:cubicBezTo>
                      <a:pt x="2686" y="27561"/>
                      <a:pt x="1401" y="28177"/>
                      <a:pt x="72" y="28641"/>
                    </a:cubicBezTo>
                    <a:cubicBezTo>
                      <a:pt x="45" y="28650"/>
                      <a:pt x="18" y="28676"/>
                      <a:pt x="10" y="28703"/>
                    </a:cubicBezTo>
                    <a:cubicBezTo>
                      <a:pt x="1" y="28757"/>
                      <a:pt x="27" y="28810"/>
                      <a:pt x="81" y="28819"/>
                    </a:cubicBezTo>
                    <a:cubicBezTo>
                      <a:pt x="3444" y="29667"/>
                      <a:pt x="6825" y="30487"/>
                      <a:pt x="10206" y="31254"/>
                    </a:cubicBezTo>
                    <a:cubicBezTo>
                      <a:pt x="11901" y="31647"/>
                      <a:pt x="13596" y="32013"/>
                      <a:pt x="15300" y="32361"/>
                    </a:cubicBezTo>
                    <a:cubicBezTo>
                      <a:pt x="17004" y="32700"/>
                      <a:pt x="18708" y="33030"/>
                      <a:pt x="20430" y="33280"/>
                    </a:cubicBezTo>
                    <a:lnTo>
                      <a:pt x="20439" y="33280"/>
                    </a:lnTo>
                    <a:cubicBezTo>
                      <a:pt x="20448" y="33280"/>
                      <a:pt x="20465" y="33280"/>
                      <a:pt x="20474" y="33271"/>
                    </a:cubicBezTo>
                    <a:lnTo>
                      <a:pt x="20992" y="33074"/>
                    </a:lnTo>
                    <a:lnTo>
                      <a:pt x="21242" y="32985"/>
                    </a:lnTo>
                    <a:cubicBezTo>
                      <a:pt x="21331" y="32949"/>
                      <a:pt x="21411" y="32905"/>
                      <a:pt x="21491" y="32869"/>
                    </a:cubicBezTo>
                    <a:lnTo>
                      <a:pt x="21982" y="32637"/>
                    </a:lnTo>
                    <a:cubicBezTo>
                      <a:pt x="22143" y="32548"/>
                      <a:pt x="22303" y="32450"/>
                      <a:pt x="22455" y="32361"/>
                    </a:cubicBezTo>
                    <a:lnTo>
                      <a:pt x="22696" y="32218"/>
                    </a:lnTo>
                    <a:lnTo>
                      <a:pt x="22919" y="32057"/>
                    </a:lnTo>
                    <a:cubicBezTo>
                      <a:pt x="23062" y="31950"/>
                      <a:pt x="23213" y="31852"/>
                      <a:pt x="23356" y="31736"/>
                    </a:cubicBezTo>
                    <a:lnTo>
                      <a:pt x="23766" y="31370"/>
                    </a:lnTo>
                    <a:cubicBezTo>
                      <a:pt x="23838" y="31317"/>
                      <a:pt x="23900" y="31246"/>
                      <a:pt x="23963" y="31183"/>
                    </a:cubicBezTo>
                    <a:lnTo>
                      <a:pt x="24150" y="30978"/>
                    </a:lnTo>
                    <a:cubicBezTo>
                      <a:pt x="24641" y="30443"/>
                      <a:pt x="25069" y="29845"/>
                      <a:pt x="25390" y="29194"/>
                    </a:cubicBezTo>
                    <a:cubicBezTo>
                      <a:pt x="25720" y="28542"/>
                      <a:pt x="25997" y="27864"/>
                      <a:pt x="26202" y="27169"/>
                    </a:cubicBezTo>
                    <a:cubicBezTo>
                      <a:pt x="27005" y="24376"/>
                      <a:pt x="27308" y="21486"/>
                      <a:pt x="27442" y="18604"/>
                    </a:cubicBezTo>
                    <a:cubicBezTo>
                      <a:pt x="27504" y="17159"/>
                      <a:pt x="27531" y="15723"/>
                      <a:pt x="27638" y="14287"/>
                    </a:cubicBezTo>
                    <a:cubicBezTo>
                      <a:pt x="27727" y="12850"/>
                      <a:pt x="27923" y="11414"/>
                      <a:pt x="28271" y="10022"/>
                    </a:cubicBezTo>
                    <a:cubicBezTo>
                      <a:pt x="28628" y="8631"/>
                      <a:pt x="29146" y="7275"/>
                      <a:pt x="29877" y="6044"/>
                    </a:cubicBezTo>
                    <a:cubicBezTo>
                      <a:pt x="30618" y="4813"/>
                      <a:pt x="31581" y="3715"/>
                      <a:pt x="32687" y="2796"/>
                    </a:cubicBezTo>
                    <a:cubicBezTo>
                      <a:pt x="32696" y="2796"/>
                      <a:pt x="32705" y="2779"/>
                      <a:pt x="32705" y="2770"/>
                    </a:cubicBezTo>
                    <a:cubicBezTo>
                      <a:pt x="32705" y="2743"/>
                      <a:pt x="32687" y="2725"/>
                      <a:pt x="32661" y="2725"/>
                    </a:cubicBezTo>
                    <a:cubicBezTo>
                      <a:pt x="28940" y="2386"/>
                      <a:pt x="25229" y="1904"/>
                      <a:pt x="21527" y="1360"/>
                    </a:cubicBezTo>
                    <a:lnTo>
                      <a:pt x="21527" y="1360"/>
                    </a:lnTo>
                    <a:cubicBezTo>
                      <a:pt x="25184" y="1925"/>
                      <a:pt x="28858" y="2430"/>
                      <a:pt x="32541" y="2803"/>
                    </a:cubicBezTo>
                    <a:lnTo>
                      <a:pt x="32541" y="2803"/>
                    </a:lnTo>
                    <a:cubicBezTo>
                      <a:pt x="31460" y="3699"/>
                      <a:pt x="30510" y="4772"/>
                      <a:pt x="29779" y="5981"/>
                    </a:cubicBezTo>
                    <a:cubicBezTo>
                      <a:pt x="29030" y="7221"/>
                      <a:pt x="28503" y="8595"/>
                      <a:pt x="28147" y="9996"/>
                    </a:cubicBezTo>
                    <a:cubicBezTo>
                      <a:pt x="27790" y="11396"/>
                      <a:pt x="27593" y="12833"/>
                      <a:pt x="27495" y="14278"/>
                    </a:cubicBezTo>
                    <a:cubicBezTo>
                      <a:pt x="27388" y="15714"/>
                      <a:pt x="27361" y="17159"/>
                      <a:pt x="27290" y="18596"/>
                    </a:cubicBezTo>
                    <a:cubicBezTo>
                      <a:pt x="27219" y="20041"/>
                      <a:pt x="27103" y="21477"/>
                      <a:pt x="26906" y="22895"/>
                    </a:cubicBezTo>
                    <a:lnTo>
                      <a:pt x="26746" y="23966"/>
                    </a:lnTo>
                    <a:cubicBezTo>
                      <a:pt x="26675" y="24323"/>
                      <a:pt x="26621" y="24671"/>
                      <a:pt x="26550" y="25028"/>
                    </a:cubicBezTo>
                    <a:cubicBezTo>
                      <a:pt x="26407" y="25732"/>
                      <a:pt x="26237" y="26428"/>
                      <a:pt x="26032" y="27115"/>
                    </a:cubicBezTo>
                    <a:cubicBezTo>
                      <a:pt x="25827" y="27802"/>
                      <a:pt x="25550" y="28471"/>
                      <a:pt x="25229" y="29105"/>
                    </a:cubicBezTo>
                    <a:cubicBezTo>
                      <a:pt x="24908" y="29747"/>
                      <a:pt x="24489" y="30327"/>
                      <a:pt x="24007" y="30853"/>
                    </a:cubicBezTo>
                    <a:lnTo>
                      <a:pt x="23829" y="31049"/>
                    </a:lnTo>
                    <a:cubicBezTo>
                      <a:pt x="23766" y="31112"/>
                      <a:pt x="23704" y="31183"/>
                      <a:pt x="23641" y="31237"/>
                    </a:cubicBezTo>
                    <a:lnTo>
                      <a:pt x="23240" y="31585"/>
                    </a:lnTo>
                    <a:cubicBezTo>
                      <a:pt x="23097" y="31701"/>
                      <a:pt x="22946" y="31799"/>
                      <a:pt x="22803" y="31906"/>
                    </a:cubicBezTo>
                    <a:lnTo>
                      <a:pt x="22589" y="32057"/>
                    </a:lnTo>
                    <a:lnTo>
                      <a:pt x="22357" y="32191"/>
                    </a:lnTo>
                    <a:cubicBezTo>
                      <a:pt x="22205" y="32280"/>
                      <a:pt x="22053" y="32379"/>
                      <a:pt x="21893" y="32459"/>
                    </a:cubicBezTo>
                    <a:lnTo>
                      <a:pt x="21411" y="32691"/>
                    </a:lnTo>
                    <a:cubicBezTo>
                      <a:pt x="21331" y="32726"/>
                      <a:pt x="21251" y="32771"/>
                      <a:pt x="21170" y="32798"/>
                    </a:cubicBezTo>
                    <a:lnTo>
                      <a:pt x="20920" y="32896"/>
                    </a:lnTo>
                    <a:lnTo>
                      <a:pt x="20442" y="33072"/>
                    </a:lnTo>
                    <a:lnTo>
                      <a:pt x="20442" y="33072"/>
                    </a:lnTo>
                    <a:cubicBezTo>
                      <a:pt x="18734" y="32832"/>
                      <a:pt x="17035" y="32493"/>
                      <a:pt x="15345" y="32147"/>
                    </a:cubicBezTo>
                    <a:cubicBezTo>
                      <a:pt x="13641" y="31799"/>
                      <a:pt x="11946" y="31424"/>
                      <a:pt x="10260" y="31049"/>
                    </a:cubicBezTo>
                    <a:cubicBezTo>
                      <a:pt x="6974" y="30306"/>
                      <a:pt x="3697" y="29529"/>
                      <a:pt x="436" y="28710"/>
                    </a:cubicBezTo>
                    <a:lnTo>
                      <a:pt x="436" y="28710"/>
                    </a:lnTo>
                    <a:cubicBezTo>
                      <a:pt x="1668" y="28251"/>
                      <a:pt x="2862" y="27659"/>
                      <a:pt x="3935" y="26892"/>
                    </a:cubicBezTo>
                    <a:lnTo>
                      <a:pt x="4363" y="26571"/>
                    </a:lnTo>
                    <a:cubicBezTo>
                      <a:pt x="4434" y="26508"/>
                      <a:pt x="4506" y="26464"/>
                      <a:pt x="4577" y="26401"/>
                    </a:cubicBezTo>
                    <a:lnTo>
                      <a:pt x="4773" y="26223"/>
                    </a:lnTo>
                    <a:cubicBezTo>
                      <a:pt x="4907" y="26107"/>
                      <a:pt x="5050" y="25991"/>
                      <a:pt x="5175" y="25866"/>
                    </a:cubicBezTo>
                    <a:lnTo>
                      <a:pt x="5550" y="25491"/>
                    </a:lnTo>
                    <a:cubicBezTo>
                      <a:pt x="6040" y="24974"/>
                      <a:pt x="6495" y="24421"/>
                      <a:pt x="6879" y="23814"/>
                    </a:cubicBezTo>
                    <a:lnTo>
                      <a:pt x="7021" y="23591"/>
                    </a:lnTo>
                    <a:lnTo>
                      <a:pt x="7155" y="23359"/>
                    </a:lnTo>
                    <a:cubicBezTo>
                      <a:pt x="7245" y="23199"/>
                      <a:pt x="7334" y="23047"/>
                      <a:pt x="7423" y="22887"/>
                    </a:cubicBezTo>
                    <a:cubicBezTo>
                      <a:pt x="7575" y="22565"/>
                      <a:pt x="7744" y="22253"/>
                      <a:pt x="7869" y="21923"/>
                    </a:cubicBezTo>
                    <a:cubicBezTo>
                      <a:pt x="8154" y="21272"/>
                      <a:pt x="8369" y="20585"/>
                      <a:pt x="8556" y="19898"/>
                    </a:cubicBezTo>
                    <a:cubicBezTo>
                      <a:pt x="8904" y="18515"/>
                      <a:pt x="9029" y="17088"/>
                      <a:pt x="9064" y="15669"/>
                    </a:cubicBezTo>
                    <a:cubicBezTo>
                      <a:pt x="9100" y="14251"/>
                      <a:pt x="9064" y="12833"/>
                      <a:pt x="9082" y="11414"/>
                    </a:cubicBezTo>
                    <a:cubicBezTo>
                      <a:pt x="9091" y="10005"/>
                      <a:pt x="9154" y="8586"/>
                      <a:pt x="9421" y="7195"/>
                    </a:cubicBezTo>
                    <a:cubicBezTo>
                      <a:pt x="9698" y="5812"/>
                      <a:pt x="10090" y="4438"/>
                      <a:pt x="10777" y="3198"/>
                    </a:cubicBezTo>
                    <a:cubicBezTo>
                      <a:pt x="11116" y="2582"/>
                      <a:pt x="11527" y="2003"/>
                      <a:pt x="11999" y="1476"/>
                    </a:cubicBezTo>
                    <a:cubicBezTo>
                      <a:pt x="12459" y="954"/>
                      <a:pt x="12989" y="485"/>
                      <a:pt x="13546" y="69"/>
                    </a:cubicBezTo>
                    <a:lnTo>
                      <a:pt x="13546" y="69"/>
                    </a:lnTo>
                    <a:cubicBezTo>
                      <a:pt x="16200" y="541"/>
                      <a:pt x="18864" y="968"/>
                      <a:pt x="21527" y="1360"/>
                    </a:cubicBezTo>
                    <a:cubicBezTo>
                      <a:pt x="18860" y="941"/>
                      <a:pt x="16201" y="495"/>
                      <a:pt x="13552" y="4"/>
                    </a:cubicBezTo>
                    <a:cubicBezTo>
                      <a:pt x="13549" y="1"/>
                      <a:pt x="13546" y="0"/>
                      <a:pt x="13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8363;p36">
                <a:extLst>
                  <a:ext uri="{FF2B5EF4-FFF2-40B4-BE49-F238E27FC236}">
                    <a16:creationId xmlns:a16="http://schemas.microsoft.com/office/drawing/2014/main" id="{6A8B8473-198E-BBDB-C137-B5010EB49F0F}"/>
                  </a:ext>
                </a:extLst>
              </p:cNvPr>
              <p:cNvSpPr/>
              <p:nvPr/>
            </p:nvSpPr>
            <p:spPr>
              <a:xfrm>
                <a:off x="2050875" y="3548750"/>
                <a:ext cx="397225" cy="71375"/>
              </a:xfrm>
              <a:custGeom>
                <a:avLst/>
                <a:gdLst/>
                <a:ahLst/>
                <a:cxnLst/>
                <a:rect l="l" t="t" r="r" b="b"/>
                <a:pathLst>
                  <a:path w="15889" h="2855" extrusionOk="0">
                    <a:moveTo>
                      <a:pt x="36" y="0"/>
                    </a:moveTo>
                    <a:lnTo>
                      <a:pt x="0" y="187"/>
                    </a:lnTo>
                    <a:cubicBezTo>
                      <a:pt x="2061" y="598"/>
                      <a:pt x="12686" y="2427"/>
                      <a:pt x="15871" y="2855"/>
                    </a:cubicBezTo>
                    <a:lnTo>
                      <a:pt x="15889" y="2668"/>
                    </a:lnTo>
                    <a:cubicBezTo>
                      <a:pt x="12757" y="2239"/>
                      <a:pt x="1972" y="384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8364;p36">
                <a:extLst>
                  <a:ext uri="{FF2B5EF4-FFF2-40B4-BE49-F238E27FC236}">
                    <a16:creationId xmlns:a16="http://schemas.microsoft.com/office/drawing/2014/main" id="{4F480A87-2A55-2C3D-CFA3-FD3FEDF2F9B9}"/>
                  </a:ext>
                </a:extLst>
              </p:cNvPr>
              <p:cNvSpPr/>
              <p:nvPr/>
            </p:nvSpPr>
            <p:spPr>
              <a:xfrm>
                <a:off x="2029225" y="3628800"/>
                <a:ext cx="397475" cy="71625"/>
              </a:xfrm>
              <a:custGeom>
                <a:avLst/>
                <a:gdLst/>
                <a:ahLst/>
                <a:cxnLst/>
                <a:rect l="l" t="t" r="r" b="b"/>
                <a:pathLst>
                  <a:path w="15899" h="2865" extrusionOk="0">
                    <a:moveTo>
                      <a:pt x="37" y="1"/>
                    </a:moveTo>
                    <a:lnTo>
                      <a:pt x="1" y="197"/>
                    </a:lnTo>
                    <a:cubicBezTo>
                      <a:pt x="2062" y="607"/>
                      <a:pt x="12696" y="2436"/>
                      <a:pt x="15871" y="2864"/>
                    </a:cubicBezTo>
                    <a:lnTo>
                      <a:pt x="15898" y="2677"/>
                    </a:lnTo>
                    <a:cubicBezTo>
                      <a:pt x="12767" y="2249"/>
                      <a:pt x="1981" y="393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8365;p36">
                <a:extLst>
                  <a:ext uri="{FF2B5EF4-FFF2-40B4-BE49-F238E27FC236}">
                    <a16:creationId xmlns:a16="http://schemas.microsoft.com/office/drawing/2014/main" id="{5446B3EC-EFD7-93C0-67BF-2903C2051054}"/>
                  </a:ext>
                </a:extLst>
              </p:cNvPr>
              <p:cNvSpPr/>
              <p:nvPr/>
            </p:nvSpPr>
            <p:spPr>
              <a:xfrm>
                <a:off x="2020525" y="3670075"/>
                <a:ext cx="395675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15827" h="2846" extrusionOk="0">
                    <a:moveTo>
                      <a:pt x="46" y="0"/>
                    </a:moveTo>
                    <a:lnTo>
                      <a:pt x="1" y="187"/>
                    </a:lnTo>
                    <a:cubicBezTo>
                      <a:pt x="2053" y="598"/>
                      <a:pt x="12633" y="2418"/>
                      <a:pt x="15800" y="2846"/>
                    </a:cubicBezTo>
                    <a:lnTo>
                      <a:pt x="15827" y="2659"/>
                    </a:lnTo>
                    <a:cubicBezTo>
                      <a:pt x="12669" y="2230"/>
                      <a:pt x="2097" y="411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8366;p36">
                <a:extLst>
                  <a:ext uri="{FF2B5EF4-FFF2-40B4-BE49-F238E27FC236}">
                    <a16:creationId xmlns:a16="http://schemas.microsoft.com/office/drawing/2014/main" id="{42BA8610-D1C4-0853-F54E-D7A3297F9DD1}"/>
                  </a:ext>
                </a:extLst>
              </p:cNvPr>
              <p:cNvSpPr/>
              <p:nvPr/>
            </p:nvSpPr>
            <p:spPr>
              <a:xfrm>
                <a:off x="2017200" y="3711775"/>
                <a:ext cx="3938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5755" h="2838" extrusionOk="0">
                    <a:moveTo>
                      <a:pt x="36" y="0"/>
                    </a:moveTo>
                    <a:lnTo>
                      <a:pt x="0" y="188"/>
                    </a:lnTo>
                    <a:cubicBezTo>
                      <a:pt x="2043" y="598"/>
                      <a:pt x="12579" y="2409"/>
                      <a:pt x="15728" y="2837"/>
                    </a:cubicBezTo>
                    <a:lnTo>
                      <a:pt x="15755" y="2641"/>
                    </a:lnTo>
                    <a:cubicBezTo>
                      <a:pt x="12606" y="2222"/>
                      <a:pt x="2079" y="402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8367;p36">
                <a:extLst>
                  <a:ext uri="{FF2B5EF4-FFF2-40B4-BE49-F238E27FC236}">
                    <a16:creationId xmlns:a16="http://schemas.microsoft.com/office/drawing/2014/main" id="{B6369E7B-62EA-8CCD-BD50-FAD493AF9A28}"/>
                  </a:ext>
                </a:extLst>
              </p:cNvPr>
              <p:cNvSpPr/>
              <p:nvPr/>
            </p:nvSpPr>
            <p:spPr>
              <a:xfrm>
                <a:off x="2018750" y="3753700"/>
                <a:ext cx="392325" cy="70725"/>
              </a:xfrm>
              <a:custGeom>
                <a:avLst/>
                <a:gdLst/>
                <a:ahLst/>
                <a:cxnLst/>
                <a:rect l="l" t="t" r="r" b="b"/>
                <a:pathLst>
                  <a:path w="15693" h="2829" extrusionOk="0">
                    <a:moveTo>
                      <a:pt x="45" y="1"/>
                    </a:moveTo>
                    <a:lnTo>
                      <a:pt x="1" y="188"/>
                    </a:lnTo>
                    <a:cubicBezTo>
                      <a:pt x="1963" y="580"/>
                      <a:pt x="12231" y="2356"/>
                      <a:pt x="15666" y="2828"/>
                    </a:cubicBezTo>
                    <a:lnTo>
                      <a:pt x="15693" y="2641"/>
                    </a:lnTo>
                    <a:cubicBezTo>
                      <a:pt x="12258" y="2159"/>
                      <a:pt x="1999" y="393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8368;p36">
                <a:extLst>
                  <a:ext uri="{FF2B5EF4-FFF2-40B4-BE49-F238E27FC236}">
                    <a16:creationId xmlns:a16="http://schemas.microsoft.com/office/drawing/2014/main" id="{90A583C8-3499-3D42-B3FB-B865E98F2E15}"/>
                  </a:ext>
                </a:extLst>
              </p:cNvPr>
              <p:cNvSpPr/>
              <p:nvPr/>
            </p:nvSpPr>
            <p:spPr>
              <a:xfrm>
                <a:off x="2021650" y="3795625"/>
                <a:ext cx="383625" cy="70050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802" extrusionOk="0">
                    <a:moveTo>
                      <a:pt x="36" y="1"/>
                    </a:moveTo>
                    <a:lnTo>
                      <a:pt x="1" y="188"/>
                    </a:lnTo>
                    <a:cubicBezTo>
                      <a:pt x="2097" y="607"/>
                      <a:pt x="12071" y="2347"/>
                      <a:pt x="15318" y="2802"/>
                    </a:cubicBezTo>
                    <a:lnTo>
                      <a:pt x="15345" y="2606"/>
                    </a:lnTo>
                    <a:cubicBezTo>
                      <a:pt x="12106" y="2160"/>
                      <a:pt x="2133" y="420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8369;p36">
                <a:extLst>
                  <a:ext uri="{FF2B5EF4-FFF2-40B4-BE49-F238E27FC236}">
                    <a16:creationId xmlns:a16="http://schemas.microsoft.com/office/drawing/2014/main" id="{E580DBEB-29BF-732F-3189-C3F3A8DDD012}"/>
                  </a:ext>
                </a:extLst>
              </p:cNvPr>
              <p:cNvSpPr/>
              <p:nvPr/>
            </p:nvSpPr>
            <p:spPr>
              <a:xfrm>
                <a:off x="2018975" y="3837100"/>
                <a:ext cx="387875" cy="70725"/>
              </a:xfrm>
              <a:custGeom>
                <a:avLst/>
                <a:gdLst/>
                <a:ahLst/>
                <a:cxnLst/>
                <a:rect l="l" t="t" r="r" b="b"/>
                <a:pathLst>
                  <a:path w="15515" h="2829" extrusionOk="0">
                    <a:moveTo>
                      <a:pt x="36" y="1"/>
                    </a:moveTo>
                    <a:lnTo>
                      <a:pt x="1" y="188"/>
                    </a:lnTo>
                    <a:cubicBezTo>
                      <a:pt x="2115" y="617"/>
                      <a:pt x="12213" y="2374"/>
                      <a:pt x="15487" y="2829"/>
                    </a:cubicBezTo>
                    <a:lnTo>
                      <a:pt x="15514" y="2642"/>
                    </a:lnTo>
                    <a:cubicBezTo>
                      <a:pt x="12240" y="2187"/>
                      <a:pt x="2151" y="429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8370;p36">
                <a:extLst>
                  <a:ext uri="{FF2B5EF4-FFF2-40B4-BE49-F238E27FC236}">
                    <a16:creationId xmlns:a16="http://schemas.microsoft.com/office/drawing/2014/main" id="{63A0C3C9-F4D9-D134-F84B-57E8DD6926B2}"/>
                  </a:ext>
                </a:extLst>
              </p:cNvPr>
              <p:cNvSpPr/>
              <p:nvPr/>
            </p:nvSpPr>
            <p:spPr>
              <a:xfrm>
                <a:off x="2017200" y="3878375"/>
                <a:ext cx="38875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15550" h="2927" extrusionOk="0">
                    <a:moveTo>
                      <a:pt x="36" y="0"/>
                    </a:moveTo>
                    <a:lnTo>
                      <a:pt x="0" y="197"/>
                    </a:lnTo>
                    <a:cubicBezTo>
                      <a:pt x="1900" y="571"/>
                      <a:pt x="12079" y="2454"/>
                      <a:pt x="15523" y="2926"/>
                    </a:cubicBezTo>
                    <a:lnTo>
                      <a:pt x="15550" y="2739"/>
                    </a:lnTo>
                    <a:cubicBezTo>
                      <a:pt x="12106" y="2257"/>
                      <a:pt x="1945" y="384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8371;p36">
                <a:extLst>
                  <a:ext uri="{FF2B5EF4-FFF2-40B4-BE49-F238E27FC236}">
                    <a16:creationId xmlns:a16="http://schemas.microsoft.com/office/drawing/2014/main" id="{914E3DCA-7049-8EF4-0463-B93BE887EB2A}"/>
                  </a:ext>
                </a:extLst>
              </p:cNvPr>
              <p:cNvSpPr/>
              <p:nvPr/>
            </p:nvSpPr>
            <p:spPr>
              <a:xfrm>
                <a:off x="2012050" y="3919625"/>
                <a:ext cx="2442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770" h="1910" extrusionOk="0">
                    <a:moveTo>
                      <a:pt x="37" y="1"/>
                    </a:moveTo>
                    <a:lnTo>
                      <a:pt x="1" y="188"/>
                    </a:lnTo>
                    <a:cubicBezTo>
                      <a:pt x="1223" y="429"/>
                      <a:pt x="5648" y="1223"/>
                      <a:pt x="9734" y="1910"/>
                    </a:cubicBezTo>
                    <a:lnTo>
                      <a:pt x="9770" y="1723"/>
                    </a:lnTo>
                    <a:cubicBezTo>
                      <a:pt x="5684" y="1027"/>
                      <a:pt x="1259" y="242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8372;p36">
                <a:extLst>
                  <a:ext uri="{FF2B5EF4-FFF2-40B4-BE49-F238E27FC236}">
                    <a16:creationId xmlns:a16="http://schemas.microsoft.com/office/drawing/2014/main" id="{C1357206-E182-7557-49B5-76175B806539}"/>
                  </a:ext>
                </a:extLst>
              </p:cNvPr>
              <p:cNvSpPr/>
              <p:nvPr/>
            </p:nvSpPr>
            <p:spPr>
              <a:xfrm>
                <a:off x="2036375" y="3588450"/>
                <a:ext cx="397450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15898" h="2864" extrusionOk="0">
                    <a:moveTo>
                      <a:pt x="36" y="0"/>
                    </a:moveTo>
                    <a:lnTo>
                      <a:pt x="0" y="187"/>
                    </a:lnTo>
                    <a:cubicBezTo>
                      <a:pt x="2061" y="607"/>
                      <a:pt x="12686" y="2436"/>
                      <a:pt x="15871" y="2864"/>
                    </a:cubicBezTo>
                    <a:lnTo>
                      <a:pt x="15898" y="2667"/>
                    </a:lnTo>
                    <a:cubicBezTo>
                      <a:pt x="12757" y="2248"/>
                      <a:pt x="1981" y="393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8373;p36">
                <a:extLst>
                  <a:ext uri="{FF2B5EF4-FFF2-40B4-BE49-F238E27FC236}">
                    <a16:creationId xmlns:a16="http://schemas.microsoft.com/office/drawing/2014/main" id="{040388BC-97F6-7AA0-F8B1-8441988FD77A}"/>
                  </a:ext>
                </a:extLst>
              </p:cNvPr>
              <p:cNvSpPr/>
              <p:nvPr/>
            </p:nvSpPr>
            <p:spPr>
              <a:xfrm>
                <a:off x="1868875" y="4139100"/>
                <a:ext cx="16775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1669" extrusionOk="0">
                    <a:moveTo>
                      <a:pt x="54" y="0"/>
                    </a:moveTo>
                    <a:lnTo>
                      <a:pt x="1" y="187"/>
                    </a:lnTo>
                    <a:cubicBezTo>
                      <a:pt x="2204" y="732"/>
                      <a:pt x="4443" y="1231"/>
                      <a:pt x="6665" y="1668"/>
                    </a:cubicBezTo>
                    <a:lnTo>
                      <a:pt x="6709" y="1472"/>
                    </a:lnTo>
                    <a:cubicBezTo>
                      <a:pt x="4488" y="1044"/>
                      <a:pt x="2249" y="544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8374;p36">
                <a:extLst>
                  <a:ext uri="{FF2B5EF4-FFF2-40B4-BE49-F238E27FC236}">
                    <a16:creationId xmlns:a16="http://schemas.microsoft.com/office/drawing/2014/main" id="{3C2D1580-4E45-3C8A-BB43-DC64ECB6386E}"/>
                  </a:ext>
                </a:extLst>
              </p:cNvPr>
              <p:cNvSpPr/>
              <p:nvPr/>
            </p:nvSpPr>
            <p:spPr>
              <a:xfrm>
                <a:off x="2089000" y="4188150"/>
                <a:ext cx="183125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705" extrusionOk="0">
                    <a:moveTo>
                      <a:pt x="45" y="1"/>
                    </a:moveTo>
                    <a:lnTo>
                      <a:pt x="1" y="188"/>
                    </a:lnTo>
                    <a:cubicBezTo>
                      <a:pt x="1946" y="679"/>
                      <a:pt x="4354" y="1143"/>
                      <a:pt x="6477" y="1553"/>
                    </a:cubicBezTo>
                    <a:lnTo>
                      <a:pt x="7289" y="1705"/>
                    </a:lnTo>
                    <a:lnTo>
                      <a:pt x="7325" y="1517"/>
                    </a:lnTo>
                    <a:lnTo>
                      <a:pt x="6513" y="1357"/>
                    </a:lnTo>
                    <a:cubicBezTo>
                      <a:pt x="4390" y="946"/>
                      <a:pt x="1990" y="482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8375;p36">
                <a:extLst>
                  <a:ext uri="{FF2B5EF4-FFF2-40B4-BE49-F238E27FC236}">
                    <a16:creationId xmlns:a16="http://schemas.microsoft.com/office/drawing/2014/main" id="{711B42F3-4D02-FC24-58FE-02474869F210}"/>
                  </a:ext>
                </a:extLst>
              </p:cNvPr>
              <p:cNvSpPr/>
              <p:nvPr/>
            </p:nvSpPr>
            <p:spPr>
              <a:xfrm>
                <a:off x="2071825" y="3477600"/>
                <a:ext cx="426675" cy="102825"/>
              </a:xfrm>
              <a:custGeom>
                <a:avLst/>
                <a:gdLst/>
                <a:ahLst/>
                <a:cxnLst/>
                <a:rect l="l" t="t" r="r" b="b"/>
                <a:pathLst>
                  <a:path w="17067" h="4113" extrusionOk="0">
                    <a:moveTo>
                      <a:pt x="1384" y="0"/>
                    </a:moveTo>
                    <a:cubicBezTo>
                      <a:pt x="830" y="429"/>
                      <a:pt x="358" y="955"/>
                      <a:pt x="1" y="1562"/>
                    </a:cubicBezTo>
                    <a:cubicBezTo>
                      <a:pt x="5211" y="2570"/>
                      <a:pt x="10501" y="3622"/>
                      <a:pt x="15773" y="4113"/>
                    </a:cubicBezTo>
                    <a:cubicBezTo>
                      <a:pt x="16103" y="3480"/>
                      <a:pt x="16523" y="2855"/>
                      <a:pt x="17067" y="2391"/>
                    </a:cubicBezTo>
                    <a:cubicBezTo>
                      <a:pt x="11991" y="1793"/>
                      <a:pt x="6424" y="812"/>
                      <a:pt x="13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8376;p36">
                <a:extLst>
                  <a:ext uri="{FF2B5EF4-FFF2-40B4-BE49-F238E27FC236}">
                    <a16:creationId xmlns:a16="http://schemas.microsoft.com/office/drawing/2014/main" id="{CF447A2F-0089-5CF8-78F7-ED14E484C46C}"/>
                  </a:ext>
                </a:extLst>
              </p:cNvPr>
              <p:cNvSpPr/>
              <p:nvPr/>
            </p:nvSpPr>
            <p:spPr>
              <a:xfrm>
                <a:off x="2374025" y="3962725"/>
                <a:ext cx="1173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1640" extrusionOk="0">
                    <a:moveTo>
                      <a:pt x="4671" y="1"/>
                    </a:moveTo>
                    <a:cubicBezTo>
                      <a:pt x="4667" y="1"/>
                      <a:pt x="4662" y="3"/>
                      <a:pt x="4658" y="7"/>
                    </a:cubicBezTo>
                    <a:cubicBezTo>
                      <a:pt x="3311" y="971"/>
                      <a:pt x="1669" y="1533"/>
                      <a:pt x="19" y="1595"/>
                    </a:cubicBezTo>
                    <a:cubicBezTo>
                      <a:pt x="10" y="1595"/>
                      <a:pt x="1" y="1613"/>
                      <a:pt x="1" y="1622"/>
                    </a:cubicBezTo>
                    <a:cubicBezTo>
                      <a:pt x="1" y="1631"/>
                      <a:pt x="10" y="1640"/>
                      <a:pt x="19" y="1640"/>
                    </a:cubicBezTo>
                    <a:cubicBezTo>
                      <a:pt x="1678" y="1578"/>
                      <a:pt x="3337" y="1007"/>
                      <a:pt x="4684" y="43"/>
                    </a:cubicBezTo>
                    <a:cubicBezTo>
                      <a:pt x="4693" y="34"/>
                      <a:pt x="4693" y="16"/>
                      <a:pt x="4684" y="7"/>
                    </a:cubicBezTo>
                    <a:cubicBezTo>
                      <a:pt x="4680" y="3"/>
                      <a:pt x="4675" y="1"/>
                      <a:pt x="4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8377;p36">
                <a:extLst>
                  <a:ext uri="{FF2B5EF4-FFF2-40B4-BE49-F238E27FC236}">
                    <a16:creationId xmlns:a16="http://schemas.microsoft.com/office/drawing/2014/main" id="{DBFC7C0C-B93E-8CBF-8E36-FD7830E958B5}"/>
                  </a:ext>
                </a:extLst>
              </p:cNvPr>
              <p:cNvSpPr/>
              <p:nvPr/>
            </p:nvSpPr>
            <p:spPr>
              <a:xfrm>
                <a:off x="2056900" y="3424225"/>
                <a:ext cx="1048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735" extrusionOk="0">
                    <a:moveTo>
                      <a:pt x="2428" y="0"/>
                    </a:moveTo>
                    <a:cubicBezTo>
                      <a:pt x="2109" y="0"/>
                      <a:pt x="1790" y="16"/>
                      <a:pt x="1472" y="48"/>
                    </a:cubicBezTo>
                    <a:cubicBezTo>
                      <a:pt x="1008" y="101"/>
                      <a:pt x="348" y="217"/>
                      <a:pt x="9" y="699"/>
                    </a:cubicBezTo>
                    <a:cubicBezTo>
                      <a:pt x="0" y="708"/>
                      <a:pt x="9" y="717"/>
                      <a:pt x="18" y="726"/>
                    </a:cubicBezTo>
                    <a:cubicBezTo>
                      <a:pt x="18" y="726"/>
                      <a:pt x="27" y="735"/>
                      <a:pt x="27" y="735"/>
                    </a:cubicBezTo>
                    <a:cubicBezTo>
                      <a:pt x="36" y="735"/>
                      <a:pt x="45" y="726"/>
                      <a:pt x="45" y="726"/>
                    </a:cubicBezTo>
                    <a:cubicBezTo>
                      <a:pt x="375" y="262"/>
                      <a:pt x="1017" y="137"/>
                      <a:pt x="1472" y="92"/>
                    </a:cubicBezTo>
                    <a:cubicBezTo>
                      <a:pt x="1790" y="61"/>
                      <a:pt x="2108" y="45"/>
                      <a:pt x="2425" y="45"/>
                    </a:cubicBezTo>
                    <a:cubicBezTo>
                      <a:pt x="3008" y="45"/>
                      <a:pt x="3589" y="99"/>
                      <a:pt x="4166" y="208"/>
                    </a:cubicBezTo>
                    <a:cubicBezTo>
                      <a:pt x="4175" y="208"/>
                      <a:pt x="4184" y="208"/>
                      <a:pt x="4193" y="191"/>
                    </a:cubicBezTo>
                    <a:cubicBezTo>
                      <a:pt x="4193" y="182"/>
                      <a:pt x="4184" y="164"/>
                      <a:pt x="4175" y="164"/>
                    </a:cubicBezTo>
                    <a:cubicBezTo>
                      <a:pt x="3598" y="54"/>
                      <a:pt x="3013" y="0"/>
                      <a:pt x="2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8378;p36">
                <a:extLst>
                  <a:ext uri="{FF2B5EF4-FFF2-40B4-BE49-F238E27FC236}">
                    <a16:creationId xmlns:a16="http://schemas.microsoft.com/office/drawing/2014/main" id="{1B74D639-BF08-742F-8323-A83B3307490A}"/>
                  </a:ext>
                </a:extLst>
              </p:cNvPr>
              <p:cNvSpPr/>
              <p:nvPr/>
            </p:nvSpPr>
            <p:spPr>
              <a:xfrm>
                <a:off x="2087000" y="3411850"/>
                <a:ext cx="624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222" extrusionOk="0">
                    <a:moveTo>
                      <a:pt x="1432" y="0"/>
                    </a:moveTo>
                    <a:cubicBezTo>
                      <a:pt x="956" y="0"/>
                      <a:pt x="480" y="59"/>
                      <a:pt x="18" y="177"/>
                    </a:cubicBezTo>
                    <a:cubicBezTo>
                      <a:pt x="0" y="177"/>
                      <a:pt x="0" y="186"/>
                      <a:pt x="0" y="204"/>
                    </a:cubicBezTo>
                    <a:cubicBezTo>
                      <a:pt x="0" y="213"/>
                      <a:pt x="9" y="222"/>
                      <a:pt x="18" y="222"/>
                    </a:cubicBezTo>
                    <a:lnTo>
                      <a:pt x="27" y="222"/>
                    </a:lnTo>
                    <a:cubicBezTo>
                      <a:pt x="484" y="104"/>
                      <a:pt x="958" y="45"/>
                      <a:pt x="1431" y="45"/>
                    </a:cubicBezTo>
                    <a:cubicBezTo>
                      <a:pt x="1781" y="45"/>
                      <a:pt x="2130" y="77"/>
                      <a:pt x="2472" y="141"/>
                    </a:cubicBezTo>
                    <a:cubicBezTo>
                      <a:pt x="2476" y="144"/>
                      <a:pt x="2481" y="145"/>
                      <a:pt x="2484" y="145"/>
                    </a:cubicBezTo>
                    <a:cubicBezTo>
                      <a:pt x="2494" y="145"/>
                      <a:pt x="2498" y="137"/>
                      <a:pt x="2498" y="124"/>
                    </a:cubicBezTo>
                    <a:cubicBezTo>
                      <a:pt x="2498" y="115"/>
                      <a:pt x="2489" y="106"/>
                      <a:pt x="2481" y="97"/>
                    </a:cubicBezTo>
                    <a:cubicBezTo>
                      <a:pt x="2135" y="32"/>
                      <a:pt x="1784" y="0"/>
                      <a:pt x="1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8379;p36">
              <a:extLst>
                <a:ext uri="{FF2B5EF4-FFF2-40B4-BE49-F238E27FC236}">
                  <a16:creationId xmlns:a16="http://schemas.microsoft.com/office/drawing/2014/main" id="{85AA64C8-655C-D5E8-CE06-D861FFF666E1}"/>
                </a:ext>
              </a:extLst>
            </p:cNvPr>
            <p:cNvGrpSpPr/>
            <p:nvPr/>
          </p:nvGrpSpPr>
          <p:grpSpPr>
            <a:xfrm rot="-1495232" flipH="1">
              <a:off x="1038920" y="2081366"/>
              <a:ext cx="866623" cy="1705256"/>
              <a:chOff x="5562850" y="1139150"/>
              <a:chExt cx="352200" cy="693025"/>
            </a:xfrm>
          </p:grpSpPr>
          <p:sp>
            <p:nvSpPr>
              <p:cNvPr id="178" name="Google Shape;8380;p36">
                <a:extLst>
                  <a:ext uri="{FF2B5EF4-FFF2-40B4-BE49-F238E27FC236}">
                    <a16:creationId xmlns:a16="http://schemas.microsoft.com/office/drawing/2014/main" id="{3D461A54-E336-8640-99E7-B52737E89660}"/>
                  </a:ext>
                </a:extLst>
              </p:cNvPr>
              <p:cNvSpPr/>
              <p:nvPr/>
            </p:nvSpPr>
            <p:spPr>
              <a:xfrm>
                <a:off x="5756900" y="1165725"/>
                <a:ext cx="94800" cy="143200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5728" extrusionOk="0">
                    <a:moveTo>
                      <a:pt x="2997" y="1"/>
                    </a:moveTo>
                    <a:cubicBezTo>
                      <a:pt x="2966" y="1"/>
                      <a:pt x="2936" y="6"/>
                      <a:pt x="2909" y="18"/>
                    </a:cubicBezTo>
                    <a:cubicBezTo>
                      <a:pt x="2846" y="45"/>
                      <a:pt x="2793" y="98"/>
                      <a:pt x="2757" y="152"/>
                    </a:cubicBezTo>
                    <a:cubicBezTo>
                      <a:pt x="2668" y="277"/>
                      <a:pt x="2596" y="411"/>
                      <a:pt x="2525" y="544"/>
                    </a:cubicBezTo>
                    <a:cubicBezTo>
                      <a:pt x="2079" y="1401"/>
                      <a:pt x="1624" y="2266"/>
                      <a:pt x="1178" y="3123"/>
                    </a:cubicBezTo>
                    <a:cubicBezTo>
                      <a:pt x="741" y="3970"/>
                      <a:pt x="295" y="4818"/>
                      <a:pt x="0" y="5728"/>
                    </a:cubicBezTo>
                    <a:cubicBezTo>
                      <a:pt x="339" y="5710"/>
                      <a:pt x="589" y="5424"/>
                      <a:pt x="794" y="5157"/>
                    </a:cubicBezTo>
                    <a:cubicBezTo>
                      <a:pt x="1035" y="4835"/>
                      <a:pt x="1267" y="4514"/>
                      <a:pt x="1437" y="4157"/>
                    </a:cubicBezTo>
                    <a:cubicBezTo>
                      <a:pt x="1606" y="3801"/>
                      <a:pt x="1695" y="3399"/>
                      <a:pt x="1633" y="3007"/>
                    </a:cubicBezTo>
                    <a:cubicBezTo>
                      <a:pt x="2052" y="2204"/>
                      <a:pt x="2436" y="1410"/>
                      <a:pt x="2855" y="607"/>
                    </a:cubicBezTo>
                    <a:cubicBezTo>
                      <a:pt x="2891" y="544"/>
                      <a:pt x="2926" y="473"/>
                      <a:pt x="2989" y="437"/>
                    </a:cubicBezTo>
                    <a:cubicBezTo>
                      <a:pt x="3030" y="411"/>
                      <a:pt x="3076" y="401"/>
                      <a:pt x="3123" y="401"/>
                    </a:cubicBezTo>
                    <a:cubicBezTo>
                      <a:pt x="3187" y="401"/>
                      <a:pt x="3253" y="421"/>
                      <a:pt x="3310" y="446"/>
                    </a:cubicBezTo>
                    <a:cubicBezTo>
                      <a:pt x="3408" y="500"/>
                      <a:pt x="3497" y="562"/>
                      <a:pt x="3604" y="580"/>
                    </a:cubicBezTo>
                    <a:cubicBezTo>
                      <a:pt x="3676" y="482"/>
                      <a:pt x="3747" y="402"/>
                      <a:pt x="3792" y="295"/>
                    </a:cubicBezTo>
                    <a:cubicBezTo>
                      <a:pt x="3595" y="188"/>
                      <a:pt x="3390" y="107"/>
                      <a:pt x="3176" y="36"/>
                    </a:cubicBezTo>
                    <a:cubicBezTo>
                      <a:pt x="3118" y="18"/>
                      <a:pt x="3056" y="1"/>
                      <a:pt x="29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8381;p36">
                <a:extLst>
                  <a:ext uri="{FF2B5EF4-FFF2-40B4-BE49-F238E27FC236}">
                    <a16:creationId xmlns:a16="http://schemas.microsoft.com/office/drawing/2014/main" id="{B9036F5E-6925-CE6C-29F6-2E46257E4C39}"/>
                  </a:ext>
                </a:extLst>
              </p:cNvPr>
              <p:cNvSpPr/>
              <p:nvPr/>
            </p:nvSpPr>
            <p:spPr>
              <a:xfrm>
                <a:off x="5754000" y="1165000"/>
                <a:ext cx="97700" cy="146825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5873" extrusionOk="0">
                    <a:moveTo>
                      <a:pt x="3110" y="0"/>
                    </a:moveTo>
                    <a:cubicBezTo>
                      <a:pt x="3085" y="0"/>
                      <a:pt x="3060" y="4"/>
                      <a:pt x="3033" y="11"/>
                    </a:cubicBezTo>
                    <a:cubicBezTo>
                      <a:pt x="2953" y="29"/>
                      <a:pt x="2891" y="101"/>
                      <a:pt x="2837" y="163"/>
                    </a:cubicBezTo>
                    <a:cubicBezTo>
                      <a:pt x="2793" y="226"/>
                      <a:pt x="2748" y="288"/>
                      <a:pt x="2712" y="359"/>
                    </a:cubicBezTo>
                    <a:cubicBezTo>
                      <a:pt x="2632" y="493"/>
                      <a:pt x="2561" y="627"/>
                      <a:pt x="2480" y="761"/>
                    </a:cubicBezTo>
                    <a:lnTo>
                      <a:pt x="1597" y="2376"/>
                    </a:lnTo>
                    <a:cubicBezTo>
                      <a:pt x="1303" y="2920"/>
                      <a:pt x="1017" y="3464"/>
                      <a:pt x="741" y="4017"/>
                    </a:cubicBezTo>
                    <a:cubicBezTo>
                      <a:pt x="464" y="4561"/>
                      <a:pt x="205" y="5132"/>
                      <a:pt x="9" y="5721"/>
                    </a:cubicBezTo>
                    <a:cubicBezTo>
                      <a:pt x="9" y="5739"/>
                      <a:pt x="0" y="5748"/>
                      <a:pt x="9" y="5765"/>
                    </a:cubicBezTo>
                    <a:cubicBezTo>
                      <a:pt x="9" y="5828"/>
                      <a:pt x="63" y="5873"/>
                      <a:pt x="125" y="5873"/>
                    </a:cubicBezTo>
                    <a:cubicBezTo>
                      <a:pt x="286" y="5855"/>
                      <a:pt x="446" y="5792"/>
                      <a:pt x="571" y="5694"/>
                    </a:cubicBezTo>
                    <a:cubicBezTo>
                      <a:pt x="696" y="5605"/>
                      <a:pt x="794" y="5489"/>
                      <a:pt x="892" y="5382"/>
                    </a:cubicBezTo>
                    <a:cubicBezTo>
                      <a:pt x="1071" y="5150"/>
                      <a:pt x="1231" y="4927"/>
                      <a:pt x="1392" y="4686"/>
                    </a:cubicBezTo>
                    <a:cubicBezTo>
                      <a:pt x="1544" y="4445"/>
                      <a:pt x="1686" y="4178"/>
                      <a:pt x="1767" y="3901"/>
                    </a:cubicBezTo>
                    <a:cubicBezTo>
                      <a:pt x="1853" y="3626"/>
                      <a:pt x="1889" y="3335"/>
                      <a:pt x="1844" y="3051"/>
                    </a:cubicBezTo>
                    <a:lnTo>
                      <a:pt x="1844" y="3051"/>
                    </a:lnTo>
                    <a:lnTo>
                      <a:pt x="2614" y="1474"/>
                    </a:lnTo>
                    <a:cubicBezTo>
                      <a:pt x="2748" y="1207"/>
                      <a:pt x="2873" y="930"/>
                      <a:pt x="2998" y="663"/>
                    </a:cubicBezTo>
                    <a:cubicBezTo>
                      <a:pt x="3033" y="600"/>
                      <a:pt x="3060" y="538"/>
                      <a:pt x="3114" y="493"/>
                    </a:cubicBezTo>
                    <a:cubicBezTo>
                      <a:pt x="3149" y="469"/>
                      <a:pt x="3193" y="457"/>
                      <a:pt x="3239" y="457"/>
                    </a:cubicBezTo>
                    <a:cubicBezTo>
                      <a:pt x="3262" y="457"/>
                      <a:pt x="3286" y="460"/>
                      <a:pt x="3310" y="466"/>
                    </a:cubicBezTo>
                    <a:cubicBezTo>
                      <a:pt x="3444" y="493"/>
                      <a:pt x="3569" y="600"/>
                      <a:pt x="3720" y="627"/>
                    </a:cubicBezTo>
                    <a:cubicBezTo>
                      <a:pt x="3729" y="627"/>
                      <a:pt x="3729" y="627"/>
                      <a:pt x="3729" y="618"/>
                    </a:cubicBezTo>
                    <a:cubicBezTo>
                      <a:pt x="3792" y="520"/>
                      <a:pt x="3872" y="431"/>
                      <a:pt x="3908" y="324"/>
                    </a:cubicBezTo>
                    <a:lnTo>
                      <a:pt x="3908" y="324"/>
                    </a:lnTo>
                    <a:cubicBezTo>
                      <a:pt x="3864" y="429"/>
                      <a:pt x="3785" y="509"/>
                      <a:pt x="3715" y="596"/>
                    </a:cubicBezTo>
                    <a:lnTo>
                      <a:pt x="3715" y="596"/>
                    </a:lnTo>
                    <a:cubicBezTo>
                      <a:pt x="3579" y="557"/>
                      <a:pt x="3465" y="456"/>
                      <a:pt x="3319" y="413"/>
                    </a:cubicBezTo>
                    <a:cubicBezTo>
                      <a:pt x="3291" y="406"/>
                      <a:pt x="3260" y="402"/>
                      <a:pt x="3227" y="402"/>
                    </a:cubicBezTo>
                    <a:cubicBezTo>
                      <a:pt x="3176" y="402"/>
                      <a:pt x="3122" y="412"/>
                      <a:pt x="3078" y="440"/>
                    </a:cubicBezTo>
                    <a:cubicBezTo>
                      <a:pt x="3007" y="493"/>
                      <a:pt x="2971" y="565"/>
                      <a:pt x="2935" y="627"/>
                    </a:cubicBezTo>
                    <a:cubicBezTo>
                      <a:pt x="2793" y="895"/>
                      <a:pt x="2650" y="1153"/>
                      <a:pt x="2507" y="1412"/>
                    </a:cubicBezTo>
                    <a:lnTo>
                      <a:pt x="1669" y="2991"/>
                    </a:lnTo>
                    <a:cubicBezTo>
                      <a:pt x="1660" y="3009"/>
                      <a:pt x="1660" y="3027"/>
                      <a:pt x="1660" y="3045"/>
                    </a:cubicBezTo>
                    <a:cubicBezTo>
                      <a:pt x="1695" y="3312"/>
                      <a:pt x="1660" y="3580"/>
                      <a:pt x="1579" y="3839"/>
                    </a:cubicBezTo>
                    <a:cubicBezTo>
                      <a:pt x="1499" y="4097"/>
                      <a:pt x="1374" y="4338"/>
                      <a:pt x="1222" y="4570"/>
                    </a:cubicBezTo>
                    <a:cubicBezTo>
                      <a:pt x="1071" y="4802"/>
                      <a:pt x="892" y="5034"/>
                      <a:pt x="723" y="5248"/>
                    </a:cubicBezTo>
                    <a:cubicBezTo>
                      <a:pt x="596" y="5402"/>
                      <a:pt x="449" y="5545"/>
                      <a:pt x="283" y="5611"/>
                    </a:cubicBezTo>
                    <a:lnTo>
                      <a:pt x="283" y="5611"/>
                    </a:lnTo>
                    <a:cubicBezTo>
                      <a:pt x="654" y="4521"/>
                      <a:pt x="1242" y="3504"/>
                      <a:pt x="1758" y="2456"/>
                    </a:cubicBezTo>
                    <a:lnTo>
                      <a:pt x="2578" y="805"/>
                    </a:lnTo>
                    <a:cubicBezTo>
                      <a:pt x="2650" y="672"/>
                      <a:pt x="2712" y="529"/>
                      <a:pt x="2784" y="395"/>
                    </a:cubicBezTo>
                    <a:cubicBezTo>
                      <a:pt x="2819" y="333"/>
                      <a:pt x="2855" y="261"/>
                      <a:pt x="2900" y="199"/>
                    </a:cubicBezTo>
                    <a:cubicBezTo>
                      <a:pt x="2944" y="145"/>
                      <a:pt x="2989" y="83"/>
                      <a:pt x="3051" y="65"/>
                    </a:cubicBezTo>
                    <a:cubicBezTo>
                      <a:pt x="3073" y="59"/>
                      <a:pt x="3098" y="56"/>
                      <a:pt x="3123" y="56"/>
                    </a:cubicBezTo>
                    <a:cubicBezTo>
                      <a:pt x="3170" y="56"/>
                      <a:pt x="3219" y="66"/>
                      <a:pt x="3265" y="83"/>
                    </a:cubicBezTo>
                    <a:cubicBezTo>
                      <a:pt x="3337" y="101"/>
                      <a:pt x="3408" y="127"/>
                      <a:pt x="3480" y="145"/>
                    </a:cubicBezTo>
                    <a:cubicBezTo>
                      <a:pt x="3631" y="199"/>
                      <a:pt x="3774" y="252"/>
                      <a:pt x="3908" y="324"/>
                    </a:cubicBezTo>
                    <a:cubicBezTo>
                      <a:pt x="3774" y="243"/>
                      <a:pt x="3640" y="181"/>
                      <a:pt x="3497" y="118"/>
                    </a:cubicBezTo>
                    <a:cubicBezTo>
                      <a:pt x="3426" y="92"/>
                      <a:pt x="3355" y="65"/>
                      <a:pt x="3274" y="38"/>
                    </a:cubicBezTo>
                    <a:cubicBezTo>
                      <a:pt x="3224" y="19"/>
                      <a:pt x="3169" y="0"/>
                      <a:pt x="3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8382;p36">
                <a:extLst>
                  <a:ext uri="{FF2B5EF4-FFF2-40B4-BE49-F238E27FC236}">
                    <a16:creationId xmlns:a16="http://schemas.microsoft.com/office/drawing/2014/main" id="{E9FF684F-B3EE-560D-9330-0BD27F76FD64}"/>
                  </a:ext>
                </a:extLst>
              </p:cNvPr>
              <p:cNvSpPr/>
              <p:nvPr/>
            </p:nvSpPr>
            <p:spPr>
              <a:xfrm>
                <a:off x="5567550" y="1703425"/>
                <a:ext cx="76975" cy="113550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542" extrusionOk="0">
                    <a:moveTo>
                      <a:pt x="1214" y="1"/>
                    </a:moveTo>
                    <a:cubicBezTo>
                      <a:pt x="732" y="1375"/>
                      <a:pt x="366" y="2757"/>
                      <a:pt x="0" y="4363"/>
                    </a:cubicBezTo>
                    <a:lnTo>
                      <a:pt x="366" y="4542"/>
                    </a:lnTo>
                    <a:cubicBezTo>
                      <a:pt x="1383" y="3382"/>
                      <a:pt x="2275" y="2115"/>
                      <a:pt x="3078" y="795"/>
                    </a:cubicBezTo>
                    <a:cubicBezTo>
                      <a:pt x="2962" y="750"/>
                      <a:pt x="2846" y="706"/>
                      <a:pt x="2730" y="661"/>
                    </a:cubicBezTo>
                    <a:cubicBezTo>
                      <a:pt x="2213" y="465"/>
                      <a:pt x="1695" y="268"/>
                      <a:pt x="12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8383;p36">
                <a:extLst>
                  <a:ext uri="{FF2B5EF4-FFF2-40B4-BE49-F238E27FC236}">
                    <a16:creationId xmlns:a16="http://schemas.microsoft.com/office/drawing/2014/main" id="{BAD3C370-9921-1104-0269-34E886E85B7A}"/>
                  </a:ext>
                </a:extLst>
              </p:cNvPr>
              <p:cNvSpPr/>
              <p:nvPr/>
            </p:nvSpPr>
            <p:spPr>
              <a:xfrm>
                <a:off x="5566875" y="1699675"/>
                <a:ext cx="81875" cy="117300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692" extrusionOk="0">
                    <a:moveTo>
                      <a:pt x="1242" y="0"/>
                    </a:moveTo>
                    <a:cubicBezTo>
                      <a:pt x="1184" y="0"/>
                      <a:pt x="1128" y="40"/>
                      <a:pt x="1107" y="97"/>
                    </a:cubicBezTo>
                    <a:cubicBezTo>
                      <a:pt x="857" y="820"/>
                      <a:pt x="643" y="1551"/>
                      <a:pt x="464" y="2283"/>
                    </a:cubicBezTo>
                    <a:cubicBezTo>
                      <a:pt x="277" y="3023"/>
                      <a:pt x="134" y="3764"/>
                      <a:pt x="1" y="4504"/>
                    </a:cubicBezTo>
                    <a:lnTo>
                      <a:pt x="1" y="4513"/>
                    </a:lnTo>
                    <a:cubicBezTo>
                      <a:pt x="1" y="4522"/>
                      <a:pt x="9" y="4531"/>
                      <a:pt x="18" y="4540"/>
                    </a:cubicBezTo>
                    <a:lnTo>
                      <a:pt x="393" y="4692"/>
                    </a:lnTo>
                    <a:lnTo>
                      <a:pt x="58" y="4507"/>
                    </a:lnTo>
                    <a:lnTo>
                      <a:pt x="58" y="4507"/>
                    </a:lnTo>
                    <a:cubicBezTo>
                      <a:pt x="155" y="4146"/>
                      <a:pt x="261" y="3786"/>
                      <a:pt x="357" y="3425"/>
                    </a:cubicBezTo>
                    <a:cubicBezTo>
                      <a:pt x="464" y="3068"/>
                      <a:pt x="571" y="2702"/>
                      <a:pt x="679" y="2345"/>
                    </a:cubicBezTo>
                    <a:cubicBezTo>
                      <a:pt x="876" y="1678"/>
                      <a:pt x="1090" y="1010"/>
                      <a:pt x="1318" y="356"/>
                    </a:cubicBezTo>
                    <a:lnTo>
                      <a:pt x="1318" y="356"/>
                    </a:lnTo>
                    <a:cubicBezTo>
                      <a:pt x="1830" y="624"/>
                      <a:pt x="2370" y="819"/>
                      <a:pt x="2901" y="1018"/>
                    </a:cubicBezTo>
                    <a:lnTo>
                      <a:pt x="2901" y="1018"/>
                    </a:lnTo>
                    <a:cubicBezTo>
                      <a:pt x="2527" y="1629"/>
                      <a:pt x="2146" y="2231"/>
                      <a:pt x="1749" y="2818"/>
                    </a:cubicBezTo>
                    <a:cubicBezTo>
                      <a:pt x="1535" y="3139"/>
                      <a:pt x="1303" y="3452"/>
                      <a:pt x="1080" y="3764"/>
                    </a:cubicBezTo>
                    <a:cubicBezTo>
                      <a:pt x="857" y="4076"/>
                      <a:pt x="625" y="4388"/>
                      <a:pt x="393" y="4692"/>
                    </a:cubicBezTo>
                    <a:cubicBezTo>
                      <a:pt x="661" y="4424"/>
                      <a:pt x="919" y="4130"/>
                      <a:pt x="1178" y="3835"/>
                    </a:cubicBezTo>
                    <a:cubicBezTo>
                      <a:pt x="1428" y="3550"/>
                      <a:pt x="1669" y="3246"/>
                      <a:pt x="1910" y="2934"/>
                    </a:cubicBezTo>
                    <a:cubicBezTo>
                      <a:pt x="2382" y="2319"/>
                      <a:pt x="2820" y="1676"/>
                      <a:pt x="3230" y="1025"/>
                    </a:cubicBezTo>
                    <a:cubicBezTo>
                      <a:pt x="3239" y="1016"/>
                      <a:pt x="3239" y="1007"/>
                      <a:pt x="3239" y="998"/>
                    </a:cubicBezTo>
                    <a:cubicBezTo>
                      <a:pt x="3275" y="927"/>
                      <a:pt x="3239" y="847"/>
                      <a:pt x="3159" y="811"/>
                    </a:cubicBezTo>
                    <a:cubicBezTo>
                      <a:pt x="2846" y="686"/>
                      <a:pt x="2525" y="570"/>
                      <a:pt x="2213" y="445"/>
                    </a:cubicBezTo>
                    <a:cubicBezTo>
                      <a:pt x="1910" y="311"/>
                      <a:pt x="1597" y="178"/>
                      <a:pt x="1312" y="17"/>
                    </a:cubicBezTo>
                    <a:cubicBezTo>
                      <a:pt x="1303" y="17"/>
                      <a:pt x="1294" y="17"/>
                      <a:pt x="1285" y="8"/>
                    </a:cubicBezTo>
                    <a:cubicBezTo>
                      <a:pt x="1271" y="3"/>
                      <a:pt x="1256" y="0"/>
                      <a:pt x="1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8384;p36">
                <a:extLst>
                  <a:ext uri="{FF2B5EF4-FFF2-40B4-BE49-F238E27FC236}">
                    <a16:creationId xmlns:a16="http://schemas.microsoft.com/office/drawing/2014/main" id="{2A6055DC-B6A6-8226-95CB-ACF8C818E375}"/>
                  </a:ext>
                </a:extLst>
              </p:cNvPr>
              <p:cNvSpPr/>
              <p:nvPr/>
            </p:nvSpPr>
            <p:spPr>
              <a:xfrm>
                <a:off x="5597875" y="1412600"/>
                <a:ext cx="190925" cy="310700"/>
              </a:xfrm>
              <a:custGeom>
                <a:avLst/>
                <a:gdLst/>
                <a:ahLst/>
                <a:cxnLst/>
                <a:rect l="l" t="t" r="r" b="b"/>
                <a:pathLst>
                  <a:path w="7637" h="12428" extrusionOk="0">
                    <a:moveTo>
                      <a:pt x="5425" y="1"/>
                    </a:moveTo>
                    <a:cubicBezTo>
                      <a:pt x="4399" y="2347"/>
                      <a:pt x="3292" y="4658"/>
                      <a:pt x="2115" y="6932"/>
                    </a:cubicBezTo>
                    <a:cubicBezTo>
                      <a:pt x="1767" y="7602"/>
                      <a:pt x="1410" y="8271"/>
                      <a:pt x="1089" y="8958"/>
                    </a:cubicBezTo>
                    <a:cubicBezTo>
                      <a:pt x="661" y="9876"/>
                      <a:pt x="304" y="10751"/>
                      <a:pt x="1" y="11634"/>
                    </a:cubicBezTo>
                    <a:cubicBezTo>
                      <a:pt x="482" y="11901"/>
                      <a:pt x="1000" y="12098"/>
                      <a:pt x="1517" y="12294"/>
                    </a:cubicBezTo>
                    <a:cubicBezTo>
                      <a:pt x="1633" y="12339"/>
                      <a:pt x="1749" y="12383"/>
                      <a:pt x="1865" y="12428"/>
                    </a:cubicBezTo>
                    <a:cubicBezTo>
                      <a:pt x="3132" y="10376"/>
                      <a:pt x="4193" y="8181"/>
                      <a:pt x="5219" y="6014"/>
                    </a:cubicBezTo>
                    <a:cubicBezTo>
                      <a:pt x="6022" y="4310"/>
                      <a:pt x="6834" y="2606"/>
                      <a:pt x="7637" y="902"/>
                    </a:cubicBezTo>
                    <a:lnTo>
                      <a:pt x="54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8385;p36">
                <a:extLst>
                  <a:ext uri="{FF2B5EF4-FFF2-40B4-BE49-F238E27FC236}">
                    <a16:creationId xmlns:a16="http://schemas.microsoft.com/office/drawing/2014/main" id="{E8DCF6B3-BE87-6A05-C0DD-F35DF6A42848}"/>
                  </a:ext>
                </a:extLst>
              </p:cNvPr>
              <p:cNvSpPr/>
              <p:nvPr/>
            </p:nvSpPr>
            <p:spPr>
              <a:xfrm>
                <a:off x="5593850" y="1411400"/>
                <a:ext cx="194950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12620" extrusionOk="0">
                    <a:moveTo>
                      <a:pt x="5584" y="1"/>
                    </a:moveTo>
                    <a:cubicBezTo>
                      <a:pt x="5564" y="1"/>
                      <a:pt x="5548" y="11"/>
                      <a:pt x="5541" y="31"/>
                    </a:cubicBezTo>
                    <a:lnTo>
                      <a:pt x="4863" y="1485"/>
                    </a:lnTo>
                    <a:cubicBezTo>
                      <a:pt x="4640" y="1967"/>
                      <a:pt x="4408" y="2449"/>
                      <a:pt x="4176" y="2930"/>
                    </a:cubicBezTo>
                    <a:cubicBezTo>
                      <a:pt x="3712" y="3894"/>
                      <a:pt x="3230" y="4848"/>
                      <a:pt x="2740" y="5803"/>
                    </a:cubicBezTo>
                    <a:lnTo>
                      <a:pt x="1277" y="8658"/>
                    </a:lnTo>
                    <a:cubicBezTo>
                      <a:pt x="795" y="9621"/>
                      <a:pt x="385" y="10620"/>
                      <a:pt x="19" y="11628"/>
                    </a:cubicBezTo>
                    <a:cubicBezTo>
                      <a:pt x="1" y="11700"/>
                      <a:pt x="28" y="11771"/>
                      <a:pt x="90" y="11807"/>
                    </a:cubicBezTo>
                    <a:cubicBezTo>
                      <a:pt x="697" y="12146"/>
                      <a:pt x="1348" y="12369"/>
                      <a:pt x="1981" y="12610"/>
                    </a:cubicBezTo>
                    <a:cubicBezTo>
                      <a:pt x="1998" y="12617"/>
                      <a:pt x="2015" y="12620"/>
                      <a:pt x="2031" y="12620"/>
                    </a:cubicBezTo>
                    <a:cubicBezTo>
                      <a:pt x="2079" y="12620"/>
                      <a:pt x="2125" y="12593"/>
                      <a:pt x="2151" y="12547"/>
                    </a:cubicBezTo>
                    <a:cubicBezTo>
                      <a:pt x="2713" y="11628"/>
                      <a:pt x="3230" y="10683"/>
                      <a:pt x="3721" y="9728"/>
                    </a:cubicBezTo>
                    <a:cubicBezTo>
                      <a:pt x="4221" y="8774"/>
                      <a:pt x="4676" y="7801"/>
                      <a:pt x="5131" y="6820"/>
                    </a:cubicBezTo>
                    <a:lnTo>
                      <a:pt x="5809" y="5348"/>
                    </a:lnTo>
                    <a:lnTo>
                      <a:pt x="6487" y="3867"/>
                    </a:lnTo>
                    <a:lnTo>
                      <a:pt x="7798" y="950"/>
                    </a:lnTo>
                    <a:lnTo>
                      <a:pt x="6362" y="3858"/>
                    </a:lnTo>
                    <a:cubicBezTo>
                      <a:pt x="5880" y="4822"/>
                      <a:pt x="5425" y="5767"/>
                      <a:pt x="4943" y="6731"/>
                    </a:cubicBezTo>
                    <a:cubicBezTo>
                      <a:pt x="4470" y="7694"/>
                      <a:pt x="3989" y="8658"/>
                      <a:pt x="3498" y="9603"/>
                    </a:cubicBezTo>
                    <a:cubicBezTo>
                      <a:pt x="3017" y="10522"/>
                      <a:pt x="2512" y="11424"/>
                      <a:pt x="1973" y="12302"/>
                    </a:cubicBezTo>
                    <a:lnTo>
                      <a:pt x="1973" y="12302"/>
                    </a:lnTo>
                    <a:cubicBezTo>
                      <a:pt x="1416" y="12090"/>
                      <a:pt x="861" y="11882"/>
                      <a:pt x="345" y="11609"/>
                    </a:cubicBezTo>
                    <a:lnTo>
                      <a:pt x="345" y="11609"/>
                    </a:lnTo>
                    <a:cubicBezTo>
                      <a:pt x="683" y="10650"/>
                      <a:pt x="1063" y="9699"/>
                      <a:pt x="1518" y="8774"/>
                    </a:cubicBezTo>
                    <a:lnTo>
                      <a:pt x="2963" y="5910"/>
                    </a:lnTo>
                    <a:cubicBezTo>
                      <a:pt x="3445" y="4955"/>
                      <a:pt x="3899" y="3983"/>
                      <a:pt x="4346" y="3011"/>
                    </a:cubicBezTo>
                    <a:cubicBezTo>
                      <a:pt x="4785" y="2053"/>
                      <a:pt x="5207" y="1086"/>
                      <a:pt x="5612" y="110"/>
                    </a:cubicBezTo>
                    <a:lnTo>
                      <a:pt x="5612" y="110"/>
                    </a:lnTo>
                    <a:lnTo>
                      <a:pt x="7798" y="950"/>
                    </a:lnTo>
                    <a:lnTo>
                      <a:pt x="7798" y="950"/>
                    </a:lnTo>
                    <a:lnTo>
                      <a:pt x="5603" y="4"/>
                    </a:lnTo>
                    <a:cubicBezTo>
                      <a:pt x="5597" y="2"/>
                      <a:pt x="5590" y="1"/>
                      <a:pt x="5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8386;p36">
                <a:extLst>
                  <a:ext uri="{FF2B5EF4-FFF2-40B4-BE49-F238E27FC236}">
                    <a16:creationId xmlns:a16="http://schemas.microsoft.com/office/drawing/2014/main" id="{EFADE931-7E3C-B24A-2D8D-C5F047BC487A}"/>
                  </a:ext>
                </a:extLst>
              </p:cNvPr>
              <p:cNvSpPr/>
              <p:nvPr/>
            </p:nvSpPr>
            <p:spPr>
              <a:xfrm>
                <a:off x="5724550" y="1139175"/>
                <a:ext cx="182250" cy="302675"/>
              </a:xfrm>
              <a:custGeom>
                <a:avLst/>
                <a:gdLst/>
                <a:ahLst/>
                <a:cxnLst/>
                <a:rect l="l" t="t" r="r" b="b"/>
                <a:pathLst>
                  <a:path w="7290" h="12107" extrusionOk="0">
                    <a:moveTo>
                      <a:pt x="6611" y="1"/>
                    </a:moveTo>
                    <a:cubicBezTo>
                      <a:pt x="6433" y="1"/>
                      <a:pt x="6272" y="99"/>
                      <a:pt x="6129" y="206"/>
                    </a:cubicBezTo>
                    <a:cubicBezTo>
                      <a:pt x="5701" y="536"/>
                      <a:pt x="5389" y="991"/>
                      <a:pt x="5086" y="1437"/>
                    </a:cubicBezTo>
                    <a:cubicBezTo>
                      <a:pt x="3114" y="4417"/>
                      <a:pt x="1419" y="7628"/>
                      <a:pt x="1" y="10902"/>
                    </a:cubicBezTo>
                    <a:cubicBezTo>
                      <a:pt x="920" y="11304"/>
                      <a:pt x="1838" y="11705"/>
                      <a:pt x="2757" y="12106"/>
                    </a:cubicBezTo>
                    <a:cubicBezTo>
                      <a:pt x="4345" y="9189"/>
                      <a:pt x="5567" y="6174"/>
                      <a:pt x="6700" y="3052"/>
                    </a:cubicBezTo>
                    <a:cubicBezTo>
                      <a:pt x="6915" y="2463"/>
                      <a:pt x="7129" y="1856"/>
                      <a:pt x="7227" y="1232"/>
                    </a:cubicBezTo>
                    <a:cubicBezTo>
                      <a:pt x="7271" y="973"/>
                      <a:pt x="7289" y="697"/>
                      <a:pt x="7200" y="456"/>
                    </a:cubicBezTo>
                    <a:cubicBezTo>
                      <a:pt x="7102" y="206"/>
                      <a:pt x="6879" y="1"/>
                      <a:pt x="66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8387;p36">
                <a:extLst>
                  <a:ext uri="{FF2B5EF4-FFF2-40B4-BE49-F238E27FC236}">
                    <a16:creationId xmlns:a16="http://schemas.microsoft.com/office/drawing/2014/main" id="{03A23690-95A6-6C85-7787-4E88F4165D92}"/>
                  </a:ext>
                </a:extLst>
              </p:cNvPr>
              <p:cNvSpPr/>
              <p:nvPr/>
            </p:nvSpPr>
            <p:spPr>
              <a:xfrm>
                <a:off x="5720325" y="1139150"/>
                <a:ext cx="187350" cy="306225"/>
              </a:xfrm>
              <a:custGeom>
                <a:avLst/>
                <a:gdLst/>
                <a:ahLst/>
                <a:cxnLst/>
                <a:rect l="l" t="t" r="r" b="b"/>
                <a:pathLst>
                  <a:path w="7494" h="12249" extrusionOk="0">
                    <a:moveTo>
                      <a:pt x="6807" y="1"/>
                    </a:moveTo>
                    <a:cubicBezTo>
                      <a:pt x="6798" y="1"/>
                      <a:pt x="6789" y="1"/>
                      <a:pt x="6780" y="2"/>
                    </a:cubicBezTo>
                    <a:cubicBezTo>
                      <a:pt x="6923" y="2"/>
                      <a:pt x="7057" y="64"/>
                      <a:pt x="7155" y="162"/>
                    </a:cubicBezTo>
                    <a:cubicBezTo>
                      <a:pt x="7253" y="260"/>
                      <a:pt x="7324" y="376"/>
                      <a:pt x="7360" y="510"/>
                    </a:cubicBezTo>
                    <a:cubicBezTo>
                      <a:pt x="7440" y="769"/>
                      <a:pt x="7396" y="1054"/>
                      <a:pt x="7342" y="1322"/>
                    </a:cubicBezTo>
                    <a:cubicBezTo>
                      <a:pt x="7244" y="1866"/>
                      <a:pt x="7048" y="2384"/>
                      <a:pt x="6852" y="2910"/>
                    </a:cubicBezTo>
                    <a:cubicBezTo>
                      <a:pt x="6459" y="3945"/>
                      <a:pt x="6058" y="4980"/>
                      <a:pt x="5629" y="6014"/>
                    </a:cubicBezTo>
                    <a:cubicBezTo>
                      <a:pt x="5424" y="6523"/>
                      <a:pt x="5201" y="7031"/>
                      <a:pt x="4978" y="7540"/>
                    </a:cubicBezTo>
                    <a:cubicBezTo>
                      <a:pt x="4755" y="8048"/>
                      <a:pt x="4532" y="8557"/>
                      <a:pt x="4300" y="9065"/>
                    </a:cubicBezTo>
                    <a:cubicBezTo>
                      <a:pt x="3846" y="10034"/>
                      <a:pt x="3367" y="10986"/>
                      <a:pt x="2863" y="11922"/>
                    </a:cubicBezTo>
                    <a:lnTo>
                      <a:pt x="2863" y="11922"/>
                    </a:lnTo>
                    <a:lnTo>
                      <a:pt x="1606" y="11367"/>
                    </a:lnTo>
                    <a:lnTo>
                      <a:pt x="355" y="10826"/>
                    </a:lnTo>
                    <a:lnTo>
                      <a:pt x="355" y="10826"/>
                    </a:lnTo>
                    <a:cubicBezTo>
                      <a:pt x="765" y="9883"/>
                      <a:pt x="1191" y="8949"/>
                      <a:pt x="1642" y="8031"/>
                    </a:cubicBezTo>
                    <a:cubicBezTo>
                      <a:pt x="2115" y="7067"/>
                      <a:pt x="2605" y="6113"/>
                      <a:pt x="3114" y="5167"/>
                    </a:cubicBezTo>
                    <a:cubicBezTo>
                      <a:pt x="3622" y="4221"/>
                      <a:pt x="4166" y="3294"/>
                      <a:pt x="4728" y="2375"/>
                    </a:cubicBezTo>
                    <a:cubicBezTo>
                      <a:pt x="4871" y="2143"/>
                      <a:pt x="5014" y="1920"/>
                      <a:pt x="5157" y="1688"/>
                    </a:cubicBezTo>
                    <a:cubicBezTo>
                      <a:pt x="5299" y="1456"/>
                      <a:pt x="5442" y="1233"/>
                      <a:pt x="5594" y="1010"/>
                    </a:cubicBezTo>
                    <a:cubicBezTo>
                      <a:pt x="5745" y="796"/>
                      <a:pt x="5915" y="582"/>
                      <a:pt x="6102" y="394"/>
                    </a:cubicBezTo>
                    <a:cubicBezTo>
                      <a:pt x="6200" y="305"/>
                      <a:pt x="6298" y="216"/>
                      <a:pt x="6414" y="136"/>
                    </a:cubicBezTo>
                    <a:cubicBezTo>
                      <a:pt x="6522" y="64"/>
                      <a:pt x="6646" y="2"/>
                      <a:pt x="6780" y="2"/>
                    </a:cubicBezTo>
                    <a:lnTo>
                      <a:pt x="6780" y="2"/>
                    </a:lnTo>
                    <a:cubicBezTo>
                      <a:pt x="6646" y="2"/>
                      <a:pt x="6513" y="55"/>
                      <a:pt x="6406" y="118"/>
                    </a:cubicBezTo>
                    <a:cubicBezTo>
                      <a:pt x="6290" y="189"/>
                      <a:pt x="6183" y="278"/>
                      <a:pt x="6075" y="367"/>
                    </a:cubicBezTo>
                    <a:cubicBezTo>
                      <a:pt x="5879" y="546"/>
                      <a:pt x="5701" y="751"/>
                      <a:pt x="5540" y="974"/>
                    </a:cubicBezTo>
                    <a:cubicBezTo>
                      <a:pt x="5371" y="1188"/>
                      <a:pt x="5219" y="1411"/>
                      <a:pt x="5067" y="1634"/>
                    </a:cubicBezTo>
                    <a:cubicBezTo>
                      <a:pt x="4916" y="1857"/>
                      <a:pt x="4764" y="2080"/>
                      <a:pt x="4621" y="2303"/>
                    </a:cubicBezTo>
                    <a:cubicBezTo>
                      <a:pt x="4024" y="3204"/>
                      <a:pt x="3471" y="4132"/>
                      <a:pt x="2935" y="5060"/>
                    </a:cubicBezTo>
                    <a:cubicBezTo>
                      <a:pt x="2400" y="5997"/>
                      <a:pt x="1883" y="6951"/>
                      <a:pt x="1410" y="7915"/>
                    </a:cubicBezTo>
                    <a:cubicBezTo>
                      <a:pt x="928" y="8878"/>
                      <a:pt x="473" y="9859"/>
                      <a:pt x="36" y="10850"/>
                    </a:cubicBezTo>
                    <a:cubicBezTo>
                      <a:pt x="0" y="10921"/>
                      <a:pt x="36" y="11001"/>
                      <a:pt x="107" y="11037"/>
                    </a:cubicBezTo>
                    <a:lnTo>
                      <a:pt x="1490" y="11644"/>
                    </a:lnTo>
                    <a:lnTo>
                      <a:pt x="2873" y="12232"/>
                    </a:lnTo>
                    <a:cubicBezTo>
                      <a:pt x="2891" y="12243"/>
                      <a:pt x="2912" y="12248"/>
                      <a:pt x="2932" y="12248"/>
                    </a:cubicBezTo>
                    <a:cubicBezTo>
                      <a:pt x="2979" y="12248"/>
                      <a:pt x="3026" y="12220"/>
                      <a:pt x="3051" y="12170"/>
                    </a:cubicBezTo>
                    <a:cubicBezTo>
                      <a:pt x="3578" y="11189"/>
                      <a:pt x="4077" y="10189"/>
                      <a:pt x="4541" y="9172"/>
                    </a:cubicBezTo>
                    <a:cubicBezTo>
                      <a:pt x="4773" y="8664"/>
                      <a:pt x="4987" y="8155"/>
                      <a:pt x="5210" y="7638"/>
                    </a:cubicBezTo>
                    <a:cubicBezTo>
                      <a:pt x="5424" y="7130"/>
                      <a:pt x="5629" y="6612"/>
                      <a:pt x="5835" y="6086"/>
                    </a:cubicBezTo>
                    <a:cubicBezTo>
                      <a:pt x="6236" y="5051"/>
                      <a:pt x="6620" y="4007"/>
                      <a:pt x="6976" y="2955"/>
                    </a:cubicBezTo>
                    <a:cubicBezTo>
                      <a:pt x="7155" y="2428"/>
                      <a:pt x="7333" y="1893"/>
                      <a:pt x="7414" y="1331"/>
                    </a:cubicBezTo>
                    <a:cubicBezTo>
                      <a:pt x="7458" y="1063"/>
                      <a:pt x="7494" y="769"/>
                      <a:pt x="7405" y="492"/>
                    </a:cubicBezTo>
                    <a:cubicBezTo>
                      <a:pt x="7360" y="359"/>
                      <a:pt x="7271" y="243"/>
                      <a:pt x="7164" y="144"/>
                    </a:cubicBezTo>
                    <a:cubicBezTo>
                      <a:pt x="7064" y="61"/>
                      <a:pt x="6940" y="1"/>
                      <a:pt x="68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8388;p36">
                <a:extLst>
                  <a:ext uri="{FF2B5EF4-FFF2-40B4-BE49-F238E27FC236}">
                    <a16:creationId xmlns:a16="http://schemas.microsoft.com/office/drawing/2014/main" id="{F59F374B-291C-28FD-67A1-CA9ED6D5DAFD}"/>
                  </a:ext>
                </a:extLst>
              </p:cNvPr>
              <p:cNvSpPr/>
              <p:nvPr/>
            </p:nvSpPr>
            <p:spPr>
              <a:xfrm>
                <a:off x="5562850" y="1812950"/>
                <a:ext cx="12525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769" extrusionOk="0">
                    <a:moveTo>
                      <a:pt x="295" y="0"/>
                    </a:moveTo>
                    <a:cubicBezTo>
                      <a:pt x="188" y="196"/>
                      <a:pt x="81" y="393"/>
                      <a:pt x="28" y="607"/>
                    </a:cubicBezTo>
                    <a:cubicBezTo>
                      <a:pt x="10" y="660"/>
                      <a:pt x="1" y="723"/>
                      <a:pt x="46" y="758"/>
                    </a:cubicBezTo>
                    <a:cubicBezTo>
                      <a:pt x="56" y="765"/>
                      <a:pt x="69" y="768"/>
                      <a:pt x="82" y="768"/>
                    </a:cubicBezTo>
                    <a:cubicBezTo>
                      <a:pt x="104" y="768"/>
                      <a:pt x="127" y="760"/>
                      <a:pt x="144" y="749"/>
                    </a:cubicBezTo>
                    <a:cubicBezTo>
                      <a:pt x="179" y="732"/>
                      <a:pt x="197" y="705"/>
                      <a:pt x="215" y="678"/>
                    </a:cubicBezTo>
                    <a:cubicBezTo>
                      <a:pt x="331" y="491"/>
                      <a:pt x="411" y="294"/>
                      <a:pt x="501" y="98"/>
                    </a:cubicBezTo>
                    <a:cubicBezTo>
                      <a:pt x="420" y="71"/>
                      <a:pt x="358" y="45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8389;p36">
                <a:extLst>
                  <a:ext uri="{FF2B5EF4-FFF2-40B4-BE49-F238E27FC236}">
                    <a16:creationId xmlns:a16="http://schemas.microsoft.com/office/drawing/2014/main" id="{5841FAF7-1C6A-073C-886D-304866F1338B}"/>
                  </a:ext>
                </a:extLst>
              </p:cNvPr>
              <p:cNvSpPr/>
              <p:nvPr/>
            </p:nvSpPr>
            <p:spPr>
              <a:xfrm>
                <a:off x="5763800" y="1177925"/>
                <a:ext cx="110425" cy="201825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8073" extrusionOk="0">
                    <a:moveTo>
                      <a:pt x="4190" y="1"/>
                    </a:moveTo>
                    <a:cubicBezTo>
                      <a:pt x="3650" y="1"/>
                      <a:pt x="2621" y="2128"/>
                      <a:pt x="2418" y="2483"/>
                    </a:cubicBezTo>
                    <a:cubicBezTo>
                      <a:pt x="1856" y="3455"/>
                      <a:pt x="1348" y="4455"/>
                      <a:pt x="866" y="5472"/>
                    </a:cubicBezTo>
                    <a:cubicBezTo>
                      <a:pt x="607" y="6034"/>
                      <a:pt x="358" y="6596"/>
                      <a:pt x="126" y="7175"/>
                    </a:cubicBezTo>
                    <a:cubicBezTo>
                      <a:pt x="63" y="7327"/>
                      <a:pt x="1" y="7488"/>
                      <a:pt x="1" y="7648"/>
                    </a:cubicBezTo>
                    <a:cubicBezTo>
                      <a:pt x="10" y="7818"/>
                      <a:pt x="90" y="7996"/>
                      <a:pt x="251" y="8050"/>
                    </a:cubicBezTo>
                    <a:cubicBezTo>
                      <a:pt x="288" y="8065"/>
                      <a:pt x="329" y="8072"/>
                      <a:pt x="371" y="8072"/>
                    </a:cubicBezTo>
                    <a:cubicBezTo>
                      <a:pt x="448" y="8072"/>
                      <a:pt x="529" y="8049"/>
                      <a:pt x="599" y="8014"/>
                    </a:cubicBezTo>
                    <a:cubicBezTo>
                      <a:pt x="839" y="7889"/>
                      <a:pt x="991" y="7648"/>
                      <a:pt x="1125" y="7407"/>
                    </a:cubicBezTo>
                    <a:cubicBezTo>
                      <a:pt x="2151" y="5579"/>
                      <a:pt x="3034" y="3661"/>
                      <a:pt x="3908" y="1743"/>
                    </a:cubicBezTo>
                    <a:cubicBezTo>
                      <a:pt x="4105" y="1323"/>
                      <a:pt x="4292" y="895"/>
                      <a:pt x="4381" y="440"/>
                    </a:cubicBezTo>
                    <a:cubicBezTo>
                      <a:pt x="4417" y="288"/>
                      <a:pt x="4417" y="92"/>
                      <a:pt x="4274" y="21"/>
                    </a:cubicBezTo>
                    <a:cubicBezTo>
                      <a:pt x="4248" y="7"/>
                      <a:pt x="4219" y="1"/>
                      <a:pt x="4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8390;p36">
                <a:extLst>
                  <a:ext uri="{FF2B5EF4-FFF2-40B4-BE49-F238E27FC236}">
                    <a16:creationId xmlns:a16="http://schemas.microsoft.com/office/drawing/2014/main" id="{75E44C96-BD9E-26C9-0E18-93DA489A309A}"/>
                  </a:ext>
                </a:extLst>
              </p:cNvPr>
              <p:cNvSpPr/>
              <p:nvPr/>
            </p:nvSpPr>
            <p:spPr>
              <a:xfrm>
                <a:off x="5763350" y="1177450"/>
                <a:ext cx="111775" cy="202850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8114" extrusionOk="0">
                    <a:moveTo>
                      <a:pt x="4207" y="40"/>
                    </a:moveTo>
                    <a:cubicBezTo>
                      <a:pt x="4234" y="40"/>
                      <a:pt x="4259" y="45"/>
                      <a:pt x="4283" y="58"/>
                    </a:cubicBezTo>
                    <a:cubicBezTo>
                      <a:pt x="4435" y="138"/>
                      <a:pt x="4408" y="361"/>
                      <a:pt x="4381" y="459"/>
                    </a:cubicBezTo>
                    <a:cubicBezTo>
                      <a:pt x="4292" y="914"/>
                      <a:pt x="4096" y="1342"/>
                      <a:pt x="3908" y="1762"/>
                    </a:cubicBezTo>
                    <a:cubicBezTo>
                      <a:pt x="3043" y="3644"/>
                      <a:pt x="2160" y="5589"/>
                      <a:pt x="1125" y="7417"/>
                    </a:cubicBezTo>
                    <a:cubicBezTo>
                      <a:pt x="982" y="7667"/>
                      <a:pt x="840" y="7899"/>
                      <a:pt x="608" y="8015"/>
                    </a:cubicBezTo>
                    <a:cubicBezTo>
                      <a:pt x="531" y="8056"/>
                      <a:pt x="451" y="8078"/>
                      <a:pt x="378" y="8078"/>
                    </a:cubicBezTo>
                    <a:cubicBezTo>
                      <a:pt x="339" y="8078"/>
                      <a:pt x="302" y="8072"/>
                      <a:pt x="269" y="8060"/>
                    </a:cubicBezTo>
                    <a:cubicBezTo>
                      <a:pt x="117" y="7997"/>
                      <a:pt x="46" y="7819"/>
                      <a:pt x="37" y="7667"/>
                    </a:cubicBezTo>
                    <a:cubicBezTo>
                      <a:pt x="37" y="7516"/>
                      <a:pt x="90" y="7373"/>
                      <a:pt x="162" y="7194"/>
                    </a:cubicBezTo>
                    <a:cubicBezTo>
                      <a:pt x="394" y="6623"/>
                      <a:pt x="643" y="6053"/>
                      <a:pt x="902" y="5499"/>
                    </a:cubicBezTo>
                    <a:cubicBezTo>
                      <a:pt x="1375" y="4482"/>
                      <a:pt x="1892" y="3483"/>
                      <a:pt x="2454" y="2511"/>
                    </a:cubicBezTo>
                    <a:cubicBezTo>
                      <a:pt x="2481" y="2457"/>
                      <a:pt x="2535" y="2368"/>
                      <a:pt x="2588" y="2252"/>
                    </a:cubicBezTo>
                    <a:cubicBezTo>
                      <a:pt x="2916" y="1630"/>
                      <a:pt x="3760" y="40"/>
                      <a:pt x="4207" y="40"/>
                    </a:cubicBezTo>
                    <a:close/>
                    <a:moveTo>
                      <a:pt x="4211" y="1"/>
                    </a:moveTo>
                    <a:cubicBezTo>
                      <a:pt x="3735" y="1"/>
                      <a:pt x="2921" y="1549"/>
                      <a:pt x="2561" y="2234"/>
                    </a:cubicBezTo>
                    <a:cubicBezTo>
                      <a:pt x="2499" y="2350"/>
                      <a:pt x="2454" y="2440"/>
                      <a:pt x="2419" y="2493"/>
                    </a:cubicBezTo>
                    <a:cubicBezTo>
                      <a:pt x="1865" y="3465"/>
                      <a:pt x="1339" y="4465"/>
                      <a:pt x="875" y="5482"/>
                    </a:cubicBezTo>
                    <a:cubicBezTo>
                      <a:pt x="608" y="6044"/>
                      <a:pt x="358" y="6615"/>
                      <a:pt x="126" y="7186"/>
                    </a:cubicBezTo>
                    <a:cubicBezTo>
                      <a:pt x="72" y="7319"/>
                      <a:pt x="1" y="7498"/>
                      <a:pt x="1" y="7667"/>
                    </a:cubicBezTo>
                    <a:cubicBezTo>
                      <a:pt x="1" y="7837"/>
                      <a:pt x="81" y="8024"/>
                      <a:pt x="260" y="8087"/>
                    </a:cubicBezTo>
                    <a:cubicBezTo>
                      <a:pt x="304" y="8104"/>
                      <a:pt x="349" y="8113"/>
                      <a:pt x="385" y="8113"/>
                    </a:cubicBezTo>
                    <a:cubicBezTo>
                      <a:pt x="483" y="8113"/>
                      <a:pt x="572" y="8078"/>
                      <a:pt x="625" y="8051"/>
                    </a:cubicBezTo>
                    <a:cubicBezTo>
                      <a:pt x="866" y="7926"/>
                      <a:pt x="1009" y="7694"/>
                      <a:pt x="1152" y="7435"/>
                    </a:cubicBezTo>
                    <a:cubicBezTo>
                      <a:pt x="2187" y="5606"/>
                      <a:pt x="3079" y="3653"/>
                      <a:pt x="3944" y="1770"/>
                    </a:cubicBezTo>
                    <a:cubicBezTo>
                      <a:pt x="4131" y="1360"/>
                      <a:pt x="4328" y="923"/>
                      <a:pt x="4426" y="468"/>
                    </a:cubicBezTo>
                    <a:cubicBezTo>
                      <a:pt x="4444" y="361"/>
                      <a:pt x="4470" y="111"/>
                      <a:pt x="4301" y="22"/>
                    </a:cubicBezTo>
                    <a:cubicBezTo>
                      <a:pt x="4272" y="7"/>
                      <a:pt x="424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8391;p36">
                <a:extLst>
                  <a:ext uri="{FF2B5EF4-FFF2-40B4-BE49-F238E27FC236}">
                    <a16:creationId xmlns:a16="http://schemas.microsoft.com/office/drawing/2014/main" id="{E6C3EFE0-E7D2-71D7-CF34-ABD9E9C1E64E}"/>
                  </a:ext>
                </a:extLst>
              </p:cNvPr>
              <p:cNvSpPr/>
              <p:nvPr/>
            </p:nvSpPr>
            <p:spPr>
              <a:xfrm>
                <a:off x="5650950" y="1446875"/>
                <a:ext cx="86575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6874" extrusionOk="0">
                    <a:moveTo>
                      <a:pt x="3346" y="1"/>
                    </a:moveTo>
                    <a:cubicBezTo>
                      <a:pt x="3165" y="1"/>
                      <a:pt x="2816" y="714"/>
                      <a:pt x="2766" y="807"/>
                    </a:cubicBezTo>
                    <a:cubicBezTo>
                      <a:pt x="2517" y="1253"/>
                      <a:pt x="2320" y="1681"/>
                      <a:pt x="2106" y="2154"/>
                    </a:cubicBezTo>
                    <a:cubicBezTo>
                      <a:pt x="1589" y="3278"/>
                      <a:pt x="1178" y="3974"/>
                      <a:pt x="768" y="4901"/>
                    </a:cubicBezTo>
                    <a:cubicBezTo>
                      <a:pt x="545" y="5419"/>
                      <a:pt x="259" y="5918"/>
                      <a:pt x="63" y="6445"/>
                    </a:cubicBezTo>
                    <a:cubicBezTo>
                      <a:pt x="36" y="6525"/>
                      <a:pt x="1" y="6623"/>
                      <a:pt x="19" y="6712"/>
                    </a:cubicBezTo>
                    <a:cubicBezTo>
                      <a:pt x="36" y="6797"/>
                      <a:pt x="101" y="6874"/>
                      <a:pt x="183" y="6874"/>
                    </a:cubicBezTo>
                    <a:cubicBezTo>
                      <a:pt x="188" y="6874"/>
                      <a:pt x="192" y="6873"/>
                      <a:pt x="197" y="6873"/>
                    </a:cubicBezTo>
                    <a:cubicBezTo>
                      <a:pt x="259" y="6873"/>
                      <a:pt x="304" y="6828"/>
                      <a:pt x="349" y="6793"/>
                    </a:cubicBezTo>
                    <a:cubicBezTo>
                      <a:pt x="563" y="6578"/>
                      <a:pt x="688" y="6302"/>
                      <a:pt x="813" y="6025"/>
                    </a:cubicBezTo>
                    <a:cubicBezTo>
                      <a:pt x="1669" y="4179"/>
                      <a:pt x="2517" y="2332"/>
                      <a:pt x="3373" y="476"/>
                    </a:cubicBezTo>
                    <a:cubicBezTo>
                      <a:pt x="3418" y="378"/>
                      <a:pt x="3462" y="271"/>
                      <a:pt x="3444" y="164"/>
                    </a:cubicBezTo>
                    <a:cubicBezTo>
                      <a:pt x="3428" y="48"/>
                      <a:pt x="3393" y="1"/>
                      <a:pt x="3346" y="1"/>
                    </a:cubicBezTo>
                    <a:close/>
                  </a:path>
                </a:pathLst>
              </a:custGeom>
              <a:solidFill>
                <a:srgbClr val="FFF5E1">
                  <a:alpha val="10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8392;p36">
                <a:extLst>
                  <a:ext uri="{FF2B5EF4-FFF2-40B4-BE49-F238E27FC236}">
                    <a16:creationId xmlns:a16="http://schemas.microsoft.com/office/drawing/2014/main" id="{A22B99E8-FBB1-2781-E35D-BA2DE7DBC49C}"/>
                  </a:ext>
                </a:extLst>
              </p:cNvPr>
              <p:cNvSpPr/>
              <p:nvPr/>
            </p:nvSpPr>
            <p:spPr>
              <a:xfrm>
                <a:off x="5650500" y="1446475"/>
                <a:ext cx="87450" cy="172900"/>
              </a:xfrm>
              <a:custGeom>
                <a:avLst/>
                <a:gdLst/>
                <a:ahLst/>
                <a:cxnLst/>
                <a:rect l="l" t="t" r="r" b="b"/>
                <a:pathLst>
                  <a:path w="3498" h="6916" extrusionOk="0">
                    <a:moveTo>
                      <a:pt x="3373" y="38"/>
                    </a:moveTo>
                    <a:cubicBezTo>
                      <a:pt x="3409" y="46"/>
                      <a:pt x="3436" y="91"/>
                      <a:pt x="3444" y="189"/>
                    </a:cubicBezTo>
                    <a:cubicBezTo>
                      <a:pt x="3462" y="287"/>
                      <a:pt x="3409" y="403"/>
                      <a:pt x="3373" y="484"/>
                    </a:cubicBezTo>
                    <a:lnTo>
                      <a:pt x="813" y="6041"/>
                    </a:lnTo>
                    <a:cubicBezTo>
                      <a:pt x="688" y="6309"/>
                      <a:pt x="563" y="6586"/>
                      <a:pt x="349" y="6791"/>
                    </a:cubicBezTo>
                    <a:cubicBezTo>
                      <a:pt x="313" y="6835"/>
                      <a:pt x="269" y="6871"/>
                      <a:pt x="215" y="6871"/>
                    </a:cubicBezTo>
                    <a:cubicBezTo>
                      <a:pt x="211" y="6871"/>
                      <a:pt x="207" y="6872"/>
                      <a:pt x="203" y="6872"/>
                    </a:cubicBezTo>
                    <a:cubicBezTo>
                      <a:pt x="128" y="6872"/>
                      <a:pt x="71" y="6796"/>
                      <a:pt x="54" y="6719"/>
                    </a:cubicBezTo>
                    <a:cubicBezTo>
                      <a:pt x="46" y="6639"/>
                      <a:pt x="72" y="6559"/>
                      <a:pt x="99" y="6470"/>
                    </a:cubicBezTo>
                    <a:cubicBezTo>
                      <a:pt x="224" y="6139"/>
                      <a:pt x="376" y="5818"/>
                      <a:pt x="527" y="5506"/>
                    </a:cubicBezTo>
                    <a:cubicBezTo>
                      <a:pt x="625" y="5319"/>
                      <a:pt x="715" y="5122"/>
                      <a:pt x="804" y="4926"/>
                    </a:cubicBezTo>
                    <a:cubicBezTo>
                      <a:pt x="1018" y="4444"/>
                      <a:pt x="1223" y="4034"/>
                      <a:pt x="1455" y="3588"/>
                    </a:cubicBezTo>
                    <a:cubicBezTo>
                      <a:pt x="1669" y="3160"/>
                      <a:pt x="1892" y="2723"/>
                      <a:pt x="2142" y="2179"/>
                    </a:cubicBezTo>
                    <a:cubicBezTo>
                      <a:pt x="2365" y="1679"/>
                      <a:pt x="2561" y="1269"/>
                      <a:pt x="2802" y="831"/>
                    </a:cubicBezTo>
                    <a:cubicBezTo>
                      <a:pt x="2811" y="823"/>
                      <a:pt x="2820" y="805"/>
                      <a:pt x="2829" y="778"/>
                    </a:cubicBezTo>
                    <a:cubicBezTo>
                      <a:pt x="3141" y="171"/>
                      <a:pt x="3293" y="38"/>
                      <a:pt x="3364" y="38"/>
                    </a:cubicBezTo>
                    <a:close/>
                    <a:moveTo>
                      <a:pt x="3368" y="1"/>
                    </a:moveTo>
                    <a:cubicBezTo>
                      <a:pt x="3207" y="1"/>
                      <a:pt x="2967" y="431"/>
                      <a:pt x="2793" y="760"/>
                    </a:cubicBezTo>
                    <a:cubicBezTo>
                      <a:pt x="2784" y="787"/>
                      <a:pt x="2775" y="805"/>
                      <a:pt x="2766" y="814"/>
                    </a:cubicBezTo>
                    <a:cubicBezTo>
                      <a:pt x="2526" y="1251"/>
                      <a:pt x="2329" y="1670"/>
                      <a:pt x="2106" y="2161"/>
                    </a:cubicBezTo>
                    <a:cubicBezTo>
                      <a:pt x="1857" y="2705"/>
                      <a:pt x="1633" y="3142"/>
                      <a:pt x="1419" y="3570"/>
                    </a:cubicBezTo>
                    <a:cubicBezTo>
                      <a:pt x="1196" y="4016"/>
                      <a:pt x="982" y="4436"/>
                      <a:pt x="768" y="4908"/>
                    </a:cubicBezTo>
                    <a:cubicBezTo>
                      <a:pt x="688" y="5105"/>
                      <a:pt x="590" y="5301"/>
                      <a:pt x="501" y="5488"/>
                    </a:cubicBezTo>
                    <a:cubicBezTo>
                      <a:pt x="349" y="5800"/>
                      <a:pt x="188" y="6122"/>
                      <a:pt x="63" y="6452"/>
                    </a:cubicBezTo>
                    <a:cubicBezTo>
                      <a:pt x="37" y="6550"/>
                      <a:pt x="1" y="6639"/>
                      <a:pt x="19" y="6728"/>
                    </a:cubicBezTo>
                    <a:cubicBezTo>
                      <a:pt x="37" y="6817"/>
                      <a:pt x="108" y="6916"/>
                      <a:pt x="206" y="6916"/>
                    </a:cubicBezTo>
                    <a:cubicBezTo>
                      <a:pt x="206" y="6916"/>
                      <a:pt x="215" y="6916"/>
                      <a:pt x="215" y="6907"/>
                    </a:cubicBezTo>
                    <a:cubicBezTo>
                      <a:pt x="286" y="6907"/>
                      <a:pt x="331" y="6862"/>
                      <a:pt x="376" y="6817"/>
                    </a:cubicBezTo>
                    <a:cubicBezTo>
                      <a:pt x="599" y="6603"/>
                      <a:pt x="732" y="6309"/>
                      <a:pt x="848" y="6050"/>
                    </a:cubicBezTo>
                    <a:lnTo>
                      <a:pt x="3409" y="501"/>
                    </a:lnTo>
                    <a:cubicBezTo>
                      <a:pt x="3444" y="412"/>
                      <a:pt x="3498" y="296"/>
                      <a:pt x="3480" y="180"/>
                    </a:cubicBezTo>
                    <a:cubicBezTo>
                      <a:pt x="3471" y="64"/>
                      <a:pt x="3436" y="11"/>
                      <a:pt x="3382" y="2"/>
                    </a:cubicBezTo>
                    <a:cubicBezTo>
                      <a:pt x="3377" y="1"/>
                      <a:pt x="3373" y="1"/>
                      <a:pt x="3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8393;p36">
                <a:extLst>
                  <a:ext uri="{FF2B5EF4-FFF2-40B4-BE49-F238E27FC236}">
                    <a16:creationId xmlns:a16="http://schemas.microsoft.com/office/drawing/2014/main" id="{D48D4DB5-F910-D2CE-5A72-E70B8AC83123}"/>
                  </a:ext>
                </a:extLst>
              </p:cNvPr>
              <p:cNvSpPr/>
              <p:nvPr/>
            </p:nvSpPr>
            <p:spPr>
              <a:xfrm>
                <a:off x="5593200" y="1723550"/>
                <a:ext cx="1807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215" extrusionOk="0">
                    <a:moveTo>
                      <a:pt x="495" y="0"/>
                    </a:moveTo>
                    <a:cubicBezTo>
                      <a:pt x="241" y="0"/>
                      <a:pt x="33" y="921"/>
                      <a:pt x="9" y="1069"/>
                    </a:cubicBezTo>
                    <a:cubicBezTo>
                      <a:pt x="0" y="1123"/>
                      <a:pt x="9" y="1212"/>
                      <a:pt x="72" y="1212"/>
                    </a:cubicBezTo>
                    <a:cubicBezTo>
                      <a:pt x="77" y="1214"/>
                      <a:pt x="81" y="1214"/>
                      <a:pt x="86" y="1214"/>
                    </a:cubicBezTo>
                    <a:cubicBezTo>
                      <a:pt x="108" y="1214"/>
                      <a:pt x="128" y="1200"/>
                      <a:pt x="143" y="1185"/>
                    </a:cubicBezTo>
                    <a:cubicBezTo>
                      <a:pt x="321" y="1042"/>
                      <a:pt x="437" y="837"/>
                      <a:pt x="527" y="623"/>
                    </a:cubicBezTo>
                    <a:cubicBezTo>
                      <a:pt x="580" y="489"/>
                      <a:pt x="723" y="195"/>
                      <a:pt x="607" y="61"/>
                    </a:cubicBezTo>
                    <a:cubicBezTo>
                      <a:pt x="569" y="19"/>
                      <a:pt x="532" y="0"/>
                      <a:pt x="4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8394;p36">
                <a:extLst>
                  <a:ext uri="{FF2B5EF4-FFF2-40B4-BE49-F238E27FC236}">
                    <a16:creationId xmlns:a16="http://schemas.microsoft.com/office/drawing/2014/main" id="{2C1CB246-490F-984E-E4B2-C294CD734F8A}"/>
                  </a:ext>
                </a:extLst>
              </p:cNvPr>
              <p:cNvSpPr/>
              <p:nvPr/>
            </p:nvSpPr>
            <p:spPr>
              <a:xfrm>
                <a:off x="5592750" y="1723125"/>
                <a:ext cx="1875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256" extrusionOk="0">
                    <a:moveTo>
                      <a:pt x="524" y="36"/>
                    </a:moveTo>
                    <a:cubicBezTo>
                      <a:pt x="555" y="36"/>
                      <a:pt x="583" y="54"/>
                      <a:pt x="616" y="87"/>
                    </a:cubicBezTo>
                    <a:cubicBezTo>
                      <a:pt x="705" y="194"/>
                      <a:pt x="607" y="435"/>
                      <a:pt x="545" y="578"/>
                    </a:cubicBezTo>
                    <a:cubicBezTo>
                      <a:pt x="536" y="596"/>
                      <a:pt x="527" y="622"/>
                      <a:pt x="527" y="640"/>
                    </a:cubicBezTo>
                    <a:cubicBezTo>
                      <a:pt x="429" y="881"/>
                      <a:pt x="304" y="1059"/>
                      <a:pt x="152" y="1184"/>
                    </a:cubicBezTo>
                    <a:cubicBezTo>
                      <a:pt x="137" y="1199"/>
                      <a:pt x="117" y="1213"/>
                      <a:pt x="100" y="1213"/>
                    </a:cubicBezTo>
                    <a:cubicBezTo>
                      <a:pt x="96" y="1213"/>
                      <a:pt x="93" y="1213"/>
                      <a:pt x="90" y="1211"/>
                    </a:cubicBezTo>
                    <a:cubicBezTo>
                      <a:pt x="81" y="1211"/>
                      <a:pt x="72" y="1211"/>
                      <a:pt x="63" y="1202"/>
                    </a:cubicBezTo>
                    <a:cubicBezTo>
                      <a:pt x="45" y="1175"/>
                      <a:pt x="45" y="1122"/>
                      <a:pt x="45" y="1086"/>
                    </a:cubicBezTo>
                    <a:cubicBezTo>
                      <a:pt x="72" y="935"/>
                      <a:pt x="259" y="105"/>
                      <a:pt x="491" y="42"/>
                    </a:cubicBezTo>
                    <a:cubicBezTo>
                      <a:pt x="503" y="38"/>
                      <a:pt x="513" y="36"/>
                      <a:pt x="524" y="36"/>
                    </a:cubicBezTo>
                    <a:close/>
                    <a:moveTo>
                      <a:pt x="521" y="0"/>
                    </a:moveTo>
                    <a:cubicBezTo>
                      <a:pt x="508" y="0"/>
                      <a:pt x="495" y="2"/>
                      <a:pt x="482" y="7"/>
                    </a:cubicBezTo>
                    <a:cubicBezTo>
                      <a:pt x="206" y="78"/>
                      <a:pt x="9" y="1068"/>
                      <a:pt x="9" y="1077"/>
                    </a:cubicBezTo>
                    <a:cubicBezTo>
                      <a:pt x="9" y="1104"/>
                      <a:pt x="0" y="1175"/>
                      <a:pt x="27" y="1220"/>
                    </a:cubicBezTo>
                    <a:cubicBezTo>
                      <a:pt x="45" y="1238"/>
                      <a:pt x="63" y="1247"/>
                      <a:pt x="81" y="1247"/>
                    </a:cubicBezTo>
                    <a:cubicBezTo>
                      <a:pt x="90" y="1256"/>
                      <a:pt x="90" y="1256"/>
                      <a:pt x="90" y="1256"/>
                    </a:cubicBezTo>
                    <a:cubicBezTo>
                      <a:pt x="125" y="1256"/>
                      <a:pt x="152" y="1229"/>
                      <a:pt x="179" y="1211"/>
                    </a:cubicBezTo>
                    <a:cubicBezTo>
                      <a:pt x="339" y="1086"/>
                      <a:pt x="464" y="899"/>
                      <a:pt x="562" y="649"/>
                    </a:cubicBezTo>
                    <a:cubicBezTo>
                      <a:pt x="562" y="631"/>
                      <a:pt x="571" y="613"/>
                      <a:pt x="580" y="587"/>
                    </a:cubicBezTo>
                    <a:cubicBezTo>
                      <a:pt x="652" y="426"/>
                      <a:pt x="750" y="185"/>
                      <a:pt x="643" y="69"/>
                    </a:cubicBezTo>
                    <a:cubicBezTo>
                      <a:pt x="602" y="22"/>
                      <a:pt x="562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8395;p36">
                <a:extLst>
                  <a:ext uri="{FF2B5EF4-FFF2-40B4-BE49-F238E27FC236}">
                    <a16:creationId xmlns:a16="http://schemas.microsoft.com/office/drawing/2014/main" id="{0A4BFB76-95A3-18D3-9E68-8BFE0AFE401F}"/>
                  </a:ext>
                </a:extLst>
              </p:cNvPr>
              <p:cNvSpPr/>
              <p:nvPr/>
            </p:nvSpPr>
            <p:spPr>
              <a:xfrm>
                <a:off x="5772725" y="1142075"/>
                <a:ext cx="123350" cy="280825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11233" extrusionOk="0">
                    <a:moveTo>
                      <a:pt x="4916" y="1"/>
                    </a:moveTo>
                    <a:cubicBezTo>
                      <a:pt x="4907" y="1"/>
                      <a:pt x="4898" y="10"/>
                      <a:pt x="4898" y="19"/>
                    </a:cubicBezTo>
                    <a:cubicBezTo>
                      <a:pt x="4782" y="1428"/>
                      <a:pt x="4087" y="2989"/>
                      <a:pt x="3480" y="4372"/>
                    </a:cubicBezTo>
                    <a:cubicBezTo>
                      <a:pt x="3409" y="4533"/>
                      <a:pt x="3337" y="4693"/>
                      <a:pt x="3275" y="4845"/>
                    </a:cubicBezTo>
                    <a:cubicBezTo>
                      <a:pt x="2320" y="7030"/>
                      <a:pt x="1223" y="9171"/>
                      <a:pt x="1" y="11205"/>
                    </a:cubicBezTo>
                    <a:cubicBezTo>
                      <a:pt x="1" y="11214"/>
                      <a:pt x="1" y="11232"/>
                      <a:pt x="10" y="11232"/>
                    </a:cubicBezTo>
                    <a:lnTo>
                      <a:pt x="19" y="11232"/>
                    </a:lnTo>
                    <a:cubicBezTo>
                      <a:pt x="27" y="11232"/>
                      <a:pt x="27" y="11232"/>
                      <a:pt x="36" y="11223"/>
                    </a:cubicBezTo>
                    <a:cubicBezTo>
                      <a:pt x="1259" y="9189"/>
                      <a:pt x="2356" y="7048"/>
                      <a:pt x="3301" y="4863"/>
                    </a:cubicBezTo>
                    <a:cubicBezTo>
                      <a:pt x="3373" y="4702"/>
                      <a:pt x="3444" y="4541"/>
                      <a:pt x="3516" y="4381"/>
                    </a:cubicBezTo>
                    <a:cubicBezTo>
                      <a:pt x="4122" y="2998"/>
                      <a:pt x="4818" y="1437"/>
                      <a:pt x="4934" y="19"/>
                    </a:cubicBezTo>
                    <a:cubicBezTo>
                      <a:pt x="4934" y="10"/>
                      <a:pt x="4925" y="1"/>
                      <a:pt x="49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8396;p36">
                <a:extLst>
                  <a:ext uri="{FF2B5EF4-FFF2-40B4-BE49-F238E27FC236}">
                    <a16:creationId xmlns:a16="http://schemas.microsoft.com/office/drawing/2014/main" id="{BC6CFD8B-DB3E-924A-3DF3-C02461CA6E40}"/>
                  </a:ext>
                </a:extLst>
              </p:cNvPr>
              <p:cNvSpPr/>
              <p:nvPr/>
            </p:nvSpPr>
            <p:spPr>
              <a:xfrm>
                <a:off x="5894275" y="1143425"/>
                <a:ext cx="695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68" extrusionOk="0">
                    <a:moveTo>
                      <a:pt x="242" y="0"/>
                    </a:moveTo>
                    <a:cubicBezTo>
                      <a:pt x="143" y="63"/>
                      <a:pt x="63" y="143"/>
                      <a:pt x="10" y="232"/>
                    </a:cubicBezTo>
                    <a:cubicBezTo>
                      <a:pt x="1" y="241"/>
                      <a:pt x="10" y="259"/>
                      <a:pt x="18" y="259"/>
                    </a:cubicBezTo>
                    <a:cubicBezTo>
                      <a:pt x="18" y="259"/>
                      <a:pt x="27" y="268"/>
                      <a:pt x="27" y="268"/>
                    </a:cubicBezTo>
                    <a:cubicBezTo>
                      <a:pt x="36" y="268"/>
                      <a:pt x="36" y="259"/>
                      <a:pt x="45" y="250"/>
                    </a:cubicBezTo>
                    <a:cubicBezTo>
                      <a:pt x="99" y="161"/>
                      <a:pt x="170" y="89"/>
                      <a:pt x="268" y="36"/>
                    </a:cubicBezTo>
                    <a:cubicBezTo>
                      <a:pt x="277" y="36"/>
                      <a:pt x="277" y="18"/>
                      <a:pt x="268" y="9"/>
                    </a:cubicBezTo>
                    <a:cubicBezTo>
                      <a:pt x="268" y="0"/>
                      <a:pt x="259" y="0"/>
                      <a:pt x="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8397;p36">
                <a:extLst>
                  <a:ext uri="{FF2B5EF4-FFF2-40B4-BE49-F238E27FC236}">
                    <a16:creationId xmlns:a16="http://schemas.microsoft.com/office/drawing/2014/main" id="{7ECD915A-29B6-960E-F32C-54747DCFBA2E}"/>
                  </a:ext>
                </a:extLst>
              </p:cNvPr>
              <p:cNvSpPr/>
              <p:nvPr/>
            </p:nvSpPr>
            <p:spPr>
              <a:xfrm>
                <a:off x="5893175" y="1149950"/>
                <a:ext cx="125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00" extrusionOk="0">
                    <a:moveTo>
                      <a:pt x="477" y="0"/>
                    </a:moveTo>
                    <a:cubicBezTo>
                      <a:pt x="473" y="0"/>
                      <a:pt x="468" y="2"/>
                      <a:pt x="464" y="7"/>
                    </a:cubicBezTo>
                    <a:cubicBezTo>
                      <a:pt x="294" y="105"/>
                      <a:pt x="143" y="230"/>
                      <a:pt x="9" y="373"/>
                    </a:cubicBezTo>
                    <a:cubicBezTo>
                      <a:pt x="0" y="382"/>
                      <a:pt x="0" y="390"/>
                      <a:pt x="9" y="399"/>
                    </a:cubicBezTo>
                    <a:lnTo>
                      <a:pt x="36" y="399"/>
                    </a:lnTo>
                    <a:cubicBezTo>
                      <a:pt x="170" y="257"/>
                      <a:pt x="312" y="132"/>
                      <a:pt x="482" y="34"/>
                    </a:cubicBezTo>
                    <a:cubicBezTo>
                      <a:pt x="491" y="34"/>
                      <a:pt x="500" y="16"/>
                      <a:pt x="491" y="7"/>
                    </a:cubicBezTo>
                    <a:cubicBezTo>
                      <a:pt x="486" y="2"/>
                      <a:pt x="482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8398;p36">
                <a:extLst>
                  <a:ext uri="{FF2B5EF4-FFF2-40B4-BE49-F238E27FC236}">
                    <a16:creationId xmlns:a16="http://schemas.microsoft.com/office/drawing/2014/main" id="{7CF1240F-1ED6-D9E0-5AE2-CE1D35965352}"/>
                  </a:ext>
                </a:extLst>
              </p:cNvPr>
              <p:cNvSpPr/>
              <p:nvPr/>
            </p:nvSpPr>
            <p:spPr>
              <a:xfrm>
                <a:off x="5891600" y="1158800"/>
                <a:ext cx="14525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45" extrusionOk="0">
                    <a:moveTo>
                      <a:pt x="554" y="1"/>
                    </a:moveTo>
                    <a:cubicBezTo>
                      <a:pt x="349" y="152"/>
                      <a:pt x="161" y="322"/>
                      <a:pt x="1" y="509"/>
                    </a:cubicBezTo>
                    <a:cubicBezTo>
                      <a:pt x="1" y="518"/>
                      <a:pt x="1" y="527"/>
                      <a:pt x="10" y="536"/>
                    </a:cubicBezTo>
                    <a:cubicBezTo>
                      <a:pt x="10" y="545"/>
                      <a:pt x="18" y="545"/>
                      <a:pt x="18" y="545"/>
                    </a:cubicBezTo>
                    <a:cubicBezTo>
                      <a:pt x="27" y="545"/>
                      <a:pt x="27" y="536"/>
                      <a:pt x="36" y="536"/>
                    </a:cubicBezTo>
                    <a:cubicBezTo>
                      <a:pt x="188" y="349"/>
                      <a:pt x="375" y="179"/>
                      <a:pt x="572" y="36"/>
                    </a:cubicBezTo>
                    <a:cubicBezTo>
                      <a:pt x="580" y="28"/>
                      <a:pt x="580" y="19"/>
                      <a:pt x="572" y="10"/>
                    </a:cubicBezTo>
                    <a:cubicBezTo>
                      <a:pt x="572" y="1"/>
                      <a:pt x="554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8399;p36">
                <a:extLst>
                  <a:ext uri="{FF2B5EF4-FFF2-40B4-BE49-F238E27FC236}">
                    <a16:creationId xmlns:a16="http://schemas.microsoft.com/office/drawing/2014/main" id="{EFD33EC3-B814-9973-DA06-0854E24629F7}"/>
                  </a:ext>
                </a:extLst>
              </p:cNvPr>
              <p:cNvSpPr/>
              <p:nvPr/>
            </p:nvSpPr>
            <p:spPr>
              <a:xfrm>
                <a:off x="5887375" y="1169350"/>
                <a:ext cx="18525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2" extrusionOk="0">
                    <a:moveTo>
                      <a:pt x="722" y="0"/>
                    </a:moveTo>
                    <a:cubicBezTo>
                      <a:pt x="716" y="0"/>
                      <a:pt x="709" y="2"/>
                      <a:pt x="705" y="7"/>
                    </a:cubicBezTo>
                    <a:cubicBezTo>
                      <a:pt x="464" y="185"/>
                      <a:pt x="223" y="382"/>
                      <a:pt x="9" y="605"/>
                    </a:cubicBezTo>
                    <a:cubicBezTo>
                      <a:pt x="0" y="605"/>
                      <a:pt x="0" y="622"/>
                      <a:pt x="9" y="631"/>
                    </a:cubicBezTo>
                    <a:lnTo>
                      <a:pt x="36" y="631"/>
                    </a:lnTo>
                    <a:cubicBezTo>
                      <a:pt x="250" y="408"/>
                      <a:pt x="482" y="212"/>
                      <a:pt x="732" y="34"/>
                    </a:cubicBezTo>
                    <a:cubicBezTo>
                      <a:pt x="741" y="34"/>
                      <a:pt x="741" y="16"/>
                      <a:pt x="732" y="7"/>
                    </a:cubicBezTo>
                    <a:cubicBezTo>
                      <a:pt x="732" y="2"/>
                      <a:pt x="727" y="0"/>
                      <a:pt x="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8400;p36">
                <a:extLst>
                  <a:ext uri="{FF2B5EF4-FFF2-40B4-BE49-F238E27FC236}">
                    <a16:creationId xmlns:a16="http://schemas.microsoft.com/office/drawing/2014/main" id="{B0F274FF-1C1D-C327-98F5-A90A218A17AD}"/>
                  </a:ext>
                </a:extLst>
              </p:cNvPr>
              <p:cNvSpPr/>
              <p:nvPr/>
            </p:nvSpPr>
            <p:spPr>
              <a:xfrm>
                <a:off x="5880450" y="1182725"/>
                <a:ext cx="205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04" extrusionOk="0">
                    <a:moveTo>
                      <a:pt x="808" y="1"/>
                    </a:moveTo>
                    <a:cubicBezTo>
                      <a:pt x="803" y="1"/>
                      <a:pt x="799" y="3"/>
                      <a:pt x="795" y="7"/>
                    </a:cubicBezTo>
                    <a:cubicBezTo>
                      <a:pt x="518" y="203"/>
                      <a:pt x="250" y="426"/>
                      <a:pt x="9" y="667"/>
                    </a:cubicBezTo>
                    <a:cubicBezTo>
                      <a:pt x="1" y="676"/>
                      <a:pt x="1" y="685"/>
                      <a:pt x="9" y="694"/>
                    </a:cubicBezTo>
                    <a:cubicBezTo>
                      <a:pt x="18" y="694"/>
                      <a:pt x="18" y="703"/>
                      <a:pt x="27" y="703"/>
                    </a:cubicBezTo>
                    <a:cubicBezTo>
                      <a:pt x="27" y="703"/>
                      <a:pt x="36" y="694"/>
                      <a:pt x="36" y="694"/>
                    </a:cubicBezTo>
                    <a:cubicBezTo>
                      <a:pt x="277" y="453"/>
                      <a:pt x="536" y="230"/>
                      <a:pt x="812" y="34"/>
                    </a:cubicBezTo>
                    <a:cubicBezTo>
                      <a:pt x="821" y="25"/>
                      <a:pt x="821" y="16"/>
                      <a:pt x="821" y="7"/>
                    </a:cubicBezTo>
                    <a:cubicBezTo>
                      <a:pt x="817" y="3"/>
                      <a:pt x="812" y="1"/>
                      <a:pt x="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8401;p36">
                <a:extLst>
                  <a:ext uri="{FF2B5EF4-FFF2-40B4-BE49-F238E27FC236}">
                    <a16:creationId xmlns:a16="http://schemas.microsoft.com/office/drawing/2014/main" id="{CE37C992-5BA1-5227-A84E-26E5FFB3987F}"/>
                  </a:ext>
                </a:extLst>
              </p:cNvPr>
              <p:cNvSpPr/>
              <p:nvPr/>
            </p:nvSpPr>
            <p:spPr>
              <a:xfrm>
                <a:off x="5875550" y="1194775"/>
                <a:ext cx="201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75" extrusionOk="0">
                    <a:moveTo>
                      <a:pt x="781" y="0"/>
                    </a:moveTo>
                    <a:cubicBezTo>
                      <a:pt x="776" y="0"/>
                      <a:pt x="772" y="2"/>
                      <a:pt x="767" y="7"/>
                    </a:cubicBezTo>
                    <a:lnTo>
                      <a:pt x="9" y="747"/>
                    </a:lnTo>
                    <a:cubicBezTo>
                      <a:pt x="0" y="747"/>
                      <a:pt x="0" y="765"/>
                      <a:pt x="9" y="774"/>
                    </a:cubicBezTo>
                    <a:lnTo>
                      <a:pt x="36" y="774"/>
                    </a:lnTo>
                    <a:lnTo>
                      <a:pt x="794" y="34"/>
                    </a:lnTo>
                    <a:cubicBezTo>
                      <a:pt x="803" y="25"/>
                      <a:pt x="803" y="7"/>
                      <a:pt x="794" y="7"/>
                    </a:cubicBezTo>
                    <a:cubicBezTo>
                      <a:pt x="790" y="2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8402;p36">
                <a:extLst>
                  <a:ext uri="{FF2B5EF4-FFF2-40B4-BE49-F238E27FC236}">
                    <a16:creationId xmlns:a16="http://schemas.microsoft.com/office/drawing/2014/main" id="{E420CA3C-8ACB-FFFF-708D-4E1A0128A5BD}"/>
                  </a:ext>
                </a:extLst>
              </p:cNvPr>
              <p:cNvSpPr/>
              <p:nvPr/>
            </p:nvSpPr>
            <p:spPr>
              <a:xfrm>
                <a:off x="5871300" y="1208825"/>
                <a:ext cx="21225" cy="200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01" extrusionOk="0">
                    <a:moveTo>
                      <a:pt x="835" y="0"/>
                    </a:moveTo>
                    <a:cubicBezTo>
                      <a:pt x="830" y="0"/>
                      <a:pt x="826" y="3"/>
                      <a:pt x="822" y="7"/>
                    </a:cubicBezTo>
                    <a:lnTo>
                      <a:pt x="10" y="774"/>
                    </a:lnTo>
                    <a:cubicBezTo>
                      <a:pt x="1" y="774"/>
                      <a:pt x="1" y="792"/>
                      <a:pt x="10" y="801"/>
                    </a:cubicBezTo>
                    <a:lnTo>
                      <a:pt x="36" y="801"/>
                    </a:lnTo>
                    <a:lnTo>
                      <a:pt x="848" y="34"/>
                    </a:lnTo>
                    <a:cubicBezTo>
                      <a:pt x="848" y="25"/>
                      <a:pt x="848" y="16"/>
                      <a:pt x="848" y="7"/>
                    </a:cubicBezTo>
                    <a:cubicBezTo>
                      <a:pt x="844" y="3"/>
                      <a:pt x="839" y="0"/>
                      <a:pt x="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8403;p36">
                <a:extLst>
                  <a:ext uri="{FF2B5EF4-FFF2-40B4-BE49-F238E27FC236}">
                    <a16:creationId xmlns:a16="http://schemas.microsoft.com/office/drawing/2014/main" id="{30E4EBC0-4CDC-2DB4-2758-C38779BEC657}"/>
                  </a:ext>
                </a:extLst>
              </p:cNvPr>
              <p:cNvSpPr/>
              <p:nvPr/>
            </p:nvSpPr>
            <p:spPr>
              <a:xfrm>
                <a:off x="5867750" y="1227050"/>
                <a:ext cx="171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08" extrusionOk="0">
                    <a:moveTo>
                      <a:pt x="651" y="1"/>
                    </a:moveTo>
                    <a:lnTo>
                      <a:pt x="9" y="580"/>
                    </a:lnTo>
                    <a:cubicBezTo>
                      <a:pt x="0" y="580"/>
                      <a:pt x="0" y="598"/>
                      <a:pt x="9" y="607"/>
                    </a:cubicBezTo>
                    <a:lnTo>
                      <a:pt x="36" y="607"/>
                    </a:lnTo>
                    <a:lnTo>
                      <a:pt x="678" y="36"/>
                    </a:lnTo>
                    <a:cubicBezTo>
                      <a:pt x="687" y="27"/>
                      <a:pt x="687" y="9"/>
                      <a:pt x="678" y="9"/>
                    </a:cubicBezTo>
                    <a:cubicBezTo>
                      <a:pt x="669" y="1"/>
                      <a:pt x="660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8404;p36">
                <a:extLst>
                  <a:ext uri="{FF2B5EF4-FFF2-40B4-BE49-F238E27FC236}">
                    <a16:creationId xmlns:a16="http://schemas.microsoft.com/office/drawing/2014/main" id="{115DDA3E-77DA-74A4-4979-37018E387CDC}"/>
                  </a:ext>
                </a:extLst>
              </p:cNvPr>
              <p:cNvSpPr/>
              <p:nvPr/>
            </p:nvSpPr>
            <p:spPr>
              <a:xfrm>
                <a:off x="5858150" y="1242225"/>
                <a:ext cx="2120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741" extrusionOk="0">
                    <a:moveTo>
                      <a:pt x="812" y="0"/>
                    </a:moveTo>
                    <a:lnTo>
                      <a:pt x="9" y="714"/>
                    </a:lnTo>
                    <a:cubicBezTo>
                      <a:pt x="0" y="723"/>
                      <a:pt x="0" y="732"/>
                      <a:pt x="0" y="741"/>
                    </a:cubicBezTo>
                    <a:lnTo>
                      <a:pt x="27" y="741"/>
                    </a:lnTo>
                    <a:lnTo>
                      <a:pt x="839" y="27"/>
                    </a:lnTo>
                    <a:cubicBezTo>
                      <a:pt x="848" y="27"/>
                      <a:pt x="848" y="9"/>
                      <a:pt x="8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8405;p36">
                <a:extLst>
                  <a:ext uri="{FF2B5EF4-FFF2-40B4-BE49-F238E27FC236}">
                    <a16:creationId xmlns:a16="http://schemas.microsoft.com/office/drawing/2014/main" id="{CC36BFA5-E846-7A23-B073-A7163EEF7F00}"/>
                  </a:ext>
                </a:extLst>
              </p:cNvPr>
              <p:cNvSpPr/>
              <p:nvPr/>
            </p:nvSpPr>
            <p:spPr>
              <a:xfrm>
                <a:off x="5851225" y="1254700"/>
                <a:ext cx="25900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76" extrusionOk="0">
                    <a:moveTo>
                      <a:pt x="1009" y="1"/>
                    </a:moveTo>
                    <a:cubicBezTo>
                      <a:pt x="661" y="259"/>
                      <a:pt x="322" y="545"/>
                      <a:pt x="10" y="839"/>
                    </a:cubicBezTo>
                    <a:cubicBezTo>
                      <a:pt x="1" y="848"/>
                      <a:pt x="1" y="857"/>
                      <a:pt x="10" y="866"/>
                    </a:cubicBezTo>
                    <a:cubicBezTo>
                      <a:pt x="10" y="875"/>
                      <a:pt x="19" y="875"/>
                      <a:pt x="19" y="875"/>
                    </a:cubicBezTo>
                    <a:cubicBezTo>
                      <a:pt x="28" y="875"/>
                      <a:pt x="28" y="875"/>
                      <a:pt x="37" y="866"/>
                    </a:cubicBezTo>
                    <a:cubicBezTo>
                      <a:pt x="349" y="572"/>
                      <a:pt x="679" y="295"/>
                      <a:pt x="1027" y="36"/>
                    </a:cubicBezTo>
                    <a:cubicBezTo>
                      <a:pt x="1036" y="28"/>
                      <a:pt x="1036" y="19"/>
                      <a:pt x="1036" y="10"/>
                    </a:cubicBezTo>
                    <a:cubicBezTo>
                      <a:pt x="1027" y="1"/>
                      <a:pt x="1018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8406;p36">
                <a:extLst>
                  <a:ext uri="{FF2B5EF4-FFF2-40B4-BE49-F238E27FC236}">
                    <a16:creationId xmlns:a16="http://schemas.microsoft.com/office/drawing/2014/main" id="{20CA71F2-4B71-6296-D13C-4C4BA5DB3E33}"/>
                  </a:ext>
                </a:extLst>
              </p:cNvPr>
              <p:cNvSpPr/>
              <p:nvPr/>
            </p:nvSpPr>
            <p:spPr>
              <a:xfrm>
                <a:off x="5843425" y="1271500"/>
                <a:ext cx="27225" cy="231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926" extrusionOk="0">
                    <a:moveTo>
                      <a:pt x="1076" y="0"/>
                    </a:moveTo>
                    <a:cubicBezTo>
                      <a:pt x="1071" y="0"/>
                      <a:pt x="1067" y="2"/>
                      <a:pt x="1062" y="7"/>
                    </a:cubicBezTo>
                    <a:cubicBezTo>
                      <a:pt x="696" y="283"/>
                      <a:pt x="340" y="587"/>
                      <a:pt x="10" y="899"/>
                    </a:cubicBezTo>
                    <a:cubicBezTo>
                      <a:pt x="1" y="899"/>
                      <a:pt x="1" y="917"/>
                      <a:pt x="10" y="926"/>
                    </a:cubicBezTo>
                    <a:lnTo>
                      <a:pt x="36" y="926"/>
                    </a:lnTo>
                    <a:cubicBezTo>
                      <a:pt x="366" y="613"/>
                      <a:pt x="723" y="310"/>
                      <a:pt x="1080" y="34"/>
                    </a:cubicBezTo>
                    <a:cubicBezTo>
                      <a:pt x="1089" y="25"/>
                      <a:pt x="1089" y="16"/>
                      <a:pt x="1089" y="7"/>
                    </a:cubicBezTo>
                    <a:cubicBezTo>
                      <a:pt x="1085" y="2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8407;p36">
                <a:extLst>
                  <a:ext uri="{FF2B5EF4-FFF2-40B4-BE49-F238E27FC236}">
                    <a16:creationId xmlns:a16="http://schemas.microsoft.com/office/drawing/2014/main" id="{992DDE14-BD45-FB9C-8896-97EAF6F472C3}"/>
                  </a:ext>
                </a:extLst>
              </p:cNvPr>
              <p:cNvSpPr/>
              <p:nvPr/>
            </p:nvSpPr>
            <p:spPr>
              <a:xfrm>
                <a:off x="5830500" y="1289775"/>
                <a:ext cx="29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034" extrusionOk="0">
                    <a:moveTo>
                      <a:pt x="1147" y="1"/>
                    </a:moveTo>
                    <a:cubicBezTo>
                      <a:pt x="1142" y="1"/>
                      <a:pt x="1138" y="3"/>
                      <a:pt x="1133" y="7"/>
                    </a:cubicBezTo>
                    <a:lnTo>
                      <a:pt x="9" y="998"/>
                    </a:lnTo>
                    <a:cubicBezTo>
                      <a:pt x="0" y="1006"/>
                      <a:pt x="0" y="1015"/>
                      <a:pt x="9" y="1024"/>
                    </a:cubicBezTo>
                    <a:cubicBezTo>
                      <a:pt x="18" y="1033"/>
                      <a:pt x="18" y="1033"/>
                      <a:pt x="27" y="1033"/>
                    </a:cubicBezTo>
                    <a:cubicBezTo>
                      <a:pt x="27" y="1033"/>
                      <a:pt x="36" y="1033"/>
                      <a:pt x="36" y="1024"/>
                    </a:cubicBezTo>
                    <a:lnTo>
                      <a:pt x="1160" y="34"/>
                    </a:lnTo>
                    <a:cubicBezTo>
                      <a:pt x="1169" y="25"/>
                      <a:pt x="1169" y="16"/>
                      <a:pt x="1160" y="7"/>
                    </a:cubicBezTo>
                    <a:cubicBezTo>
                      <a:pt x="1155" y="3"/>
                      <a:pt x="1151" y="1"/>
                      <a:pt x="1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8408;p36">
                <a:extLst>
                  <a:ext uri="{FF2B5EF4-FFF2-40B4-BE49-F238E27FC236}">
                    <a16:creationId xmlns:a16="http://schemas.microsoft.com/office/drawing/2014/main" id="{48BFADA6-5558-B3F7-C097-75F5337A2675}"/>
                  </a:ext>
                </a:extLst>
              </p:cNvPr>
              <p:cNvSpPr/>
              <p:nvPr/>
            </p:nvSpPr>
            <p:spPr>
              <a:xfrm>
                <a:off x="5828275" y="1302725"/>
                <a:ext cx="325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60" extrusionOk="0">
                    <a:moveTo>
                      <a:pt x="1284" y="0"/>
                    </a:moveTo>
                    <a:cubicBezTo>
                      <a:pt x="1278" y="0"/>
                      <a:pt x="1271" y="2"/>
                      <a:pt x="1267" y="7"/>
                    </a:cubicBezTo>
                    <a:lnTo>
                      <a:pt x="9" y="1024"/>
                    </a:lnTo>
                    <a:cubicBezTo>
                      <a:pt x="0" y="1033"/>
                      <a:pt x="0" y="1042"/>
                      <a:pt x="9" y="1050"/>
                    </a:cubicBezTo>
                    <a:cubicBezTo>
                      <a:pt x="9" y="1050"/>
                      <a:pt x="18" y="1059"/>
                      <a:pt x="18" y="1059"/>
                    </a:cubicBezTo>
                    <a:cubicBezTo>
                      <a:pt x="27" y="1059"/>
                      <a:pt x="27" y="1050"/>
                      <a:pt x="27" y="1050"/>
                    </a:cubicBezTo>
                    <a:lnTo>
                      <a:pt x="1294" y="33"/>
                    </a:lnTo>
                    <a:cubicBezTo>
                      <a:pt x="1302" y="25"/>
                      <a:pt x="1302" y="16"/>
                      <a:pt x="1294" y="7"/>
                    </a:cubicBezTo>
                    <a:cubicBezTo>
                      <a:pt x="1294" y="2"/>
                      <a:pt x="1289" y="0"/>
                      <a:pt x="1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8409;p36">
                <a:extLst>
                  <a:ext uri="{FF2B5EF4-FFF2-40B4-BE49-F238E27FC236}">
                    <a16:creationId xmlns:a16="http://schemas.microsoft.com/office/drawing/2014/main" id="{C1A56AF5-7655-A415-E619-73B6DE633387}"/>
                  </a:ext>
                </a:extLst>
              </p:cNvPr>
              <p:cNvSpPr/>
              <p:nvPr/>
            </p:nvSpPr>
            <p:spPr>
              <a:xfrm>
                <a:off x="5818675" y="1320550"/>
                <a:ext cx="31925" cy="240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962" extrusionOk="0">
                    <a:moveTo>
                      <a:pt x="1257" y="1"/>
                    </a:moveTo>
                    <a:cubicBezTo>
                      <a:pt x="1252" y="1"/>
                      <a:pt x="1245" y="3"/>
                      <a:pt x="1240" y="7"/>
                    </a:cubicBezTo>
                    <a:cubicBezTo>
                      <a:pt x="812" y="284"/>
                      <a:pt x="402" y="596"/>
                      <a:pt x="9" y="926"/>
                    </a:cubicBezTo>
                    <a:cubicBezTo>
                      <a:pt x="0" y="935"/>
                      <a:pt x="0" y="944"/>
                      <a:pt x="9" y="953"/>
                    </a:cubicBezTo>
                    <a:cubicBezTo>
                      <a:pt x="18" y="953"/>
                      <a:pt x="18" y="962"/>
                      <a:pt x="27" y="962"/>
                    </a:cubicBezTo>
                    <a:cubicBezTo>
                      <a:pt x="27" y="962"/>
                      <a:pt x="36" y="953"/>
                      <a:pt x="36" y="953"/>
                    </a:cubicBezTo>
                    <a:cubicBezTo>
                      <a:pt x="429" y="623"/>
                      <a:pt x="839" y="311"/>
                      <a:pt x="1267" y="34"/>
                    </a:cubicBezTo>
                    <a:cubicBezTo>
                      <a:pt x="1276" y="25"/>
                      <a:pt x="1276" y="16"/>
                      <a:pt x="1267" y="7"/>
                    </a:cubicBezTo>
                    <a:cubicBezTo>
                      <a:pt x="1267" y="3"/>
                      <a:pt x="1263" y="1"/>
                      <a:pt x="12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8410;p36">
                <a:extLst>
                  <a:ext uri="{FF2B5EF4-FFF2-40B4-BE49-F238E27FC236}">
                    <a16:creationId xmlns:a16="http://schemas.microsoft.com/office/drawing/2014/main" id="{B1EFE2BA-0BD9-7741-8DA1-BD0E2F4E6D1C}"/>
                  </a:ext>
                </a:extLst>
              </p:cNvPr>
              <p:cNvSpPr/>
              <p:nvPr/>
            </p:nvSpPr>
            <p:spPr>
              <a:xfrm>
                <a:off x="5809300" y="1335500"/>
                <a:ext cx="34375" cy="2717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087" extrusionOk="0">
                    <a:moveTo>
                      <a:pt x="1352" y="0"/>
                    </a:moveTo>
                    <a:cubicBezTo>
                      <a:pt x="1348" y="0"/>
                      <a:pt x="1343" y="3"/>
                      <a:pt x="1339" y="7"/>
                    </a:cubicBezTo>
                    <a:cubicBezTo>
                      <a:pt x="884" y="337"/>
                      <a:pt x="438" y="685"/>
                      <a:pt x="10" y="1051"/>
                    </a:cubicBezTo>
                    <a:cubicBezTo>
                      <a:pt x="1" y="1060"/>
                      <a:pt x="1" y="1069"/>
                      <a:pt x="10" y="1078"/>
                    </a:cubicBezTo>
                    <a:cubicBezTo>
                      <a:pt x="10" y="1087"/>
                      <a:pt x="19" y="1087"/>
                      <a:pt x="19" y="1087"/>
                    </a:cubicBezTo>
                    <a:cubicBezTo>
                      <a:pt x="27" y="1087"/>
                      <a:pt x="27" y="1087"/>
                      <a:pt x="36" y="1078"/>
                    </a:cubicBezTo>
                    <a:cubicBezTo>
                      <a:pt x="465" y="712"/>
                      <a:pt x="911" y="364"/>
                      <a:pt x="1366" y="34"/>
                    </a:cubicBezTo>
                    <a:cubicBezTo>
                      <a:pt x="1375" y="25"/>
                      <a:pt x="1375" y="16"/>
                      <a:pt x="1366" y="7"/>
                    </a:cubicBezTo>
                    <a:cubicBezTo>
                      <a:pt x="1361" y="3"/>
                      <a:pt x="1357" y="0"/>
                      <a:pt x="1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8411;p36">
                <a:extLst>
                  <a:ext uri="{FF2B5EF4-FFF2-40B4-BE49-F238E27FC236}">
                    <a16:creationId xmlns:a16="http://schemas.microsoft.com/office/drawing/2014/main" id="{5AD9A895-6EEC-0EB6-6966-EF5A4C484858}"/>
                  </a:ext>
                </a:extLst>
              </p:cNvPr>
              <p:cNvSpPr/>
              <p:nvPr/>
            </p:nvSpPr>
            <p:spPr>
              <a:xfrm>
                <a:off x="5799725" y="1352225"/>
                <a:ext cx="35025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078" extrusionOk="0">
                    <a:moveTo>
                      <a:pt x="1382" y="0"/>
                    </a:moveTo>
                    <a:cubicBezTo>
                      <a:pt x="1376" y="0"/>
                      <a:pt x="1369" y="3"/>
                      <a:pt x="1365" y="7"/>
                    </a:cubicBezTo>
                    <a:lnTo>
                      <a:pt x="9" y="1042"/>
                    </a:lnTo>
                    <a:cubicBezTo>
                      <a:pt x="0" y="1051"/>
                      <a:pt x="0" y="1060"/>
                      <a:pt x="0" y="1069"/>
                    </a:cubicBezTo>
                    <a:cubicBezTo>
                      <a:pt x="9" y="1078"/>
                      <a:pt x="9" y="1078"/>
                      <a:pt x="18" y="1078"/>
                    </a:cubicBezTo>
                    <a:lnTo>
                      <a:pt x="27" y="1078"/>
                    </a:lnTo>
                    <a:lnTo>
                      <a:pt x="1392" y="34"/>
                    </a:lnTo>
                    <a:cubicBezTo>
                      <a:pt x="1401" y="34"/>
                      <a:pt x="1401" y="16"/>
                      <a:pt x="1392" y="7"/>
                    </a:cubicBezTo>
                    <a:cubicBezTo>
                      <a:pt x="1392" y="3"/>
                      <a:pt x="1387" y="0"/>
                      <a:pt x="1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8412;p36">
                <a:extLst>
                  <a:ext uri="{FF2B5EF4-FFF2-40B4-BE49-F238E27FC236}">
                    <a16:creationId xmlns:a16="http://schemas.microsoft.com/office/drawing/2014/main" id="{74B013AB-081D-D83B-EF38-AEF9DE71B570}"/>
                  </a:ext>
                </a:extLst>
              </p:cNvPr>
              <p:cNvSpPr/>
              <p:nvPr/>
            </p:nvSpPr>
            <p:spPr>
              <a:xfrm>
                <a:off x="5788125" y="1371025"/>
                <a:ext cx="383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084" extrusionOk="0">
                    <a:moveTo>
                      <a:pt x="1508" y="1"/>
                    </a:moveTo>
                    <a:cubicBezTo>
                      <a:pt x="1505" y="1"/>
                      <a:pt x="1502" y="2"/>
                      <a:pt x="1499" y="5"/>
                    </a:cubicBezTo>
                    <a:cubicBezTo>
                      <a:pt x="990" y="335"/>
                      <a:pt x="491" y="683"/>
                      <a:pt x="9" y="1057"/>
                    </a:cubicBezTo>
                    <a:cubicBezTo>
                      <a:pt x="0" y="1057"/>
                      <a:pt x="0" y="1075"/>
                      <a:pt x="9" y="1084"/>
                    </a:cubicBezTo>
                    <a:lnTo>
                      <a:pt x="36" y="1084"/>
                    </a:lnTo>
                    <a:cubicBezTo>
                      <a:pt x="509" y="718"/>
                      <a:pt x="1008" y="361"/>
                      <a:pt x="1517" y="31"/>
                    </a:cubicBezTo>
                    <a:cubicBezTo>
                      <a:pt x="1526" y="31"/>
                      <a:pt x="1535" y="13"/>
                      <a:pt x="1526" y="5"/>
                    </a:cubicBezTo>
                    <a:cubicBezTo>
                      <a:pt x="1520" y="5"/>
                      <a:pt x="1514" y="1"/>
                      <a:pt x="15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8413;p36">
                <a:extLst>
                  <a:ext uri="{FF2B5EF4-FFF2-40B4-BE49-F238E27FC236}">
                    <a16:creationId xmlns:a16="http://schemas.microsoft.com/office/drawing/2014/main" id="{15E5DFDC-8DF9-4CA6-D67E-D3D55AFFFA2D}"/>
                  </a:ext>
                </a:extLst>
              </p:cNvPr>
              <p:cNvSpPr/>
              <p:nvPr/>
            </p:nvSpPr>
            <p:spPr>
              <a:xfrm>
                <a:off x="5780100" y="1385175"/>
                <a:ext cx="39700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089" extrusionOk="0">
                    <a:moveTo>
                      <a:pt x="1561" y="1"/>
                    </a:moveTo>
                    <a:cubicBezTo>
                      <a:pt x="1035" y="348"/>
                      <a:pt x="517" y="696"/>
                      <a:pt x="9" y="1062"/>
                    </a:cubicBezTo>
                    <a:cubicBezTo>
                      <a:pt x="0" y="1062"/>
                      <a:pt x="0" y="1080"/>
                      <a:pt x="0" y="1089"/>
                    </a:cubicBezTo>
                    <a:lnTo>
                      <a:pt x="27" y="1089"/>
                    </a:lnTo>
                    <a:cubicBezTo>
                      <a:pt x="535" y="732"/>
                      <a:pt x="1062" y="375"/>
                      <a:pt x="1579" y="36"/>
                    </a:cubicBezTo>
                    <a:cubicBezTo>
                      <a:pt x="1588" y="27"/>
                      <a:pt x="1588" y="18"/>
                      <a:pt x="1588" y="9"/>
                    </a:cubicBezTo>
                    <a:cubicBezTo>
                      <a:pt x="1579" y="1"/>
                      <a:pt x="1570" y="1"/>
                      <a:pt x="1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8414;p36">
                <a:extLst>
                  <a:ext uri="{FF2B5EF4-FFF2-40B4-BE49-F238E27FC236}">
                    <a16:creationId xmlns:a16="http://schemas.microsoft.com/office/drawing/2014/main" id="{CD12DF4B-1C6C-C391-524E-88A6E7A8B4D3}"/>
                  </a:ext>
                </a:extLst>
              </p:cNvPr>
              <p:cNvSpPr/>
              <p:nvPr/>
            </p:nvSpPr>
            <p:spPr>
              <a:xfrm>
                <a:off x="5773850" y="1405250"/>
                <a:ext cx="323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822" extrusionOk="0">
                    <a:moveTo>
                      <a:pt x="1267" y="0"/>
                    </a:moveTo>
                    <a:cubicBezTo>
                      <a:pt x="830" y="232"/>
                      <a:pt x="411" y="491"/>
                      <a:pt x="9" y="785"/>
                    </a:cubicBezTo>
                    <a:cubicBezTo>
                      <a:pt x="0" y="794"/>
                      <a:pt x="0" y="803"/>
                      <a:pt x="9" y="812"/>
                    </a:cubicBezTo>
                    <a:cubicBezTo>
                      <a:pt x="9" y="812"/>
                      <a:pt x="18" y="821"/>
                      <a:pt x="27" y="821"/>
                    </a:cubicBezTo>
                    <a:cubicBezTo>
                      <a:pt x="27" y="821"/>
                      <a:pt x="36" y="812"/>
                      <a:pt x="36" y="812"/>
                    </a:cubicBezTo>
                    <a:cubicBezTo>
                      <a:pt x="428" y="527"/>
                      <a:pt x="848" y="259"/>
                      <a:pt x="1285" y="36"/>
                    </a:cubicBezTo>
                    <a:cubicBezTo>
                      <a:pt x="1294" y="27"/>
                      <a:pt x="1294" y="18"/>
                      <a:pt x="1294" y="9"/>
                    </a:cubicBezTo>
                    <a:cubicBezTo>
                      <a:pt x="1285" y="0"/>
                      <a:pt x="1276" y="0"/>
                      <a:pt x="1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8415;p36">
                <a:extLst>
                  <a:ext uri="{FF2B5EF4-FFF2-40B4-BE49-F238E27FC236}">
                    <a16:creationId xmlns:a16="http://schemas.microsoft.com/office/drawing/2014/main" id="{C8729758-49C1-8B56-C0CB-26E5486046E1}"/>
                  </a:ext>
                </a:extLst>
              </p:cNvPr>
              <p:cNvSpPr/>
              <p:nvPr/>
            </p:nvSpPr>
            <p:spPr>
              <a:xfrm>
                <a:off x="5777200" y="1419975"/>
                <a:ext cx="207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803" y="0"/>
                    </a:moveTo>
                    <a:lnTo>
                      <a:pt x="9" y="509"/>
                    </a:lnTo>
                    <a:cubicBezTo>
                      <a:pt x="0" y="518"/>
                      <a:pt x="0" y="527"/>
                      <a:pt x="9" y="535"/>
                    </a:cubicBezTo>
                    <a:cubicBezTo>
                      <a:pt x="9" y="544"/>
                      <a:pt x="18" y="544"/>
                      <a:pt x="18" y="544"/>
                    </a:cubicBezTo>
                    <a:lnTo>
                      <a:pt x="27" y="544"/>
                    </a:lnTo>
                    <a:lnTo>
                      <a:pt x="821" y="36"/>
                    </a:lnTo>
                    <a:cubicBezTo>
                      <a:pt x="830" y="27"/>
                      <a:pt x="830" y="18"/>
                      <a:pt x="830" y="9"/>
                    </a:cubicBezTo>
                    <a:cubicBezTo>
                      <a:pt x="821" y="0"/>
                      <a:pt x="812" y="0"/>
                      <a:pt x="8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8416;p36">
                <a:extLst>
                  <a:ext uri="{FF2B5EF4-FFF2-40B4-BE49-F238E27FC236}">
                    <a16:creationId xmlns:a16="http://schemas.microsoft.com/office/drawing/2014/main" id="{668B1CC5-28FC-A372-B563-F05737074493}"/>
                  </a:ext>
                </a:extLst>
              </p:cNvPr>
              <p:cNvSpPr/>
              <p:nvPr/>
            </p:nvSpPr>
            <p:spPr>
              <a:xfrm>
                <a:off x="5785675" y="1431475"/>
                <a:ext cx="827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63" extrusionOk="0">
                    <a:moveTo>
                      <a:pt x="307" y="0"/>
                    </a:moveTo>
                    <a:cubicBezTo>
                      <a:pt x="305" y="0"/>
                      <a:pt x="303" y="2"/>
                      <a:pt x="303" y="4"/>
                    </a:cubicBezTo>
                    <a:lnTo>
                      <a:pt x="9" y="227"/>
                    </a:lnTo>
                    <a:cubicBezTo>
                      <a:pt x="0" y="236"/>
                      <a:pt x="0" y="245"/>
                      <a:pt x="0" y="254"/>
                    </a:cubicBezTo>
                    <a:cubicBezTo>
                      <a:pt x="9" y="263"/>
                      <a:pt x="9" y="263"/>
                      <a:pt x="18" y="263"/>
                    </a:cubicBezTo>
                    <a:lnTo>
                      <a:pt x="27" y="263"/>
                    </a:lnTo>
                    <a:lnTo>
                      <a:pt x="321" y="31"/>
                    </a:lnTo>
                    <a:cubicBezTo>
                      <a:pt x="330" y="31"/>
                      <a:pt x="330" y="13"/>
                      <a:pt x="330" y="13"/>
                    </a:cubicBezTo>
                    <a:cubicBezTo>
                      <a:pt x="324" y="7"/>
                      <a:pt x="313" y="0"/>
                      <a:pt x="3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8417;p36">
                <a:extLst>
                  <a:ext uri="{FF2B5EF4-FFF2-40B4-BE49-F238E27FC236}">
                    <a16:creationId xmlns:a16="http://schemas.microsoft.com/office/drawing/2014/main" id="{253403E6-A2AC-CDD4-3179-AF70C89205F3}"/>
                  </a:ext>
                </a:extLst>
              </p:cNvPr>
              <p:cNvSpPr/>
              <p:nvPr/>
            </p:nvSpPr>
            <p:spPr>
              <a:xfrm>
                <a:off x="5572000" y="1430225"/>
                <a:ext cx="187375" cy="374925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14997" extrusionOk="0">
                    <a:moveTo>
                      <a:pt x="7477" y="1"/>
                    </a:moveTo>
                    <a:cubicBezTo>
                      <a:pt x="7468" y="1"/>
                      <a:pt x="7459" y="1"/>
                      <a:pt x="7459" y="10"/>
                    </a:cubicBezTo>
                    <a:cubicBezTo>
                      <a:pt x="5585" y="5469"/>
                      <a:pt x="2936" y="10777"/>
                      <a:pt x="1" y="14970"/>
                    </a:cubicBezTo>
                    <a:cubicBezTo>
                      <a:pt x="1" y="14979"/>
                      <a:pt x="1" y="14988"/>
                      <a:pt x="10" y="14997"/>
                    </a:cubicBezTo>
                    <a:lnTo>
                      <a:pt x="19" y="14997"/>
                    </a:lnTo>
                    <a:cubicBezTo>
                      <a:pt x="27" y="14997"/>
                      <a:pt x="27" y="14997"/>
                      <a:pt x="36" y="14988"/>
                    </a:cubicBezTo>
                    <a:cubicBezTo>
                      <a:pt x="2971" y="10795"/>
                      <a:pt x="5612" y="5487"/>
                      <a:pt x="7494" y="27"/>
                    </a:cubicBezTo>
                    <a:cubicBezTo>
                      <a:pt x="7494" y="18"/>
                      <a:pt x="7485" y="10"/>
                      <a:pt x="7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8418;p36">
                <a:extLst>
                  <a:ext uri="{FF2B5EF4-FFF2-40B4-BE49-F238E27FC236}">
                    <a16:creationId xmlns:a16="http://schemas.microsoft.com/office/drawing/2014/main" id="{DDAB4387-A8D4-D312-CAC5-722477D35037}"/>
                  </a:ext>
                </a:extLst>
              </p:cNvPr>
              <p:cNvSpPr/>
              <p:nvPr/>
            </p:nvSpPr>
            <p:spPr>
              <a:xfrm>
                <a:off x="5756675" y="1432225"/>
                <a:ext cx="13625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40" extrusionOk="0">
                    <a:moveTo>
                      <a:pt x="509" y="1"/>
                    </a:moveTo>
                    <a:cubicBezTo>
                      <a:pt x="357" y="117"/>
                      <a:pt x="188" y="215"/>
                      <a:pt x="9" y="304"/>
                    </a:cubicBezTo>
                    <a:cubicBezTo>
                      <a:pt x="0" y="313"/>
                      <a:pt x="0" y="322"/>
                      <a:pt x="0" y="331"/>
                    </a:cubicBezTo>
                    <a:cubicBezTo>
                      <a:pt x="9" y="340"/>
                      <a:pt x="9" y="340"/>
                      <a:pt x="18" y="340"/>
                    </a:cubicBezTo>
                    <a:lnTo>
                      <a:pt x="27" y="340"/>
                    </a:lnTo>
                    <a:cubicBezTo>
                      <a:pt x="206" y="251"/>
                      <a:pt x="375" y="153"/>
                      <a:pt x="536" y="37"/>
                    </a:cubicBezTo>
                    <a:cubicBezTo>
                      <a:pt x="545" y="28"/>
                      <a:pt x="545" y="19"/>
                      <a:pt x="536" y="10"/>
                    </a:cubicBezTo>
                    <a:cubicBezTo>
                      <a:pt x="536" y="1"/>
                      <a:pt x="518" y="1"/>
                      <a:pt x="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8419;p36">
                <a:extLst>
                  <a:ext uri="{FF2B5EF4-FFF2-40B4-BE49-F238E27FC236}">
                    <a16:creationId xmlns:a16="http://schemas.microsoft.com/office/drawing/2014/main" id="{2C1B8FA3-4589-A2F6-749A-B457DA53BC74}"/>
                  </a:ext>
                </a:extLst>
              </p:cNvPr>
              <p:cNvSpPr/>
              <p:nvPr/>
            </p:nvSpPr>
            <p:spPr>
              <a:xfrm>
                <a:off x="5750650" y="1438250"/>
                <a:ext cx="247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35" extrusionOk="0">
                    <a:moveTo>
                      <a:pt x="964" y="1"/>
                    </a:moveTo>
                    <a:lnTo>
                      <a:pt x="9" y="598"/>
                    </a:lnTo>
                    <a:cubicBezTo>
                      <a:pt x="0" y="607"/>
                      <a:pt x="0" y="616"/>
                      <a:pt x="0" y="625"/>
                    </a:cubicBezTo>
                    <a:cubicBezTo>
                      <a:pt x="9" y="634"/>
                      <a:pt x="18" y="634"/>
                      <a:pt x="18" y="634"/>
                    </a:cubicBezTo>
                    <a:lnTo>
                      <a:pt x="27" y="634"/>
                    </a:lnTo>
                    <a:lnTo>
                      <a:pt x="982" y="36"/>
                    </a:lnTo>
                    <a:cubicBezTo>
                      <a:pt x="991" y="28"/>
                      <a:pt x="991" y="19"/>
                      <a:pt x="982" y="10"/>
                    </a:cubicBezTo>
                    <a:cubicBezTo>
                      <a:pt x="982" y="1"/>
                      <a:pt x="964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8420;p36">
                <a:extLst>
                  <a:ext uri="{FF2B5EF4-FFF2-40B4-BE49-F238E27FC236}">
                    <a16:creationId xmlns:a16="http://schemas.microsoft.com/office/drawing/2014/main" id="{0EC68B98-F15F-1ADC-7BAB-7BA3EA2AE9D9}"/>
                  </a:ext>
                </a:extLst>
              </p:cNvPr>
              <p:cNvSpPr/>
              <p:nvPr/>
            </p:nvSpPr>
            <p:spPr>
              <a:xfrm>
                <a:off x="5743725" y="1448075"/>
                <a:ext cx="3147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813" extrusionOk="0">
                    <a:moveTo>
                      <a:pt x="1223" y="0"/>
                    </a:moveTo>
                    <a:cubicBezTo>
                      <a:pt x="813" y="250"/>
                      <a:pt x="411" y="509"/>
                      <a:pt x="10" y="776"/>
                    </a:cubicBezTo>
                    <a:cubicBezTo>
                      <a:pt x="1" y="785"/>
                      <a:pt x="1" y="794"/>
                      <a:pt x="1" y="803"/>
                    </a:cubicBezTo>
                    <a:cubicBezTo>
                      <a:pt x="10" y="812"/>
                      <a:pt x="10" y="812"/>
                      <a:pt x="19" y="812"/>
                    </a:cubicBezTo>
                    <a:lnTo>
                      <a:pt x="28" y="812"/>
                    </a:lnTo>
                    <a:cubicBezTo>
                      <a:pt x="429" y="536"/>
                      <a:pt x="840" y="277"/>
                      <a:pt x="1241" y="36"/>
                    </a:cubicBezTo>
                    <a:cubicBezTo>
                      <a:pt x="1250" y="27"/>
                      <a:pt x="1259" y="18"/>
                      <a:pt x="1250" y="9"/>
                    </a:cubicBezTo>
                    <a:cubicBezTo>
                      <a:pt x="1250" y="0"/>
                      <a:pt x="1232" y="0"/>
                      <a:pt x="1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8421;p36">
                <a:extLst>
                  <a:ext uri="{FF2B5EF4-FFF2-40B4-BE49-F238E27FC236}">
                    <a16:creationId xmlns:a16="http://schemas.microsoft.com/office/drawing/2014/main" id="{DC4C650A-7FEB-EE78-5AB8-EC1C493406ED}"/>
                  </a:ext>
                </a:extLst>
              </p:cNvPr>
              <p:cNvSpPr/>
              <p:nvPr/>
            </p:nvSpPr>
            <p:spPr>
              <a:xfrm>
                <a:off x="5739500" y="1460900"/>
                <a:ext cx="321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790" extrusionOk="0">
                    <a:moveTo>
                      <a:pt x="1266" y="1"/>
                    </a:moveTo>
                    <a:cubicBezTo>
                      <a:pt x="1264" y="1"/>
                      <a:pt x="1261" y="2"/>
                      <a:pt x="1258" y="5"/>
                    </a:cubicBezTo>
                    <a:cubicBezTo>
                      <a:pt x="839" y="246"/>
                      <a:pt x="420" y="495"/>
                      <a:pt x="18" y="754"/>
                    </a:cubicBezTo>
                    <a:cubicBezTo>
                      <a:pt x="9" y="754"/>
                      <a:pt x="0" y="772"/>
                      <a:pt x="9" y="781"/>
                    </a:cubicBezTo>
                    <a:cubicBezTo>
                      <a:pt x="9" y="781"/>
                      <a:pt x="18" y="790"/>
                      <a:pt x="27" y="790"/>
                    </a:cubicBezTo>
                    <a:cubicBezTo>
                      <a:pt x="27" y="790"/>
                      <a:pt x="36" y="781"/>
                      <a:pt x="36" y="781"/>
                    </a:cubicBezTo>
                    <a:cubicBezTo>
                      <a:pt x="438" y="522"/>
                      <a:pt x="857" y="272"/>
                      <a:pt x="1276" y="40"/>
                    </a:cubicBezTo>
                    <a:cubicBezTo>
                      <a:pt x="1285" y="31"/>
                      <a:pt x="1285" y="23"/>
                      <a:pt x="1276" y="14"/>
                    </a:cubicBezTo>
                    <a:cubicBezTo>
                      <a:pt x="1276" y="7"/>
                      <a:pt x="1272" y="1"/>
                      <a:pt x="1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8422;p36">
                <a:extLst>
                  <a:ext uri="{FF2B5EF4-FFF2-40B4-BE49-F238E27FC236}">
                    <a16:creationId xmlns:a16="http://schemas.microsoft.com/office/drawing/2014/main" id="{B1728C0E-33DC-116A-C557-D7581D7EC33C}"/>
                  </a:ext>
                </a:extLst>
              </p:cNvPr>
              <p:cNvSpPr/>
              <p:nvPr/>
            </p:nvSpPr>
            <p:spPr>
              <a:xfrm>
                <a:off x="5733700" y="1474175"/>
                <a:ext cx="319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741" extrusionOk="0">
                    <a:moveTo>
                      <a:pt x="1241" y="0"/>
                    </a:moveTo>
                    <a:cubicBezTo>
                      <a:pt x="812" y="196"/>
                      <a:pt x="393" y="428"/>
                      <a:pt x="9" y="705"/>
                    </a:cubicBezTo>
                    <a:cubicBezTo>
                      <a:pt x="0" y="714"/>
                      <a:pt x="0" y="723"/>
                      <a:pt x="0" y="732"/>
                    </a:cubicBezTo>
                    <a:cubicBezTo>
                      <a:pt x="9" y="732"/>
                      <a:pt x="18" y="740"/>
                      <a:pt x="18" y="740"/>
                    </a:cubicBezTo>
                    <a:cubicBezTo>
                      <a:pt x="27" y="740"/>
                      <a:pt x="27" y="740"/>
                      <a:pt x="27" y="732"/>
                    </a:cubicBezTo>
                    <a:cubicBezTo>
                      <a:pt x="420" y="464"/>
                      <a:pt x="830" y="232"/>
                      <a:pt x="1258" y="36"/>
                    </a:cubicBezTo>
                    <a:cubicBezTo>
                      <a:pt x="1267" y="36"/>
                      <a:pt x="1276" y="18"/>
                      <a:pt x="1267" y="9"/>
                    </a:cubicBezTo>
                    <a:cubicBezTo>
                      <a:pt x="1267" y="0"/>
                      <a:pt x="1249" y="0"/>
                      <a:pt x="1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8423;p36">
                <a:extLst>
                  <a:ext uri="{FF2B5EF4-FFF2-40B4-BE49-F238E27FC236}">
                    <a16:creationId xmlns:a16="http://schemas.microsoft.com/office/drawing/2014/main" id="{8ED20DAD-0FB3-CE98-474A-79BFE77C1FFA}"/>
                  </a:ext>
                </a:extLst>
              </p:cNvPr>
              <p:cNvSpPr/>
              <p:nvPr/>
            </p:nvSpPr>
            <p:spPr>
              <a:xfrm>
                <a:off x="5730800" y="1487400"/>
                <a:ext cx="285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694" extrusionOk="0">
                    <a:moveTo>
                      <a:pt x="1127" y="0"/>
                    </a:moveTo>
                    <a:cubicBezTo>
                      <a:pt x="1123" y="0"/>
                      <a:pt x="1119" y="3"/>
                      <a:pt x="1116" y="6"/>
                    </a:cubicBezTo>
                    <a:cubicBezTo>
                      <a:pt x="732" y="194"/>
                      <a:pt x="357" y="417"/>
                      <a:pt x="9" y="666"/>
                    </a:cubicBezTo>
                    <a:cubicBezTo>
                      <a:pt x="1" y="666"/>
                      <a:pt x="1" y="684"/>
                      <a:pt x="1" y="693"/>
                    </a:cubicBezTo>
                    <a:lnTo>
                      <a:pt x="27" y="693"/>
                    </a:lnTo>
                    <a:cubicBezTo>
                      <a:pt x="375" y="443"/>
                      <a:pt x="750" y="229"/>
                      <a:pt x="1133" y="33"/>
                    </a:cubicBezTo>
                    <a:cubicBezTo>
                      <a:pt x="1142" y="33"/>
                      <a:pt x="1142" y="24"/>
                      <a:pt x="1142" y="15"/>
                    </a:cubicBezTo>
                    <a:cubicBezTo>
                      <a:pt x="1137" y="5"/>
                      <a:pt x="1132" y="0"/>
                      <a:pt x="1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8424;p36">
                <a:extLst>
                  <a:ext uri="{FF2B5EF4-FFF2-40B4-BE49-F238E27FC236}">
                    <a16:creationId xmlns:a16="http://schemas.microsoft.com/office/drawing/2014/main" id="{1081DEEB-D11D-018C-FA84-D6C63E5B4368}"/>
                  </a:ext>
                </a:extLst>
              </p:cNvPr>
              <p:cNvSpPr/>
              <p:nvPr/>
            </p:nvSpPr>
            <p:spPr>
              <a:xfrm>
                <a:off x="5727450" y="1498250"/>
                <a:ext cx="268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706" extrusionOk="0">
                    <a:moveTo>
                      <a:pt x="1036" y="0"/>
                    </a:moveTo>
                    <a:cubicBezTo>
                      <a:pt x="679" y="197"/>
                      <a:pt x="331" y="420"/>
                      <a:pt x="10" y="670"/>
                    </a:cubicBezTo>
                    <a:cubicBezTo>
                      <a:pt x="1" y="678"/>
                      <a:pt x="1" y="687"/>
                      <a:pt x="1" y="696"/>
                    </a:cubicBezTo>
                    <a:cubicBezTo>
                      <a:pt x="10" y="696"/>
                      <a:pt x="10" y="705"/>
                      <a:pt x="19" y="705"/>
                    </a:cubicBezTo>
                    <a:cubicBezTo>
                      <a:pt x="19" y="705"/>
                      <a:pt x="27" y="705"/>
                      <a:pt x="27" y="696"/>
                    </a:cubicBezTo>
                    <a:cubicBezTo>
                      <a:pt x="358" y="455"/>
                      <a:pt x="697" y="232"/>
                      <a:pt x="1053" y="36"/>
                    </a:cubicBezTo>
                    <a:cubicBezTo>
                      <a:pt x="1062" y="27"/>
                      <a:pt x="1071" y="18"/>
                      <a:pt x="1062" y="9"/>
                    </a:cubicBezTo>
                    <a:cubicBezTo>
                      <a:pt x="1062" y="0"/>
                      <a:pt x="1044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8425;p36">
                <a:extLst>
                  <a:ext uri="{FF2B5EF4-FFF2-40B4-BE49-F238E27FC236}">
                    <a16:creationId xmlns:a16="http://schemas.microsoft.com/office/drawing/2014/main" id="{9F155EB0-C2F4-4E87-2FFA-F9B0CE093BED}"/>
                  </a:ext>
                </a:extLst>
              </p:cNvPr>
              <p:cNvSpPr/>
              <p:nvPr/>
            </p:nvSpPr>
            <p:spPr>
              <a:xfrm>
                <a:off x="5720100" y="1510950"/>
                <a:ext cx="2880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751" extrusionOk="0">
                    <a:moveTo>
                      <a:pt x="1115" y="1"/>
                    </a:moveTo>
                    <a:lnTo>
                      <a:pt x="9" y="715"/>
                    </a:lnTo>
                    <a:cubicBezTo>
                      <a:pt x="0" y="715"/>
                      <a:pt x="0" y="733"/>
                      <a:pt x="0" y="741"/>
                    </a:cubicBezTo>
                    <a:cubicBezTo>
                      <a:pt x="9" y="741"/>
                      <a:pt x="9" y="750"/>
                      <a:pt x="18" y="750"/>
                    </a:cubicBezTo>
                    <a:cubicBezTo>
                      <a:pt x="18" y="750"/>
                      <a:pt x="27" y="741"/>
                      <a:pt x="27" y="741"/>
                    </a:cubicBezTo>
                    <a:lnTo>
                      <a:pt x="1133" y="37"/>
                    </a:lnTo>
                    <a:cubicBezTo>
                      <a:pt x="1142" y="28"/>
                      <a:pt x="1151" y="19"/>
                      <a:pt x="1142" y="10"/>
                    </a:cubicBezTo>
                    <a:cubicBezTo>
                      <a:pt x="1142" y="1"/>
                      <a:pt x="1124" y="1"/>
                      <a:pt x="1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8426;p36">
                <a:extLst>
                  <a:ext uri="{FF2B5EF4-FFF2-40B4-BE49-F238E27FC236}">
                    <a16:creationId xmlns:a16="http://schemas.microsoft.com/office/drawing/2014/main" id="{A1C500E0-100B-B50D-90D5-AC8E6D0C0BD8}"/>
                  </a:ext>
                </a:extLst>
              </p:cNvPr>
              <p:cNvSpPr/>
              <p:nvPr/>
            </p:nvSpPr>
            <p:spPr>
              <a:xfrm>
                <a:off x="5717425" y="1517425"/>
                <a:ext cx="321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858" extrusionOk="0">
                    <a:moveTo>
                      <a:pt x="1258" y="1"/>
                    </a:moveTo>
                    <a:cubicBezTo>
                      <a:pt x="857" y="286"/>
                      <a:pt x="437" y="563"/>
                      <a:pt x="18" y="821"/>
                    </a:cubicBezTo>
                    <a:cubicBezTo>
                      <a:pt x="9" y="830"/>
                      <a:pt x="0" y="839"/>
                      <a:pt x="9" y="848"/>
                    </a:cubicBezTo>
                    <a:cubicBezTo>
                      <a:pt x="9" y="857"/>
                      <a:pt x="18" y="857"/>
                      <a:pt x="27" y="857"/>
                    </a:cubicBezTo>
                    <a:lnTo>
                      <a:pt x="36" y="857"/>
                    </a:lnTo>
                    <a:cubicBezTo>
                      <a:pt x="455" y="598"/>
                      <a:pt x="875" y="322"/>
                      <a:pt x="1276" y="36"/>
                    </a:cubicBezTo>
                    <a:cubicBezTo>
                      <a:pt x="1285" y="27"/>
                      <a:pt x="1285" y="19"/>
                      <a:pt x="1285" y="10"/>
                    </a:cubicBezTo>
                    <a:cubicBezTo>
                      <a:pt x="1276" y="1"/>
                      <a:pt x="1267" y="1"/>
                      <a:pt x="1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8427;p36">
                <a:extLst>
                  <a:ext uri="{FF2B5EF4-FFF2-40B4-BE49-F238E27FC236}">
                    <a16:creationId xmlns:a16="http://schemas.microsoft.com/office/drawing/2014/main" id="{0B0B9E8B-11E0-54F6-5844-1C03BF47CF41}"/>
                  </a:ext>
                </a:extLst>
              </p:cNvPr>
              <p:cNvSpPr/>
              <p:nvPr/>
            </p:nvSpPr>
            <p:spPr>
              <a:xfrm>
                <a:off x="5713850" y="1533500"/>
                <a:ext cx="27450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750" extrusionOk="0">
                    <a:moveTo>
                      <a:pt x="1071" y="0"/>
                    </a:moveTo>
                    <a:cubicBezTo>
                      <a:pt x="705" y="223"/>
                      <a:pt x="348" y="464"/>
                      <a:pt x="9" y="714"/>
                    </a:cubicBezTo>
                    <a:cubicBezTo>
                      <a:pt x="1" y="723"/>
                      <a:pt x="1" y="732"/>
                      <a:pt x="1" y="740"/>
                    </a:cubicBezTo>
                    <a:cubicBezTo>
                      <a:pt x="9" y="749"/>
                      <a:pt x="9" y="749"/>
                      <a:pt x="18" y="749"/>
                    </a:cubicBezTo>
                    <a:lnTo>
                      <a:pt x="27" y="749"/>
                    </a:lnTo>
                    <a:cubicBezTo>
                      <a:pt x="366" y="491"/>
                      <a:pt x="723" y="250"/>
                      <a:pt x="1089" y="36"/>
                    </a:cubicBezTo>
                    <a:cubicBezTo>
                      <a:pt x="1098" y="27"/>
                      <a:pt x="1098" y="18"/>
                      <a:pt x="1098" y="9"/>
                    </a:cubicBezTo>
                    <a:cubicBezTo>
                      <a:pt x="1089" y="0"/>
                      <a:pt x="1080" y="0"/>
                      <a:pt x="10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8428;p36">
                <a:extLst>
                  <a:ext uri="{FF2B5EF4-FFF2-40B4-BE49-F238E27FC236}">
                    <a16:creationId xmlns:a16="http://schemas.microsoft.com/office/drawing/2014/main" id="{511002FE-5043-63CF-F16F-2FAE26DD916D}"/>
                  </a:ext>
                </a:extLst>
              </p:cNvPr>
              <p:cNvSpPr/>
              <p:nvPr/>
            </p:nvSpPr>
            <p:spPr>
              <a:xfrm>
                <a:off x="5705825" y="1546550"/>
                <a:ext cx="281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81" extrusionOk="0">
                    <a:moveTo>
                      <a:pt x="1105" y="1"/>
                    </a:moveTo>
                    <a:cubicBezTo>
                      <a:pt x="1103" y="1"/>
                      <a:pt x="1100" y="2"/>
                      <a:pt x="1098" y="4"/>
                    </a:cubicBezTo>
                    <a:cubicBezTo>
                      <a:pt x="741" y="263"/>
                      <a:pt x="375" y="513"/>
                      <a:pt x="9" y="745"/>
                    </a:cubicBezTo>
                    <a:cubicBezTo>
                      <a:pt x="0" y="745"/>
                      <a:pt x="0" y="763"/>
                      <a:pt x="9" y="772"/>
                    </a:cubicBezTo>
                    <a:cubicBezTo>
                      <a:pt x="9" y="772"/>
                      <a:pt x="18" y="780"/>
                      <a:pt x="18" y="780"/>
                    </a:cubicBezTo>
                    <a:cubicBezTo>
                      <a:pt x="27" y="780"/>
                      <a:pt x="27" y="772"/>
                      <a:pt x="27" y="772"/>
                    </a:cubicBezTo>
                    <a:cubicBezTo>
                      <a:pt x="402" y="540"/>
                      <a:pt x="768" y="290"/>
                      <a:pt x="1115" y="31"/>
                    </a:cubicBezTo>
                    <a:cubicBezTo>
                      <a:pt x="1124" y="31"/>
                      <a:pt x="1124" y="13"/>
                      <a:pt x="1124" y="13"/>
                    </a:cubicBezTo>
                    <a:cubicBezTo>
                      <a:pt x="1118" y="7"/>
                      <a:pt x="1112" y="1"/>
                      <a:pt x="1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8429;p36">
                <a:extLst>
                  <a:ext uri="{FF2B5EF4-FFF2-40B4-BE49-F238E27FC236}">
                    <a16:creationId xmlns:a16="http://schemas.microsoft.com/office/drawing/2014/main" id="{9E36D812-E5C2-7EB6-2A81-AE94F62978BA}"/>
                  </a:ext>
                </a:extLst>
              </p:cNvPr>
              <p:cNvSpPr/>
              <p:nvPr/>
            </p:nvSpPr>
            <p:spPr>
              <a:xfrm>
                <a:off x="5697125" y="1560600"/>
                <a:ext cx="314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835" extrusionOk="0">
                    <a:moveTo>
                      <a:pt x="1232" y="1"/>
                    </a:moveTo>
                    <a:cubicBezTo>
                      <a:pt x="1229" y="1"/>
                      <a:pt x="1225" y="2"/>
                      <a:pt x="1223" y="4"/>
                    </a:cubicBezTo>
                    <a:cubicBezTo>
                      <a:pt x="839" y="290"/>
                      <a:pt x="429" y="557"/>
                      <a:pt x="9" y="798"/>
                    </a:cubicBezTo>
                    <a:cubicBezTo>
                      <a:pt x="0" y="807"/>
                      <a:pt x="0" y="816"/>
                      <a:pt x="0" y="825"/>
                    </a:cubicBezTo>
                    <a:cubicBezTo>
                      <a:pt x="9" y="834"/>
                      <a:pt x="9" y="834"/>
                      <a:pt x="18" y="834"/>
                    </a:cubicBezTo>
                    <a:lnTo>
                      <a:pt x="27" y="834"/>
                    </a:lnTo>
                    <a:cubicBezTo>
                      <a:pt x="446" y="584"/>
                      <a:pt x="857" y="317"/>
                      <a:pt x="1249" y="40"/>
                    </a:cubicBezTo>
                    <a:cubicBezTo>
                      <a:pt x="1258" y="31"/>
                      <a:pt x="1258" y="22"/>
                      <a:pt x="1249" y="13"/>
                    </a:cubicBezTo>
                    <a:cubicBezTo>
                      <a:pt x="1249" y="7"/>
                      <a:pt x="1240" y="1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8430;p36">
                <a:extLst>
                  <a:ext uri="{FF2B5EF4-FFF2-40B4-BE49-F238E27FC236}">
                    <a16:creationId xmlns:a16="http://schemas.microsoft.com/office/drawing/2014/main" id="{E0008004-60E9-1D6D-181E-0E1F0E097029}"/>
                  </a:ext>
                </a:extLst>
              </p:cNvPr>
              <p:cNvSpPr/>
              <p:nvPr/>
            </p:nvSpPr>
            <p:spPr>
              <a:xfrm>
                <a:off x="5693775" y="1573850"/>
                <a:ext cx="2992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697" extrusionOk="0">
                    <a:moveTo>
                      <a:pt x="1169" y="1"/>
                    </a:moveTo>
                    <a:lnTo>
                      <a:pt x="18" y="670"/>
                    </a:lnTo>
                    <a:cubicBezTo>
                      <a:pt x="10" y="670"/>
                      <a:pt x="1" y="679"/>
                      <a:pt x="10" y="688"/>
                    </a:cubicBezTo>
                    <a:cubicBezTo>
                      <a:pt x="10" y="697"/>
                      <a:pt x="18" y="697"/>
                      <a:pt x="27" y="697"/>
                    </a:cubicBezTo>
                    <a:lnTo>
                      <a:pt x="36" y="697"/>
                    </a:lnTo>
                    <a:lnTo>
                      <a:pt x="1187" y="36"/>
                    </a:lnTo>
                    <a:cubicBezTo>
                      <a:pt x="1196" y="27"/>
                      <a:pt x="1196" y="19"/>
                      <a:pt x="1187" y="10"/>
                    </a:cubicBezTo>
                    <a:cubicBezTo>
                      <a:pt x="1187" y="1"/>
                      <a:pt x="1169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8431;p36">
                <a:extLst>
                  <a:ext uri="{FF2B5EF4-FFF2-40B4-BE49-F238E27FC236}">
                    <a16:creationId xmlns:a16="http://schemas.microsoft.com/office/drawing/2014/main" id="{53283B82-92BB-5F2C-D9D0-69A513CE34E4}"/>
                  </a:ext>
                </a:extLst>
              </p:cNvPr>
              <p:cNvSpPr/>
              <p:nvPr/>
            </p:nvSpPr>
            <p:spPr>
              <a:xfrm>
                <a:off x="5686425" y="1588800"/>
                <a:ext cx="279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6" extrusionOk="0">
                    <a:moveTo>
                      <a:pt x="1089" y="0"/>
                    </a:moveTo>
                    <a:lnTo>
                      <a:pt x="9" y="669"/>
                    </a:lnTo>
                    <a:cubicBezTo>
                      <a:pt x="0" y="678"/>
                      <a:pt x="0" y="687"/>
                      <a:pt x="9" y="696"/>
                    </a:cubicBezTo>
                    <a:cubicBezTo>
                      <a:pt x="9" y="705"/>
                      <a:pt x="18" y="705"/>
                      <a:pt x="18" y="705"/>
                    </a:cubicBezTo>
                    <a:lnTo>
                      <a:pt x="27" y="705"/>
                    </a:lnTo>
                    <a:lnTo>
                      <a:pt x="1106" y="36"/>
                    </a:lnTo>
                    <a:cubicBezTo>
                      <a:pt x="1115" y="27"/>
                      <a:pt x="1115" y="18"/>
                      <a:pt x="1115" y="9"/>
                    </a:cubicBezTo>
                    <a:cubicBezTo>
                      <a:pt x="1106" y="0"/>
                      <a:pt x="1098" y="0"/>
                      <a:pt x="1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8432;p36">
                <a:extLst>
                  <a:ext uri="{FF2B5EF4-FFF2-40B4-BE49-F238E27FC236}">
                    <a16:creationId xmlns:a16="http://schemas.microsoft.com/office/drawing/2014/main" id="{2CEBD9DD-9642-813E-00BC-CB49CC795E90}"/>
                  </a:ext>
                </a:extLst>
              </p:cNvPr>
              <p:cNvSpPr/>
              <p:nvPr/>
            </p:nvSpPr>
            <p:spPr>
              <a:xfrm>
                <a:off x="5681075" y="1599125"/>
                <a:ext cx="2990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748" extrusionOk="0">
                    <a:moveTo>
                      <a:pt x="1177" y="0"/>
                    </a:moveTo>
                    <a:cubicBezTo>
                      <a:pt x="1171" y="0"/>
                      <a:pt x="1164" y="2"/>
                      <a:pt x="1160" y="7"/>
                    </a:cubicBezTo>
                    <a:cubicBezTo>
                      <a:pt x="803" y="265"/>
                      <a:pt x="410" y="506"/>
                      <a:pt x="9" y="711"/>
                    </a:cubicBezTo>
                    <a:cubicBezTo>
                      <a:pt x="0" y="711"/>
                      <a:pt x="0" y="729"/>
                      <a:pt x="0" y="738"/>
                    </a:cubicBezTo>
                    <a:cubicBezTo>
                      <a:pt x="9" y="738"/>
                      <a:pt x="9" y="747"/>
                      <a:pt x="18" y="747"/>
                    </a:cubicBezTo>
                    <a:cubicBezTo>
                      <a:pt x="27" y="747"/>
                      <a:pt x="27" y="747"/>
                      <a:pt x="27" y="738"/>
                    </a:cubicBezTo>
                    <a:cubicBezTo>
                      <a:pt x="428" y="542"/>
                      <a:pt x="821" y="301"/>
                      <a:pt x="1187" y="33"/>
                    </a:cubicBezTo>
                    <a:cubicBezTo>
                      <a:pt x="1196" y="25"/>
                      <a:pt x="1196" y="16"/>
                      <a:pt x="1187" y="7"/>
                    </a:cubicBezTo>
                    <a:cubicBezTo>
                      <a:pt x="1187" y="2"/>
                      <a:pt x="1182" y="0"/>
                      <a:pt x="1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8433;p36">
                <a:extLst>
                  <a:ext uri="{FF2B5EF4-FFF2-40B4-BE49-F238E27FC236}">
                    <a16:creationId xmlns:a16="http://schemas.microsoft.com/office/drawing/2014/main" id="{806B90EB-4DD0-566D-E28E-37056D439150}"/>
                  </a:ext>
                </a:extLst>
              </p:cNvPr>
              <p:cNvSpPr/>
              <p:nvPr/>
            </p:nvSpPr>
            <p:spPr>
              <a:xfrm>
                <a:off x="5676150" y="1611900"/>
                <a:ext cx="290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6" extrusionOk="0">
                    <a:moveTo>
                      <a:pt x="1133" y="1"/>
                    </a:moveTo>
                    <a:cubicBezTo>
                      <a:pt x="1130" y="1"/>
                      <a:pt x="1128" y="2"/>
                      <a:pt x="1125" y="4"/>
                    </a:cubicBezTo>
                    <a:cubicBezTo>
                      <a:pt x="777" y="263"/>
                      <a:pt x="402" y="495"/>
                      <a:pt x="19" y="709"/>
                    </a:cubicBezTo>
                    <a:cubicBezTo>
                      <a:pt x="10" y="709"/>
                      <a:pt x="1" y="718"/>
                      <a:pt x="10" y="727"/>
                    </a:cubicBezTo>
                    <a:cubicBezTo>
                      <a:pt x="10" y="736"/>
                      <a:pt x="19" y="736"/>
                      <a:pt x="28" y="736"/>
                    </a:cubicBezTo>
                    <a:lnTo>
                      <a:pt x="37" y="736"/>
                    </a:lnTo>
                    <a:cubicBezTo>
                      <a:pt x="420" y="531"/>
                      <a:pt x="795" y="299"/>
                      <a:pt x="1152" y="31"/>
                    </a:cubicBezTo>
                    <a:cubicBezTo>
                      <a:pt x="1161" y="31"/>
                      <a:pt x="1161" y="13"/>
                      <a:pt x="1152" y="13"/>
                    </a:cubicBezTo>
                    <a:cubicBezTo>
                      <a:pt x="1145" y="7"/>
                      <a:pt x="1139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8434;p36">
                <a:extLst>
                  <a:ext uri="{FF2B5EF4-FFF2-40B4-BE49-F238E27FC236}">
                    <a16:creationId xmlns:a16="http://schemas.microsoft.com/office/drawing/2014/main" id="{8BB0B415-D4F7-4384-79C4-59FF9A3BE027}"/>
                  </a:ext>
                </a:extLst>
              </p:cNvPr>
              <p:cNvSpPr/>
              <p:nvPr/>
            </p:nvSpPr>
            <p:spPr>
              <a:xfrm>
                <a:off x="5671700" y="1623875"/>
                <a:ext cx="2967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739" extrusionOk="0">
                    <a:moveTo>
                      <a:pt x="1174" y="0"/>
                    </a:moveTo>
                    <a:cubicBezTo>
                      <a:pt x="1169" y="0"/>
                      <a:pt x="1165" y="2"/>
                      <a:pt x="1160" y="7"/>
                    </a:cubicBezTo>
                    <a:cubicBezTo>
                      <a:pt x="777" y="239"/>
                      <a:pt x="393" y="480"/>
                      <a:pt x="9" y="703"/>
                    </a:cubicBezTo>
                    <a:cubicBezTo>
                      <a:pt x="0" y="703"/>
                      <a:pt x="0" y="712"/>
                      <a:pt x="9" y="721"/>
                    </a:cubicBezTo>
                    <a:cubicBezTo>
                      <a:pt x="9" y="730"/>
                      <a:pt x="18" y="738"/>
                      <a:pt x="18" y="738"/>
                    </a:cubicBezTo>
                    <a:cubicBezTo>
                      <a:pt x="27" y="738"/>
                      <a:pt x="27" y="730"/>
                      <a:pt x="27" y="730"/>
                    </a:cubicBezTo>
                    <a:cubicBezTo>
                      <a:pt x="411" y="507"/>
                      <a:pt x="803" y="275"/>
                      <a:pt x="1178" y="34"/>
                    </a:cubicBezTo>
                    <a:cubicBezTo>
                      <a:pt x="1187" y="25"/>
                      <a:pt x="1187" y="16"/>
                      <a:pt x="1187" y="7"/>
                    </a:cubicBezTo>
                    <a:cubicBezTo>
                      <a:pt x="1182" y="2"/>
                      <a:pt x="1178" y="0"/>
                      <a:pt x="1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8435;p36">
                <a:extLst>
                  <a:ext uri="{FF2B5EF4-FFF2-40B4-BE49-F238E27FC236}">
                    <a16:creationId xmlns:a16="http://schemas.microsoft.com/office/drawing/2014/main" id="{F79555EE-BAC4-DF04-17CA-C4C4B1CB2E3A}"/>
                  </a:ext>
                </a:extLst>
              </p:cNvPr>
              <p:cNvSpPr/>
              <p:nvPr/>
            </p:nvSpPr>
            <p:spPr>
              <a:xfrm>
                <a:off x="5662325" y="1639650"/>
                <a:ext cx="281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634" extrusionOk="0">
                    <a:moveTo>
                      <a:pt x="1089" y="0"/>
                    </a:moveTo>
                    <a:lnTo>
                      <a:pt x="10" y="598"/>
                    </a:lnTo>
                    <a:cubicBezTo>
                      <a:pt x="1" y="598"/>
                      <a:pt x="1" y="616"/>
                      <a:pt x="1" y="625"/>
                    </a:cubicBezTo>
                    <a:cubicBezTo>
                      <a:pt x="10" y="625"/>
                      <a:pt x="10" y="634"/>
                      <a:pt x="19" y="634"/>
                    </a:cubicBezTo>
                    <a:cubicBezTo>
                      <a:pt x="19" y="634"/>
                      <a:pt x="28" y="634"/>
                      <a:pt x="28" y="625"/>
                    </a:cubicBezTo>
                    <a:lnTo>
                      <a:pt x="1116" y="36"/>
                    </a:lnTo>
                    <a:cubicBezTo>
                      <a:pt x="1125" y="27"/>
                      <a:pt x="1125" y="18"/>
                      <a:pt x="1116" y="9"/>
                    </a:cubicBezTo>
                    <a:cubicBezTo>
                      <a:pt x="1116" y="0"/>
                      <a:pt x="1107" y="0"/>
                      <a:pt x="1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8436;p36">
                <a:extLst>
                  <a:ext uri="{FF2B5EF4-FFF2-40B4-BE49-F238E27FC236}">
                    <a16:creationId xmlns:a16="http://schemas.microsoft.com/office/drawing/2014/main" id="{2B1787EF-13C2-1F10-D4EE-897506C53AA8}"/>
                  </a:ext>
                </a:extLst>
              </p:cNvPr>
              <p:cNvSpPr/>
              <p:nvPr/>
            </p:nvSpPr>
            <p:spPr>
              <a:xfrm>
                <a:off x="5655650" y="1650250"/>
                <a:ext cx="3125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665" extrusionOk="0">
                    <a:moveTo>
                      <a:pt x="1230" y="1"/>
                    </a:moveTo>
                    <a:cubicBezTo>
                      <a:pt x="1228" y="1"/>
                      <a:pt x="1225" y="2"/>
                      <a:pt x="1222" y="5"/>
                    </a:cubicBezTo>
                    <a:cubicBezTo>
                      <a:pt x="830" y="228"/>
                      <a:pt x="419" y="442"/>
                      <a:pt x="18" y="629"/>
                    </a:cubicBezTo>
                    <a:cubicBezTo>
                      <a:pt x="9" y="629"/>
                      <a:pt x="0" y="647"/>
                      <a:pt x="9" y="656"/>
                    </a:cubicBezTo>
                    <a:cubicBezTo>
                      <a:pt x="9" y="656"/>
                      <a:pt x="18" y="665"/>
                      <a:pt x="27" y="665"/>
                    </a:cubicBezTo>
                    <a:lnTo>
                      <a:pt x="36" y="665"/>
                    </a:lnTo>
                    <a:cubicBezTo>
                      <a:pt x="437" y="469"/>
                      <a:pt x="848" y="263"/>
                      <a:pt x="1240" y="40"/>
                    </a:cubicBezTo>
                    <a:cubicBezTo>
                      <a:pt x="1249" y="31"/>
                      <a:pt x="1249" y="22"/>
                      <a:pt x="1240" y="14"/>
                    </a:cubicBezTo>
                    <a:cubicBezTo>
                      <a:pt x="1240" y="7"/>
                      <a:pt x="1236" y="1"/>
                      <a:pt x="12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8437;p36">
                <a:extLst>
                  <a:ext uri="{FF2B5EF4-FFF2-40B4-BE49-F238E27FC236}">
                    <a16:creationId xmlns:a16="http://schemas.microsoft.com/office/drawing/2014/main" id="{D84D2FAA-8596-FB23-AB8F-9A74EBFD4FDD}"/>
                  </a:ext>
                </a:extLst>
              </p:cNvPr>
              <p:cNvSpPr/>
              <p:nvPr/>
            </p:nvSpPr>
            <p:spPr>
              <a:xfrm>
                <a:off x="5650300" y="1661500"/>
                <a:ext cx="29450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24" extrusionOk="0">
                    <a:moveTo>
                      <a:pt x="1142" y="1"/>
                    </a:moveTo>
                    <a:cubicBezTo>
                      <a:pt x="758" y="215"/>
                      <a:pt x="384" y="447"/>
                      <a:pt x="18" y="688"/>
                    </a:cubicBezTo>
                    <a:cubicBezTo>
                      <a:pt x="9" y="697"/>
                      <a:pt x="0" y="705"/>
                      <a:pt x="9" y="714"/>
                    </a:cubicBezTo>
                    <a:cubicBezTo>
                      <a:pt x="9" y="723"/>
                      <a:pt x="18" y="723"/>
                      <a:pt x="27" y="723"/>
                    </a:cubicBezTo>
                    <a:lnTo>
                      <a:pt x="36" y="723"/>
                    </a:lnTo>
                    <a:cubicBezTo>
                      <a:pt x="401" y="473"/>
                      <a:pt x="776" y="250"/>
                      <a:pt x="1160" y="36"/>
                    </a:cubicBezTo>
                    <a:cubicBezTo>
                      <a:pt x="1169" y="36"/>
                      <a:pt x="1178" y="19"/>
                      <a:pt x="1169" y="10"/>
                    </a:cubicBezTo>
                    <a:cubicBezTo>
                      <a:pt x="1169" y="1"/>
                      <a:pt x="1151" y="1"/>
                      <a:pt x="1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8438;p36">
                <a:extLst>
                  <a:ext uri="{FF2B5EF4-FFF2-40B4-BE49-F238E27FC236}">
                    <a16:creationId xmlns:a16="http://schemas.microsoft.com/office/drawing/2014/main" id="{8ED602EB-8D8B-17D6-F20F-C3B27627ABE3}"/>
                  </a:ext>
                </a:extLst>
              </p:cNvPr>
              <p:cNvSpPr/>
              <p:nvPr/>
            </p:nvSpPr>
            <p:spPr>
              <a:xfrm>
                <a:off x="5637800" y="1675325"/>
                <a:ext cx="357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867" extrusionOk="0">
                    <a:moveTo>
                      <a:pt x="1401" y="1"/>
                    </a:moveTo>
                    <a:lnTo>
                      <a:pt x="9" y="830"/>
                    </a:lnTo>
                    <a:cubicBezTo>
                      <a:pt x="0" y="830"/>
                      <a:pt x="0" y="848"/>
                      <a:pt x="9" y="848"/>
                    </a:cubicBezTo>
                    <a:cubicBezTo>
                      <a:pt x="9" y="857"/>
                      <a:pt x="18" y="866"/>
                      <a:pt x="27" y="866"/>
                    </a:cubicBezTo>
                    <a:cubicBezTo>
                      <a:pt x="27" y="866"/>
                      <a:pt x="27" y="857"/>
                      <a:pt x="36" y="857"/>
                    </a:cubicBezTo>
                    <a:lnTo>
                      <a:pt x="1419" y="36"/>
                    </a:lnTo>
                    <a:cubicBezTo>
                      <a:pt x="1428" y="28"/>
                      <a:pt x="1428" y="19"/>
                      <a:pt x="1428" y="10"/>
                    </a:cubicBezTo>
                    <a:cubicBezTo>
                      <a:pt x="1419" y="1"/>
                      <a:pt x="1410" y="1"/>
                      <a:pt x="1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8439;p36">
                <a:extLst>
                  <a:ext uri="{FF2B5EF4-FFF2-40B4-BE49-F238E27FC236}">
                    <a16:creationId xmlns:a16="http://schemas.microsoft.com/office/drawing/2014/main" id="{B249357F-2E3F-154E-292B-07977DB5C8EB}"/>
                  </a:ext>
                </a:extLst>
              </p:cNvPr>
              <p:cNvSpPr/>
              <p:nvPr/>
            </p:nvSpPr>
            <p:spPr>
              <a:xfrm>
                <a:off x="5634225" y="1689600"/>
                <a:ext cx="288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17" extrusionOk="0">
                    <a:moveTo>
                      <a:pt x="1125" y="1"/>
                    </a:moveTo>
                    <a:cubicBezTo>
                      <a:pt x="768" y="224"/>
                      <a:pt x="393" y="411"/>
                      <a:pt x="10" y="581"/>
                    </a:cubicBezTo>
                    <a:cubicBezTo>
                      <a:pt x="1" y="581"/>
                      <a:pt x="1" y="589"/>
                      <a:pt x="1" y="598"/>
                    </a:cubicBezTo>
                    <a:cubicBezTo>
                      <a:pt x="1" y="607"/>
                      <a:pt x="10" y="616"/>
                      <a:pt x="19" y="616"/>
                    </a:cubicBezTo>
                    <a:cubicBezTo>
                      <a:pt x="19" y="616"/>
                      <a:pt x="27" y="616"/>
                      <a:pt x="27" y="607"/>
                    </a:cubicBezTo>
                    <a:cubicBezTo>
                      <a:pt x="411" y="447"/>
                      <a:pt x="786" y="250"/>
                      <a:pt x="1143" y="36"/>
                    </a:cubicBezTo>
                    <a:cubicBezTo>
                      <a:pt x="1152" y="27"/>
                      <a:pt x="1152" y="19"/>
                      <a:pt x="1152" y="10"/>
                    </a:cubicBezTo>
                    <a:cubicBezTo>
                      <a:pt x="1143" y="1"/>
                      <a:pt x="1134" y="1"/>
                      <a:pt x="1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8440;p36">
                <a:extLst>
                  <a:ext uri="{FF2B5EF4-FFF2-40B4-BE49-F238E27FC236}">
                    <a16:creationId xmlns:a16="http://schemas.microsoft.com/office/drawing/2014/main" id="{6E8904B4-E6EC-CE10-27B6-2E45E4107185}"/>
                  </a:ext>
                </a:extLst>
              </p:cNvPr>
              <p:cNvSpPr/>
              <p:nvPr/>
            </p:nvSpPr>
            <p:spPr>
              <a:xfrm>
                <a:off x="5630000" y="1701325"/>
                <a:ext cx="2632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540" extrusionOk="0">
                    <a:moveTo>
                      <a:pt x="1034" y="1"/>
                    </a:moveTo>
                    <a:cubicBezTo>
                      <a:pt x="1031" y="1"/>
                      <a:pt x="1029" y="2"/>
                      <a:pt x="1026" y="5"/>
                    </a:cubicBezTo>
                    <a:lnTo>
                      <a:pt x="18" y="513"/>
                    </a:lnTo>
                    <a:cubicBezTo>
                      <a:pt x="9" y="513"/>
                      <a:pt x="0" y="522"/>
                      <a:pt x="9" y="531"/>
                    </a:cubicBezTo>
                    <a:cubicBezTo>
                      <a:pt x="9" y="540"/>
                      <a:pt x="18" y="540"/>
                      <a:pt x="27" y="540"/>
                    </a:cubicBezTo>
                    <a:lnTo>
                      <a:pt x="36" y="540"/>
                    </a:lnTo>
                    <a:lnTo>
                      <a:pt x="1044" y="31"/>
                    </a:lnTo>
                    <a:cubicBezTo>
                      <a:pt x="1053" y="31"/>
                      <a:pt x="1053" y="22"/>
                      <a:pt x="1044" y="13"/>
                    </a:cubicBezTo>
                    <a:cubicBezTo>
                      <a:pt x="1044" y="7"/>
                      <a:pt x="1039" y="1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8441;p36">
                <a:extLst>
                  <a:ext uri="{FF2B5EF4-FFF2-40B4-BE49-F238E27FC236}">
                    <a16:creationId xmlns:a16="http://schemas.microsoft.com/office/drawing/2014/main" id="{BAFEC709-B5CD-3E92-C972-AE4E61644F69}"/>
                  </a:ext>
                </a:extLst>
              </p:cNvPr>
              <p:cNvSpPr/>
              <p:nvPr/>
            </p:nvSpPr>
            <p:spPr>
              <a:xfrm>
                <a:off x="5621300" y="1709000"/>
                <a:ext cx="3280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769" extrusionOk="0">
                    <a:moveTo>
                      <a:pt x="1285" y="1"/>
                    </a:moveTo>
                    <a:lnTo>
                      <a:pt x="9" y="732"/>
                    </a:lnTo>
                    <a:cubicBezTo>
                      <a:pt x="0" y="741"/>
                      <a:pt x="0" y="750"/>
                      <a:pt x="0" y="759"/>
                    </a:cubicBezTo>
                    <a:cubicBezTo>
                      <a:pt x="9" y="768"/>
                      <a:pt x="18" y="768"/>
                      <a:pt x="18" y="768"/>
                    </a:cubicBezTo>
                    <a:lnTo>
                      <a:pt x="27" y="768"/>
                    </a:lnTo>
                    <a:lnTo>
                      <a:pt x="1303" y="37"/>
                    </a:lnTo>
                    <a:cubicBezTo>
                      <a:pt x="1312" y="37"/>
                      <a:pt x="1312" y="19"/>
                      <a:pt x="1303" y="10"/>
                    </a:cubicBezTo>
                    <a:cubicBezTo>
                      <a:pt x="1303" y="1"/>
                      <a:pt x="1294" y="1"/>
                      <a:pt x="1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442;p36">
                <a:extLst>
                  <a:ext uri="{FF2B5EF4-FFF2-40B4-BE49-F238E27FC236}">
                    <a16:creationId xmlns:a16="http://schemas.microsoft.com/office/drawing/2014/main" id="{968C3885-387B-2984-E5BF-60B3B392CD21}"/>
                  </a:ext>
                </a:extLst>
              </p:cNvPr>
              <p:cNvSpPr/>
              <p:nvPr/>
            </p:nvSpPr>
            <p:spPr>
              <a:xfrm>
                <a:off x="5614375" y="1721725"/>
                <a:ext cx="297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652" extrusionOk="0">
                    <a:moveTo>
                      <a:pt x="1160" y="0"/>
                    </a:moveTo>
                    <a:cubicBezTo>
                      <a:pt x="795" y="223"/>
                      <a:pt x="411" y="437"/>
                      <a:pt x="19" y="616"/>
                    </a:cubicBezTo>
                    <a:cubicBezTo>
                      <a:pt x="10" y="625"/>
                      <a:pt x="1" y="634"/>
                      <a:pt x="10" y="643"/>
                    </a:cubicBezTo>
                    <a:cubicBezTo>
                      <a:pt x="10" y="652"/>
                      <a:pt x="19" y="652"/>
                      <a:pt x="27" y="652"/>
                    </a:cubicBezTo>
                    <a:lnTo>
                      <a:pt x="36" y="652"/>
                    </a:lnTo>
                    <a:cubicBezTo>
                      <a:pt x="420" y="464"/>
                      <a:pt x="813" y="259"/>
                      <a:pt x="1178" y="36"/>
                    </a:cubicBezTo>
                    <a:cubicBezTo>
                      <a:pt x="1187" y="27"/>
                      <a:pt x="1187" y="18"/>
                      <a:pt x="1187" y="9"/>
                    </a:cubicBezTo>
                    <a:cubicBezTo>
                      <a:pt x="1178" y="0"/>
                      <a:pt x="1169" y="0"/>
                      <a:pt x="1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443;p36">
                <a:extLst>
                  <a:ext uri="{FF2B5EF4-FFF2-40B4-BE49-F238E27FC236}">
                    <a16:creationId xmlns:a16="http://schemas.microsoft.com/office/drawing/2014/main" id="{5840EE24-C7E8-3D2A-CD91-C4FE108CB53A}"/>
                  </a:ext>
                </a:extLst>
              </p:cNvPr>
              <p:cNvSpPr/>
              <p:nvPr/>
            </p:nvSpPr>
            <p:spPr>
              <a:xfrm>
                <a:off x="5611700" y="1737025"/>
                <a:ext cx="218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450" extrusionOk="0">
                    <a:moveTo>
                      <a:pt x="849" y="0"/>
                    </a:moveTo>
                    <a:cubicBezTo>
                      <a:pt x="845" y="0"/>
                      <a:pt x="842" y="1"/>
                      <a:pt x="839" y="4"/>
                    </a:cubicBezTo>
                    <a:lnTo>
                      <a:pt x="10" y="414"/>
                    </a:lnTo>
                    <a:cubicBezTo>
                      <a:pt x="1" y="414"/>
                      <a:pt x="1" y="432"/>
                      <a:pt x="1" y="441"/>
                    </a:cubicBezTo>
                    <a:cubicBezTo>
                      <a:pt x="1" y="441"/>
                      <a:pt x="10" y="450"/>
                      <a:pt x="19" y="450"/>
                    </a:cubicBezTo>
                    <a:cubicBezTo>
                      <a:pt x="19" y="450"/>
                      <a:pt x="27" y="450"/>
                      <a:pt x="27" y="441"/>
                    </a:cubicBezTo>
                    <a:lnTo>
                      <a:pt x="857" y="40"/>
                    </a:lnTo>
                    <a:cubicBezTo>
                      <a:pt x="866" y="31"/>
                      <a:pt x="875" y="22"/>
                      <a:pt x="866" y="13"/>
                    </a:cubicBezTo>
                    <a:cubicBezTo>
                      <a:pt x="866" y="6"/>
                      <a:pt x="857" y="0"/>
                      <a:pt x="8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444;p36">
                <a:extLst>
                  <a:ext uri="{FF2B5EF4-FFF2-40B4-BE49-F238E27FC236}">
                    <a16:creationId xmlns:a16="http://schemas.microsoft.com/office/drawing/2014/main" id="{9ED0C78A-C425-8E4F-7B61-8E4ECD291749}"/>
                  </a:ext>
                </a:extLst>
              </p:cNvPr>
              <p:cNvSpPr/>
              <p:nvPr/>
            </p:nvSpPr>
            <p:spPr>
              <a:xfrm>
                <a:off x="5604350" y="1750050"/>
                <a:ext cx="20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438" extrusionOk="0">
                    <a:moveTo>
                      <a:pt x="794" y="0"/>
                    </a:moveTo>
                    <a:lnTo>
                      <a:pt x="18" y="402"/>
                    </a:lnTo>
                    <a:cubicBezTo>
                      <a:pt x="9" y="411"/>
                      <a:pt x="0" y="420"/>
                      <a:pt x="9" y="429"/>
                    </a:cubicBezTo>
                    <a:cubicBezTo>
                      <a:pt x="9" y="437"/>
                      <a:pt x="18" y="437"/>
                      <a:pt x="27" y="437"/>
                    </a:cubicBezTo>
                    <a:lnTo>
                      <a:pt x="36" y="437"/>
                    </a:lnTo>
                    <a:lnTo>
                      <a:pt x="812" y="36"/>
                    </a:lnTo>
                    <a:cubicBezTo>
                      <a:pt x="821" y="27"/>
                      <a:pt x="821" y="18"/>
                      <a:pt x="821" y="9"/>
                    </a:cubicBezTo>
                    <a:cubicBezTo>
                      <a:pt x="812" y="0"/>
                      <a:pt x="803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8445;p36">
                <a:extLst>
                  <a:ext uri="{FF2B5EF4-FFF2-40B4-BE49-F238E27FC236}">
                    <a16:creationId xmlns:a16="http://schemas.microsoft.com/office/drawing/2014/main" id="{ABC6818A-FA84-AEAE-B02D-FE2848818A3D}"/>
                  </a:ext>
                </a:extLst>
              </p:cNvPr>
              <p:cNvSpPr/>
              <p:nvPr/>
            </p:nvSpPr>
            <p:spPr>
              <a:xfrm>
                <a:off x="5593850" y="1762100"/>
                <a:ext cx="23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518" extrusionOk="0">
                    <a:moveTo>
                      <a:pt x="902" y="0"/>
                    </a:moveTo>
                    <a:cubicBezTo>
                      <a:pt x="625" y="205"/>
                      <a:pt x="331" y="366"/>
                      <a:pt x="19" y="482"/>
                    </a:cubicBezTo>
                    <a:cubicBezTo>
                      <a:pt x="10" y="482"/>
                      <a:pt x="1" y="491"/>
                      <a:pt x="1" y="500"/>
                    </a:cubicBezTo>
                    <a:cubicBezTo>
                      <a:pt x="10" y="509"/>
                      <a:pt x="10" y="517"/>
                      <a:pt x="19" y="517"/>
                    </a:cubicBezTo>
                    <a:lnTo>
                      <a:pt x="28" y="517"/>
                    </a:lnTo>
                    <a:cubicBezTo>
                      <a:pt x="349" y="393"/>
                      <a:pt x="652" y="232"/>
                      <a:pt x="920" y="36"/>
                    </a:cubicBezTo>
                    <a:cubicBezTo>
                      <a:pt x="929" y="27"/>
                      <a:pt x="929" y="18"/>
                      <a:pt x="929" y="9"/>
                    </a:cubicBezTo>
                    <a:cubicBezTo>
                      <a:pt x="920" y="0"/>
                      <a:pt x="911" y="0"/>
                      <a:pt x="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8446;p36">
                <a:extLst>
                  <a:ext uri="{FF2B5EF4-FFF2-40B4-BE49-F238E27FC236}">
                    <a16:creationId xmlns:a16="http://schemas.microsoft.com/office/drawing/2014/main" id="{F6FD62C1-A074-40F7-E56C-7C09308917D9}"/>
                  </a:ext>
                </a:extLst>
              </p:cNvPr>
              <p:cNvSpPr/>
              <p:nvPr/>
            </p:nvSpPr>
            <p:spPr>
              <a:xfrm>
                <a:off x="5586050" y="1776350"/>
                <a:ext cx="22325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421" extrusionOk="0">
                    <a:moveTo>
                      <a:pt x="866" y="1"/>
                    </a:moveTo>
                    <a:lnTo>
                      <a:pt x="10" y="385"/>
                    </a:lnTo>
                    <a:cubicBezTo>
                      <a:pt x="1" y="385"/>
                      <a:pt x="1" y="402"/>
                      <a:pt x="1" y="411"/>
                    </a:cubicBezTo>
                    <a:cubicBezTo>
                      <a:pt x="10" y="411"/>
                      <a:pt x="10" y="420"/>
                      <a:pt x="19" y="420"/>
                    </a:cubicBezTo>
                    <a:lnTo>
                      <a:pt x="28" y="420"/>
                    </a:lnTo>
                    <a:lnTo>
                      <a:pt x="884" y="37"/>
                    </a:lnTo>
                    <a:cubicBezTo>
                      <a:pt x="893" y="37"/>
                      <a:pt x="893" y="19"/>
                      <a:pt x="893" y="10"/>
                    </a:cubicBezTo>
                    <a:cubicBezTo>
                      <a:pt x="893" y="1"/>
                      <a:pt x="875" y="1"/>
                      <a:pt x="8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8447;p36">
                <a:extLst>
                  <a:ext uri="{FF2B5EF4-FFF2-40B4-BE49-F238E27FC236}">
                    <a16:creationId xmlns:a16="http://schemas.microsoft.com/office/drawing/2014/main" id="{34D85B8B-F3A0-BF53-40F2-2833D49EE644}"/>
                  </a:ext>
                </a:extLst>
              </p:cNvPr>
              <p:cNvSpPr/>
              <p:nvPr/>
            </p:nvSpPr>
            <p:spPr>
              <a:xfrm>
                <a:off x="5580250" y="1787875"/>
                <a:ext cx="167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17" extrusionOk="0">
                    <a:moveTo>
                      <a:pt x="642" y="0"/>
                    </a:moveTo>
                    <a:cubicBezTo>
                      <a:pt x="639" y="0"/>
                      <a:pt x="637" y="1"/>
                      <a:pt x="634" y="4"/>
                    </a:cubicBezTo>
                    <a:cubicBezTo>
                      <a:pt x="447" y="129"/>
                      <a:pt x="242" y="227"/>
                      <a:pt x="19" y="280"/>
                    </a:cubicBezTo>
                    <a:cubicBezTo>
                      <a:pt x="10" y="280"/>
                      <a:pt x="1" y="289"/>
                      <a:pt x="10" y="298"/>
                    </a:cubicBezTo>
                    <a:cubicBezTo>
                      <a:pt x="10" y="307"/>
                      <a:pt x="19" y="316"/>
                      <a:pt x="28" y="316"/>
                    </a:cubicBezTo>
                    <a:cubicBezTo>
                      <a:pt x="251" y="263"/>
                      <a:pt x="465" y="164"/>
                      <a:pt x="652" y="40"/>
                    </a:cubicBezTo>
                    <a:cubicBezTo>
                      <a:pt x="661" y="31"/>
                      <a:pt x="670" y="22"/>
                      <a:pt x="661" y="13"/>
                    </a:cubicBezTo>
                    <a:cubicBezTo>
                      <a:pt x="655" y="6"/>
                      <a:pt x="648" y="0"/>
                      <a:pt x="6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8448;p36">
                <a:extLst>
                  <a:ext uri="{FF2B5EF4-FFF2-40B4-BE49-F238E27FC236}">
                    <a16:creationId xmlns:a16="http://schemas.microsoft.com/office/drawing/2014/main" id="{1222E6B7-0720-5EB6-839B-26ABF0EEE097}"/>
                  </a:ext>
                </a:extLst>
              </p:cNvPr>
              <p:cNvSpPr/>
              <p:nvPr/>
            </p:nvSpPr>
            <p:spPr>
              <a:xfrm>
                <a:off x="5573800" y="1798575"/>
                <a:ext cx="1540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290" extrusionOk="0">
                    <a:moveTo>
                      <a:pt x="591" y="0"/>
                    </a:moveTo>
                    <a:cubicBezTo>
                      <a:pt x="587" y="0"/>
                      <a:pt x="583" y="1"/>
                      <a:pt x="580" y="4"/>
                    </a:cubicBezTo>
                    <a:cubicBezTo>
                      <a:pt x="410" y="120"/>
                      <a:pt x="223" y="209"/>
                      <a:pt x="18" y="254"/>
                    </a:cubicBezTo>
                    <a:cubicBezTo>
                      <a:pt x="9" y="254"/>
                      <a:pt x="0" y="263"/>
                      <a:pt x="9" y="272"/>
                    </a:cubicBezTo>
                    <a:cubicBezTo>
                      <a:pt x="9" y="281"/>
                      <a:pt x="18" y="290"/>
                      <a:pt x="27" y="290"/>
                    </a:cubicBezTo>
                    <a:cubicBezTo>
                      <a:pt x="232" y="236"/>
                      <a:pt x="428" y="156"/>
                      <a:pt x="607" y="31"/>
                    </a:cubicBezTo>
                    <a:cubicBezTo>
                      <a:pt x="616" y="31"/>
                      <a:pt x="616" y="13"/>
                      <a:pt x="607" y="4"/>
                    </a:cubicBezTo>
                    <a:cubicBezTo>
                      <a:pt x="607" y="4"/>
                      <a:pt x="599" y="0"/>
                      <a:pt x="5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8449;p36">
                <a:extLst>
                  <a:ext uri="{FF2B5EF4-FFF2-40B4-BE49-F238E27FC236}">
                    <a16:creationId xmlns:a16="http://schemas.microsoft.com/office/drawing/2014/main" id="{F7BEC7D2-ACB1-A2B8-964F-E72AB6FE6BFF}"/>
                  </a:ext>
                </a:extLst>
              </p:cNvPr>
              <p:cNvSpPr/>
              <p:nvPr/>
            </p:nvSpPr>
            <p:spPr>
              <a:xfrm>
                <a:off x="5850350" y="1231200"/>
                <a:ext cx="54000" cy="1424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5696" extrusionOk="0">
                    <a:moveTo>
                      <a:pt x="2133" y="0"/>
                    </a:moveTo>
                    <a:cubicBezTo>
                      <a:pt x="2127" y="0"/>
                      <a:pt x="2121" y="7"/>
                      <a:pt x="2114" y="13"/>
                    </a:cubicBezTo>
                    <a:cubicBezTo>
                      <a:pt x="1561" y="1940"/>
                      <a:pt x="857" y="3849"/>
                      <a:pt x="9" y="5669"/>
                    </a:cubicBezTo>
                    <a:cubicBezTo>
                      <a:pt x="0" y="5678"/>
                      <a:pt x="9" y="5687"/>
                      <a:pt x="18" y="5696"/>
                    </a:cubicBezTo>
                    <a:lnTo>
                      <a:pt x="27" y="5696"/>
                    </a:lnTo>
                    <a:cubicBezTo>
                      <a:pt x="36" y="5696"/>
                      <a:pt x="36" y="5687"/>
                      <a:pt x="45" y="5687"/>
                    </a:cubicBezTo>
                    <a:cubicBezTo>
                      <a:pt x="883" y="3858"/>
                      <a:pt x="1597" y="1958"/>
                      <a:pt x="2150" y="22"/>
                    </a:cubicBezTo>
                    <a:cubicBezTo>
                      <a:pt x="2159" y="13"/>
                      <a:pt x="2150" y="4"/>
                      <a:pt x="2141" y="4"/>
                    </a:cubicBezTo>
                    <a:cubicBezTo>
                      <a:pt x="2139" y="1"/>
                      <a:pt x="2136" y="0"/>
                      <a:pt x="2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8450;p36">
                <a:extLst>
                  <a:ext uri="{FF2B5EF4-FFF2-40B4-BE49-F238E27FC236}">
                    <a16:creationId xmlns:a16="http://schemas.microsoft.com/office/drawing/2014/main" id="{463D2F37-34BA-46AC-A7A4-4DC85F8F42B3}"/>
                  </a:ext>
                </a:extLst>
              </p:cNvPr>
              <p:cNvSpPr/>
              <p:nvPr/>
            </p:nvSpPr>
            <p:spPr>
              <a:xfrm>
                <a:off x="5892275" y="1225500"/>
                <a:ext cx="22775" cy="6982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793" extrusionOk="0">
                    <a:moveTo>
                      <a:pt x="892" y="0"/>
                    </a:moveTo>
                    <a:cubicBezTo>
                      <a:pt x="884" y="0"/>
                      <a:pt x="875" y="9"/>
                      <a:pt x="866" y="18"/>
                    </a:cubicBezTo>
                    <a:cubicBezTo>
                      <a:pt x="678" y="964"/>
                      <a:pt x="393" y="1891"/>
                      <a:pt x="0" y="2766"/>
                    </a:cubicBezTo>
                    <a:cubicBezTo>
                      <a:pt x="0" y="2775"/>
                      <a:pt x="0" y="2792"/>
                      <a:pt x="9" y="2792"/>
                    </a:cubicBezTo>
                    <a:lnTo>
                      <a:pt x="18" y="2792"/>
                    </a:lnTo>
                    <a:cubicBezTo>
                      <a:pt x="27" y="2792"/>
                      <a:pt x="36" y="2792"/>
                      <a:pt x="36" y="2783"/>
                    </a:cubicBezTo>
                    <a:cubicBezTo>
                      <a:pt x="429" y="1900"/>
                      <a:pt x="714" y="973"/>
                      <a:pt x="901" y="27"/>
                    </a:cubicBezTo>
                    <a:cubicBezTo>
                      <a:pt x="910" y="9"/>
                      <a:pt x="901" y="0"/>
                      <a:pt x="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8451;p36">
                <a:extLst>
                  <a:ext uri="{FF2B5EF4-FFF2-40B4-BE49-F238E27FC236}">
                    <a16:creationId xmlns:a16="http://schemas.microsoft.com/office/drawing/2014/main" id="{3AFFE697-44BA-E57C-92FB-C834B93A727E}"/>
                  </a:ext>
                </a:extLst>
              </p:cNvPr>
              <p:cNvSpPr/>
              <p:nvPr/>
            </p:nvSpPr>
            <p:spPr>
              <a:xfrm>
                <a:off x="5649175" y="1529750"/>
                <a:ext cx="1151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417" extrusionOk="0">
                    <a:moveTo>
                      <a:pt x="139" y="1"/>
                    </a:moveTo>
                    <a:cubicBezTo>
                      <a:pt x="134" y="1"/>
                      <a:pt x="130" y="3"/>
                      <a:pt x="125" y="7"/>
                    </a:cubicBezTo>
                    <a:cubicBezTo>
                      <a:pt x="0" y="132"/>
                      <a:pt x="18" y="337"/>
                      <a:pt x="90" y="480"/>
                    </a:cubicBezTo>
                    <a:cubicBezTo>
                      <a:pt x="170" y="623"/>
                      <a:pt x="313" y="730"/>
                      <a:pt x="446" y="810"/>
                    </a:cubicBezTo>
                    <a:cubicBezTo>
                      <a:pt x="1080" y="1212"/>
                      <a:pt x="1829" y="1417"/>
                      <a:pt x="2579" y="1417"/>
                    </a:cubicBezTo>
                    <a:cubicBezTo>
                      <a:pt x="3069" y="1417"/>
                      <a:pt x="3560" y="1328"/>
                      <a:pt x="4024" y="1149"/>
                    </a:cubicBezTo>
                    <a:cubicBezTo>
                      <a:pt x="4274" y="1051"/>
                      <a:pt x="4577" y="873"/>
                      <a:pt x="4604" y="569"/>
                    </a:cubicBezTo>
                    <a:cubicBezTo>
                      <a:pt x="4604" y="560"/>
                      <a:pt x="4595" y="551"/>
                      <a:pt x="4586" y="551"/>
                    </a:cubicBezTo>
                    <a:lnTo>
                      <a:pt x="4577" y="551"/>
                    </a:lnTo>
                    <a:cubicBezTo>
                      <a:pt x="4568" y="551"/>
                      <a:pt x="4559" y="560"/>
                      <a:pt x="4559" y="569"/>
                    </a:cubicBezTo>
                    <a:cubicBezTo>
                      <a:pt x="4541" y="846"/>
                      <a:pt x="4247" y="1024"/>
                      <a:pt x="4006" y="1113"/>
                    </a:cubicBezTo>
                    <a:cubicBezTo>
                      <a:pt x="3554" y="1294"/>
                      <a:pt x="3068" y="1381"/>
                      <a:pt x="2582" y="1381"/>
                    </a:cubicBezTo>
                    <a:cubicBezTo>
                      <a:pt x="1839" y="1381"/>
                      <a:pt x="1095" y="1177"/>
                      <a:pt x="464" y="783"/>
                    </a:cubicBezTo>
                    <a:cubicBezTo>
                      <a:pt x="330" y="694"/>
                      <a:pt x="197" y="596"/>
                      <a:pt x="125" y="462"/>
                    </a:cubicBezTo>
                    <a:cubicBezTo>
                      <a:pt x="54" y="337"/>
                      <a:pt x="45" y="150"/>
                      <a:pt x="152" y="34"/>
                    </a:cubicBezTo>
                    <a:cubicBezTo>
                      <a:pt x="161" y="25"/>
                      <a:pt x="161" y="16"/>
                      <a:pt x="152" y="7"/>
                    </a:cubicBezTo>
                    <a:cubicBezTo>
                      <a:pt x="148" y="3"/>
                      <a:pt x="143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8452;p36">
              <a:extLst>
                <a:ext uri="{FF2B5EF4-FFF2-40B4-BE49-F238E27FC236}">
                  <a16:creationId xmlns:a16="http://schemas.microsoft.com/office/drawing/2014/main" id="{AA6F5178-9541-2BC5-6B99-D778BFABDC3D}"/>
                </a:ext>
              </a:extLst>
            </p:cNvPr>
            <p:cNvGrpSpPr/>
            <p:nvPr/>
          </p:nvGrpSpPr>
          <p:grpSpPr>
            <a:xfrm>
              <a:off x="2876497" y="1026531"/>
              <a:ext cx="1023226" cy="1814769"/>
              <a:chOff x="6631825" y="3937025"/>
              <a:chExt cx="421775" cy="748050"/>
            </a:xfrm>
          </p:grpSpPr>
          <p:sp>
            <p:nvSpPr>
              <p:cNvPr id="25" name="Google Shape;8453;p36">
                <a:extLst>
                  <a:ext uri="{FF2B5EF4-FFF2-40B4-BE49-F238E27FC236}">
                    <a16:creationId xmlns:a16="http://schemas.microsoft.com/office/drawing/2014/main" id="{524BE7C8-438E-2D0C-6A58-9A4104B34C2B}"/>
                  </a:ext>
                </a:extLst>
              </p:cNvPr>
              <p:cNvSpPr/>
              <p:nvPr/>
            </p:nvSpPr>
            <p:spPr>
              <a:xfrm>
                <a:off x="6634725" y="4117900"/>
                <a:ext cx="389425" cy="542725"/>
              </a:xfrm>
              <a:custGeom>
                <a:avLst/>
                <a:gdLst/>
                <a:ahLst/>
                <a:cxnLst/>
                <a:rect l="l" t="t" r="r" b="b"/>
                <a:pathLst>
                  <a:path w="15577" h="21709" extrusionOk="0">
                    <a:moveTo>
                      <a:pt x="786" y="1"/>
                    </a:moveTo>
                    <a:cubicBezTo>
                      <a:pt x="322" y="6620"/>
                      <a:pt x="1" y="14122"/>
                      <a:pt x="313" y="19957"/>
                    </a:cubicBezTo>
                    <a:cubicBezTo>
                      <a:pt x="313" y="19957"/>
                      <a:pt x="1633" y="21009"/>
                      <a:pt x="5496" y="21518"/>
                    </a:cubicBezTo>
                    <a:cubicBezTo>
                      <a:pt x="6557" y="21658"/>
                      <a:pt x="7440" y="21709"/>
                      <a:pt x="8162" y="21709"/>
                    </a:cubicBezTo>
                    <a:cubicBezTo>
                      <a:pt x="10062" y="21709"/>
                      <a:pt x="10849" y="21357"/>
                      <a:pt x="10849" y="21357"/>
                    </a:cubicBezTo>
                    <a:cubicBezTo>
                      <a:pt x="12659" y="15800"/>
                      <a:pt x="14301" y="8467"/>
                      <a:pt x="15577" y="1963"/>
                    </a:cubicBezTo>
                    <a:lnTo>
                      <a:pt x="8395" y="1009"/>
                    </a:lnTo>
                    <a:lnTo>
                      <a:pt x="7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454;p36">
                <a:extLst>
                  <a:ext uri="{FF2B5EF4-FFF2-40B4-BE49-F238E27FC236}">
                    <a16:creationId xmlns:a16="http://schemas.microsoft.com/office/drawing/2014/main" id="{5CEB2C9C-A275-E99F-8F2A-B6468178B989}"/>
                  </a:ext>
                </a:extLst>
              </p:cNvPr>
              <p:cNvSpPr/>
              <p:nvPr/>
            </p:nvSpPr>
            <p:spPr>
              <a:xfrm>
                <a:off x="6636950" y="4116550"/>
                <a:ext cx="388550" cy="546700"/>
              </a:xfrm>
              <a:custGeom>
                <a:avLst/>
                <a:gdLst/>
                <a:ahLst/>
                <a:cxnLst/>
                <a:rect l="l" t="t" r="r" b="b"/>
                <a:pathLst>
                  <a:path w="15542" h="21868" extrusionOk="0">
                    <a:moveTo>
                      <a:pt x="652" y="1"/>
                    </a:moveTo>
                    <a:lnTo>
                      <a:pt x="643" y="55"/>
                    </a:lnTo>
                    <a:cubicBezTo>
                      <a:pt x="518" y="1714"/>
                      <a:pt x="411" y="3373"/>
                      <a:pt x="313" y="5041"/>
                    </a:cubicBezTo>
                    <a:cubicBezTo>
                      <a:pt x="224" y="6701"/>
                      <a:pt x="143" y="8360"/>
                      <a:pt x="90" y="10028"/>
                    </a:cubicBezTo>
                    <a:cubicBezTo>
                      <a:pt x="27" y="11687"/>
                      <a:pt x="1" y="13356"/>
                      <a:pt x="1" y="15024"/>
                    </a:cubicBezTo>
                    <a:cubicBezTo>
                      <a:pt x="1" y="16683"/>
                      <a:pt x="27" y="18351"/>
                      <a:pt x="117" y="20020"/>
                    </a:cubicBezTo>
                    <a:lnTo>
                      <a:pt x="117" y="20064"/>
                    </a:lnTo>
                    <a:lnTo>
                      <a:pt x="152" y="20091"/>
                    </a:lnTo>
                    <a:cubicBezTo>
                      <a:pt x="358" y="20243"/>
                      <a:pt x="554" y="20341"/>
                      <a:pt x="759" y="20448"/>
                    </a:cubicBezTo>
                    <a:cubicBezTo>
                      <a:pt x="964" y="20546"/>
                      <a:pt x="1178" y="20635"/>
                      <a:pt x="1392" y="20724"/>
                    </a:cubicBezTo>
                    <a:cubicBezTo>
                      <a:pt x="1812" y="20894"/>
                      <a:pt x="2249" y="21028"/>
                      <a:pt x="2686" y="21153"/>
                    </a:cubicBezTo>
                    <a:cubicBezTo>
                      <a:pt x="3569" y="21385"/>
                      <a:pt x="4461" y="21563"/>
                      <a:pt x="5362" y="21679"/>
                    </a:cubicBezTo>
                    <a:cubicBezTo>
                      <a:pt x="6218" y="21789"/>
                      <a:pt x="7081" y="21867"/>
                      <a:pt x="7945" y="21867"/>
                    </a:cubicBezTo>
                    <a:cubicBezTo>
                      <a:pt x="7991" y="21867"/>
                      <a:pt x="8037" y="21867"/>
                      <a:pt x="8083" y="21866"/>
                    </a:cubicBezTo>
                    <a:cubicBezTo>
                      <a:pt x="8538" y="21866"/>
                      <a:pt x="8993" y="21849"/>
                      <a:pt x="9448" y="21795"/>
                    </a:cubicBezTo>
                    <a:cubicBezTo>
                      <a:pt x="9903" y="21741"/>
                      <a:pt x="10349" y="21670"/>
                      <a:pt x="10795" y="21501"/>
                    </a:cubicBezTo>
                    <a:lnTo>
                      <a:pt x="10840" y="21483"/>
                    </a:lnTo>
                    <a:lnTo>
                      <a:pt x="10858" y="21438"/>
                    </a:lnTo>
                    <a:cubicBezTo>
                      <a:pt x="11366" y="19850"/>
                      <a:pt x="11830" y="18253"/>
                      <a:pt x="12267" y="16648"/>
                    </a:cubicBezTo>
                    <a:cubicBezTo>
                      <a:pt x="12695" y="15033"/>
                      <a:pt x="13106" y="13418"/>
                      <a:pt x="13480" y="11803"/>
                    </a:cubicBezTo>
                    <a:cubicBezTo>
                      <a:pt x="13855" y="10180"/>
                      <a:pt x="14212" y="8556"/>
                      <a:pt x="14560" y="6924"/>
                    </a:cubicBezTo>
                    <a:cubicBezTo>
                      <a:pt x="14899" y="5291"/>
                      <a:pt x="15229" y="3659"/>
                      <a:pt x="15532" y="2026"/>
                    </a:cubicBezTo>
                    <a:lnTo>
                      <a:pt x="15541" y="1973"/>
                    </a:lnTo>
                    <a:lnTo>
                      <a:pt x="15497" y="1973"/>
                    </a:lnTo>
                    <a:lnTo>
                      <a:pt x="8306" y="1063"/>
                    </a:lnTo>
                    <a:lnTo>
                      <a:pt x="15434" y="2055"/>
                    </a:lnTo>
                    <a:lnTo>
                      <a:pt x="15434" y="2055"/>
                    </a:lnTo>
                    <a:cubicBezTo>
                      <a:pt x="15106" y="3672"/>
                      <a:pt x="14771" y="5280"/>
                      <a:pt x="14417" y="6897"/>
                    </a:cubicBezTo>
                    <a:cubicBezTo>
                      <a:pt x="14069" y="8521"/>
                      <a:pt x="13695" y="10144"/>
                      <a:pt x="13311" y="11759"/>
                    </a:cubicBezTo>
                    <a:cubicBezTo>
                      <a:pt x="12530" y="14972"/>
                      <a:pt x="11696" y="18184"/>
                      <a:pt x="10677" y="21327"/>
                    </a:cubicBezTo>
                    <a:lnTo>
                      <a:pt x="10677" y="21327"/>
                    </a:lnTo>
                    <a:cubicBezTo>
                      <a:pt x="10490" y="21391"/>
                      <a:pt x="10282" y="21441"/>
                      <a:pt x="10082" y="21483"/>
                    </a:cubicBezTo>
                    <a:cubicBezTo>
                      <a:pt x="9867" y="21527"/>
                      <a:pt x="9644" y="21563"/>
                      <a:pt x="9421" y="21581"/>
                    </a:cubicBezTo>
                    <a:cubicBezTo>
                      <a:pt x="8975" y="21634"/>
                      <a:pt x="8529" y="21652"/>
                      <a:pt x="8083" y="21652"/>
                    </a:cubicBezTo>
                    <a:cubicBezTo>
                      <a:pt x="7182" y="21652"/>
                      <a:pt x="6281" y="21581"/>
                      <a:pt x="5389" y="21456"/>
                    </a:cubicBezTo>
                    <a:cubicBezTo>
                      <a:pt x="4497" y="21340"/>
                      <a:pt x="3614" y="21171"/>
                      <a:pt x="2748" y="20939"/>
                    </a:cubicBezTo>
                    <a:cubicBezTo>
                      <a:pt x="2311" y="20823"/>
                      <a:pt x="1883" y="20689"/>
                      <a:pt x="1464" y="20528"/>
                    </a:cubicBezTo>
                    <a:cubicBezTo>
                      <a:pt x="1259" y="20439"/>
                      <a:pt x="1053" y="20359"/>
                      <a:pt x="857" y="20261"/>
                    </a:cubicBezTo>
                    <a:cubicBezTo>
                      <a:pt x="665" y="20169"/>
                      <a:pt x="481" y="20061"/>
                      <a:pt x="319" y="19953"/>
                    </a:cubicBezTo>
                    <a:lnTo>
                      <a:pt x="319" y="19953"/>
                    </a:lnTo>
                    <a:cubicBezTo>
                      <a:pt x="153" y="16645"/>
                      <a:pt x="180" y="13336"/>
                      <a:pt x="268" y="10037"/>
                    </a:cubicBezTo>
                    <a:cubicBezTo>
                      <a:pt x="357" y="6727"/>
                      <a:pt x="525" y="3417"/>
                      <a:pt x="747" y="115"/>
                    </a:cubicBezTo>
                    <a:lnTo>
                      <a:pt x="747" y="115"/>
                    </a:lnTo>
                    <a:lnTo>
                      <a:pt x="8306" y="1063"/>
                    </a:lnTo>
                    <a:lnTo>
                      <a:pt x="705" y="10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455;p36">
                <a:extLst>
                  <a:ext uri="{FF2B5EF4-FFF2-40B4-BE49-F238E27FC236}">
                    <a16:creationId xmlns:a16="http://schemas.microsoft.com/office/drawing/2014/main" id="{4ADD0CFC-1CBA-626D-4BD7-8F6F3ECB30A8}"/>
                  </a:ext>
                </a:extLst>
              </p:cNvPr>
              <p:cNvSpPr/>
              <p:nvPr/>
            </p:nvSpPr>
            <p:spPr>
              <a:xfrm>
                <a:off x="6636500" y="3961625"/>
                <a:ext cx="415075" cy="216675"/>
              </a:xfrm>
              <a:custGeom>
                <a:avLst/>
                <a:gdLst/>
                <a:ahLst/>
                <a:cxnLst/>
                <a:rect l="l" t="t" r="r" b="b"/>
                <a:pathLst>
                  <a:path w="16603" h="8667" extrusionOk="0">
                    <a:moveTo>
                      <a:pt x="5832" y="0"/>
                    </a:moveTo>
                    <a:cubicBezTo>
                      <a:pt x="2666" y="0"/>
                      <a:pt x="2169" y="917"/>
                      <a:pt x="2169" y="917"/>
                    </a:cubicBezTo>
                    <a:cubicBezTo>
                      <a:pt x="1981" y="1318"/>
                      <a:pt x="1830" y="1773"/>
                      <a:pt x="1803" y="2219"/>
                    </a:cubicBezTo>
                    <a:cubicBezTo>
                      <a:pt x="1794" y="2219"/>
                      <a:pt x="1785" y="2219"/>
                      <a:pt x="1775" y="2219"/>
                    </a:cubicBezTo>
                    <a:cubicBezTo>
                      <a:pt x="1554" y="2219"/>
                      <a:pt x="1163" y="2315"/>
                      <a:pt x="1018" y="2460"/>
                    </a:cubicBezTo>
                    <a:cubicBezTo>
                      <a:pt x="929" y="2549"/>
                      <a:pt x="875" y="2665"/>
                      <a:pt x="831" y="2790"/>
                    </a:cubicBezTo>
                    <a:cubicBezTo>
                      <a:pt x="750" y="3022"/>
                      <a:pt x="670" y="3272"/>
                      <a:pt x="634" y="3522"/>
                    </a:cubicBezTo>
                    <a:cubicBezTo>
                      <a:pt x="627" y="3521"/>
                      <a:pt x="620" y="3520"/>
                      <a:pt x="613" y="3520"/>
                    </a:cubicBezTo>
                    <a:cubicBezTo>
                      <a:pt x="415" y="3520"/>
                      <a:pt x="223" y="3866"/>
                      <a:pt x="197" y="4021"/>
                    </a:cubicBezTo>
                    <a:cubicBezTo>
                      <a:pt x="108" y="4521"/>
                      <a:pt x="90" y="5101"/>
                      <a:pt x="19" y="5618"/>
                    </a:cubicBezTo>
                    <a:cubicBezTo>
                      <a:pt x="1" y="5716"/>
                      <a:pt x="37" y="5814"/>
                      <a:pt x="108" y="5886"/>
                    </a:cubicBezTo>
                    <a:cubicBezTo>
                      <a:pt x="679" y="6394"/>
                      <a:pt x="1401" y="6706"/>
                      <a:pt x="2160" y="7010"/>
                    </a:cubicBezTo>
                    <a:cubicBezTo>
                      <a:pt x="2160" y="7010"/>
                      <a:pt x="4774" y="7991"/>
                      <a:pt x="7950" y="8419"/>
                    </a:cubicBezTo>
                    <a:cubicBezTo>
                      <a:pt x="9420" y="8611"/>
                      <a:pt x="10708" y="8667"/>
                      <a:pt x="11706" y="8667"/>
                    </a:cubicBezTo>
                    <a:cubicBezTo>
                      <a:pt x="13076" y="8667"/>
                      <a:pt x="13900" y="8562"/>
                      <a:pt x="13900" y="8562"/>
                    </a:cubicBezTo>
                    <a:cubicBezTo>
                      <a:pt x="14819" y="8446"/>
                      <a:pt x="15506" y="8357"/>
                      <a:pt x="16184" y="8009"/>
                    </a:cubicBezTo>
                    <a:cubicBezTo>
                      <a:pt x="16273" y="7964"/>
                      <a:pt x="16335" y="7875"/>
                      <a:pt x="16344" y="7777"/>
                    </a:cubicBezTo>
                    <a:cubicBezTo>
                      <a:pt x="16407" y="7260"/>
                      <a:pt x="16541" y="6698"/>
                      <a:pt x="16585" y="6189"/>
                    </a:cubicBezTo>
                    <a:cubicBezTo>
                      <a:pt x="16603" y="6028"/>
                      <a:pt x="16505" y="5618"/>
                      <a:pt x="16291" y="5591"/>
                    </a:cubicBezTo>
                    <a:cubicBezTo>
                      <a:pt x="16326" y="5350"/>
                      <a:pt x="16309" y="5083"/>
                      <a:pt x="16291" y="4833"/>
                    </a:cubicBezTo>
                    <a:cubicBezTo>
                      <a:pt x="16282" y="4708"/>
                      <a:pt x="16264" y="4583"/>
                      <a:pt x="16202" y="4476"/>
                    </a:cubicBezTo>
                    <a:cubicBezTo>
                      <a:pt x="16094" y="4289"/>
                      <a:pt x="15720" y="4075"/>
                      <a:pt x="15506" y="4039"/>
                    </a:cubicBezTo>
                    <a:cubicBezTo>
                      <a:pt x="15586" y="3593"/>
                      <a:pt x="15568" y="3120"/>
                      <a:pt x="15497" y="2674"/>
                    </a:cubicBezTo>
                    <a:cubicBezTo>
                      <a:pt x="15497" y="2674"/>
                      <a:pt x="15104" y="1042"/>
                      <a:pt x="9038" y="239"/>
                    </a:cubicBezTo>
                    <a:cubicBezTo>
                      <a:pt x="7744" y="68"/>
                      <a:pt x="6690" y="0"/>
                      <a:pt x="58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456;p36">
                <a:extLst>
                  <a:ext uri="{FF2B5EF4-FFF2-40B4-BE49-F238E27FC236}">
                    <a16:creationId xmlns:a16="http://schemas.microsoft.com/office/drawing/2014/main" id="{CC0FC55A-5AE7-5EEC-3E24-EEA56831B378}"/>
                  </a:ext>
                </a:extLst>
              </p:cNvPr>
              <p:cNvSpPr/>
              <p:nvPr/>
            </p:nvSpPr>
            <p:spPr>
              <a:xfrm>
                <a:off x="6634500" y="3960850"/>
                <a:ext cx="419100" cy="22002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8801" extrusionOk="0">
                    <a:moveTo>
                      <a:pt x="5810" y="0"/>
                    </a:moveTo>
                    <a:cubicBezTo>
                      <a:pt x="5735" y="0"/>
                      <a:pt x="5660" y="1"/>
                      <a:pt x="5585" y="2"/>
                    </a:cubicBezTo>
                    <a:cubicBezTo>
                      <a:pt x="4987" y="11"/>
                      <a:pt x="4399" y="38"/>
                      <a:pt x="3810" y="154"/>
                    </a:cubicBezTo>
                    <a:cubicBezTo>
                      <a:pt x="3667" y="189"/>
                      <a:pt x="3515" y="216"/>
                      <a:pt x="3373" y="252"/>
                    </a:cubicBezTo>
                    <a:cubicBezTo>
                      <a:pt x="3230" y="305"/>
                      <a:pt x="3087" y="341"/>
                      <a:pt x="2945" y="404"/>
                    </a:cubicBezTo>
                    <a:cubicBezTo>
                      <a:pt x="2811" y="457"/>
                      <a:pt x="2668" y="520"/>
                      <a:pt x="2543" y="600"/>
                    </a:cubicBezTo>
                    <a:cubicBezTo>
                      <a:pt x="2481" y="644"/>
                      <a:pt x="2409" y="680"/>
                      <a:pt x="2356" y="734"/>
                    </a:cubicBezTo>
                    <a:cubicBezTo>
                      <a:pt x="2293" y="787"/>
                      <a:pt x="2240" y="841"/>
                      <a:pt x="2186" y="912"/>
                    </a:cubicBezTo>
                    <a:lnTo>
                      <a:pt x="2186" y="921"/>
                    </a:lnTo>
                    <a:cubicBezTo>
                      <a:pt x="2009" y="1319"/>
                      <a:pt x="1863" y="1733"/>
                      <a:pt x="1810" y="2178"/>
                    </a:cubicBezTo>
                    <a:lnTo>
                      <a:pt x="1810" y="2178"/>
                    </a:lnTo>
                    <a:cubicBezTo>
                      <a:pt x="1658" y="2180"/>
                      <a:pt x="1513" y="2213"/>
                      <a:pt x="1374" y="2259"/>
                    </a:cubicBezTo>
                    <a:cubicBezTo>
                      <a:pt x="1285" y="2286"/>
                      <a:pt x="1205" y="2322"/>
                      <a:pt x="1134" y="2366"/>
                    </a:cubicBezTo>
                    <a:cubicBezTo>
                      <a:pt x="1053" y="2420"/>
                      <a:pt x="982" y="2491"/>
                      <a:pt x="937" y="2571"/>
                    </a:cubicBezTo>
                    <a:cubicBezTo>
                      <a:pt x="848" y="2732"/>
                      <a:pt x="803" y="2893"/>
                      <a:pt x="750" y="3044"/>
                    </a:cubicBezTo>
                    <a:cubicBezTo>
                      <a:pt x="704" y="3183"/>
                      <a:pt x="671" y="3322"/>
                      <a:pt x="645" y="3467"/>
                    </a:cubicBezTo>
                    <a:lnTo>
                      <a:pt x="645" y="3467"/>
                    </a:lnTo>
                    <a:cubicBezTo>
                      <a:pt x="591" y="3478"/>
                      <a:pt x="546" y="3504"/>
                      <a:pt x="509" y="3535"/>
                    </a:cubicBezTo>
                    <a:cubicBezTo>
                      <a:pt x="447" y="3571"/>
                      <a:pt x="402" y="3624"/>
                      <a:pt x="366" y="3669"/>
                    </a:cubicBezTo>
                    <a:cubicBezTo>
                      <a:pt x="295" y="3767"/>
                      <a:pt x="233" y="3874"/>
                      <a:pt x="197" y="3999"/>
                    </a:cubicBezTo>
                    <a:cubicBezTo>
                      <a:pt x="152" y="4240"/>
                      <a:pt x="125" y="4463"/>
                      <a:pt x="99" y="4695"/>
                    </a:cubicBezTo>
                    <a:lnTo>
                      <a:pt x="36" y="5373"/>
                    </a:lnTo>
                    <a:lnTo>
                      <a:pt x="18" y="5542"/>
                    </a:lnTo>
                    <a:lnTo>
                      <a:pt x="1" y="5622"/>
                    </a:lnTo>
                    <a:cubicBezTo>
                      <a:pt x="1" y="5658"/>
                      <a:pt x="1" y="5694"/>
                      <a:pt x="1" y="5729"/>
                    </a:cubicBezTo>
                    <a:cubicBezTo>
                      <a:pt x="10" y="5801"/>
                      <a:pt x="36" y="5881"/>
                      <a:pt x="81" y="5935"/>
                    </a:cubicBezTo>
                    <a:cubicBezTo>
                      <a:pt x="90" y="5952"/>
                      <a:pt x="108" y="5970"/>
                      <a:pt x="117" y="5979"/>
                    </a:cubicBezTo>
                    <a:lnTo>
                      <a:pt x="152" y="6015"/>
                    </a:lnTo>
                    <a:lnTo>
                      <a:pt x="224" y="6068"/>
                    </a:lnTo>
                    <a:cubicBezTo>
                      <a:pt x="580" y="6372"/>
                      <a:pt x="991" y="6604"/>
                      <a:pt x="1401" y="6791"/>
                    </a:cubicBezTo>
                    <a:cubicBezTo>
                      <a:pt x="1820" y="6987"/>
                      <a:pt x="2249" y="7157"/>
                      <a:pt x="2686" y="7300"/>
                    </a:cubicBezTo>
                    <a:cubicBezTo>
                      <a:pt x="4417" y="7879"/>
                      <a:pt x="6210" y="8308"/>
                      <a:pt x="8021" y="8557"/>
                    </a:cubicBezTo>
                    <a:cubicBezTo>
                      <a:pt x="9237" y="8713"/>
                      <a:pt x="10466" y="8801"/>
                      <a:pt x="11696" y="8801"/>
                    </a:cubicBezTo>
                    <a:cubicBezTo>
                      <a:pt x="12297" y="8801"/>
                      <a:pt x="12898" y="8780"/>
                      <a:pt x="13498" y="8736"/>
                    </a:cubicBezTo>
                    <a:cubicBezTo>
                      <a:pt x="13953" y="8700"/>
                      <a:pt x="14408" y="8638"/>
                      <a:pt x="14863" y="8575"/>
                    </a:cubicBezTo>
                    <a:cubicBezTo>
                      <a:pt x="15318" y="8495"/>
                      <a:pt x="15773" y="8388"/>
                      <a:pt x="16201" y="8183"/>
                    </a:cubicBezTo>
                    <a:lnTo>
                      <a:pt x="16273" y="8147"/>
                    </a:lnTo>
                    <a:lnTo>
                      <a:pt x="16317" y="8129"/>
                    </a:lnTo>
                    <a:cubicBezTo>
                      <a:pt x="16335" y="8111"/>
                      <a:pt x="16353" y="8102"/>
                      <a:pt x="16362" y="8093"/>
                    </a:cubicBezTo>
                    <a:cubicBezTo>
                      <a:pt x="16424" y="8049"/>
                      <a:pt x="16469" y="7986"/>
                      <a:pt x="16496" y="7915"/>
                    </a:cubicBezTo>
                    <a:cubicBezTo>
                      <a:pt x="16513" y="7879"/>
                      <a:pt x="16513" y="7844"/>
                      <a:pt x="16522" y="7808"/>
                    </a:cubicBezTo>
                    <a:lnTo>
                      <a:pt x="16531" y="7728"/>
                    </a:lnTo>
                    <a:lnTo>
                      <a:pt x="16558" y="7558"/>
                    </a:lnTo>
                    <a:lnTo>
                      <a:pt x="16665" y="6889"/>
                    </a:lnTo>
                    <a:cubicBezTo>
                      <a:pt x="16701" y="6657"/>
                      <a:pt x="16736" y="6443"/>
                      <a:pt x="16763" y="6193"/>
                    </a:cubicBezTo>
                    <a:cubicBezTo>
                      <a:pt x="16754" y="6059"/>
                      <a:pt x="16728" y="5944"/>
                      <a:pt x="16683" y="5828"/>
                    </a:cubicBezTo>
                    <a:cubicBezTo>
                      <a:pt x="16656" y="5774"/>
                      <a:pt x="16629" y="5712"/>
                      <a:pt x="16585" y="5658"/>
                    </a:cubicBezTo>
                    <a:cubicBezTo>
                      <a:pt x="16554" y="5622"/>
                      <a:pt x="16516" y="5585"/>
                      <a:pt x="16466" y="5563"/>
                    </a:cubicBezTo>
                    <a:lnTo>
                      <a:pt x="16466" y="5563"/>
                    </a:lnTo>
                    <a:cubicBezTo>
                      <a:pt x="16478" y="5416"/>
                      <a:pt x="16477" y="5271"/>
                      <a:pt x="16469" y="5132"/>
                    </a:cubicBezTo>
                    <a:cubicBezTo>
                      <a:pt x="16460" y="4962"/>
                      <a:pt x="16460" y="4802"/>
                      <a:pt x="16415" y="4623"/>
                    </a:cubicBezTo>
                    <a:cubicBezTo>
                      <a:pt x="16389" y="4534"/>
                      <a:pt x="16344" y="4445"/>
                      <a:pt x="16282" y="4373"/>
                    </a:cubicBezTo>
                    <a:cubicBezTo>
                      <a:pt x="16219" y="4311"/>
                      <a:pt x="16148" y="4257"/>
                      <a:pt x="16076" y="4204"/>
                    </a:cubicBezTo>
                    <a:cubicBezTo>
                      <a:pt x="15951" y="4126"/>
                      <a:pt x="15819" y="4054"/>
                      <a:pt x="15668" y="4014"/>
                    </a:cubicBezTo>
                    <a:lnTo>
                      <a:pt x="15668" y="4014"/>
                    </a:lnTo>
                    <a:cubicBezTo>
                      <a:pt x="15735" y="3572"/>
                      <a:pt x="15707" y="3130"/>
                      <a:pt x="15639" y="2696"/>
                    </a:cubicBezTo>
                    <a:cubicBezTo>
                      <a:pt x="15604" y="2607"/>
                      <a:pt x="15568" y="2545"/>
                      <a:pt x="15523" y="2482"/>
                    </a:cubicBezTo>
                    <a:cubicBezTo>
                      <a:pt x="15479" y="2411"/>
                      <a:pt x="15425" y="2357"/>
                      <a:pt x="15380" y="2304"/>
                    </a:cubicBezTo>
                    <a:cubicBezTo>
                      <a:pt x="15273" y="2188"/>
                      <a:pt x="15157" y="2090"/>
                      <a:pt x="15041" y="2000"/>
                    </a:cubicBezTo>
                    <a:cubicBezTo>
                      <a:pt x="14926" y="1902"/>
                      <a:pt x="14792" y="1831"/>
                      <a:pt x="14667" y="1751"/>
                    </a:cubicBezTo>
                    <a:cubicBezTo>
                      <a:pt x="14533" y="1679"/>
                      <a:pt x="14399" y="1608"/>
                      <a:pt x="14274" y="1537"/>
                    </a:cubicBezTo>
                    <a:cubicBezTo>
                      <a:pt x="13730" y="1278"/>
                      <a:pt x="13168" y="1090"/>
                      <a:pt x="12597" y="930"/>
                    </a:cubicBezTo>
                    <a:cubicBezTo>
                      <a:pt x="12026" y="769"/>
                      <a:pt x="11455" y="636"/>
                      <a:pt x="10866" y="537"/>
                    </a:cubicBezTo>
                    <a:cubicBezTo>
                      <a:pt x="10581" y="484"/>
                      <a:pt x="10287" y="421"/>
                      <a:pt x="9992" y="386"/>
                    </a:cubicBezTo>
                    <a:lnTo>
                      <a:pt x="9118" y="270"/>
                    </a:lnTo>
                    <a:lnTo>
                      <a:pt x="9992" y="404"/>
                    </a:lnTo>
                    <a:cubicBezTo>
                      <a:pt x="10287" y="448"/>
                      <a:pt x="10572" y="520"/>
                      <a:pt x="10866" y="573"/>
                    </a:cubicBezTo>
                    <a:cubicBezTo>
                      <a:pt x="11437" y="689"/>
                      <a:pt x="12017" y="832"/>
                      <a:pt x="12579" y="992"/>
                    </a:cubicBezTo>
                    <a:cubicBezTo>
                      <a:pt x="13141" y="1171"/>
                      <a:pt x="13703" y="1367"/>
                      <a:pt x="14221" y="1635"/>
                    </a:cubicBezTo>
                    <a:cubicBezTo>
                      <a:pt x="14355" y="1706"/>
                      <a:pt x="14479" y="1777"/>
                      <a:pt x="14604" y="1849"/>
                    </a:cubicBezTo>
                    <a:cubicBezTo>
                      <a:pt x="14729" y="1929"/>
                      <a:pt x="14854" y="2000"/>
                      <a:pt x="14961" y="2099"/>
                    </a:cubicBezTo>
                    <a:cubicBezTo>
                      <a:pt x="15077" y="2179"/>
                      <a:pt x="15184" y="2277"/>
                      <a:pt x="15282" y="2384"/>
                    </a:cubicBezTo>
                    <a:cubicBezTo>
                      <a:pt x="15380" y="2482"/>
                      <a:pt x="15470" y="2616"/>
                      <a:pt x="15514" y="2723"/>
                    </a:cubicBezTo>
                    <a:lnTo>
                      <a:pt x="15505" y="2723"/>
                    </a:lnTo>
                    <a:cubicBezTo>
                      <a:pt x="15577" y="3160"/>
                      <a:pt x="15604" y="3615"/>
                      <a:pt x="15514" y="4052"/>
                    </a:cubicBezTo>
                    <a:lnTo>
                      <a:pt x="15505" y="4124"/>
                    </a:lnTo>
                    <a:lnTo>
                      <a:pt x="15577" y="4141"/>
                    </a:lnTo>
                    <a:cubicBezTo>
                      <a:pt x="15719" y="4168"/>
                      <a:pt x="15862" y="4249"/>
                      <a:pt x="15996" y="4329"/>
                    </a:cubicBezTo>
                    <a:cubicBezTo>
                      <a:pt x="16058" y="4373"/>
                      <a:pt x="16121" y="4427"/>
                      <a:pt x="16166" y="4480"/>
                    </a:cubicBezTo>
                    <a:cubicBezTo>
                      <a:pt x="16219" y="4534"/>
                      <a:pt x="16246" y="4588"/>
                      <a:pt x="16264" y="4659"/>
                    </a:cubicBezTo>
                    <a:cubicBezTo>
                      <a:pt x="16299" y="4802"/>
                      <a:pt x="16299" y="4971"/>
                      <a:pt x="16308" y="5132"/>
                    </a:cubicBezTo>
                    <a:cubicBezTo>
                      <a:pt x="16317" y="5292"/>
                      <a:pt x="16308" y="5453"/>
                      <a:pt x="16290" y="5613"/>
                    </a:cubicBezTo>
                    <a:lnTo>
                      <a:pt x="16282" y="5703"/>
                    </a:lnTo>
                    <a:lnTo>
                      <a:pt x="16362" y="5712"/>
                    </a:lnTo>
                    <a:cubicBezTo>
                      <a:pt x="16415" y="5712"/>
                      <a:pt x="16487" y="5801"/>
                      <a:pt x="16522" y="5899"/>
                    </a:cubicBezTo>
                    <a:cubicBezTo>
                      <a:pt x="16558" y="5988"/>
                      <a:pt x="16585" y="6095"/>
                      <a:pt x="16585" y="6193"/>
                    </a:cubicBezTo>
                    <a:cubicBezTo>
                      <a:pt x="16567" y="6398"/>
                      <a:pt x="16522" y="6630"/>
                      <a:pt x="16487" y="6853"/>
                    </a:cubicBezTo>
                    <a:cubicBezTo>
                      <a:pt x="16451" y="7076"/>
                      <a:pt x="16406" y="7300"/>
                      <a:pt x="16371" y="7531"/>
                    </a:cubicBezTo>
                    <a:lnTo>
                      <a:pt x="16344" y="7701"/>
                    </a:lnTo>
                    <a:lnTo>
                      <a:pt x="16335" y="7790"/>
                    </a:lnTo>
                    <a:cubicBezTo>
                      <a:pt x="16326" y="7817"/>
                      <a:pt x="16326" y="7826"/>
                      <a:pt x="16317" y="7853"/>
                    </a:cubicBezTo>
                    <a:cubicBezTo>
                      <a:pt x="16308" y="7888"/>
                      <a:pt x="16282" y="7915"/>
                      <a:pt x="16255" y="7942"/>
                    </a:cubicBezTo>
                    <a:cubicBezTo>
                      <a:pt x="16246" y="7951"/>
                      <a:pt x="16237" y="7951"/>
                      <a:pt x="16228" y="7960"/>
                    </a:cubicBezTo>
                    <a:lnTo>
                      <a:pt x="16192" y="7978"/>
                    </a:lnTo>
                    <a:lnTo>
                      <a:pt x="16112" y="8013"/>
                    </a:lnTo>
                    <a:cubicBezTo>
                      <a:pt x="15711" y="8201"/>
                      <a:pt x="15273" y="8308"/>
                      <a:pt x="14827" y="8379"/>
                    </a:cubicBezTo>
                    <a:cubicBezTo>
                      <a:pt x="14381" y="8441"/>
                      <a:pt x="13935" y="8504"/>
                      <a:pt x="13480" y="8540"/>
                    </a:cubicBezTo>
                    <a:cubicBezTo>
                      <a:pt x="12930" y="8575"/>
                      <a:pt x="12379" y="8592"/>
                      <a:pt x="11828" y="8592"/>
                    </a:cubicBezTo>
                    <a:cubicBezTo>
                      <a:pt x="10565" y="8592"/>
                      <a:pt x="9302" y="8502"/>
                      <a:pt x="8047" y="8334"/>
                    </a:cubicBezTo>
                    <a:cubicBezTo>
                      <a:pt x="6254" y="8093"/>
                      <a:pt x="4470" y="7674"/>
                      <a:pt x="2748" y="7112"/>
                    </a:cubicBezTo>
                    <a:cubicBezTo>
                      <a:pt x="2320" y="6969"/>
                      <a:pt x="1901" y="6800"/>
                      <a:pt x="1490" y="6613"/>
                    </a:cubicBezTo>
                    <a:cubicBezTo>
                      <a:pt x="1080" y="6425"/>
                      <a:pt x="688" y="6211"/>
                      <a:pt x="340" y="5926"/>
                    </a:cubicBezTo>
                    <a:lnTo>
                      <a:pt x="277" y="5863"/>
                    </a:lnTo>
                    <a:lnTo>
                      <a:pt x="250" y="5845"/>
                    </a:lnTo>
                    <a:cubicBezTo>
                      <a:pt x="241" y="5836"/>
                      <a:pt x="241" y="5828"/>
                      <a:pt x="233" y="5819"/>
                    </a:cubicBezTo>
                    <a:cubicBezTo>
                      <a:pt x="206" y="5792"/>
                      <a:pt x="197" y="5756"/>
                      <a:pt x="188" y="5712"/>
                    </a:cubicBezTo>
                    <a:cubicBezTo>
                      <a:pt x="188" y="5694"/>
                      <a:pt x="188" y="5676"/>
                      <a:pt x="197" y="5649"/>
                    </a:cubicBezTo>
                    <a:lnTo>
                      <a:pt x="206" y="5569"/>
                    </a:lnTo>
                    <a:lnTo>
                      <a:pt x="224" y="5390"/>
                    </a:lnTo>
                    <a:cubicBezTo>
                      <a:pt x="250" y="5167"/>
                      <a:pt x="268" y="4935"/>
                      <a:pt x="286" y="4712"/>
                    </a:cubicBezTo>
                    <a:cubicBezTo>
                      <a:pt x="304" y="4489"/>
                      <a:pt x="331" y="4257"/>
                      <a:pt x="366" y="4043"/>
                    </a:cubicBezTo>
                    <a:cubicBezTo>
                      <a:pt x="393" y="3954"/>
                      <a:pt x="447" y="3856"/>
                      <a:pt x="500" y="3776"/>
                    </a:cubicBezTo>
                    <a:cubicBezTo>
                      <a:pt x="559" y="3700"/>
                      <a:pt x="642" y="3632"/>
                      <a:pt x="696" y="3632"/>
                    </a:cubicBezTo>
                    <a:cubicBezTo>
                      <a:pt x="699" y="3632"/>
                      <a:pt x="702" y="3632"/>
                      <a:pt x="705" y="3633"/>
                    </a:cubicBezTo>
                    <a:lnTo>
                      <a:pt x="786" y="3651"/>
                    </a:lnTo>
                    <a:lnTo>
                      <a:pt x="795" y="3562"/>
                    </a:lnTo>
                    <a:cubicBezTo>
                      <a:pt x="821" y="3410"/>
                      <a:pt x="857" y="3249"/>
                      <a:pt x="902" y="3098"/>
                    </a:cubicBezTo>
                    <a:cubicBezTo>
                      <a:pt x="955" y="2946"/>
                      <a:pt x="1000" y="2777"/>
                      <a:pt x="1071" y="2652"/>
                    </a:cubicBezTo>
                    <a:cubicBezTo>
                      <a:pt x="1107" y="2589"/>
                      <a:pt x="1151" y="2536"/>
                      <a:pt x="1214" y="2500"/>
                    </a:cubicBezTo>
                    <a:cubicBezTo>
                      <a:pt x="1276" y="2464"/>
                      <a:pt x="1348" y="2429"/>
                      <a:pt x="1419" y="2402"/>
                    </a:cubicBezTo>
                    <a:cubicBezTo>
                      <a:pt x="1571" y="2357"/>
                      <a:pt x="1731" y="2322"/>
                      <a:pt x="1874" y="2322"/>
                    </a:cubicBezTo>
                    <a:lnTo>
                      <a:pt x="1945" y="2331"/>
                    </a:lnTo>
                    <a:lnTo>
                      <a:pt x="1954" y="2259"/>
                    </a:lnTo>
                    <a:cubicBezTo>
                      <a:pt x="1981" y="1813"/>
                      <a:pt x="2124" y="1385"/>
                      <a:pt x="2302" y="975"/>
                    </a:cubicBezTo>
                    <a:cubicBezTo>
                      <a:pt x="2374" y="876"/>
                      <a:pt x="2490" y="778"/>
                      <a:pt x="2606" y="707"/>
                    </a:cubicBezTo>
                    <a:cubicBezTo>
                      <a:pt x="2730" y="636"/>
                      <a:pt x="2855" y="564"/>
                      <a:pt x="2998" y="511"/>
                    </a:cubicBezTo>
                    <a:cubicBezTo>
                      <a:pt x="3123" y="448"/>
                      <a:pt x="3266" y="412"/>
                      <a:pt x="3408" y="368"/>
                    </a:cubicBezTo>
                    <a:lnTo>
                      <a:pt x="3828" y="261"/>
                    </a:lnTo>
                    <a:cubicBezTo>
                      <a:pt x="4408" y="136"/>
                      <a:pt x="4996" y="91"/>
                      <a:pt x="5585" y="74"/>
                    </a:cubicBezTo>
                    <a:cubicBezTo>
                      <a:pt x="5772" y="68"/>
                      <a:pt x="5958" y="65"/>
                      <a:pt x="6144" y="65"/>
                    </a:cubicBezTo>
                    <a:cubicBezTo>
                      <a:pt x="6547" y="65"/>
                      <a:pt x="6949" y="79"/>
                      <a:pt x="7352" y="109"/>
                    </a:cubicBezTo>
                    <a:cubicBezTo>
                      <a:pt x="7646" y="127"/>
                      <a:pt x="7940" y="136"/>
                      <a:pt x="8235" y="172"/>
                    </a:cubicBezTo>
                    <a:lnTo>
                      <a:pt x="9118" y="270"/>
                    </a:lnTo>
                    <a:lnTo>
                      <a:pt x="9118" y="270"/>
                    </a:lnTo>
                    <a:lnTo>
                      <a:pt x="8235" y="154"/>
                    </a:lnTo>
                    <a:cubicBezTo>
                      <a:pt x="7940" y="118"/>
                      <a:pt x="7646" y="100"/>
                      <a:pt x="7352" y="74"/>
                    </a:cubicBezTo>
                    <a:cubicBezTo>
                      <a:pt x="6838" y="27"/>
                      <a:pt x="6324" y="0"/>
                      <a:pt x="5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457;p36">
                <a:extLst>
                  <a:ext uri="{FF2B5EF4-FFF2-40B4-BE49-F238E27FC236}">
                    <a16:creationId xmlns:a16="http://schemas.microsoft.com/office/drawing/2014/main" id="{330EA0DD-DB7D-A3AE-85C9-D926B44A3974}"/>
                  </a:ext>
                </a:extLst>
              </p:cNvPr>
              <p:cNvSpPr/>
              <p:nvPr/>
            </p:nvSpPr>
            <p:spPr>
              <a:xfrm>
                <a:off x="6937150" y="4004125"/>
                <a:ext cx="4842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098" extrusionOk="0">
                    <a:moveTo>
                      <a:pt x="1445" y="0"/>
                    </a:moveTo>
                    <a:cubicBezTo>
                      <a:pt x="1251" y="0"/>
                      <a:pt x="1086" y="110"/>
                      <a:pt x="910" y="225"/>
                    </a:cubicBezTo>
                    <a:cubicBezTo>
                      <a:pt x="661" y="403"/>
                      <a:pt x="411" y="573"/>
                      <a:pt x="161" y="742"/>
                    </a:cubicBezTo>
                    <a:cubicBezTo>
                      <a:pt x="81" y="796"/>
                      <a:pt x="0" y="876"/>
                      <a:pt x="27" y="956"/>
                    </a:cubicBezTo>
                    <a:cubicBezTo>
                      <a:pt x="54" y="1019"/>
                      <a:pt x="125" y="1046"/>
                      <a:pt x="197" y="1063"/>
                    </a:cubicBezTo>
                    <a:cubicBezTo>
                      <a:pt x="313" y="1086"/>
                      <a:pt x="433" y="1098"/>
                      <a:pt x="552" y="1098"/>
                    </a:cubicBezTo>
                    <a:cubicBezTo>
                      <a:pt x="944" y="1098"/>
                      <a:pt x="1341" y="977"/>
                      <a:pt x="1669" y="751"/>
                    </a:cubicBezTo>
                    <a:cubicBezTo>
                      <a:pt x="1776" y="671"/>
                      <a:pt x="1892" y="564"/>
                      <a:pt x="1910" y="430"/>
                    </a:cubicBezTo>
                    <a:cubicBezTo>
                      <a:pt x="1936" y="261"/>
                      <a:pt x="1803" y="100"/>
                      <a:pt x="1642" y="37"/>
                    </a:cubicBezTo>
                    <a:cubicBezTo>
                      <a:pt x="1573" y="12"/>
                      <a:pt x="1508" y="0"/>
                      <a:pt x="1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458;p36">
                <a:extLst>
                  <a:ext uri="{FF2B5EF4-FFF2-40B4-BE49-F238E27FC236}">
                    <a16:creationId xmlns:a16="http://schemas.microsoft.com/office/drawing/2014/main" id="{223801E5-44DE-5792-7968-B67ED3E88F1B}"/>
                  </a:ext>
                </a:extLst>
              </p:cNvPr>
              <p:cNvSpPr/>
              <p:nvPr/>
            </p:nvSpPr>
            <p:spPr>
              <a:xfrm>
                <a:off x="6979750" y="4045150"/>
                <a:ext cx="40400" cy="1154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4619" extrusionOk="0">
                    <a:moveTo>
                      <a:pt x="541" y="1"/>
                    </a:moveTo>
                    <a:cubicBezTo>
                      <a:pt x="423" y="1"/>
                      <a:pt x="310" y="52"/>
                      <a:pt x="259" y="163"/>
                    </a:cubicBezTo>
                    <a:lnTo>
                      <a:pt x="0" y="199"/>
                    </a:lnTo>
                    <a:cubicBezTo>
                      <a:pt x="125" y="457"/>
                      <a:pt x="90" y="769"/>
                      <a:pt x="36" y="1064"/>
                    </a:cubicBezTo>
                    <a:cubicBezTo>
                      <a:pt x="18" y="1126"/>
                      <a:pt x="9" y="1198"/>
                      <a:pt x="18" y="1269"/>
                    </a:cubicBezTo>
                    <a:cubicBezTo>
                      <a:pt x="36" y="1358"/>
                      <a:pt x="90" y="1439"/>
                      <a:pt x="134" y="1528"/>
                    </a:cubicBezTo>
                    <a:cubicBezTo>
                      <a:pt x="304" y="1849"/>
                      <a:pt x="357" y="2233"/>
                      <a:pt x="259" y="2589"/>
                    </a:cubicBezTo>
                    <a:cubicBezTo>
                      <a:pt x="241" y="2670"/>
                      <a:pt x="214" y="2741"/>
                      <a:pt x="241" y="2812"/>
                    </a:cubicBezTo>
                    <a:cubicBezTo>
                      <a:pt x="259" y="2902"/>
                      <a:pt x="339" y="2955"/>
                      <a:pt x="393" y="3026"/>
                    </a:cubicBezTo>
                    <a:cubicBezTo>
                      <a:pt x="545" y="3214"/>
                      <a:pt x="536" y="3481"/>
                      <a:pt x="500" y="3713"/>
                    </a:cubicBezTo>
                    <a:cubicBezTo>
                      <a:pt x="473" y="3928"/>
                      <a:pt x="438" y="4133"/>
                      <a:pt x="393" y="4338"/>
                    </a:cubicBezTo>
                    <a:cubicBezTo>
                      <a:pt x="375" y="4418"/>
                      <a:pt x="420" y="4498"/>
                      <a:pt x="482" y="4552"/>
                    </a:cubicBezTo>
                    <a:cubicBezTo>
                      <a:pt x="536" y="4597"/>
                      <a:pt x="607" y="4606"/>
                      <a:pt x="669" y="4614"/>
                    </a:cubicBezTo>
                    <a:cubicBezTo>
                      <a:pt x="699" y="4617"/>
                      <a:pt x="729" y="4619"/>
                      <a:pt x="760" y="4619"/>
                    </a:cubicBezTo>
                    <a:cubicBezTo>
                      <a:pt x="1122" y="4619"/>
                      <a:pt x="1520" y="4424"/>
                      <a:pt x="1562" y="4070"/>
                    </a:cubicBezTo>
                    <a:cubicBezTo>
                      <a:pt x="1615" y="3687"/>
                      <a:pt x="1588" y="3312"/>
                      <a:pt x="1392" y="2982"/>
                    </a:cubicBezTo>
                    <a:cubicBezTo>
                      <a:pt x="1365" y="2928"/>
                      <a:pt x="1330" y="2884"/>
                      <a:pt x="1312" y="2821"/>
                    </a:cubicBezTo>
                    <a:cubicBezTo>
                      <a:pt x="1294" y="2759"/>
                      <a:pt x="1303" y="2696"/>
                      <a:pt x="1312" y="2634"/>
                    </a:cubicBezTo>
                    <a:cubicBezTo>
                      <a:pt x="1339" y="2393"/>
                      <a:pt x="1392" y="2152"/>
                      <a:pt x="1383" y="1902"/>
                    </a:cubicBezTo>
                    <a:cubicBezTo>
                      <a:pt x="1365" y="1662"/>
                      <a:pt x="1285" y="1412"/>
                      <a:pt x="1098" y="1251"/>
                    </a:cubicBezTo>
                    <a:cubicBezTo>
                      <a:pt x="1044" y="1216"/>
                      <a:pt x="991" y="1180"/>
                      <a:pt x="955" y="1117"/>
                    </a:cubicBezTo>
                    <a:cubicBezTo>
                      <a:pt x="892" y="1019"/>
                      <a:pt x="928" y="894"/>
                      <a:pt x="946" y="787"/>
                    </a:cubicBezTo>
                    <a:cubicBezTo>
                      <a:pt x="1000" y="564"/>
                      <a:pt x="991" y="306"/>
                      <a:pt x="839" y="127"/>
                    </a:cubicBezTo>
                    <a:cubicBezTo>
                      <a:pt x="766" y="45"/>
                      <a:pt x="651" y="1"/>
                      <a:pt x="5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459;p36">
                <a:extLst>
                  <a:ext uri="{FF2B5EF4-FFF2-40B4-BE49-F238E27FC236}">
                    <a16:creationId xmlns:a16="http://schemas.microsoft.com/office/drawing/2014/main" id="{33549FAF-0F47-730D-BB7C-66D760397E27}"/>
                  </a:ext>
                </a:extLst>
              </p:cNvPr>
              <p:cNvSpPr/>
              <p:nvPr/>
            </p:nvSpPr>
            <p:spPr>
              <a:xfrm>
                <a:off x="6979300" y="4044675"/>
                <a:ext cx="41500" cy="1165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4661" extrusionOk="0">
                    <a:moveTo>
                      <a:pt x="552" y="0"/>
                    </a:moveTo>
                    <a:cubicBezTo>
                      <a:pt x="535" y="0"/>
                      <a:pt x="517" y="1"/>
                      <a:pt x="500" y="3"/>
                    </a:cubicBezTo>
                    <a:cubicBezTo>
                      <a:pt x="384" y="21"/>
                      <a:pt x="304" y="84"/>
                      <a:pt x="259" y="173"/>
                    </a:cubicBezTo>
                    <a:lnTo>
                      <a:pt x="295" y="191"/>
                    </a:lnTo>
                    <a:cubicBezTo>
                      <a:pt x="331" y="110"/>
                      <a:pt x="402" y="57"/>
                      <a:pt x="500" y="39"/>
                    </a:cubicBezTo>
                    <a:cubicBezTo>
                      <a:pt x="516" y="37"/>
                      <a:pt x="533" y="36"/>
                      <a:pt x="549" y="36"/>
                    </a:cubicBezTo>
                    <a:cubicBezTo>
                      <a:pt x="661" y="36"/>
                      <a:pt x="778" y="86"/>
                      <a:pt x="848" y="164"/>
                    </a:cubicBezTo>
                    <a:cubicBezTo>
                      <a:pt x="1009" y="351"/>
                      <a:pt x="982" y="646"/>
                      <a:pt x="946" y="797"/>
                    </a:cubicBezTo>
                    <a:lnTo>
                      <a:pt x="946" y="824"/>
                    </a:lnTo>
                    <a:cubicBezTo>
                      <a:pt x="919" y="931"/>
                      <a:pt x="893" y="1056"/>
                      <a:pt x="955" y="1145"/>
                    </a:cubicBezTo>
                    <a:cubicBezTo>
                      <a:pt x="982" y="1199"/>
                      <a:pt x="1026" y="1226"/>
                      <a:pt x="1062" y="1261"/>
                    </a:cubicBezTo>
                    <a:cubicBezTo>
                      <a:pt x="1080" y="1270"/>
                      <a:pt x="1089" y="1279"/>
                      <a:pt x="1107" y="1288"/>
                    </a:cubicBezTo>
                    <a:cubicBezTo>
                      <a:pt x="1330" y="1466"/>
                      <a:pt x="1374" y="1770"/>
                      <a:pt x="1383" y="1921"/>
                    </a:cubicBezTo>
                    <a:cubicBezTo>
                      <a:pt x="1392" y="2109"/>
                      <a:pt x="1357" y="2296"/>
                      <a:pt x="1330" y="2475"/>
                    </a:cubicBezTo>
                    <a:cubicBezTo>
                      <a:pt x="1330" y="2537"/>
                      <a:pt x="1321" y="2591"/>
                      <a:pt x="1312" y="2653"/>
                    </a:cubicBezTo>
                    <a:cubicBezTo>
                      <a:pt x="1303" y="2715"/>
                      <a:pt x="1294" y="2787"/>
                      <a:pt x="1312" y="2849"/>
                    </a:cubicBezTo>
                    <a:cubicBezTo>
                      <a:pt x="1330" y="2894"/>
                      <a:pt x="1357" y="2938"/>
                      <a:pt x="1383" y="2983"/>
                    </a:cubicBezTo>
                    <a:lnTo>
                      <a:pt x="1392" y="3010"/>
                    </a:lnTo>
                    <a:cubicBezTo>
                      <a:pt x="1562" y="3286"/>
                      <a:pt x="1615" y="3643"/>
                      <a:pt x="1562" y="4089"/>
                    </a:cubicBezTo>
                    <a:cubicBezTo>
                      <a:pt x="1520" y="4419"/>
                      <a:pt x="1143" y="4620"/>
                      <a:pt x="776" y="4620"/>
                    </a:cubicBezTo>
                    <a:cubicBezTo>
                      <a:pt x="747" y="4620"/>
                      <a:pt x="717" y="4618"/>
                      <a:pt x="687" y="4616"/>
                    </a:cubicBezTo>
                    <a:cubicBezTo>
                      <a:pt x="607" y="4607"/>
                      <a:pt x="554" y="4589"/>
                      <a:pt x="509" y="4553"/>
                    </a:cubicBezTo>
                    <a:cubicBezTo>
                      <a:pt x="447" y="4509"/>
                      <a:pt x="411" y="4428"/>
                      <a:pt x="429" y="4366"/>
                    </a:cubicBezTo>
                    <a:cubicBezTo>
                      <a:pt x="473" y="4161"/>
                      <a:pt x="509" y="3947"/>
                      <a:pt x="536" y="3741"/>
                    </a:cubicBezTo>
                    <a:cubicBezTo>
                      <a:pt x="571" y="3492"/>
                      <a:pt x="580" y="3224"/>
                      <a:pt x="429" y="3028"/>
                    </a:cubicBezTo>
                    <a:cubicBezTo>
                      <a:pt x="411" y="3010"/>
                      <a:pt x="393" y="2992"/>
                      <a:pt x="375" y="2974"/>
                    </a:cubicBezTo>
                    <a:cubicBezTo>
                      <a:pt x="331" y="2930"/>
                      <a:pt x="286" y="2885"/>
                      <a:pt x="277" y="2831"/>
                    </a:cubicBezTo>
                    <a:cubicBezTo>
                      <a:pt x="259" y="2769"/>
                      <a:pt x="277" y="2706"/>
                      <a:pt x="295" y="2635"/>
                    </a:cubicBezTo>
                    <a:lnTo>
                      <a:pt x="295" y="2617"/>
                    </a:lnTo>
                    <a:cubicBezTo>
                      <a:pt x="393" y="2260"/>
                      <a:pt x="340" y="1859"/>
                      <a:pt x="170" y="1538"/>
                    </a:cubicBezTo>
                    <a:cubicBezTo>
                      <a:pt x="161" y="1520"/>
                      <a:pt x="152" y="1502"/>
                      <a:pt x="143" y="1493"/>
                    </a:cubicBezTo>
                    <a:cubicBezTo>
                      <a:pt x="108" y="1422"/>
                      <a:pt x="72" y="1359"/>
                      <a:pt x="54" y="1288"/>
                    </a:cubicBezTo>
                    <a:cubicBezTo>
                      <a:pt x="45" y="1217"/>
                      <a:pt x="63" y="1154"/>
                      <a:pt x="72" y="1083"/>
                    </a:cubicBezTo>
                    <a:cubicBezTo>
                      <a:pt x="125" y="788"/>
                      <a:pt x="161" y="476"/>
                      <a:pt x="36" y="209"/>
                    </a:cubicBezTo>
                    <a:lnTo>
                      <a:pt x="1" y="226"/>
                    </a:lnTo>
                    <a:cubicBezTo>
                      <a:pt x="125" y="476"/>
                      <a:pt x="90" y="788"/>
                      <a:pt x="36" y="1083"/>
                    </a:cubicBezTo>
                    <a:cubicBezTo>
                      <a:pt x="18" y="1145"/>
                      <a:pt x="9" y="1217"/>
                      <a:pt x="18" y="1288"/>
                    </a:cubicBezTo>
                    <a:cubicBezTo>
                      <a:pt x="36" y="1368"/>
                      <a:pt x="72" y="1440"/>
                      <a:pt x="108" y="1511"/>
                    </a:cubicBezTo>
                    <a:cubicBezTo>
                      <a:pt x="117" y="1520"/>
                      <a:pt x="125" y="1538"/>
                      <a:pt x="134" y="1556"/>
                    </a:cubicBezTo>
                    <a:cubicBezTo>
                      <a:pt x="304" y="1868"/>
                      <a:pt x="348" y="2252"/>
                      <a:pt x="259" y="2608"/>
                    </a:cubicBezTo>
                    <a:lnTo>
                      <a:pt x="259" y="2626"/>
                    </a:lnTo>
                    <a:cubicBezTo>
                      <a:pt x="241" y="2698"/>
                      <a:pt x="224" y="2769"/>
                      <a:pt x="241" y="2840"/>
                    </a:cubicBezTo>
                    <a:cubicBezTo>
                      <a:pt x="259" y="2903"/>
                      <a:pt x="304" y="2947"/>
                      <a:pt x="348" y="3001"/>
                    </a:cubicBezTo>
                    <a:cubicBezTo>
                      <a:pt x="366" y="3019"/>
                      <a:pt x="384" y="3037"/>
                      <a:pt x="393" y="3054"/>
                    </a:cubicBezTo>
                    <a:cubicBezTo>
                      <a:pt x="545" y="3233"/>
                      <a:pt x="527" y="3500"/>
                      <a:pt x="500" y="3732"/>
                    </a:cubicBezTo>
                    <a:cubicBezTo>
                      <a:pt x="473" y="3938"/>
                      <a:pt x="438" y="4152"/>
                      <a:pt x="393" y="4357"/>
                    </a:cubicBezTo>
                    <a:cubicBezTo>
                      <a:pt x="375" y="4437"/>
                      <a:pt x="411" y="4526"/>
                      <a:pt x="482" y="4589"/>
                    </a:cubicBezTo>
                    <a:cubicBezTo>
                      <a:pt x="536" y="4625"/>
                      <a:pt x="598" y="4642"/>
                      <a:pt x="687" y="4651"/>
                    </a:cubicBezTo>
                    <a:cubicBezTo>
                      <a:pt x="723" y="4651"/>
                      <a:pt x="750" y="4660"/>
                      <a:pt x="786" y="4660"/>
                    </a:cubicBezTo>
                    <a:cubicBezTo>
                      <a:pt x="1160" y="4660"/>
                      <a:pt x="1553" y="4455"/>
                      <a:pt x="1597" y="4089"/>
                    </a:cubicBezTo>
                    <a:cubicBezTo>
                      <a:pt x="1660" y="3634"/>
                      <a:pt x="1597" y="3277"/>
                      <a:pt x="1428" y="2992"/>
                    </a:cubicBezTo>
                    <a:cubicBezTo>
                      <a:pt x="1419" y="2983"/>
                      <a:pt x="1419" y="2974"/>
                      <a:pt x="1410" y="2965"/>
                    </a:cubicBezTo>
                    <a:cubicBezTo>
                      <a:pt x="1383" y="2921"/>
                      <a:pt x="1357" y="2885"/>
                      <a:pt x="1348" y="2840"/>
                    </a:cubicBezTo>
                    <a:cubicBezTo>
                      <a:pt x="1330" y="2778"/>
                      <a:pt x="1339" y="2715"/>
                      <a:pt x="1348" y="2653"/>
                    </a:cubicBezTo>
                    <a:cubicBezTo>
                      <a:pt x="1357" y="2599"/>
                      <a:pt x="1365" y="2537"/>
                      <a:pt x="1374" y="2483"/>
                    </a:cubicBezTo>
                    <a:cubicBezTo>
                      <a:pt x="1401" y="2305"/>
                      <a:pt x="1428" y="2109"/>
                      <a:pt x="1419" y="1921"/>
                    </a:cubicBezTo>
                    <a:cubicBezTo>
                      <a:pt x="1410" y="1761"/>
                      <a:pt x="1365" y="1449"/>
                      <a:pt x="1125" y="1261"/>
                    </a:cubicBezTo>
                    <a:cubicBezTo>
                      <a:pt x="1116" y="1252"/>
                      <a:pt x="1098" y="1235"/>
                      <a:pt x="1089" y="1226"/>
                    </a:cubicBezTo>
                    <a:cubicBezTo>
                      <a:pt x="1053" y="1199"/>
                      <a:pt x="1009" y="1172"/>
                      <a:pt x="991" y="1127"/>
                    </a:cubicBezTo>
                    <a:cubicBezTo>
                      <a:pt x="937" y="1047"/>
                      <a:pt x="955" y="940"/>
                      <a:pt x="982" y="833"/>
                    </a:cubicBezTo>
                    <a:lnTo>
                      <a:pt x="982" y="806"/>
                    </a:lnTo>
                    <a:cubicBezTo>
                      <a:pt x="1018" y="646"/>
                      <a:pt x="1053" y="342"/>
                      <a:pt x="875" y="137"/>
                    </a:cubicBezTo>
                    <a:cubicBezTo>
                      <a:pt x="797" y="52"/>
                      <a:pt x="672" y="0"/>
                      <a:pt x="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460;p36">
                <a:extLst>
                  <a:ext uri="{FF2B5EF4-FFF2-40B4-BE49-F238E27FC236}">
                    <a16:creationId xmlns:a16="http://schemas.microsoft.com/office/drawing/2014/main" id="{E4B13C89-9F35-4503-FDBA-DC42CDB14AA1}"/>
                  </a:ext>
                </a:extLst>
              </p:cNvPr>
              <p:cNvSpPr/>
              <p:nvPr/>
            </p:nvSpPr>
            <p:spPr>
              <a:xfrm>
                <a:off x="6652350" y="4049650"/>
                <a:ext cx="391425" cy="78350"/>
              </a:xfrm>
              <a:custGeom>
                <a:avLst/>
                <a:gdLst/>
                <a:ahLst/>
                <a:cxnLst/>
                <a:rect l="l" t="t" r="r" b="b"/>
                <a:pathLst>
                  <a:path w="15657" h="3134" extrusionOk="0">
                    <a:moveTo>
                      <a:pt x="0" y="1"/>
                    </a:moveTo>
                    <a:cubicBezTo>
                      <a:pt x="214" y="268"/>
                      <a:pt x="491" y="482"/>
                      <a:pt x="767" y="688"/>
                    </a:cubicBezTo>
                    <a:cubicBezTo>
                      <a:pt x="1053" y="884"/>
                      <a:pt x="1347" y="1062"/>
                      <a:pt x="1651" y="1223"/>
                    </a:cubicBezTo>
                    <a:cubicBezTo>
                      <a:pt x="2257" y="1544"/>
                      <a:pt x="2900" y="1812"/>
                      <a:pt x="3551" y="2026"/>
                    </a:cubicBezTo>
                    <a:cubicBezTo>
                      <a:pt x="4862" y="2463"/>
                      <a:pt x="6218" y="2722"/>
                      <a:pt x="7583" y="2918"/>
                    </a:cubicBezTo>
                    <a:cubicBezTo>
                      <a:pt x="8617" y="3046"/>
                      <a:pt x="9661" y="3134"/>
                      <a:pt x="10703" y="3134"/>
                    </a:cubicBezTo>
                    <a:cubicBezTo>
                      <a:pt x="11037" y="3134"/>
                      <a:pt x="11371" y="3125"/>
                      <a:pt x="11705" y="3105"/>
                    </a:cubicBezTo>
                    <a:cubicBezTo>
                      <a:pt x="12392" y="3070"/>
                      <a:pt x="13079" y="2980"/>
                      <a:pt x="13748" y="2829"/>
                    </a:cubicBezTo>
                    <a:cubicBezTo>
                      <a:pt x="14087" y="2748"/>
                      <a:pt x="14417" y="2650"/>
                      <a:pt x="14738" y="2534"/>
                    </a:cubicBezTo>
                    <a:cubicBezTo>
                      <a:pt x="15059" y="2409"/>
                      <a:pt x="15380" y="2276"/>
                      <a:pt x="15657" y="2070"/>
                    </a:cubicBezTo>
                    <a:lnTo>
                      <a:pt x="15657" y="2070"/>
                    </a:lnTo>
                    <a:cubicBezTo>
                      <a:pt x="15077" y="2436"/>
                      <a:pt x="14399" y="2615"/>
                      <a:pt x="13739" y="2757"/>
                    </a:cubicBezTo>
                    <a:cubicBezTo>
                      <a:pt x="13061" y="2891"/>
                      <a:pt x="12383" y="2962"/>
                      <a:pt x="11696" y="2989"/>
                    </a:cubicBezTo>
                    <a:cubicBezTo>
                      <a:pt x="11418" y="3002"/>
                      <a:pt x="11139" y="3008"/>
                      <a:pt x="10861" y="3008"/>
                    </a:cubicBezTo>
                    <a:cubicBezTo>
                      <a:pt x="9772" y="3008"/>
                      <a:pt x="8681" y="2915"/>
                      <a:pt x="7601" y="2766"/>
                    </a:cubicBezTo>
                    <a:cubicBezTo>
                      <a:pt x="6245" y="2588"/>
                      <a:pt x="4889" y="2329"/>
                      <a:pt x="3587" y="1919"/>
                    </a:cubicBezTo>
                    <a:cubicBezTo>
                      <a:pt x="2935" y="1714"/>
                      <a:pt x="2293" y="1464"/>
                      <a:pt x="1677" y="1160"/>
                    </a:cubicBezTo>
                    <a:cubicBezTo>
                      <a:pt x="1071" y="857"/>
                      <a:pt x="473" y="50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61;p36">
                <a:extLst>
                  <a:ext uri="{FF2B5EF4-FFF2-40B4-BE49-F238E27FC236}">
                    <a16:creationId xmlns:a16="http://schemas.microsoft.com/office/drawing/2014/main" id="{F3C792F0-F193-E05F-4F37-DD0415E9DECB}"/>
                  </a:ext>
                </a:extLst>
              </p:cNvPr>
              <p:cNvSpPr/>
              <p:nvPr/>
            </p:nvSpPr>
            <p:spPr>
              <a:xfrm>
                <a:off x="6680450" y="4017100"/>
                <a:ext cx="343700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13748" h="2838" extrusionOk="0">
                    <a:moveTo>
                      <a:pt x="45" y="0"/>
                    </a:moveTo>
                    <a:cubicBezTo>
                      <a:pt x="0" y="152"/>
                      <a:pt x="18" y="312"/>
                      <a:pt x="72" y="464"/>
                    </a:cubicBezTo>
                    <a:cubicBezTo>
                      <a:pt x="125" y="607"/>
                      <a:pt x="241" y="723"/>
                      <a:pt x="357" y="821"/>
                    </a:cubicBezTo>
                    <a:cubicBezTo>
                      <a:pt x="598" y="1017"/>
                      <a:pt x="875" y="1169"/>
                      <a:pt x="1160" y="1303"/>
                    </a:cubicBezTo>
                    <a:cubicBezTo>
                      <a:pt x="1722" y="1552"/>
                      <a:pt x="2311" y="1749"/>
                      <a:pt x="2909" y="1909"/>
                    </a:cubicBezTo>
                    <a:cubicBezTo>
                      <a:pt x="4095" y="2230"/>
                      <a:pt x="5317" y="2445"/>
                      <a:pt x="6539" y="2614"/>
                    </a:cubicBezTo>
                    <a:cubicBezTo>
                      <a:pt x="7520" y="2743"/>
                      <a:pt x="8512" y="2837"/>
                      <a:pt x="9502" y="2837"/>
                    </a:cubicBezTo>
                    <a:cubicBezTo>
                      <a:pt x="9746" y="2837"/>
                      <a:pt x="9990" y="2832"/>
                      <a:pt x="10233" y="2819"/>
                    </a:cubicBezTo>
                    <a:cubicBezTo>
                      <a:pt x="10848" y="2775"/>
                      <a:pt x="11464" y="2703"/>
                      <a:pt x="12071" y="2561"/>
                    </a:cubicBezTo>
                    <a:cubicBezTo>
                      <a:pt x="12222" y="2525"/>
                      <a:pt x="12374" y="2489"/>
                      <a:pt x="12517" y="2436"/>
                    </a:cubicBezTo>
                    <a:cubicBezTo>
                      <a:pt x="12668" y="2400"/>
                      <a:pt x="12811" y="2338"/>
                      <a:pt x="12954" y="2284"/>
                    </a:cubicBezTo>
                    <a:cubicBezTo>
                      <a:pt x="13239" y="2159"/>
                      <a:pt x="13525" y="2025"/>
                      <a:pt x="13748" y="1820"/>
                    </a:cubicBezTo>
                    <a:lnTo>
                      <a:pt x="13748" y="1820"/>
                    </a:lnTo>
                    <a:cubicBezTo>
                      <a:pt x="13257" y="2186"/>
                      <a:pt x="12650" y="2364"/>
                      <a:pt x="12053" y="2489"/>
                    </a:cubicBezTo>
                    <a:cubicBezTo>
                      <a:pt x="11455" y="2623"/>
                      <a:pt x="10839" y="2677"/>
                      <a:pt x="10233" y="2703"/>
                    </a:cubicBezTo>
                    <a:cubicBezTo>
                      <a:pt x="10063" y="2708"/>
                      <a:pt x="9894" y="2711"/>
                      <a:pt x="9724" y="2711"/>
                    </a:cubicBezTo>
                    <a:cubicBezTo>
                      <a:pt x="8663" y="2711"/>
                      <a:pt x="7603" y="2617"/>
                      <a:pt x="6557" y="2471"/>
                    </a:cubicBezTo>
                    <a:cubicBezTo>
                      <a:pt x="5335" y="2302"/>
                      <a:pt x="4131" y="2097"/>
                      <a:pt x="2935" y="1802"/>
                    </a:cubicBezTo>
                    <a:cubicBezTo>
                      <a:pt x="2338" y="1651"/>
                      <a:pt x="1749" y="1472"/>
                      <a:pt x="1187" y="1231"/>
                    </a:cubicBezTo>
                    <a:cubicBezTo>
                      <a:pt x="910" y="1106"/>
                      <a:pt x="625" y="973"/>
                      <a:pt x="384" y="794"/>
                    </a:cubicBezTo>
                    <a:cubicBezTo>
                      <a:pt x="268" y="696"/>
                      <a:pt x="152" y="589"/>
                      <a:pt x="90" y="455"/>
                    </a:cubicBezTo>
                    <a:cubicBezTo>
                      <a:pt x="27" y="312"/>
                      <a:pt x="9" y="152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62;p36">
                <a:extLst>
                  <a:ext uri="{FF2B5EF4-FFF2-40B4-BE49-F238E27FC236}">
                    <a16:creationId xmlns:a16="http://schemas.microsoft.com/office/drawing/2014/main" id="{46B54D96-80EB-75D1-5939-0DC464EC37A2}"/>
                  </a:ext>
                </a:extLst>
              </p:cNvPr>
              <p:cNvSpPr/>
              <p:nvPr/>
            </p:nvSpPr>
            <p:spPr>
              <a:xfrm>
                <a:off x="6690025" y="3986100"/>
                <a:ext cx="330325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13213" h="2449" extrusionOk="0">
                    <a:moveTo>
                      <a:pt x="1" y="0"/>
                    </a:moveTo>
                    <a:cubicBezTo>
                      <a:pt x="8" y="15"/>
                      <a:pt x="16" y="30"/>
                      <a:pt x="24" y="44"/>
                    </a:cubicBezTo>
                    <a:lnTo>
                      <a:pt x="24" y="44"/>
                    </a:lnTo>
                    <a:cubicBezTo>
                      <a:pt x="16" y="30"/>
                      <a:pt x="8" y="15"/>
                      <a:pt x="1" y="0"/>
                    </a:cubicBezTo>
                    <a:close/>
                    <a:moveTo>
                      <a:pt x="24" y="44"/>
                    </a:moveTo>
                    <a:cubicBezTo>
                      <a:pt x="155" y="281"/>
                      <a:pt x="390" y="455"/>
                      <a:pt x="616" y="598"/>
                    </a:cubicBezTo>
                    <a:cubicBezTo>
                      <a:pt x="866" y="758"/>
                      <a:pt x="1125" y="892"/>
                      <a:pt x="1393" y="1008"/>
                    </a:cubicBezTo>
                    <a:cubicBezTo>
                      <a:pt x="1928" y="1240"/>
                      <a:pt x="2490" y="1410"/>
                      <a:pt x="3052" y="1561"/>
                    </a:cubicBezTo>
                    <a:cubicBezTo>
                      <a:pt x="4176" y="1865"/>
                      <a:pt x="5327" y="2052"/>
                      <a:pt x="6478" y="2222"/>
                    </a:cubicBezTo>
                    <a:cubicBezTo>
                      <a:pt x="7517" y="2349"/>
                      <a:pt x="8556" y="2449"/>
                      <a:pt x="9602" y="2449"/>
                    </a:cubicBezTo>
                    <a:cubicBezTo>
                      <a:pt x="9723" y="2449"/>
                      <a:pt x="9844" y="2447"/>
                      <a:pt x="9966" y="2445"/>
                    </a:cubicBezTo>
                    <a:cubicBezTo>
                      <a:pt x="10546" y="2418"/>
                      <a:pt x="11134" y="2382"/>
                      <a:pt x="11705" y="2248"/>
                    </a:cubicBezTo>
                    <a:cubicBezTo>
                      <a:pt x="11848" y="2222"/>
                      <a:pt x="11982" y="2177"/>
                      <a:pt x="12125" y="2141"/>
                    </a:cubicBezTo>
                    <a:cubicBezTo>
                      <a:pt x="12196" y="2123"/>
                      <a:pt x="12267" y="2088"/>
                      <a:pt x="12330" y="2070"/>
                    </a:cubicBezTo>
                    <a:cubicBezTo>
                      <a:pt x="12401" y="2043"/>
                      <a:pt x="12473" y="2016"/>
                      <a:pt x="12535" y="1981"/>
                    </a:cubicBezTo>
                    <a:cubicBezTo>
                      <a:pt x="12597" y="1954"/>
                      <a:pt x="12669" y="1918"/>
                      <a:pt x="12731" y="1883"/>
                    </a:cubicBezTo>
                    <a:cubicBezTo>
                      <a:pt x="12794" y="1847"/>
                      <a:pt x="12856" y="1811"/>
                      <a:pt x="12919" y="1767"/>
                    </a:cubicBezTo>
                    <a:cubicBezTo>
                      <a:pt x="13034" y="1677"/>
                      <a:pt x="13141" y="1579"/>
                      <a:pt x="13213" y="1446"/>
                    </a:cubicBezTo>
                    <a:lnTo>
                      <a:pt x="13213" y="1446"/>
                    </a:lnTo>
                    <a:cubicBezTo>
                      <a:pt x="13141" y="1579"/>
                      <a:pt x="13026" y="1668"/>
                      <a:pt x="12901" y="1749"/>
                    </a:cubicBezTo>
                    <a:cubicBezTo>
                      <a:pt x="12847" y="1793"/>
                      <a:pt x="12776" y="1820"/>
                      <a:pt x="12722" y="1856"/>
                    </a:cubicBezTo>
                    <a:cubicBezTo>
                      <a:pt x="12651" y="1891"/>
                      <a:pt x="12589" y="1918"/>
                      <a:pt x="12517" y="1945"/>
                    </a:cubicBezTo>
                    <a:cubicBezTo>
                      <a:pt x="12455" y="1981"/>
                      <a:pt x="12383" y="1999"/>
                      <a:pt x="12321" y="2025"/>
                    </a:cubicBezTo>
                    <a:cubicBezTo>
                      <a:pt x="12250" y="2043"/>
                      <a:pt x="12178" y="2070"/>
                      <a:pt x="12107" y="2088"/>
                    </a:cubicBezTo>
                    <a:cubicBezTo>
                      <a:pt x="11973" y="2114"/>
                      <a:pt x="11830" y="2159"/>
                      <a:pt x="11688" y="2177"/>
                    </a:cubicBezTo>
                    <a:cubicBezTo>
                      <a:pt x="11117" y="2293"/>
                      <a:pt x="10537" y="2320"/>
                      <a:pt x="9966" y="2329"/>
                    </a:cubicBezTo>
                    <a:cubicBezTo>
                      <a:pt x="8806" y="2329"/>
                      <a:pt x="7646" y="2222"/>
                      <a:pt x="6495" y="2070"/>
                    </a:cubicBezTo>
                    <a:cubicBezTo>
                      <a:pt x="5345" y="1918"/>
                      <a:pt x="4203" y="1731"/>
                      <a:pt x="3079" y="1454"/>
                    </a:cubicBezTo>
                    <a:cubicBezTo>
                      <a:pt x="2517" y="1312"/>
                      <a:pt x="1955" y="1160"/>
                      <a:pt x="1419" y="937"/>
                    </a:cubicBezTo>
                    <a:cubicBezTo>
                      <a:pt x="1152" y="830"/>
                      <a:pt x="884" y="714"/>
                      <a:pt x="634" y="571"/>
                    </a:cubicBezTo>
                    <a:lnTo>
                      <a:pt x="456" y="455"/>
                    </a:lnTo>
                    <a:lnTo>
                      <a:pt x="277" y="321"/>
                    </a:lnTo>
                    <a:cubicBezTo>
                      <a:pt x="183" y="242"/>
                      <a:pt x="88" y="156"/>
                      <a:pt x="24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63;p36">
                <a:extLst>
                  <a:ext uri="{FF2B5EF4-FFF2-40B4-BE49-F238E27FC236}">
                    <a16:creationId xmlns:a16="http://schemas.microsoft.com/office/drawing/2014/main" id="{E17EDAFB-037A-A677-EDD5-DC696DA771FB}"/>
                  </a:ext>
                </a:extLst>
              </p:cNvPr>
              <p:cNvSpPr/>
              <p:nvPr/>
            </p:nvSpPr>
            <p:spPr>
              <a:xfrm>
                <a:off x="6656575" y="4070850"/>
                <a:ext cx="314050" cy="69050"/>
              </a:xfrm>
              <a:custGeom>
                <a:avLst/>
                <a:gdLst/>
                <a:ahLst/>
                <a:cxnLst/>
                <a:rect l="l" t="t" r="r" b="b"/>
                <a:pathLst>
                  <a:path w="12562" h="2762" extrusionOk="0">
                    <a:moveTo>
                      <a:pt x="1" y="0"/>
                    </a:moveTo>
                    <a:cubicBezTo>
                      <a:pt x="393" y="366"/>
                      <a:pt x="866" y="660"/>
                      <a:pt x="1357" y="910"/>
                    </a:cubicBezTo>
                    <a:cubicBezTo>
                      <a:pt x="1847" y="1151"/>
                      <a:pt x="2356" y="1338"/>
                      <a:pt x="2873" y="1526"/>
                    </a:cubicBezTo>
                    <a:cubicBezTo>
                      <a:pt x="3899" y="1891"/>
                      <a:pt x="4961" y="2159"/>
                      <a:pt x="6040" y="2373"/>
                    </a:cubicBezTo>
                    <a:cubicBezTo>
                      <a:pt x="7111" y="2569"/>
                      <a:pt x="8199" y="2694"/>
                      <a:pt x="9288" y="2739"/>
                    </a:cubicBezTo>
                    <a:cubicBezTo>
                      <a:pt x="9595" y="2754"/>
                      <a:pt x="9902" y="2761"/>
                      <a:pt x="10208" y="2761"/>
                    </a:cubicBezTo>
                    <a:cubicBezTo>
                      <a:pt x="10998" y="2761"/>
                      <a:pt x="11784" y="2713"/>
                      <a:pt x="12562" y="2623"/>
                    </a:cubicBezTo>
                    <a:lnTo>
                      <a:pt x="12562" y="2623"/>
                    </a:lnTo>
                    <a:cubicBezTo>
                      <a:pt x="12017" y="2668"/>
                      <a:pt x="11473" y="2694"/>
                      <a:pt x="10929" y="2694"/>
                    </a:cubicBezTo>
                    <a:cubicBezTo>
                      <a:pt x="10837" y="2697"/>
                      <a:pt x="10746" y="2698"/>
                      <a:pt x="10655" y="2698"/>
                    </a:cubicBezTo>
                    <a:cubicBezTo>
                      <a:pt x="10473" y="2698"/>
                      <a:pt x="10293" y="2694"/>
                      <a:pt x="10108" y="2694"/>
                    </a:cubicBezTo>
                    <a:cubicBezTo>
                      <a:pt x="9841" y="2685"/>
                      <a:pt x="9564" y="2676"/>
                      <a:pt x="9297" y="2659"/>
                    </a:cubicBezTo>
                    <a:cubicBezTo>
                      <a:pt x="8208" y="2587"/>
                      <a:pt x="7129" y="2471"/>
                      <a:pt x="6058" y="2257"/>
                    </a:cubicBezTo>
                    <a:cubicBezTo>
                      <a:pt x="4988" y="2061"/>
                      <a:pt x="3926" y="1793"/>
                      <a:pt x="2900" y="1445"/>
                    </a:cubicBezTo>
                    <a:cubicBezTo>
                      <a:pt x="2383" y="1267"/>
                      <a:pt x="1865" y="1089"/>
                      <a:pt x="1375" y="857"/>
                    </a:cubicBezTo>
                    <a:cubicBezTo>
                      <a:pt x="884" y="634"/>
                      <a:pt x="411" y="357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464;p36">
                <a:extLst>
                  <a:ext uri="{FF2B5EF4-FFF2-40B4-BE49-F238E27FC236}">
                    <a16:creationId xmlns:a16="http://schemas.microsoft.com/office/drawing/2014/main" id="{ABE230E7-E58B-696B-0E51-74913D34D2A3}"/>
                  </a:ext>
                </a:extLst>
              </p:cNvPr>
              <p:cNvSpPr/>
              <p:nvPr/>
            </p:nvSpPr>
            <p:spPr>
              <a:xfrm>
                <a:off x="6988000" y="4124375"/>
                <a:ext cx="368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397" extrusionOk="0">
                    <a:moveTo>
                      <a:pt x="1472" y="0"/>
                    </a:moveTo>
                    <a:cubicBezTo>
                      <a:pt x="1214" y="36"/>
                      <a:pt x="973" y="98"/>
                      <a:pt x="723" y="161"/>
                    </a:cubicBezTo>
                    <a:cubicBezTo>
                      <a:pt x="482" y="223"/>
                      <a:pt x="241" y="295"/>
                      <a:pt x="0" y="393"/>
                    </a:cubicBezTo>
                    <a:cubicBezTo>
                      <a:pt x="40" y="395"/>
                      <a:pt x="79" y="397"/>
                      <a:pt x="118" y="397"/>
                    </a:cubicBezTo>
                    <a:cubicBezTo>
                      <a:pt x="337" y="397"/>
                      <a:pt x="556" y="357"/>
                      <a:pt x="768" y="304"/>
                    </a:cubicBezTo>
                    <a:cubicBezTo>
                      <a:pt x="1009" y="232"/>
                      <a:pt x="1258" y="143"/>
                      <a:pt x="1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465;p36">
                <a:extLst>
                  <a:ext uri="{FF2B5EF4-FFF2-40B4-BE49-F238E27FC236}">
                    <a16:creationId xmlns:a16="http://schemas.microsoft.com/office/drawing/2014/main" id="{3F708B85-0CCB-40C5-153F-2A8B560BC376}"/>
                  </a:ext>
                </a:extLst>
              </p:cNvPr>
              <p:cNvSpPr/>
              <p:nvPr/>
            </p:nvSpPr>
            <p:spPr>
              <a:xfrm>
                <a:off x="6823625" y="4027350"/>
                <a:ext cx="727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32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33" y="63"/>
                      <a:pt x="473" y="117"/>
                      <a:pt x="714" y="161"/>
                    </a:cubicBezTo>
                    <a:cubicBezTo>
                      <a:pt x="955" y="206"/>
                      <a:pt x="1196" y="233"/>
                      <a:pt x="1437" y="259"/>
                    </a:cubicBezTo>
                    <a:cubicBezTo>
                      <a:pt x="1687" y="286"/>
                      <a:pt x="1928" y="304"/>
                      <a:pt x="2168" y="313"/>
                    </a:cubicBezTo>
                    <a:cubicBezTo>
                      <a:pt x="2313" y="318"/>
                      <a:pt x="2454" y="323"/>
                      <a:pt x="2596" y="323"/>
                    </a:cubicBezTo>
                    <a:cubicBezTo>
                      <a:pt x="2699" y="323"/>
                      <a:pt x="2803" y="320"/>
                      <a:pt x="2909" y="313"/>
                    </a:cubicBezTo>
                    <a:cubicBezTo>
                      <a:pt x="2659" y="286"/>
                      <a:pt x="2418" y="259"/>
                      <a:pt x="2177" y="233"/>
                    </a:cubicBezTo>
                    <a:lnTo>
                      <a:pt x="1455" y="152"/>
                    </a:lnTo>
                    <a:lnTo>
                      <a:pt x="723" y="72"/>
                    </a:lnTo>
                    <a:cubicBezTo>
                      <a:pt x="482" y="45"/>
                      <a:pt x="242" y="1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466;p36">
                <a:extLst>
                  <a:ext uri="{FF2B5EF4-FFF2-40B4-BE49-F238E27FC236}">
                    <a16:creationId xmlns:a16="http://schemas.microsoft.com/office/drawing/2014/main" id="{D1220434-0842-01A9-56A2-B6CBAC93FB47}"/>
                  </a:ext>
                </a:extLst>
              </p:cNvPr>
              <p:cNvSpPr/>
              <p:nvPr/>
            </p:nvSpPr>
            <p:spPr>
              <a:xfrm>
                <a:off x="6889650" y="4214675"/>
                <a:ext cx="99500" cy="359975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14399" extrusionOk="0">
                    <a:moveTo>
                      <a:pt x="3271" y="0"/>
                    </a:moveTo>
                    <a:cubicBezTo>
                      <a:pt x="2970" y="0"/>
                      <a:pt x="2640" y="180"/>
                      <a:pt x="2445" y="492"/>
                    </a:cubicBezTo>
                    <a:cubicBezTo>
                      <a:pt x="2123" y="1018"/>
                      <a:pt x="2016" y="1955"/>
                      <a:pt x="1892" y="2570"/>
                    </a:cubicBezTo>
                    <a:cubicBezTo>
                      <a:pt x="1151" y="6139"/>
                      <a:pt x="669" y="9761"/>
                      <a:pt x="89" y="13356"/>
                    </a:cubicBezTo>
                    <a:cubicBezTo>
                      <a:pt x="36" y="13695"/>
                      <a:pt x="0" y="14105"/>
                      <a:pt x="277" y="14319"/>
                    </a:cubicBezTo>
                    <a:cubicBezTo>
                      <a:pt x="336" y="14367"/>
                      <a:pt x="416" y="14399"/>
                      <a:pt x="494" y="14399"/>
                    </a:cubicBezTo>
                    <a:cubicBezTo>
                      <a:pt x="533" y="14399"/>
                      <a:pt x="571" y="14391"/>
                      <a:pt x="607" y="14373"/>
                    </a:cubicBezTo>
                    <a:cubicBezTo>
                      <a:pt x="652" y="14346"/>
                      <a:pt x="687" y="14311"/>
                      <a:pt x="723" y="14275"/>
                    </a:cubicBezTo>
                    <a:cubicBezTo>
                      <a:pt x="848" y="14123"/>
                      <a:pt x="910" y="13918"/>
                      <a:pt x="964" y="13731"/>
                    </a:cubicBezTo>
                    <a:cubicBezTo>
                      <a:pt x="1383" y="12294"/>
                      <a:pt x="1651" y="10867"/>
                      <a:pt x="2025" y="9422"/>
                    </a:cubicBezTo>
                    <a:cubicBezTo>
                      <a:pt x="2614" y="7200"/>
                      <a:pt x="3078" y="4970"/>
                      <a:pt x="3658" y="2740"/>
                    </a:cubicBezTo>
                    <a:cubicBezTo>
                      <a:pt x="3774" y="2294"/>
                      <a:pt x="3863" y="1848"/>
                      <a:pt x="3917" y="1393"/>
                    </a:cubicBezTo>
                    <a:cubicBezTo>
                      <a:pt x="3970" y="911"/>
                      <a:pt x="3979" y="474"/>
                      <a:pt x="3747" y="206"/>
                    </a:cubicBezTo>
                    <a:cubicBezTo>
                      <a:pt x="3623" y="66"/>
                      <a:pt x="3452" y="0"/>
                      <a:pt x="32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467;p36">
                <a:extLst>
                  <a:ext uri="{FF2B5EF4-FFF2-40B4-BE49-F238E27FC236}">
                    <a16:creationId xmlns:a16="http://schemas.microsoft.com/office/drawing/2014/main" id="{123E9C91-D775-317B-1283-58050C8F655E}"/>
                  </a:ext>
                </a:extLst>
              </p:cNvPr>
              <p:cNvSpPr/>
              <p:nvPr/>
            </p:nvSpPr>
            <p:spPr>
              <a:xfrm>
                <a:off x="6889200" y="4214175"/>
                <a:ext cx="100600" cy="360950"/>
              </a:xfrm>
              <a:custGeom>
                <a:avLst/>
                <a:gdLst/>
                <a:ahLst/>
                <a:cxnLst/>
                <a:rect l="l" t="t" r="r" b="b"/>
                <a:pathLst>
                  <a:path w="4024" h="14438" extrusionOk="0">
                    <a:moveTo>
                      <a:pt x="3292" y="39"/>
                    </a:moveTo>
                    <a:cubicBezTo>
                      <a:pt x="3480" y="39"/>
                      <a:pt x="3631" y="110"/>
                      <a:pt x="3747" y="235"/>
                    </a:cubicBezTo>
                    <a:cubicBezTo>
                      <a:pt x="3988" y="503"/>
                      <a:pt x="3970" y="958"/>
                      <a:pt x="3917" y="1413"/>
                    </a:cubicBezTo>
                    <a:cubicBezTo>
                      <a:pt x="3863" y="1850"/>
                      <a:pt x="3783" y="2305"/>
                      <a:pt x="3658" y="2760"/>
                    </a:cubicBezTo>
                    <a:cubicBezTo>
                      <a:pt x="3364" y="3866"/>
                      <a:pt x="3105" y="4999"/>
                      <a:pt x="2846" y="6096"/>
                    </a:cubicBezTo>
                    <a:cubicBezTo>
                      <a:pt x="2588" y="7194"/>
                      <a:pt x="2320" y="8327"/>
                      <a:pt x="2026" y="9442"/>
                    </a:cubicBezTo>
                    <a:cubicBezTo>
                      <a:pt x="1865" y="10057"/>
                      <a:pt x="1722" y="10673"/>
                      <a:pt x="1588" y="11271"/>
                    </a:cubicBezTo>
                    <a:cubicBezTo>
                      <a:pt x="1401" y="12082"/>
                      <a:pt x="1205" y="12921"/>
                      <a:pt x="964" y="13742"/>
                    </a:cubicBezTo>
                    <a:cubicBezTo>
                      <a:pt x="910" y="13920"/>
                      <a:pt x="857" y="14125"/>
                      <a:pt x="723" y="14286"/>
                    </a:cubicBezTo>
                    <a:cubicBezTo>
                      <a:pt x="687" y="14331"/>
                      <a:pt x="652" y="14357"/>
                      <a:pt x="616" y="14375"/>
                    </a:cubicBezTo>
                    <a:cubicBezTo>
                      <a:pt x="582" y="14392"/>
                      <a:pt x="546" y="14399"/>
                      <a:pt x="510" y="14399"/>
                    </a:cubicBezTo>
                    <a:cubicBezTo>
                      <a:pt x="431" y="14399"/>
                      <a:pt x="353" y="14364"/>
                      <a:pt x="304" y="14322"/>
                    </a:cubicBezTo>
                    <a:cubicBezTo>
                      <a:pt x="45" y="14116"/>
                      <a:pt x="72" y="13715"/>
                      <a:pt x="125" y="13376"/>
                    </a:cubicBezTo>
                    <a:cubicBezTo>
                      <a:pt x="286" y="12377"/>
                      <a:pt x="438" y="11360"/>
                      <a:pt x="589" y="10379"/>
                    </a:cubicBezTo>
                    <a:cubicBezTo>
                      <a:pt x="991" y="7818"/>
                      <a:pt x="1392" y="5178"/>
                      <a:pt x="1927" y="2599"/>
                    </a:cubicBezTo>
                    <a:cubicBezTo>
                      <a:pt x="1954" y="2466"/>
                      <a:pt x="1981" y="2314"/>
                      <a:pt x="2008" y="2153"/>
                    </a:cubicBezTo>
                    <a:cubicBezTo>
                      <a:pt x="2115" y="1573"/>
                      <a:pt x="2231" y="931"/>
                      <a:pt x="2480" y="521"/>
                    </a:cubicBezTo>
                    <a:cubicBezTo>
                      <a:pt x="2650" y="253"/>
                      <a:pt x="2935" y="66"/>
                      <a:pt x="3230" y="39"/>
                    </a:cubicBezTo>
                    <a:close/>
                    <a:moveTo>
                      <a:pt x="3294" y="1"/>
                    </a:moveTo>
                    <a:cubicBezTo>
                      <a:pt x="3273" y="1"/>
                      <a:pt x="3251" y="2"/>
                      <a:pt x="3230" y="3"/>
                    </a:cubicBezTo>
                    <a:cubicBezTo>
                      <a:pt x="2927" y="30"/>
                      <a:pt x="2623" y="217"/>
                      <a:pt x="2445" y="503"/>
                    </a:cubicBezTo>
                    <a:cubicBezTo>
                      <a:pt x="2195" y="913"/>
                      <a:pt x="2079" y="1565"/>
                      <a:pt x="1972" y="2144"/>
                    </a:cubicBezTo>
                    <a:cubicBezTo>
                      <a:pt x="1945" y="2305"/>
                      <a:pt x="1918" y="2457"/>
                      <a:pt x="1892" y="2590"/>
                    </a:cubicBezTo>
                    <a:cubicBezTo>
                      <a:pt x="1356" y="5169"/>
                      <a:pt x="946" y="7809"/>
                      <a:pt x="554" y="10370"/>
                    </a:cubicBezTo>
                    <a:cubicBezTo>
                      <a:pt x="402" y="11360"/>
                      <a:pt x="250" y="12377"/>
                      <a:pt x="90" y="13376"/>
                    </a:cubicBezTo>
                    <a:cubicBezTo>
                      <a:pt x="27" y="13715"/>
                      <a:pt x="0" y="14134"/>
                      <a:pt x="277" y="14348"/>
                    </a:cubicBezTo>
                    <a:cubicBezTo>
                      <a:pt x="348" y="14411"/>
                      <a:pt x="438" y="14438"/>
                      <a:pt x="509" y="14438"/>
                    </a:cubicBezTo>
                    <a:cubicBezTo>
                      <a:pt x="554" y="14438"/>
                      <a:pt x="598" y="14429"/>
                      <a:pt x="634" y="14411"/>
                    </a:cubicBezTo>
                    <a:cubicBezTo>
                      <a:pt x="670" y="14393"/>
                      <a:pt x="714" y="14357"/>
                      <a:pt x="750" y="14313"/>
                    </a:cubicBezTo>
                    <a:cubicBezTo>
                      <a:pt x="884" y="14143"/>
                      <a:pt x="946" y="13929"/>
                      <a:pt x="1000" y="13751"/>
                    </a:cubicBezTo>
                    <a:cubicBezTo>
                      <a:pt x="1240" y="12930"/>
                      <a:pt x="1437" y="12091"/>
                      <a:pt x="1624" y="11280"/>
                    </a:cubicBezTo>
                    <a:cubicBezTo>
                      <a:pt x="1758" y="10682"/>
                      <a:pt x="1901" y="10066"/>
                      <a:pt x="2061" y="9451"/>
                    </a:cubicBezTo>
                    <a:cubicBezTo>
                      <a:pt x="2356" y="8336"/>
                      <a:pt x="2623" y="7203"/>
                      <a:pt x="2882" y="6105"/>
                    </a:cubicBezTo>
                    <a:cubicBezTo>
                      <a:pt x="3141" y="5008"/>
                      <a:pt x="3399" y="3875"/>
                      <a:pt x="3694" y="2769"/>
                    </a:cubicBezTo>
                    <a:cubicBezTo>
                      <a:pt x="3819" y="2314"/>
                      <a:pt x="3899" y="1859"/>
                      <a:pt x="3952" y="1413"/>
                    </a:cubicBezTo>
                    <a:cubicBezTo>
                      <a:pt x="4006" y="958"/>
                      <a:pt x="4024" y="494"/>
                      <a:pt x="3774" y="209"/>
                    </a:cubicBezTo>
                    <a:cubicBezTo>
                      <a:pt x="3654" y="72"/>
                      <a:pt x="3483" y="1"/>
                      <a:pt x="3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68;p36">
                <a:extLst>
                  <a:ext uri="{FF2B5EF4-FFF2-40B4-BE49-F238E27FC236}">
                    <a16:creationId xmlns:a16="http://schemas.microsoft.com/office/drawing/2014/main" id="{3E40867F-104F-874B-7453-59FBCC07C329}"/>
                  </a:ext>
                </a:extLst>
              </p:cNvPr>
              <p:cNvSpPr/>
              <p:nvPr/>
            </p:nvSpPr>
            <p:spPr>
              <a:xfrm>
                <a:off x="6682450" y="4139300"/>
                <a:ext cx="165525" cy="511200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20448" extrusionOk="0">
                    <a:moveTo>
                      <a:pt x="197" y="1"/>
                    </a:moveTo>
                    <a:cubicBezTo>
                      <a:pt x="99" y="2097"/>
                      <a:pt x="1" y="4265"/>
                      <a:pt x="72" y="6406"/>
                    </a:cubicBezTo>
                    <a:cubicBezTo>
                      <a:pt x="143" y="8458"/>
                      <a:pt x="375" y="10519"/>
                      <a:pt x="768" y="12535"/>
                    </a:cubicBezTo>
                    <a:cubicBezTo>
                      <a:pt x="1071" y="14087"/>
                      <a:pt x="1508" y="15889"/>
                      <a:pt x="2490" y="17450"/>
                    </a:cubicBezTo>
                    <a:cubicBezTo>
                      <a:pt x="3516" y="19083"/>
                      <a:pt x="5023" y="20180"/>
                      <a:pt x="6611" y="20448"/>
                    </a:cubicBezTo>
                    <a:lnTo>
                      <a:pt x="6620" y="20412"/>
                    </a:lnTo>
                    <a:cubicBezTo>
                      <a:pt x="5041" y="20145"/>
                      <a:pt x="3542" y="19056"/>
                      <a:pt x="2525" y="17433"/>
                    </a:cubicBezTo>
                    <a:cubicBezTo>
                      <a:pt x="1544" y="15880"/>
                      <a:pt x="1107" y="14078"/>
                      <a:pt x="804" y="12526"/>
                    </a:cubicBezTo>
                    <a:cubicBezTo>
                      <a:pt x="420" y="10510"/>
                      <a:pt x="179" y="8449"/>
                      <a:pt x="108" y="6397"/>
                    </a:cubicBezTo>
                    <a:cubicBezTo>
                      <a:pt x="36" y="4265"/>
                      <a:pt x="134" y="2097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69;p36">
                <a:extLst>
                  <a:ext uri="{FF2B5EF4-FFF2-40B4-BE49-F238E27FC236}">
                    <a16:creationId xmlns:a16="http://schemas.microsoft.com/office/drawing/2014/main" id="{A900CA17-17B1-23E7-A8EB-5B361189CC2F}"/>
                  </a:ext>
                </a:extLst>
              </p:cNvPr>
              <p:cNvSpPr/>
              <p:nvPr/>
            </p:nvSpPr>
            <p:spPr>
              <a:xfrm>
                <a:off x="6653900" y="4130175"/>
                <a:ext cx="827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59" extrusionOk="0">
                    <a:moveTo>
                      <a:pt x="304" y="0"/>
                    </a:moveTo>
                    <a:cubicBezTo>
                      <a:pt x="188" y="63"/>
                      <a:pt x="90" y="134"/>
                      <a:pt x="1" y="232"/>
                    </a:cubicBezTo>
                    <a:cubicBezTo>
                      <a:pt x="1" y="241"/>
                      <a:pt x="1" y="250"/>
                      <a:pt x="1" y="259"/>
                    </a:cubicBezTo>
                    <a:lnTo>
                      <a:pt x="27" y="259"/>
                    </a:lnTo>
                    <a:cubicBezTo>
                      <a:pt x="117" y="170"/>
                      <a:pt x="206" y="89"/>
                      <a:pt x="322" y="36"/>
                    </a:cubicBezTo>
                    <a:cubicBezTo>
                      <a:pt x="331" y="27"/>
                      <a:pt x="331" y="18"/>
                      <a:pt x="331" y="9"/>
                    </a:cubicBezTo>
                    <a:cubicBezTo>
                      <a:pt x="322" y="0"/>
                      <a:pt x="313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470;p36">
                <a:extLst>
                  <a:ext uri="{FF2B5EF4-FFF2-40B4-BE49-F238E27FC236}">
                    <a16:creationId xmlns:a16="http://schemas.microsoft.com/office/drawing/2014/main" id="{DB01E551-7F96-772D-894C-8835F79CAA86}"/>
                  </a:ext>
                </a:extLst>
              </p:cNvPr>
              <p:cNvSpPr/>
              <p:nvPr/>
            </p:nvSpPr>
            <p:spPr>
              <a:xfrm>
                <a:off x="6654350" y="4136625"/>
                <a:ext cx="227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599" extrusionOk="0">
                    <a:moveTo>
                      <a:pt x="884" y="1"/>
                    </a:moveTo>
                    <a:cubicBezTo>
                      <a:pt x="563" y="144"/>
                      <a:pt x="268" y="331"/>
                      <a:pt x="9" y="563"/>
                    </a:cubicBezTo>
                    <a:cubicBezTo>
                      <a:pt x="1" y="572"/>
                      <a:pt x="1" y="581"/>
                      <a:pt x="9" y="590"/>
                    </a:cubicBezTo>
                    <a:cubicBezTo>
                      <a:pt x="9" y="599"/>
                      <a:pt x="18" y="599"/>
                      <a:pt x="27" y="599"/>
                    </a:cubicBezTo>
                    <a:cubicBezTo>
                      <a:pt x="27" y="599"/>
                      <a:pt x="36" y="599"/>
                      <a:pt x="36" y="590"/>
                    </a:cubicBezTo>
                    <a:cubicBezTo>
                      <a:pt x="295" y="367"/>
                      <a:pt x="580" y="179"/>
                      <a:pt x="893" y="37"/>
                    </a:cubicBezTo>
                    <a:cubicBezTo>
                      <a:pt x="902" y="37"/>
                      <a:pt x="911" y="28"/>
                      <a:pt x="902" y="10"/>
                    </a:cubicBezTo>
                    <a:cubicBezTo>
                      <a:pt x="902" y="1"/>
                      <a:pt x="893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71;p36">
                <a:extLst>
                  <a:ext uri="{FF2B5EF4-FFF2-40B4-BE49-F238E27FC236}">
                    <a16:creationId xmlns:a16="http://schemas.microsoft.com/office/drawing/2014/main" id="{FAA50A83-8DD1-7CC1-EE71-F220ACE2380C}"/>
                  </a:ext>
                </a:extLst>
              </p:cNvPr>
              <p:cNvSpPr/>
              <p:nvPr/>
            </p:nvSpPr>
            <p:spPr>
              <a:xfrm>
                <a:off x="6650775" y="4149125"/>
                <a:ext cx="352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964" extrusionOk="0">
                    <a:moveTo>
                      <a:pt x="1384" y="0"/>
                    </a:moveTo>
                    <a:cubicBezTo>
                      <a:pt x="911" y="277"/>
                      <a:pt x="447" y="589"/>
                      <a:pt x="10" y="928"/>
                    </a:cubicBezTo>
                    <a:cubicBezTo>
                      <a:pt x="1" y="937"/>
                      <a:pt x="1" y="946"/>
                      <a:pt x="1" y="955"/>
                    </a:cubicBezTo>
                    <a:cubicBezTo>
                      <a:pt x="10" y="955"/>
                      <a:pt x="10" y="964"/>
                      <a:pt x="19" y="964"/>
                    </a:cubicBezTo>
                    <a:cubicBezTo>
                      <a:pt x="19" y="964"/>
                      <a:pt x="28" y="964"/>
                      <a:pt x="28" y="955"/>
                    </a:cubicBezTo>
                    <a:cubicBezTo>
                      <a:pt x="465" y="625"/>
                      <a:pt x="929" y="313"/>
                      <a:pt x="1401" y="36"/>
                    </a:cubicBezTo>
                    <a:cubicBezTo>
                      <a:pt x="1410" y="27"/>
                      <a:pt x="1410" y="18"/>
                      <a:pt x="1410" y="9"/>
                    </a:cubicBezTo>
                    <a:cubicBezTo>
                      <a:pt x="1401" y="0"/>
                      <a:pt x="1393" y="0"/>
                      <a:pt x="1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72;p36">
                <a:extLst>
                  <a:ext uri="{FF2B5EF4-FFF2-40B4-BE49-F238E27FC236}">
                    <a16:creationId xmlns:a16="http://schemas.microsoft.com/office/drawing/2014/main" id="{FC37B6B3-423E-0C9E-0767-1D5697A8E8DF}"/>
                  </a:ext>
                </a:extLst>
              </p:cNvPr>
              <p:cNvSpPr/>
              <p:nvPr/>
            </p:nvSpPr>
            <p:spPr>
              <a:xfrm>
                <a:off x="6648325" y="4168650"/>
                <a:ext cx="34825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951" extrusionOk="0">
                    <a:moveTo>
                      <a:pt x="1373" y="1"/>
                    </a:moveTo>
                    <a:cubicBezTo>
                      <a:pt x="1371" y="1"/>
                      <a:pt x="1368" y="2"/>
                      <a:pt x="1366" y="5"/>
                    </a:cubicBezTo>
                    <a:cubicBezTo>
                      <a:pt x="884" y="254"/>
                      <a:pt x="429" y="567"/>
                      <a:pt x="10" y="923"/>
                    </a:cubicBezTo>
                    <a:cubicBezTo>
                      <a:pt x="1" y="923"/>
                      <a:pt x="1" y="941"/>
                      <a:pt x="10" y="941"/>
                    </a:cubicBezTo>
                    <a:cubicBezTo>
                      <a:pt x="19" y="950"/>
                      <a:pt x="19" y="950"/>
                      <a:pt x="27" y="950"/>
                    </a:cubicBezTo>
                    <a:lnTo>
                      <a:pt x="36" y="950"/>
                    </a:lnTo>
                    <a:cubicBezTo>
                      <a:pt x="447" y="593"/>
                      <a:pt x="902" y="290"/>
                      <a:pt x="1383" y="40"/>
                    </a:cubicBezTo>
                    <a:cubicBezTo>
                      <a:pt x="1392" y="31"/>
                      <a:pt x="1392" y="22"/>
                      <a:pt x="1383" y="13"/>
                    </a:cubicBezTo>
                    <a:cubicBezTo>
                      <a:pt x="1383" y="7"/>
                      <a:pt x="1379" y="1"/>
                      <a:pt x="1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73;p36">
                <a:extLst>
                  <a:ext uri="{FF2B5EF4-FFF2-40B4-BE49-F238E27FC236}">
                    <a16:creationId xmlns:a16="http://schemas.microsoft.com/office/drawing/2014/main" id="{E33184B4-B17E-E94B-A49B-62FD2725E8B4}"/>
                  </a:ext>
                </a:extLst>
              </p:cNvPr>
              <p:cNvSpPr/>
              <p:nvPr/>
            </p:nvSpPr>
            <p:spPr>
              <a:xfrm>
                <a:off x="6651000" y="4186600"/>
                <a:ext cx="30575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821" extrusionOk="0">
                    <a:moveTo>
                      <a:pt x="1196" y="0"/>
                    </a:moveTo>
                    <a:cubicBezTo>
                      <a:pt x="759" y="188"/>
                      <a:pt x="358" y="455"/>
                      <a:pt x="10" y="785"/>
                    </a:cubicBezTo>
                    <a:cubicBezTo>
                      <a:pt x="1" y="794"/>
                      <a:pt x="1" y="803"/>
                      <a:pt x="10" y="812"/>
                    </a:cubicBezTo>
                    <a:cubicBezTo>
                      <a:pt x="19" y="821"/>
                      <a:pt x="19" y="821"/>
                      <a:pt x="28" y="821"/>
                    </a:cubicBezTo>
                    <a:cubicBezTo>
                      <a:pt x="28" y="821"/>
                      <a:pt x="36" y="821"/>
                      <a:pt x="36" y="812"/>
                    </a:cubicBezTo>
                    <a:cubicBezTo>
                      <a:pt x="384" y="482"/>
                      <a:pt x="777" y="223"/>
                      <a:pt x="1214" y="36"/>
                    </a:cubicBezTo>
                    <a:cubicBezTo>
                      <a:pt x="1223" y="36"/>
                      <a:pt x="1223" y="18"/>
                      <a:pt x="1223" y="9"/>
                    </a:cubicBezTo>
                    <a:cubicBezTo>
                      <a:pt x="1223" y="0"/>
                      <a:pt x="1205" y="0"/>
                      <a:pt x="1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74;p36">
                <a:extLst>
                  <a:ext uri="{FF2B5EF4-FFF2-40B4-BE49-F238E27FC236}">
                    <a16:creationId xmlns:a16="http://schemas.microsoft.com/office/drawing/2014/main" id="{02D6C6A9-C8DD-53CF-87EF-87201F227ED8}"/>
                  </a:ext>
                </a:extLst>
              </p:cNvPr>
              <p:cNvSpPr/>
              <p:nvPr/>
            </p:nvSpPr>
            <p:spPr>
              <a:xfrm>
                <a:off x="6652125" y="4200925"/>
                <a:ext cx="296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864" extrusionOk="0">
                    <a:moveTo>
                      <a:pt x="1173" y="0"/>
                    </a:moveTo>
                    <a:cubicBezTo>
                      <a:pt x="1169" y="0"/>
                      <a:pt x="1165" y="3"/>
                      <a:pt x="1160" y="7"/>
                    </a:cubicBezTo>
                    <a:cubicBezTo>
                      <a:pt x="732" y="221"/>
                      <a:pt x="348" y="498"/>
                      <a:pt x="9" y="828"/>
                    </a:cubicBezTo>
                    <a:cubicBezTo>
                      <a:pt x="0" y="837"/>
                      <a:pt x="0" y="846"/>
                      <a:pt x="9" y="855"/>
                    </a:cubicBezTo>
                    <a:cubicBezTo>
                      <a:pt x="9" y="863"/>
                      <a:pt x="18" y="863"/>
                      <a:pt x="18" y="863"/>
                    </a:cubicBezTo>
                    <a:cubicBezTo>
                      <a:pt x="27" y="863"/>
                      <a:pt x="27" y="863"/>
                      <a:pt x="36" y="855"/>
                    </a:cubicBezTo>
                    <a:cubicBezTo>
                      <a:pt x="366" y="524"/>
                      <a:pt x="759" y="248"/>
                      <a:pt x="1178" y="34"/>
                    </a:cubicBezTo>
                    <a:cubicBezTo>
                      <a:pt x="1187" y="34"/>
                      <a:pt x="1187" y="16"/>
                      <a:pt x="1187" y="7"/>
                    </a:cubicBezTo>
                    <a:cubicBezTo>
                      <a:pt x="1182" y="3"/>
                      <a:pt x="1178" y="0"/>
                      <a:pt x="1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75;p36">
                <a:extLst>
                  <a:ext uri="{FF2B5EF4-FFF2-40B4-BE49-F238E27FC236}">
                    <a16:creationId xmlns:a16="http://schemas.microsoft.com/office/drawing/2014/main" id="{7A59FEB2-EEC6-8EC9-7085-356E42942520}"/>
                  </a:ext>
                </a:extLst>
              </p:cNvPr>
              <p:cNvSpPr/>
              <p:nvPr/>
            </p:nvSpPr>
            <p:spPr>
              <a:xfrm>
                <a:off x="6650125" y="4216600"/>
                <a:ext cx="3435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995" extrusionOk="0">
                    <a:moveTo>
                      <a:pt x="1348" y="1"/>
                    </a:moveTo>
                    <a:cubicBezTo>
                      <a:pt x="1344" y="1"/>
                      <a:pt x="1341" y="2"/>
                      <a:pt x="1338" y="5"/>
                    </a:cubicBezTo>
                    <a:cubicBezTo>
                      <a:pt x="848" y="254"/>
                      <a:pt x="402" y="575"/>
                      <a:pt x="9" y="968"/>
                    </a:cubicBezTo>
                    <a:cubicBezTo>
                      <a:pt x="0" y="968"/>
                      <a:pt x="0" y="986"/>
                      <a:pt x="9" y="986"/>
                    </a:cubicBezTo>
                    <a:cubicBezTo>
                      <a:pt x="9" y="995"/>
                      <a:pt x="18" y="995"/>
                      <a:pt x="18" y="995"/>
                    </a:cubicBezTo>
                    <a:lnTo>
                      <a:pt x="36" y="995"/>
                    </a:lnTo>
                    <a:cubicBezTo>
                      <a:pt x="428" y="611"/>
                      <a:pt x="874" y="290"/>
                      <a:pt x="1356" y="31"/>
                    </a:cubicBezTo>
                    <a:cubicBezTo>
                      <a:pt x="1365" y="31"/>
                      <a:pt x="1374" y="22"/>
                      <a:pt x="1365" y="13"/>
                    </a:cubicBezTo>
                    <a:cubicBezTo>
                      <a:pt x="1365" y="7"/>
                      <a:pt x="1356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476;p36">
                <a:extLst>
                  <a:ext uri="{FF2B5EF4-FFF2-40B4-BE49-F238E27FC236}">
                    <a16:creationId xmlns:a16="http://schemas.microsoft.com/office/drawing/2014/main" id="{801BFF93-DA75-3813-ADB5-B0CB1184E9CA}"/>
                  </a:ext>
                </a:extLst>
              </p:cNvPr>
              <p:cNvSpPr/>
              <p:nvPr/>
            </p:nvSpPr>
            <p:spPr>
              <a:xfrm>
                <a:off x="6652575" y="4233775"/>
                <a:ext cx="3147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15" extrusionOk="0">
                    <a:moveTo>
                      <a:pt x="1239" y="1"/>
                    </a:moveTo>
                    <a:cubicBezTo>
                      <a:pt x="1237" y="1"/>
                      <a:pt x="1234" y="2"/>
                      <a:pt x="1231" y="4"/>
                    </a:cubicBezTo>
                    <a:cubicBezTo>
                      <a:pt x="785" y="236"/>
                      <a:pt x="375" y="531"/>
                      <a:pt x="9" y="879"/>
                    </a:cubicBezTo>
                    <a:cubicBezTo>
                      <a:pt x="0" y="888"/>
                      <a:pt x="0" y="897"/>
                      <a:pt x="9" y="905"/>
                    </a:cubicBezTo>
                    <a:cubicBezTo>
                      <a:pt x="9" y="905"/>
                      <a:pt x="18" y="914"/>
                      <a:pt x="18" y="914"/>
                    </a:cubicBezTo>
                    <a:cubicBezTo>
                      <a:pt x="27" y="914"/>
                      <a:pt x="36" y="905"/>
                      <a:pt x="36" y="905"/>
                    </a:cubicBezTo>
                    <a:cubicBezTo>
                      <a:pt x="393" y="558"/>
                      <a:pt x="803" y="263"/>
                      <a:pt x="1249" y="40"/>
                    </a:cubicBezTo>
                    <a:cubicBezTo>
                      <a:pt x="1258" y="31"/>
                      <a:pt x="1258" y="22"/>
                      <a:pt x="1258" y="13"/>
                    </a:cubicBezTo>
                    <a:cubicBezTo>
                      <a:pt x="1252" y="7"/>
                      <a:pt x="1245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77;p36">
                <a:extLst>
                  <a:ext uri="{FF2B5EF4-FFF2-40B4-BE49-F238E27FC236}">
                    <a16:creationId xmlns:a16="http://schemas.microsoft.com/office/drawing/2014/main" id="{D91773A5-4695-2C89-F2AA-1A4BC62CD373}"/>
                  </a:ext>
                </a:extLst>
              </p:cNvPr>
              <p:cNvSpPr/>
              <p:nvPr/>
            </p:nvSpPr>
            <p:spPr>
              <a:xfrm>
                <a:off x="6649450" y="4250425"/>
                <a:ext cx="334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998" extrusionOk="0">
                    <a:moveTo>
                      <a:pt x="1325" y="1"/>
                    </a:moveTo>
                    <a:cubicBezTo>
                      <a:pt x="1321" y="1"/>
                      <a:pt x="1316" y="3"/>
                      <a:pt x="1312" y="8"/>
                    </a:cubicBezTo>
                    <a:cubicBezTo>
                      <a:pt x="848" y="275"/>
                      <a:pt x="411" y="605"/>
                      <a:pt x="9" y="962"/>
                    </a:cubicBezTo>
                    <a:cubicBezTo>
                      <a:pt x="0" y="971"/>
                      <a:pt x="0" y="980"/>
                      <a:pt x="9" y="989"/>
                    </a:cubicBezTo>
                    <a:cubicBezTo>
                      <a:pt x="9" y="998"/>
                      <a:pt x="18" y="998"/>
                      <a:pt x="27" y="998"/>
                    </a:cubicBezTo>
                    <a:cubicBezTo>
                      <a:pt x="27" y="998"/>
                      <a:pt x="36" y="998"/>
                      <a:pt x="36" y="989"/>
                    </a:cubicBezTo>
                    <a:cubicBezTo>
                      <a:pt x="429" y="632"/>
                      <a:pt x="866" y="311"/>
                      <a:pt x="1330" y="34"/>
                    </a:cubicBezTo>
                    <a:cubicBezTo>
                      <a:pt x="1338" y="34"/>
                      <a:pt x="1338" y="16"/>
                      <a:pt x="1338" y="8"/>
                    </a:cubicBezTo>
                    <a:cubicBezTo>
                      <a:pt x="1334" y="3"/>
                      <a:pt x="1330" y="1"/>
                      <a:pt x="1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478;p36">
                <a:extLst>
                  <a:ext uri="{FF2B5EF4-FFF2-40B4-BE49-F238E27FC236}">
                    <a16:creationId xmlns:a16="http://schemas.microsoft.com/office/drawing/2014/main" id="{B8A9059F-9AFE-3EDF-1917-A5F2E6A89518}"/>
                  </a:ext>
                </a:extLst>
              </p:cNvPr>
              <p:cNvSpPr/>
              <p:nvPr/>
            </p:nvSpPr>
            <p:spPr>
              <a:xfrm>
                <a:off x="6647225" y="4266200"/>
                <a:ext cx="352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072" extrusionOk="0">
                    <a:moveTo>
                      <a:pt x="1374" y="1"/>
                    </a:moveTo>
                    <a:cubicBezTo>
                      <a:pt x="919" y="340"/>
                      <a:pt x="464" y="688"/>
                      <a:pt x="9" y="1036"/>
                    </a:cubicBezTo>
                    <a:cubicBezTo>
                      <a:pt x="0" y="1045"/>
                      <a:pt x="0" y="1054"/>
                      <a:pt x="9" y="1063"/>
                    </a:cubicBezTo>
                    <a:cubicBezTo>
                      <a:pt x="9" y="1071"/>
                      <a:pt x="18" y="1071"/>
                      <a:pt x="27" y="1071"/>
                    </a:cubicBezTo>
                    <a:cubicBezTo>
                      <a:pt x="27" y="1071"/>
                      <a:pt x="36" y="1071"/>
                      <a:pt x="36" y="1063"/>
                    </a:cubicBezTo>
                    <a:cubicBezTo>
                      <a:pt x="482" y="715"/>
                      <a:pt x="946" y="367"/>
                      <a:pt x="1401" y="37"/>
                    </a:cubicBezTo>
                    <a:cubicBezTo>
                      <a:pt x="1410" y="28"/>
                      <a:pt x="1410" y="19"/>
                      <a:pt x="1401" y="10"/>
                    </a:cubicBezTo>
                    <a:cubicBezTo>
                      <a:pt x="1401" y="1"/>
                      <a:pt x="1383" y="1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79;p36">
                <a:extLst>
                  <a:ext uri="{FF2B5EF4-FFF2-40B4-BE49-F238E27FC236}">
                    <a16:creationId xmlns:a16="http://schemas.microsoft.com/office/drawing/2014/main" id="{5642ABC4-30A7-8FC7-8845-4239C85CC6C6}"/>
                  </a:ext>
                </a:extLst>
              </p:cNvPr>
              <p:cNvSpPr/>
              <p:nvPr/>
            </p:nvSpPr>
            <p:spPr>
              <a:xfrm>
                <a:off x="6645650" y="4286950"/>
                <a:ext cx="33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1009" extrusionOk="0">
                    <a:moveTo>
                      <a:pt x="1321" y="1"/>
                    </a:moveTo>
                    <a:cubicBezTo>
                      <a:pt x="866" y="295"/>
                      <a:pt x="429" y="625"/>
                      <a:pt x="10" y="973"/>
                    </a:cubicBezTo>
                    <a:cubicBezTo>
                      <a:pt x="10" y="982"/>
                      <a:pt x="1" y="991"/>
                      <a:pt x="10" y="1000"/>
                    </a:cubicBezTo>
                    <a:cubicBezTo>
                      <a:pt x="18" y="1000"/>
                      <a:pt x="18" y="1009"/>
                      <a:pt x="27" y="1009"/>
                    </a:cubicBezTo>
                    <a:cubicBezTo>
                      <a:pt x="27" y="1009"/>
                      <a:pt x="36" y="1000"/>
                      <a:pt x="36" y="1000"/>
                    </a:cubicBezTo>
                    <a:cubicBezTo>
                      <a:pt x="447" y="652"/>
                      <a:pt x="893" y="331"/>
                      <a:pt x="1348" y="36"/>
                    </a:cubicBezTo>
                    <a:cubicBezTo>
                      <a:pt x="1357" y="27"/>
                      <a:pt x="1357" y="18"/>
                      <a:pt x="1348" y="10"/>
                    </a:cubicBezTo>
                    <a:cubicBezTo>
                      <a:pt x="1348" y="1"/>
                      <a:pt x="1330" y="1"/>
                      <a:pt x="1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80;p36">
                <a:extLst>
                  <a:ext uri="{FF2B5EF4-FFF2-40B4-BE49-F238E27FC236}">
                    <a16:creationId xmlns:a16="http://schemas.microsoft.com/office/drawing/2014/main" id="{751AB35E-2F46-A315-00AE-89746AA889CA}"/>
                  </a:ext>
                </a:extLst>
              </p:cNvPr>
              <p:cNvSpPr/>
              <p:nvPr/>
            </p:nvSpPr>
            <p:spPr>
              <a:xfrm>
                <a:off x="6643200" y="4301675"/>
                <a:ext cx="390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196" extrusionOk="0">
                    <a:moveTo>
                      <a:pt x="1526" y="0"/>
                    </a:moveTo>
                    <a:cubicBezTo>
                      <a:pt x="1000" y="348"/>
                      <a:pt x="482" y="741"/>
                      <a:pt x="9" y="1160"/>
                    </a:cubicBezTo>
                    <a:cubicBezTo>
                      <a:pt x="1" y="1169"/>
                      <a:pt x="1" y="1178"/>
                      <a:pt x="1" y="1187"/>
                    </a:cubicBezTo>
                    <a:cubicBezTo>
                      <a:pt x="9" y="1196"/>
                      <a:pt x="9" y="1196"/>
                      <a:pt x="18" y="1196"/>
                    </a:cubicBezTo>
                    <a:cubicBezTo>
                      <a:pt x="27" y="1196"/>
                      <a:pt x="27" y="1196"/>
                      <a:pt x="27" y="1187"/>
                    </a:cubicBezTo>
                    <a:cubicBezTo>
                      <a:pt x="509" y="768"/>
                      <a:pt x="1018" y="384"/>
                      <a:pt x="1553" y="36"/>
                    </a:cubicBezTo>
                    <a:cubicBezTo>
                      <a:pt x="1562" y="27"/>
                      <a:pt x="1562" y="18"/>
                      <a:pt x="1553" y="9"/>
                    </a:cubicBezTo>
                    <a:cubicBezTo>
                      <a:pt x="1553" y="0"/>
                      <a:pt x="1535" y="0"/>
                      <a:pt x="1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481;p36">
                <a:extLst>
                  <a:ext uri="{FF2B5EF4-FFF2-40B4-BE49-F238E27FC236}">
                    <a16:creationId xmlns:a16="http://schemas.microsoft.com/office/drawing/2014/main" id="{591C19B6-24BF-D7CE-AB44-647835277F5F}"/>
                  </a:ext>
                </a:extLst>
              </p:cNvPr>
              <p:cNvSpPr/>
              <p:nvPr/>
            </p:nvSpPr>
            <p:spPr>
              <a:xfrm>
                <a:off x="6642750" y="4316300"/>
                <a:ext cx="38600" cy="3067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227" extrusionOk="0">
                    <a:moveTo>
                      <a:pt x="1519" y="0"/>
                    </a:moveTo>
                    <a:cubicBezTo>
                      <a:pt x="1515" y="0"/>
                      <a:pt x="1511" y="1"/>
                      <a:pt x="1508" y="4"/>
                    </a:cubicBezTo>
                    <a:cubicBezTo>
                      <a:pt x="1009" y="397"/>
                      <a:pt x="509" y="798"/>
                      <a:pt x="10" y="1191"/>
                    </a:cubicBezTo>
                    <a:cubicBezTo>
                      <a:pt x="1" y="1200"/>
                      <a:pt x="1" y="1209"/>
                      <a:pt x="10" y="1217"/>
                    </a:cubicBezTo>
                    <a:cubicBezTo>
                      <a:pt x="10" y="1226"/>
                      <a:pt x="19" y="1226"/>
                      <a:pt x="27" y="1226"/>
                    </a:cubicBezTo>
                    <a:cubicBezTo>
                      <a:pt x="27" y="1226"/>
                      <a:pt x="36" y="1226"/>
                      <a:pt x="36" y="1217"/>
                    </a:cubicBezTo>
                    <a:cubicBezTo>
                      <a:pt x="536" y="825"/>
                      <a:pt x="1036" y="432"/>
                      <a:pt x="1535" y="31"/>
                    </a:cubicBezTo>
                    <a:cubicBezTo>
                      <a:pt x="1544" y="31"/>
                      <a:pt x="1544" y="13"/>
                      <a:pt x="1535" y="4"/>
                    </a:cubicBezTo>
                    <a:cubicBezTo>
                      <a:pt x="1535" y="4"/>
                      <a:pt x="1527" y="0"/>
                      <a:pt x="1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82;p36">
                <a:extLst>
                  <a:ext uri="{FF2B5EF4-FFF2-40B4-BE49-F238E27FC236}">
                    <a16:creationId xmlns:a16="http://schemas.microsoft.com/office/drawing/2014/main" id="{2D3BFAC7-86A7-2AEC-2D5E-898D06B01668}"/>
                  </a:ext>
                </a:extLst>
              </p:cNvPr>
              <p:cNvSpPr/>
              <p:nvPr/>
            </p:nvSpPr>
            <p:spPr>
              <a:xfrm>
                <a:off x="6642975" y="4337850"/>
                <a:ext cx="3550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168" extrusionOk="0">
                    <a:moveTo>
                      <a:pt x="1406" y="1"/>
                    </a:moveTo>
                    <a:cubicBezTo>
                      <a:pt x="1401" y="1"/>
                      <a:pt x="1397" y="3"/>
                      <a:pt x="1392" y="8"/>
                    </a:cubicBezTo>
                    <a:cubicBezTo>
                      <a:pt x="902" y="347"/>
                      <a:pt x="438" y="721"/>
                      <a:pt x="10" y="1141"/>
                    </a:cubicBezTo>
                    <a:cubicBezTo>
                      <a:pt x="1" y="1141"/>
                      <a:pt x="1" y="1158"/>
                      <a:pt x="10" y="1167"/>
                    </a:cubicBezTo>
                    <a:lnTo>
                      <a:pt x="36" y="1167"/>
                    </a:lnTo>
                    <a:cubicBezTo>
                      <a:pt x="456" y="748"/>
                      <a:pt x="919" y="373"/>
                      <a:pt x="1410" y="34"/>
                    </a:cubicBezTo>
                    <a:cubicBezTo>
                      <a:pt x="1419" y="25"/>
                      <a:pt x="1419" y="16"/>
                      <a:pt x="1419" y="8"/>
                    </a:cubicBezTo>
                    <a:cubicBezTo>
                      <a:pt x="1415" y="3"/>
                      <a:pt x="1410" y="1"/>
                      <a:pt x="14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83;p36">
                <a:extLst>
                  <a:ext uri="{FF2B5EF4-FFF2-40B4-BE49-F238E27FC236}">
                    <a16:creationId xmlns:a16="http://schemas.microsoft.com/office/drawing/2014/main" id="{20785616-82F2-B068-D8F9-5757E625FF62}"/>
                  </a:ext>
                </a:extLst>
              </p:cNvPr>
              <p:cNvSpPr/>
              <p:nvPr/>
            </p:nvSpPr>
            <p:spPr>
              <a:xfrm>
                <a:off x="6643875" y="4350800"/>
                <a:ext cx="40600" cy="29625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185" extrusionOk="0">
                    <a:moveTo>
                      <a:pt x="1602" y="0"/>
                    </a:moveTo>
                    <a:cubicBezTo>
                      <a:pt x="1597" y="0"/>
                      <a:pt x="1593" y="2"/>
                      <a:pt x="1588" y="7"/>
                    </a:cubicBezTo>
                    <a:cubicBezTo>
                      <a:pt x="1044" y="355"/>
                      <a:pt x="509" y="738"/>
                      <a:pt x="9" y="1149"/>
                    </a:cubicBezTo>
                    <a:cubicBezTo>
                      <a:pt x="0" y="1158"/>
                      <a:pt x="0" y="1167"/>
                      <a:pt x="0" y="1176"/>
                    </a:cubicBezTo>
                    <a:cubicBezTo>
                      <a:pt x="9" y="1185"/>
                      <a:pt x="9" y="1185"/>
                      <a:pt x="18" y="1185"/>
                    </a:cubicBezTo>
                    <a:lnTo>
                      <a:pt x="27" y="1185"/>
                    </a:lnTo>
                    <a:cubicBezTo>
                      <a:pt x="536" y="774"/>
                      <a:pt x="1062" y="391"/>
                      <a:pt x="1606" y="34"/>
                    </a:cubicBezTo>
                    <a:cubicBezTo>
                      <a:pt x="1615" y="34"/>
                      <a:pt x="1624" y="16"/>
                      <a:pt x="1615" y="7"/>
                    </a:cubicBezTo>
                    <a:cubicBezTo>
                      <a:pt x="1611" y="2"/>
                      <a:pt x="1606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84;p36">
                <a:extLst>
                  <a:ext uri="{FF2B5EF4-FFF2-40B4-BE49-F238E27FC236}">
                    <a16:creationId xmlns:a16="http://schemas.microsoft.com/office/drawing/2014/main" id="{F2563F37-83B5-96E5-8523-2FC0844B0B14}"/>
                  </a:ext>
                </a:extLst>
              </p:cNvPr>
              <p:cNvSpPr/>
              <p:nvPr/>
            </p:nvSpPr>
            <p:spPr>
              <a:xfrm>
                <a:off x="6643200" y="4369150"/>
                <a:ext cx="417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245" extrusionOk="0">
                    <a:moveTo>
                      <a:pt x="1650" y="1"/>
                    </a:moveTo>
                    <a:cubicBezTo>
                      <a:pt x="1647" y="1"/>
                      <a:pt x="1645" y="2"/>
                      <a:pt x="1642" y="4"/>
                    </a:cubicBezTo>
                    <a:cubicBezTo>
                      <a:pt x="1053" y="335"/>
                      <a:pt x="500" y="745"/>
                      <a:pt x="9" y="1209"/>
                    </a:cubicBezTo>
                    <a:cubicBezTo>
                      <a:pt x="1" y="1218"/>
                      <a:pt x="1" y="1227"/>
                      <a:pt x="9" y="1236"/>
                    </a:cubicBezTo>
                    <a:cubicBezTo>
                      <a:pt x="9" y="1236"/>
                      <a:pt x="18" y="1244"/>
                      <a:pt x="18" y="1244"/>
                    </a:cubicBezTo>
                    <a:cubicBezTo>
                      <a:pt x="27" y="1244"/>
                      <a:pt x="27" y="1244"/>
                      <a:pt x="36" y="1236"/>
                    </a:cubicBezTo>
                    <a:cubicBezTo>
                      <a:pt x="527" y="772"/>
                      <a:pt x="1071" y="370"/>
                      <a:pt x="1660" y="31"/>
                    </a:cubicBezTo>
                    <a:cubicBezTo>
                      <a:pt x="1669" y="31"/>
                      <a:pt x="1669" y="22"/>
                      <a:pt x="1669" y="13"/>
                    </a:cubicBezTo>
                    <a:cubicBezTo>
                      <a:pt x="1662" y="7"/>
                      <a:pt x="1656" y="1"/>
                      <a:pt x="16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485;p36">
                <a:extLst>
                  <a:ext uri="{FF2B5EF4-FFF2-40B4-BE49-F238E27FC236}">
                    <a16:creationId xmlns:a16="http://schemas.microsoft.com/office/drawing/2014/main" id="{A3ADC8D1-B8EF-0F13-A115-24B3553589A3}"/>
                  </a:ext>
                </a:extLst>
              </p:cNvPr>
              <p:cNvSpPr/>
              <p:nvPr/>
            </p:nvSpPr>
            <p:spPr>
              <a:xfrm>
                <a:off x="6647000" y="4386925"/>
                <a:ext cx="39950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203" extrusionOk="0">
                    <a:moveTo>
                      <a:pt x="1578" y="0"/>
                    </a:moveTo>
                    <a:cubicBezTo>
                      <a:pt x="1573" y="0"/>
                      <a:pt x="1566" y="3"/>
                      <a:pt x="1561" y="7"/>
                    </a:cubicBezTo>
                    <a:cubicBezTo>
                      <a:pt x="1035" y="364"/>
                      <a:pt x="509" y="757"/>
                      <a:pt x="9" y="1167"/>
                    </a:cubicBezTo>
                    <a:cubicBezTo>
                      <a:pt x="0" y="1176"/>
                      <a:pt x="0" y="1185"/>
                      <a:pt x="9" y="1194"/>
                    </a:cubicBezTo>
                    <a:cubicBezTo>
                      <a:pt x="9" y="1194"/>
                      <a:pt x="18" y="1203"/>
                      <a:pt x="18" y="1203"/>
                    </a:cubicBezTo>
                    <a:cubicBezTo>
                      <a:pt x="27" y="1203"/>
                      <a:pt x="27" y="1194"/>
                      <a:pt x="36" y="1194"/>
                    </a:cubicBezTo>
                    <a:cubicBezTo>
                      <a:pt x="535" y="792"/>
                      <a:pt x="1053" y="400"/>
                      <a:pt x="1588" y="34"/>
                    </a:cubicBezTo>
                    <a:cubicBezTo>
                      <a:pt x="1597" y="25"/>
                      <a:pt x="1597" y="16"/>
                      <a:pt x="1588" y="7"/>
                    </a:cubicBezTo>
                    <a:cubicBezTo>
                      <a:pt x="1588" y="3"/>
                      <a:pt x="1584" y="0"/>
                      <a:pt x="1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486;p36">
                <a:extLst>
                  <a:ext uri="{FF2B5EF4-FFF2-40B4-BE49-F238E27FC236}">
                    <a16:creationId xmlns:a16="http://schemas.microsoft.com/office/drawing/2014/main" id="{452EF3C3-53A4-E9F1-A451-0E2193C8E7FE}"/>
                  </a:ext>
                </a:extLst>
              </p:cNvPr>
              <p:cNvSpPr/>
              <p:nvPr/>
            </p:nvSpPr>
            <p:spPr>
              <a:xfrm>
                <a:off x="6642750" y="4400250"/>
                <a:ext cx="5042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1500" extrusionOk="0">
                    <a:moveTo>
                      <a:pt x="1981" y="0"/>
                    </a:moveTo>
                    <a:cubicBezTo>
                      <a:pt x="1294" y="447"/>
                      <a:pt x="634" y="937"/>
                      <a:pt x="10" y="1472"/>
                    </a:cubicBezTo>
                    <a:cubicBezTo>
                      <a:pt x="1" y="1472"/>
                      <a:pt x="1" y="1490"/>
                      <a:pt x="10" y="1499"/>
                    </a:cubicBezTo>
                    <a:lnTo>
                      <a:pt x="36" y="1499"/>
                    </a:lnTo>
                    <a:cubicBezTo>
                      <a:pt x="661" y="973"/>
                      <a:pt x="1321" y="482"/>
                      <a:pt x="2008" y="36"/>
                    </a:cubicBezTo>
                    <a:cubicBezTo>
                      <a:pt x="2008" y="27"/>
                      <a:pt x="2017" y="18"/>
                      <a:pt x="2008" y="9"/>
                    </a:cubicBezTo>
                    <a:cubicBezTo>
                      <a:pt x="2008" y="0"/>
                      <a:pt x="1990" y="0"/>
                      <a:pt x="1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87;p36">
                <a:extLst>
                  <a:ext uri="{FF2B5EF4-FFF2-40B4-BE49-F238E27FC236}">
                    <a16:creationId xmlns:a16="http://schemas.microsoft.com/office/drawing/2014/main" id="{74E164CF-03B1-B32B-5B59-D6642F48328D}"/>
                  </a:ext>
                </a:extLst>
              </p:cNvPr>
              <p:cNvSpPr/>
              <p:nvPr/>
            </p:nvSpPr>
            <p:spPr>
              <a:xfrm>
                <a:off x="6644750" y="4420225"/>
                <a:ext cx="4620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325" extrusionOk="0">
                    <a:moveTo>
                      <a:pt x="1821" y="1"/>
                    </a:moveTo>
                    <a:cubicBezTo>
                      <a:pt x="1818" y="1"/>
                      <a:pt x="1815" y="2"/>
                      <a:pt x="1812" y="4"/>
                    </a:cubicBezTo>
                    <a:cubicBezTo>
                      <a:pt x="1214" y="424"/>
                      <a:pt x="608" y="852"/>
                      <a:pt x="10" y="1289"/>
                    </a:cubicBezTo>
                    <a:cubicBezTo>
                      <a:pt x="1" y="1298"/>
                      <a:pt x="1" y="1307"/>
                      <a:pt x="10" y="1316"/>
                    </a:cubicBezTo>
                    <a:cubicBezTo>
                      <a:pt x="10" y="1316"/>
                      <a:pt x="19" y="1325"/>
                      <a:pt x="28" y="1325"/>
                    </a:cubicBezTo>
                    <a:cubicBezTo>
                      <a:pt x="28" y="1325"/>
                      <a:pt x="28" y="1325"/>
                      <a:pt x="37" y="1316"/>
                    </a:cubicBezTo>
                    <a:cubicBezTo>
                      <a:pt x="625" y="879"/>
                      <a:pt x="1232" y="450"/>
                      <a:pt x="1839" y="40"/>
                    </a:cubicBezTo>
                    <a:cubicBezTo>
                      <a:pt x="1848" y="31"/>
                      <a:pt x="1848" y="22"/>
                      <a:pt x="1839" y="13"/>
                    </a:cubicBezTo>
                    <a:cubicBezTo>
                      <a:pt x="1839" y="7"/>
                      <a:pt x="1830" y="1"/>
                      <a:pt x="1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88;p36">
                <a:extLst>
                  <a:ext uri="{FF2B5EF4-FFF2-40B4-BE49-F238E27FC236}">
                    <a16:creationId xmlns:a16="http://schemas.microsoft.com/office/drawing/2014/main" id="{CFA102E2-4B47-010A-BA3F-8FC47AE9022C}"/>
                  </a:ext>
                </a:extLst>
              </p:cNvPr>
              <p:cNvSpPr/>
              <p:nvPr/>
            </p:nvSpPr>
            <p:spPr>
              <a:xfrm>
                <a:off x="6641850" y="4438525"/>
                <a:ext cx="5222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467" extrusionOk="0">
                    <a:moveTo>
                      <a:pt x="2070" y="0"/>
                    </a:moveTo>
                    <a:cubicBezTo>
                      <a:pt x="2067" y="0"/>
                      <a:pt x="2064" y="1"/>
                      <a:pt x="2062" y="4"/>
                    </a:cubicBezTo>
                    <a:cubicBezTo>
                      <a:pt x="1375" y="468"/>
                      <a:pt x="679" y="950"/>
                      <a:pt x="10" y="1440"/>
                    </a:cubicBezTo>
                    <a:cubicBezTo>
                      <a:pt x="1" y="1440"/>
                      <a:pt x="1" y="1458"/>
                      <a:pt x="10" y="1467"/>
                    </a:cubicBezTo>
                    <a:lnTo>
                      <a:pt x="37" y="1467"/>
                    </a:lnTo>
                    <a:cubicBezTo>
                      <a:pt x="706" y="976"/>
                      <a:pt x="1393" y="495"/>
                      <a:pt x="2080" y="40"/>
                    </a:cubicBezTo>
                    <a:cubicBezTo>
                      <a:pt x="2089" y="31"/>
                      <a:pt x="2089" y="22"/>
                      <a:pt x="2089" y="13"/>
                    </a:cubicBezTo>
                    <a:cubicBezTo>
                      <a:pt x="2082" y="7"/>
                      <a:pt x="2076" y="0"/>
                      <a:pt x="2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489;p36">
                <a:extLst>
                  <a:ext uri="{FF2B5EF4-FFF2-40B4-BE49-F238E27FC236}">
                    <a16:creationId xmlns:a16="http://schemas.microsoft.com/office/drawing/2014/main" id="{8C2E140D-44AF-1DBF-E8A5-A8EB3A54BF4D}"/>
                  </a:ext>
                </a:extLst>
              </p:cNvPr>
              <p:cNvSpPr/>
              <p:nvPr/>
            </p:nvSpPr>
            <p:spPr>
              <a:xfrm>
                <a:off x="6640750" y="4455250"/>
                <a:ext cx="57350" cy="391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566" extrusionOk="0">
                    <a:moveTo>
                      <a:pt x="2265" y="0"/>
                    </a:moveTo>
                    <a:cubicBezTo>
                      <a:pt x="2263" y="0"/>
                      <a:pt x="2260" y="1"/>
                      <a:pt x="2257" y="4"/>
                    </a:cubicBezTo>
                    <a:cubicBezTo>
                      <a:pt x="1481" y="468"/>
                      <a:pt x="723" y="976"/>
                      <a:pt x="9" y="1529"/>
                    </a:cubicBezTo>
                    <a:cubicBezTo>
                      <a:pt x="0" y="1538"/>
                      <a:pt x="0" y="1547"/>
                      <a:pt x="9" y="1556"/>
                    </a:cubicBezTo>
                    <a:cubicBezTo>
                      <a:pt x="9" y="1556"/>
                      <a:pt x="18" y="1565"/>
                      <a:pt x="18" y="1565"/>
                    </a:cubicBezTo>
                    <a:cubicBezTo>
                      <a:pt x="27" y="1565"/>
                      <a:pt x="27" y="1556"/>
                      <a:pt x="36" y="1556"/>
                    </a:cubicBezTo>
                    <a:cubicBezTo>
                      <a:pt x="750" y="1012"/>
                      <a:pt x="1499" y="495"/>
                      <a:pt x="2275" y="31"/>
                    </a:cubicBezTo>
                    <a:cubicBezTo>
                      <a:pt x="2284" y="31"/>
                      <a:pt x="2293" y="22"/>
                      <a:pt x="2284" y="13"/>
                    </a:cubicBezTo>
                    <a:cubicBezTo>
                      <a:pt x="2278" y="7"/>
                      <a:pt x="2272" y="0"/>
                      <a:pt x="2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490;p36">
                <a:extLst>
                  <a:ext uri="{FF2B5EF4-FFF2-40B4-BE49-F238E27FC236}">
                    <a16:creationId xmlns:a16="http://schemas.microsoft.com/office/drawing/2014/main" id="{EBE794C2-58D5-B663-0E44-2938D9CEA808}"/>
                  </a:ext>
                </a:extLst>
              </p:cNvPr>
              <p:cNvSpPr/>
              <p:nvPr/>
            </p:nvSpPr>
            <p:spPr>
              <a:xfrm>
                <a:off x="6642075" y="4473000"/>
                <a:ext cx="5735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578" extrusionOk="0">
                    <a:moveTo>
                      <a:pt x="2280" y="1"/>
                    </a:moveTo>
                    <a:cubicBezTo>
                      <a:pt x="2276" y="1"/>
                      <a:pt x="2271" y="3"/>
                      <a:pt x="2267" y="8"/>
                    </a:cubicBezTo>
                    <a:cubicBezTo>
                      <a:pt x="1526" y="525"/>
                      <a:pt x="768" y="1042"/>
                      <a:pt x="10" y="1542"/>
                    </a:cubicBezTo>
                    <a:cubicBezTo>
                      <a:pt x="1" y="1542"/>
                      <a:pt x="1" y="1560"/>
                      <a:pt x="10" y="1569"/>
                    </a:cubicBezTo>
                    <a:cubicBezTo>
                      <a:pt x="10" y="1569"/>
                      <a:pt x="19" y="1578"/>
                      <a:pt x="19" y="1578"/>
                    </a:cubicBezTo>
                    <a:cubicBezTo>
                      <a:pt x="28" y="1578"/>
                      <a:pt x="28" y="1578"/>
                      <a:pt x="28" y="1569"/>
                    </a:cubicBezTo>
                    <a:cubicBezTo>
                      <a:pt x="786" y="1069"/>
                      <a:pt x="1544" y="561"/>
                      <a:pt x="2285" y="34"/>
                    </a:cubicBezTo>
                    <a:cubicBezTo>
                      <a:pt x="2294" y="34"/>
                      <a:pt x="2294" y="17"/>
                      <a:pt x="2294" y="8"/>
                    </a:cubicBezTo>
                    <a:cubicBezTo>
                      <a:pt x="2289" y="3"/>
                      <a:pt x="2285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491;p36">
                <a:extLst>
                  <a:ext uri="{FF2B5EF4-FFF2-40B4-BE49-F238E27FC236}">
                    <a16:creationId xmlns:a16="http://schemas.microsoft.com/office/drawing/2014/main" id="{95C74ED1-FFBD-3377-287E-726AD48FEF75}"/>
                  </a:ext>
                </a:extLst>
              </p:cNvPr>
              <p:cNvSpPr/>
              <p:nvPr/>
            </p:nvSpPr>
            <p:spPr>
              <a:xfrm>
                <a:off x="6640525" y="4488575"/>
                <a:ext cx="62700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785" extrusionOk="0">
                    <a:moveTo>
                      <a:pt x="2481" y="0"/>
                    </a:moveTo>
                    <a:lnTo>
                      <a:pt x="9" y="1749"/>
                    </a:lnTo>
                    <a:cubicBezTo>
                      <a:pt x="0" y="1758"/>
                      <a:pt x="0" y="1767"/>
                      <a:pt x="0" y="1775"/>
                    </a:cubicBezTo>
                    <a:cubicBezTo>
                      <a:pt x="9" y="1775"/>
                      <a:pt x="9" y="1784"/>
                      <a:pt x="18" y="1784"/>
                    </a:cubicBezTo>
                    <a:cubicBezTo>
                      <a:pt x="18" y="1784"/>
                      <a:pt x="27" y="1784"/>
                      <a:pt x="27" y="1775"/>
                    </a:cubicBezTo>
                    <a:lnTo>
                      <a:pt x="2498" y="36"/>
                    </a:lnTo>
                    <a:cubicBezTo>
                      <a:pt x="2507" y="27"/>
                      <a:pt x="2507" y="18"/>
                      <a:pt x="2507" y="9"/>
                    </a:cubicBezTo>
                    <a:cubicBezTo>
                      <a:pt x="2498" y="0"/>
                      <a:pt x="2489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492;p36">
                <a:extLst>
                  <a:ext uri="{FF2B5EF4-FFF2-40B4-BE49-F238E27FC236}">
                    <a16:creationId xmlns:a16="http://schemas.microsoft.com/office/drawing/2014/main" id="{5482C1F7-E024-DC70-56C2-C52FF6E2CFDD}"/>
                  </a:ext>
                </a:extLst>
              </p:cNvPr>
              <p:cNvSpPr/>
              <p:nvPr/>
            </p:nvSpPr>
            <p:spPr>
              <a:xfrm>
                <a:off x="6643650" y="4503800"/>
                <a:ext cx="6692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1863" extrusionOk="0">
                    <a:moveTo>
                      <a:pt x="2654" y="0"/>
                    </a:moveTo>
                    <a:cubicBezTo>
                      <a:pt x="2650" y="0"/>
                      <a:pt x="2645" y="2"/>
                      <a:pt x="2641" y="7"/>
                    </a:cubicBezTo>
                    <a:cubicBezTo>
                      <a:pt x="1731" y="551"/>
                      <a:pt x="848" y="1166"/>
                      <a:pt x="9" y="1827"/>
                    </a:cubicBezTo>
                    <a:cubicBezTo>
                      <a:pt x="0" y="1836"/>
                      <a:pt x="0" y="1844"/>
                      <a:pt x="9" y="1853"/>
                    </a:cubicBezTo>
                    <a:cubicBezTo>
                      <a:pt x="9" y="1853"/>
                      <a:pt x="18" y="1862"/>
                      <a:pt x="27" y="1862"/>
                    </a:cubicBezTo>
                    <a:cubicBezTo>
                      <a:pt x="27" y="1862"/>
                      <a:pt x="36" y="1862"/>
                      <a:pt x="36" y="1853"/>
                    </a:cubicBezTo>
                    <a:cubicBezTo>
                      <a:pt x="866" y="1193"/>
                      <a:pt x="1749" y="587"/>
                      <a:pt x="2659" y="34"/>
                    </a:cubicBezTo>
                    <a:cubicBezTo>
                      <a:pt x="2668" y="34"/>
                      <a:pt x="2677" y="16"/>
                      <a:pt x="2668" y="7"/>
                    </a:cubicBezTo>
                    <a:cubicBezTo>
                      <a:pt x="2663" y="2"/>
                      <a:pt x="2659" y="0"/>
                      <a:pt x="2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493;p36">
                <a:extLst>
                  <a:ext uri="{FF2B5EF4-FFF2-40B4-BE49-F238E27FC236}">
                    <a16:creationId xmlns:a16="http://schemas.microsoft.com/office/drawing/2014/main" id="{5704B25A-8963-23A8-DCDB-6E6C3B653F53}"/>
                  </a:ext>
                </a:extLst>
              </p:cNvPr>
              <p:cNvSpPr/>
              <p:nvPr/>
            </p:nvSpPr>
            <p:spPr>
              <a:xfrm>
                <a:off x="6644100" y="4520675"/>
                <a:ext cx="70725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080" extrusionOk="0">
                    <a:moveTo>
                      <a:pt x="2801" y="1"/>
                    </a:moveTo>
                    <a:cubicBezTo>
                      <a:pt x="1811" y="599"/>
                      <a:pt x="874" y="1285"/>
                      <a:pt x="9" y="2044"/>
                    </a:cubicBezTo>
                    <a:cubicBezTo>
                      <a:pt x="9" y="2053"/>
                      <a:pt x="0" y="2062"/>
                      <a:pt x="9" y="2071"/>
                    </a:cubicBezTo>
                    <a:cubicBezTo>
                      <a:pt x="18" y="2079"/>
                      <a:pt x="18" y="2079"/>
                      <a:pt x="27" y="2079"/>
                    </a:cubicBezTo>
                    <a:cubicBezTo>
                      <a:pt x="27" y="2079"/>
                      <a:pt x="36" y="2079"/>
                      <a:pt x="36" y="2071"/>
                    </a:cubicBezTo>
                    <a:cubicBezTo>
                      <a:pt x="901" y="1312"/>
                      <a:pt x="1838" y="625"/>
                      <a:pt x="2819" y="37"/>
                    </a:cubicBezTo>
                    <a:cubicBezTo>
                      <a:pt x="2828" y="28"/>
                      <a:pt x="2828" y="19"/>
                      <a:pt x="2828" y="10"/>
                    </a:cubicBezTo>
                    <a:cubicBezTo>
                      <a:pt x="2819" y="1"/>
                      <a:pt x="2810" y="1"/>
                      <a:pt x="28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494;p36">
                <a:extLst>
                  <a:ext uri="{FF2B5EF4-FFF2-40B4-BE49-F238E27FC236}">
                    <a16:creationId xmlns:a16="http://schemas.microsoft.com/office/drawing/2014/main" id="{31249A5C-41BB-262C-4AFD-B5320DBF2A89}"/>
                  </a:ext>
                </a:extLst>
              </p:cNvPr>
              <p:cNvSpPr/>
              <p:nvPr/>
            </p:nvSpPr>
            <p:spPr>
              <a:xfrm>
                <a:off x="6647650" y="4539925"/>
                <a:ext cx="6717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006" extrusionOk="0">
                    <a:moveTo>
                      <a:pt x="2667" y="0"/>
                    </a:moveTo>
                    <a:cubicBezTo>
                      <a:pt x="2662" y="0"/>
                      <a:pt x="2655" y="2"/>
                      <a:pt x="2650" y="7"/>
                    </a:cubicBezTo>
                    <a:cubicBezTo>
                      <a:pt x="1714" y="569"/>
                      <a:pt x="822" y="1229"/>
                      <a:pt x="10" y="1970"/>
                    </a:cubicBezTo>
                    <a:cubicBezTo>
                      <a:pt x="1" y="1978"/>
                      <a:pt x="1" y="1987"/>
                      <a:pt x="10" y="1996"/>
                    </a:cubicBezTo>
                    <a:cubicBezTo>
                      <a:pt x="10" y="2005"/>
                      <a:pt x="19" y="2005"/>
                      <a:pt x="19" y="2005"/>
                    </a:cubicBezTo>
                    <a:cubicBezTo>
                      <a:pt x="28" y="2005"/>
                      <a:pt x="28" y="2005"/>
                      <a:pt x="37" y="1996"/>
                    </a:cubicBezTo>
                    <a:cubicBezTo>
                      <a:pt x="848" y="1265"/>
                      <a:pt x="1732" y="596"/>
                      <a:pt x="2677" y="34"/>
                    </a:cubicBezTo>
                    <a:cubicBezTo>
                      <a:pt x="2686" y="34"/>
                      <a:pt x="2686" y="16"/>
                      <a:pt x="2677" y="7"/>
                    </a:cubicBezTo>
                    <a:cubicBezTo>
                      <a:pt x="2677" y="2"/>
                      <a:pt x="2673" y="0"/>
                      <a:pt x="2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8495;p36">
                <a:extLst>
                  <a:ext uri="{FF2B5EF4-FFF2-40B4-BE49-F238E27FC236}">
                    <a16:creationId xmlns:a16="http://schemas.microsoft.com/office/drawing/2014/main" id="{2BED6766-49DD-E898-67D2-8503131662F7}"/>
                  </a:ext>
                </a:extLst>
              </p:cNvPr>
              <p:cNvSpPr/>
              <p:nvPr/>
            </p:nvSpPr>
            <p:spPr>
              <a:xfrm>
                <a:off x="6647000" y="4551375"/>
                <a:ext cx="77850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2404" extrusionOk="0">
                    <a:moveTo>
                      <a:pt x="3094" y="0"/>
                    </a:moveTo>
                    <a:cubicBezTo>
                      <a:pt x="3092" y="0"/>
                      <a:pt x="3089" y="1"/>
                      <a:pt x="3087" y="4"/>
                    </a:cubicBezTo>
                    <a:cubicBezTo>
                      <a:pt x="1981" y="682"/>
                      <a:pt x="946" y="1476"/>
                      <a:pt x="9" y="2368"/>
                    </a:cubicBezTo>
                    <a:cubicBezTo>
                      <a:pt x="0" y="2377"/>
                      <a:pt x="0" y="2386"/>
                      <a:pt x="9" y="2395"/>
                    </a:cubicBezTo>
                    <a:cubicBezTo>
                      <a:pt x="9" y="2404"/>
                      <a:pt x="9" y="2404"/>
                      <a:pt x="18" y="2404"/>
                    </a:cubicBezTo>
                    <a:cubicBezTo>
                      <a:pt x="27" y="2404"/>
                      <a:pt x="27" y="2404"/>
                      <a:pt x="27" y="2395"/>
                    </a:cubicBezTo>
                    <a:cubicBezTo>
                      <a:pt x="973" y="1512"/>
                      <a:pt x="1998" y="718"/>
                      <a:pt x="3105" y="40"/>
                    </a:cubicBezTo>
                    <a:cubicBezTo>
                      <a:pt x="3114" y="31"/>
                      <a:pt x="3114" y="22"/>
                      <a:pt x="3105" y="13"/>
                    </a:cubicBezTo>
                    <a:cubicBezTo>
                      <a:pt x="3105" y="7"/>
                      <a:pt x="3100" y="0"/>
                      <a:pt x="3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8496;p36">
                <a:extLst>
                  <a:ext uri="{FF2B5EF4-FFF2-40B4-BE49-F238E27FC236}">
                    <a16:creationId xmlns:a16="http://schemas.microsoft.com/office/drawing/2014/main" id="{0224C522-A5E9-2EDE-6C5E-9A2A2EA09B4C}"/>
                  </a:ext>
                </a:extLst>
              </p:cNvPr>
              <p:cNvSpPr/>
              <p:nvPr/>
            </p:nvSpPr>
            <p:spPr>
              <a:xfrm>
                <a:off x="6661700" y="4567200"/>
                <a:ext cx="73400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182" extrusionOk="0">
                    <a:moveTo>
                      <a:pt x="2917" y="1"/>
                    </a:moveTo>
                    <a:cubicBezTo>
                      <a:pt x="2914" y="1"/>
                      <a:pt x="2912" y="2"/>
                      <a:pt x="2909" y="4"/>
                    </a:cubicBezTo>
                    <a:cubicBezTo>
                      <a:pt x="1883" y="638"/>
                      <a:pt x="911" y="1360"/>
                      <a:pt x="10" y="2154"/>
                    </a:cubicBezTo>
                    <a:cubicBezTo>
                      <a:pt x="1" y="2154"/>
                      <a:pt x="1" y="2172"/>
                      <a:pt x="1" y="2172"/>
                    </a:cubicBezTo>
                    <a:cubicBezTo>
                      <a:pt x="10" y="2181"/>
                      <a:pt x="10" y="2181"/>
                      <a:pt x="19" y="2181"/>
                    </a:cubicBezTo>
                    <a:lnTo>
                      <a:pt x="28" y="2181"/>
                    </a:lnTo>
                    <a:cubicBezTo>
                      <a:pt x="929" y="1387"/>
                      <a:pt x="1910" y="664"/>
                      <a:pt x="2927" y="31"/>
                    </a:cubicBezTo>
                    <a:cubicBezTo>
                      <a:pt x="2936" y="31"/>
                      <a:pt x="2936" y="13"/>
                      <a:pt x="2936" y="13"/>
                    </a:cubicBezTo>
                    <a:cubicBezTo>
                      <a:pt x="2930" y="7"/>
                      <a:pt x="2923" y="1"/>
                      <a:pt x="2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8497;p36">
                <a:extLst>
                  <a:ext uri="{FF2B5EF4-FFF2-40B4-BE49-F238E27FC236}">
                    <a16:creationId xmlns:a16="http://schemas.microsoft.com/office/drawing/2014/main" id="{08E1029E-EB08-DC12-1BD1-74F87D15E7BD}"/>
                  </a:ext>
                </a:extLst>
              </p:cNvPr>
              <p:cNvSpPr/>
              <p:nvPr/>
            </p:nvSpPr>
            <p:spPr>
              <a:xfrm>
                <a:off x="6678000" y="4579350"/>
                <a:ext cx="655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2017" extrusionOk="0">
                    <a:moveTo>
                      <a:pt x="2596" y="0"/>
                    </a:moveTo>
                    <a:cubicBezTo>
                      <a:pt x="1704" y="616"/>
                      <a:pt x="830" y="1276"/>
                      <a:pt x="9" y="1981"/>
                    </a:cubicBezTo>
                    <a:cubicBezTo>
                      <a:pt x="0" y="1989"/>
                      <a:pt x="0" y="2007"/>
                      <a:pt x="9" y="2007"/>
                    </a:cubicBezTo>
                    <a:cubicBezTo>
                      <a:pt x="18" y="2016"/>
                      <a:pt x="18" y="2016"/>
                      <a:pt x="27" y="2016"/>
                    </a:cubicBezTo>
                    <a:lnTo>
                      <a:pt x="36" y="2016"/>
                    </a:lnTo>
                    <a:cubicBezTo>
                      <a:pt x="857" y="1311"/>
                      <a:pt x="1722" y="642"/>
                      <a:pt x="2614" y="36"/>
                    </a:cubicBezTo>
                    <a:cubicBezTo>
                      <a:pt x="2623" y="27"/>
                      <a:pt x="2623" y="18"/>
                      <a:pt x="2623" y="9"/>
                    </a:cubicBezTo>
                    <a:cubicBezTo>
                      <a:pt x="2614" y="0"/>
                      <a:pt x="2605" y="0"/>
                      <a:pt x="2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8498;p36">
                <a:extLst>
                  <a:ext uri="{FF2B5EF4-FFF2-40B4-BE49-F238E27FC236}">
                    <a16:creationId xmlns:a16="http://schemas.microsoft.com/office/drawing/2014/main" id="{37593218-21B1-7C46-A610-E9B4BA2071A2}"/>
                  </a:ext>
                </a:extLst>
              </p:cNvPr>
              <p:cNvSpPr/>
              <p:nvPr/>
            </p:nvSpPr>
            <p:spPr>
              <a:xfrm>
                <a:off x="6697175" y="4590775"/>
                <a:ext cx="57125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1783" extrusionOk="0">
                    <a:moveTo>
                      <a:pt x="2262" y="0"/>
                    </a:moveTo>
                    <a:cubicBezTo>
                      <a:pt x="2257" y="0"/>
                      <a:pt x="2253" y="2"/>
                      <a:pt x="2249" y="7"/>
                    </a:cubicBezTo>
                    <a:cubicBezTo>
                      <a:pt x="1481" y="551"/>
                      <a:pt x="723" y="1140"/>
                      <a:pt x="9" y="1755"/>
                    </a:cubicBezTo>
                    <a:cubicBezTo>
                      <a:pt x="0" y="1755"/>
                      <a:pt x="0" y="1773"/>
                      <a:pt x="9" y="1782"/>
                    </a:cubicBezTo>
                    <a:lnTo>
                      <a:pt x="36" y="1782"/>
                    </a:lnTo>
                    <a:cubicBezTo>
                      <a:pt x="750" y="1167"/>
                      <a:pt x="1499" y="578"/>
                      <a:pt x="2275" y="34"/>
                    </a:cubicBezTo>
                    <a:cubicBezTo>
                      <a:pt x="2284" y="25"/>
                      <a:pt x="2284" y="16"/>
                      <a:pt x="2275" y="7"/>
                    </a:cubicBezTo>
                    <a:cubicBezTo>
                      <a:pt x="2271" y="2"/>
                      <a:pt x="2266" y="0"/>
                      <a:pt x="2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8499;p36">
                <a:extLst>
                  <a:ext uri="{FF2B5EF4-FFF2-40B4-BE49-F238E27FC236}">
                    <a16:creationId xmlns:a16="http://schemas.microsoft.com/office/drawing/2014/main" id="{EB093A72-2CC8-07CA-6A1F-72D77352732D}"/>
                  </a:ext>
                </a:extLst>
              </p:cNvPr>
              <p:cNvSpPr/>
              <p:nvPr/>
            </p:nvSpPr>
            <p:spPr>
              <a:xfrm>
                <a:off x="6714350" y="4602000"/>
                <a:ext cx="493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619" extrusionOk="0">
                    <a:moveTo>
                      <a:pt x="1954" y="0"/>
                    </a:moveTo>
                    <a:cubicBezTo>
                      <a:pt x="1951" y="0"/>
                      <a:pt x="1948" y="1"/>
                      <a:pt x="1945" y="4"/>
                    </a:cubicBezTo>
                    <a:cubicBezTo>
                      <a:pt x="1294" y="521"/>
                      <a:pt x="643" y="1057"/>
                      <a:pt x="9" y="1583"/>
                    </a:cubicBezTo>
                    <a:cubicBezTo>
                      <a:pt x="0" y="1592"/>
                      <a:pt x="0" y="1601"/>
                      <a:pt x="0" y="1610"/>
                    </a:cubicBezTo>
                    <a:cubicBezTo>
                      <a:pt x="9" y="1610"/>
                      <a:pt x="9" y="1619"/>
                      <a:pt x="18" y="1619"/>
                    </a:cubicBezTo>
                    <a:cubicBezTo>
                      <a:pt x="27" y="1619"/>
                      <a:pt x="27" y="1610"/>
                      <a:pt x="27" y="1610"/>
                    </a:cubicBezTo>
                    <a:cubicBezTo>
                      <a:pt x="660" y="1083"/>
                      <a:pt x="1312" y="557"/>
                      <a:pt x="1963" y="31"/>
                    </a:cubicBezTo>
                    <a:cubicBezTo>
                      <a:pt x="1972" y="31"/>
                      <a:pt x="1972" y="13"/>
                      <a:pt x="1972" y="4"/>
                    </a:cubicBezTo>
                    <a:cubicBezTo>
                      <a:pt x="1966" y="4"/>
                      <a:pt x="1960" y="0"/>
                      <a:pt x="1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8500;p36">
                <a:extLst>
                  <a:ext uri="{FF2B5EF4-FFF2-40B4-BE49-F238E27FC236}">
                    <a16:creationId xmlns:a16="http://schemas.microsoft.com/office/drawing/2014/main" id="{AF784648-0ECE-7B9D-BF57-D8C5FB2518E2}"/>
                  </a:ext>
                </a:extLst>
              </p:cNvPr>
              <p:cNvSpPr/>
              <p:nvPr/>
            </p:nvSpPr>
            <p:spPr>
              <a:xfrm>
                <a:off x="6731750" y="4613825"/>
                <a:ext cx="45525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325" extrusionOk="0">
                    <a:moveTo>
                      <a:pt x="1794" y="0"/>
                    </a:moveTo>
                    <a:cubicBezTo>
                      <a:pt x="1790" y="0"/>
                      <a:pt x="1787" y="1"/>
                      <a:pt x="1784" y="4"/>
                    </a:cubicBezTo>
                    <a:cubicBezTo>
                      <a:pt x="1160" y="387"/>
                      <a:pt x="562" y="816"/>
                      <a:pt x="9" y="1288"/>
                    </a:cubicBezTo>
                    <a:cubicBezTo>
                      <a:pt x="0" y="1297"/>
                      <a:pt x="0" y="1306"/>
                      <a:pt x="0" y="1315"/>
                    </a:cubicBezTo>
                    <a:cubicBezTo>
                      <a:pt x="9" y="1324"/>
                      <a:pt x="9" y="1324"/>
                      <a:pt x="18" y="1324"/>
                    </a:cubicBezTo>
                    <a:lnTo>
                      <a:pt x="27" y="1324"/>
                    </a:lnTo>
                    <a:cubicBezTo>
                      <a:pt x="589" y="851"/>
                      <a:pt x="1187" y="414"/>
                      <a:pt x="1811" y="31"/>
                    </a:cubicBezTo>
                    <a:cubicBezTo>
                      <a:pt x="1820" y="31"/>
                      <a:pt x="1820" y="22"/>
                      <a:pt x="1811" y="13"/>
                    </a:cubicBezTo>
                    <a:cubicBezTo>
                      <a:pt x="1811" y="6"/>
                      <a:pt x="1802" y="0"/>
                      <a:pt x="1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8501;p36">
                <a:extLst>
                  <a:ext uri="{FF2B5EF4-FFF2-40B4-BE49-F238E27FC236}">
                    <a16:creationId xmlns:a16="http://schemas.microsoft.com/office/drawing/2014/main" id="{9F934382-FED2-C0BA-3F1B-7F0CF84CADA1}"/>
                  </a:ext>
                </a:extLst>
              </p:cNvPr>
              <p:cNvSpPr/>
              <p:nvPr/>
            </p:nvSpPr>
            <p:spPr>
              <a:xfrm>
                <a:off x="6753825" y="4625200"/>
                <a:ext cx="366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039" extrusionOk="0">
                    <a:moveTo>
                      <a:pt x="1444" y="0"/>
                    </a:moveTo>
                    <a:cubicBezTo>
                      <a:pt x="1442" y="0"/>
                      <a:pt x="1439" y="1"/>
                      <a:pt x="1437" y="4"/>
                    </a:cubicBezTo>
                    <a:cubicBezTo>
                      <a:pt x="946" y="316"/>
                      <a:pt x="473" y="655"/>
                      <a:pt x="9" y="1003"/>
                    </a:cubicBezTo>
                    <a:cubicBezTo>
                      <a:pt x="0" y="1012"/>
                      <a:pt x="0" y="1030"/>
                      <a:pt x="9" y="1030"/>
                    </a:cubicBezTo>
                    <a:cubicBezTo>
                      <a:pt x="9" y="1039"/>
                      <a:pt x="18" y="1039"/>
                      <a:pt x="18" y="1039"/>
                    </a:cubicBezTo>
                    <a:lnTo>
                      <a:pt x="36" y="1039"/>
                    </a:lnTo>
                    <a:cubicBezTo>
                      <a:pt x="491" y="682"/>
                      <a:pt x="973" y="352"/>
                      <a:pt x="1454" y="31"/>
                    </a:cubicBezTo>
                    <a:cubicBezTo>
                      <a:pt x="1463" y="31"/>
                      <a:pt x="1463" y="22"/>
                      <a:pt x="1463" y="13"/>
                    </a:cubicBezTo>
                    <a:cubicBezTo>
                      <a:pt x="1457" y="6"/>
                      <a:pt x="1451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8502;p36">
                <a:extLst>
                  <a:ext uri="{FF2B5EF4-FFF2-40B4-BE49-F238E27FC236}">
                    <a16:creationId xmlns:a16="http://schemas.microsoft.com/office/drawing/2014/main" id="{43B2971C-5255-CFD4-E013-4DD6EF1F70B9}"/>
                  </a:ext>
                </a:extLst>
              </p:cNvPr>
              <p:cNvSpPr/>
              <p:nvPr/>
            </p:nvSpPr>
            <p:spPr>
              <a:xfrm>
                <a:off x="6771875" y="4631425"/>
                <a:ext cx="31925" cy="233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933" extrusionOk="0">
                    <a:moveTo>
                      <a:pt x="1252" y="1"/>
                    </a:moveTo>
                    <a:cubicBezTo>
                      <a:pt x="1248" y="1"/>
                      <a:pt x="1244" y="2"/>
                      <a:pt x="1241" y="5"/>
                    </a:cubicBezTo>
                    <a:lnTo>
                      <a:pt x="10" y="906"/>
                    </a:lnTo>
                    <a:cubicBezTo>
                      <a:pt x="1" y="906"/>
                      <a:pt x="1" y="923"/>
                      <a:pt x="10" y="932"/>
                    </a:cubicBezTo>
                    <a:lnTo>
                      <a:pt x="28" y="932"/>
                    </a:lnTo>
                    <a:lnTo>
                      <a:pt x="1268" y="31"/>
                    </a:lnTo>
                    <a:cubicBezTo>
                      <a:pt x="1277" y="31"/>
                      <a:pt x="1277" y="13"/>
                      <a:pt x="1268" y="5"/>
                    </a:cubicBezTo>
                    <a:cubicBezTo>
                      <a:pt x="1268" y="5"/>
                      <a:pt x="1260" y="1"/>
                      <a:pt x="1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8503;p36">
                <a:extLst>
                  <a:ext uri="{FF2B5EF4-FFF2-40B4-BE49-F238E27FC236}">
                    <a16:creationId xmlns:a16="http://schemas.microsoft.com/office/drawing/2014/main" id="{F5132068-E968-CA6E-43A3-1C3FF3B9795D}"/>
                  </a:ext>
                </a:extLst>
              </p:cNvPr>
              <p:cNvSpPr/>
              <p:nvPr/>
            </p:nvSpPr>
            <p:spPr>
              <a:xfrm>
                <a:off x="6792400" y="4637900"/>
                <a:ext cx="2590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790" extrusionOk="0">
                    <a:moveTo>
                      <a:pt x="1008" y="1"/>
                    </a:moveTo>
                    <a:cubicBezTo>
                      <a:pt x="1005" y="1"/>
                      <a:pt x="1002" y="2"/>
                      <a:pt x="1000" y="4"/>
                    </a:cubicBezTo>
                    <a:cubicBezTo>
                      <a:pt x="652" y="227"/>
                      <a:pt x="313" y="477"/>
                      <a:pt x="10" y="754"/>
                    </a:cubicBezTo>
                    <a:cubicBezTo>
                      <a:pt x="1" y="763"/>
                      <a:pt x="1" y="771"/>
                      <a:pt x="10" y="780"/>
                    </a:cubicBezTo>
                    <a:cubicBezTo>
                      <a:pt x="10" y="789"/>
                      <a:pt x="19" y="789"/>
                      <a:pt x="19" y="789"/>
                    </a:cubicBezTo>
                    <a:cubicBezTo>
                      <a:pt x="27" y="789"/>
                      <a:pt x="27" y="789"/>
                      <a:pt x="36" y="780"/>
                    </a:cubicBezTo>
                    <a:cubicBezTo>
                      <a:pt x="340" y="504"/>
                      <a:pt x="670" y="254"/>
                      <a:pt x="1018" y="31"/>
                    </a:cubicBezTo>
                    <a:cubicBezTo>
                      <a:pt x="1027" y="31"/>
                      <a:pt x="1036" y="22"/>
                      <a:pt x="1027" y="13"/>
                    </a:cubicBezTo>
                    <a:cubicBezTo>
                      <a:pt x="1020" y="7"/>
                      <a:pt x="1014" y="1"/>
                      <a:pt x="10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8504;p36">
                <a:extLst>
                  <a:ext uri="{FF2B5EF4-FFF2-40B4-BE49-F238E27FC236}">
                    <a16:creationId xmlns:a16="http://schemas.microsoft.com/office/drawing/2014/main" id="{FE4DA704-1F63-363E-2A7A-778626712734}"/>
                  </a:ext>
                </a:extLst>
              </p:cNvPr>
              <p:cNvSpPr/>
              <p:nvPr/>
            </p:nvSpPr>
            <p:spPr>
              <a:xfrm>
                <a:off x="6816725" y="4645625"/>
                <a:ext cx="176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534" extrusionOk="0">
                    <a:moveTo>
                      <a:pt x="691" y="1"/>
                    </a:moveTo>
                    <a:cubicBezTo>
                      <a:pt x="687" y="1"/>
                      <a:pt x="683" y="3"/>
                      <a:pt x="678" y="8"/>
                    </a:cubicBezTo>
                    <a:lnTo>
                      <a:pt x="9" y="498"/>
                    </a:lnTo>
                    <a:cubicBezTo>
                      <a:pt x="0" y="507"/>
                      <a:pt x="0" y="516"/>
                      <a:pt x="9" y="525"/>
                    </a:cubicBezTo>
                    <a:cubicBezTo>
                      <a:pt x="9" y="525"/>
                      <a:pt x="18" y="534"/>
                      <a:pt x="27" y="534"/>
                    </a:cubicBezTo>
                    <a:cubicBezTo>
                      <a:pt x="27" y="534"/>
                      <a:pt x="27" y="534"/>
                      <a:pt x="36" y="525"/>
                    </a:cubicBezTo>
                    <a:lnTo>
                      <a:pt x="696" y="34"/>
                    </a:lnTo>
                    <a:cubicBezTo>
                      <a:pt x="705" y="25"/>
                      <a:pt x="705" y="16"/>
                      <a:pt x="705" y="8"/>
                    </a:cubicBezTo>
                    <a:cubicBezTo>
                      <a:pt x="700" y="3"/>
                      <a:pt x="696" y="1"/>
                      <a:pt x="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8505;p36">
                <a:extLst>
                  <a:ext uri="{FF2B5EF4-FFF2-40B4-BE49-F238E27FC236}">
                    <a16:creationId xmlns:a16="http://schemas.microsoft.com/office/drawing/2014/main" id="{413EBAC6-6C3F-E1EA-B0A2-F01B0A20B15F}"/>
                  </a:ext>
                </a:extLst>
              </p:cNvPr>
              <p:cNvSpPr/>
              <p:nvPr/>
            </p:nvSpPr>
            <p:spPr>
              <a:xfrm>
                <a:off x="6837675" y="4648975"/>
                <a:ext cx="962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93" extrusionOk="0">
                    <a:moveTo>
                      <a:pt x="362" y="1"/>
                    </a:moveTo>
                    <a:cubicBezTo>
                      <a:pt x="358" y="1"/>
                      <a:pt x="353" y="3"/>
                      <a:pt x="349" y="7"/>
                    </a:cubicBezTo>
                    <a:cubicBezTo>
                      <a:pt x="259" y="123"/>
                      <a:pt x="143" y="204"/>
                      <a:pt x="19" y="257"/>
                    </a:cubicBezTo>
                    <a:cubicBezTo>
                      <a:pt x="10" y="266"/>
                      <a:pt x="1" y="275"/>
                      <a:pt x="10" y="284"/>
                    </a:cubicBezTo>
                    <a:cubicBezTo>
                      <a:pt x="10" y="293"/>
                      <a:pt x="19" y="293"/>
                      <a:pt x="27" y="293"/>
                    </a:cubicBezTo>
                    <a:cubicBezTo>
                      <a:pt x="170" y="239"/>
                      <a:pt x="286" y="150"/>
                      <a:pt x="375" y="34"/>
                    </a:cubicBezTo>
                    <a:cubicBezTo>
                      <a:pt x="384" y="25"/>
                      <a:pt x="384" y="7"/>
                      <a:pt x="375" y="7"/>
                    </a:cubicBezTo>
                    <a:cubicBezTo>
                      <a:pt x="371" y="3"/>
                      <a:pt x="366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8506;p36">
                <a:extLst>
                  <a:ext uri="{FF2B5EF4-FFF2-40B4-BE49-F238E27FC236}">
                    <a16:creationId xmlns:a16="http://schemas.microsoft.com/office/drawing/2014/main" id="{71D510C0-3114-9D13-D11F-FD37A9EFCE9E}"/>
                  </a:ext>
                </a:extLst>
              </p:cNvPr>
              <p:cNvSpPr/>
              <p:nvPr/>
            </p:nvSpPr>
            <p:spPr>
              <a:xfrm>
                <a:off x="6747350" y="4167250"/>
                <a:ext cx="2694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10778" h="1283" extrusionOk="0">
                    <a:moveTo>
                      <a:pt x="14" y="0"/>
                    </a:moveTo>
                    <a:cubicBezTo>
                      <a:pt x="10" y="0"/>
                      <a:pt x="5" y="3"/>
                      <a:pt x="1" y="7"/>
                    </a:cubicBezTo>
                    <a:cubicBezTo>
                      <a:pt x="1" y="16"/>
                      <a:pt x="1" y="25"/>
                      <a:pt x="1" y="34"/>
                    </a:cubicBezTo>
                    <a:cubicBezTo>
                      <a:pt x="215" y="239"/>
                      <a:pt x="500" y="328"/>
                      <a:pt x="795" y="417"/>
                    </a:cubicBezTo>
                    <a:cubicBezTo>
                      <a:pt x="2784" y="988"/>
                      <a:pt x="4854" y="1283"/>
                      <a:pt x="6923" y="1283"/>
                    </a:cubicBezTo>
                    <a:cubicBezTo>
                      <a:pt x="8208" y="1283"/>
                      <a:pt x="9493" y="1167"/>
                      <a:pt x="10759" y="944"/>
                    </a:cubicBezTo>
                    <a:cubicBezTo>
                      <a:pt x="10768" y="944"/>
                      <a:pt x="10777" y="926"/>
                      <a:pt x="10768" y="917"/>
                    </a:cubicBezTo>
                    <a:cubicBezTo>
                      <a:pt x="10768" y="911"/>
                      <a:pt x="10764" y="904"/>
                      <a:pt x="10758" y="904"/>
                    </a:cubicBezTo>
                    <a:cubicBezTo>
                      <a:pt x="10756" y="904"/>
                      <a:pt x="10753" y="905"/>
                      <a:pt x="10751" y="908"/>
                    </a:cubicBezTo>
                    <a:cubicBezTo>
                      <a:pt x="9489" y="1130"/>
                      <a:pt x="8205" y="1241"/>
                      <a:pt x="6921" y="1241"/>
                    </a:cubicBezTo>
                    <a:cubicBezTo>
                      <a:pt x="4853" y="1241"/>
                      <a:pt x="2784" y="954"/>
                      <a:pt x="804" y="382"/>
                    </a:cubicBezTo>
                    <a:cubicBezTo>
                      <a:pt x="518" y="292"/>
                      <a:pt x="242" y="203"/>
                      <a:pt x="27" y="7"/>
                    </a:cubicBezTo>
                    <a:cubicBezTo>
                      <a:pt x="23" y="3"/>
                      <a:pt x="18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8507;p36">
                <a:extLst>
                  <a:ext uri="{FF2B5EF4-FFF2-40B4-BE49-F238E27FC236}">
                    <a16:creationId xmlns:a16="http://schemas.microsoft.com/office/drawing/2014/main" id="{D0189C97-D920-8750-2851-F42F78ACA2B8}"/>
                  </a:ext>
                </a:extLst>
              </p:cNvPr>
              <p:cNvSpPr/>
              <p:nvPr/>
            </p:nvSpPr>
            <p:spPr>
              <a:xfrm>
                <a:off x="6750250" y="4160275"/>
                <a:ext cx="1185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33" extrusionOk="0">
                    <a:moveTo>
                      <a:pt x="465" y="1"/>
                    </a:moveTo>
                    <a:cubicBezTo>
                      <a:pt x="295" y="36"/>
                      <a:pt x="134" y="99"/>
                      <a:pt x="1" y="197"/>
                    </a:cubicBezTo>
                    <a:lnTo>
                      <a:pt x="18" y="232"/>
                    </a:lnTo>
                    <a:cubicBezTo>
                      <a:pt x="152" y="134"/>
                      <a:pt x="313" y="63"/>
                      <a:pt x="473" y="36"/>
                    </a:cubicBez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508;p36">
                <a:extLst>
                  <a:ext uri="{FF2B5EF4-FFF2-40B4-BE49-F238E27FC236}">
                    <a16:creationId xmlns:a16="http://schemas.microsoft.com/office/drawing/2014/main" id="{FC55CBD0-0936-A084-B47E-7D5663BB7FD3}"/>
                  </a:ext>
                </a:extLst>
              </p:cNvPr>
              <p:cNvSpPr/>
              <p:nvPr/>
            </p:nvSpPr>
            <p:spPr>
              <a:xfrm>
                <a:off x="6756725" y="4162500"/>
                <a:ext cx="15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85" extrusionOk="0">
                    <a:moveTo>
                      <a:pt x="616" y="1"/>
                    </a:moveTo>
                    <a:lnTo>
                      <a:pt x="0" y="349"/>
                    </a:lnTo>
                    <a:lnTo>
                      <a:pt x="18" y="384"/>
                    </a:lnTo>
                    <a:lnTo>
                      <a:pt x="634" y="36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509;p36">
                <a:extLst>
                  <a:ext uri="{FF2B5EF4-FFF2-40B4-BE49-F238E27FC236}">
                    <a16:creationId xmlns:a16="http://schemas.microsoft.com/office/drawing/2014/main" id="{506310CA-02A0-A5C9-28A0-5820A5142F2B}"/>
                  </a:ext>
                </a:extLst>
              </p:cNvPr>
              <p:cNvSpPr/>
              <p:nvPr/>
            </p:nvSpPr>
            <p:spPr>
              <a:xfrm>
                <a:off x="6765875" y="4165175"/>
                <a:ext cx="1807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447" extrusionOk="0">
                    <a:moveTo>
                      <a:pt x="705" y="1"/>
                    </a:moveTo>
                    <a:cubicBezTo>
                      <a:pt x="455" y="108"/>
                      <a:pt x="214" y="251"/>
                      <a:pt x="0" y="420"/>
                    </a:cubicBezTo>
                    <a:lnTo>
                      <a:pt x="18" y="447"/>
                    </a:lnTo>
                    <a:cubicBezTo>
                      <a:pt x="232" y="277"/>
                      <a:pt x="473" y="144"/>
                      <a:pt x="723" y="36"/>
                    </a:cubicBez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510;p36">
                <a:extLst>
                  <a:ext uri="{FF2B5EF4-FFF2-40B4-BE49-F238E27FC236}">
                    <a16:creationId xmlns:a16="http://schemas.microsoft.com/office/drawing/2014/main" id="{B54AAD22-2018-2CC4-97EA-88A99F565BEB}"/>
                  </a:ext>
                </a:extLst>
              </p:cNvPr>
              <p:cNvSpPr/>
              <p:nvPr/>
            </p:nvSpPr>
            <p:spPr>
              <a:xfrm>
                <a:off x="6775000" y="4167400"/>
                <a:ext cx="1877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465" extrusionOk="0">
                    <a:moveTo>
                      <a:pt x="732" y="1"/>
                    </a:moveTo>
                    <a:cubicBezTo>
                      <a:pt x="483" y="135"/>
                      <a:pt x="233" y="278"/>
                      <a:pt x="1" y="438"/>
                    </a:cubicBezTo>
                    <a:lnTo>
                      <a:pt x="28" y="465"/>
                    </a:lnTo>
                    <a:cubicBezTo>
                      <a:pt x="251" y="304"/>
                      <a:pt x="500" y="162"/>
                      <a:pt x="750" y="37"/>
                    </a:cubicBez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511;p36">
                <a:extLst>
                  <a:ext uri="{FF2B5EF4-FFF2-40B4-BE49-F238E27FC236}">
                    <a16:creationId xmlns:a16="http://schemas.microsoft.com/office/drawing/2014/main" id="{33B31B74-6EFE-0B02-7FC9-AB7F9658CFA9}"/>
                  </a:ext>
                </a:extLst>
              </p:cNvPr>
              <p:cNvSpPr/>
              <p:nvPr/>
            </p:nvSpPr>
            <p:spPr>
              <a:xfrm>
                <a:off x="6784150" y="4171650"/>
                <a:ext cx="176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447" extrusionOk="0">
                    <a:moveTo>
                      <a:pt x="696" y="0"/>
                    </a:moveTo>
                    <a:cubicBezTo>
                      <a:pt x="447" y="116"/>
                      <a:pt x="215" y="250"/>
                      <a:pt x="1" y="420"/>
                    </a:cubicBezTo>
                    <a:lnTo>
                      <a:pt x="27" y="447"/>
                    </a:lnTo>
                    <a:cubicBezTo>
                      <a:pt x="233" y="286"/>
                      <a:pt x="465" y="143"/>
                      <a:pt x="705" y="36"/>
                    </a:cubicBezTo>
                    <a:lnTo>
                      <a:pt x="6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512;p36">
                <a:extLst>
                  <a:ext uri="{FF2B5EF4-FFF2-40B4-BE49-F238E27FC236}">
                    <a16:creationId xmlns:a16="http://schemas.microsoft.com/office/drawing/2014/main" id="{21B8E7C7-1B91-6F99-8311-99843B834B97}"/>
                  </a:ext>
                </a:extLst>
              </p:cNvPr>
              <p:cNvSpPr/>
              <p:nvPr/>
            </p:nvSpPr>
            <p:spPr>
              <a:xfrm>
                <a:off x="6794625" y="4172325"/>
                <a:ext cx="203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00" extrusionOk="0">
                    <a:moveTo>
                      <a:pt x="795" y="0"/>
                    </a:moveTo>
                    <a:cubicBezTo>
                      <a:pt x="527" y="143"/>
                      <a:pt x="260" y="295"/>
                      <a:pt x="1" y="464"/>
                    </a:cubicBezTo>
                    <a:lnTo>
                      <a:pt x="19" y="500"/>
                    </a:lnTo>
                    <a:cubicBezTo>
                      <a:pt x="277" y="330"/>
                      <a:pt x="545" y="170"/>
                      <a:pt x="813" y="36"/>
                    </a:cubicBezTo>
                    <a:lnTo>
                      <a:pt x="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13;p36">
                <a:extLst>
                  <a:ext uri="{FF2B5EF4-FFF2-40B4-BE49-F238E27FC236}">
                    <a16:creationId xmlns:a16="http://schemas.microsoft.com/office/drawing/2014/main" id="{BBBA41DF-10EC-CB2B-92AF-F6728DDBF66B}"/>
                  </a:ext>
                </a:extLst>
              </p:cNvPr>
              <p:cNvSpPr/>
              <p:nvPr/>
            </p:nvSpPr>
            <p:spPr>
              <a:xfrm>
                <a:off x="6808475" y="4175225"/>
                <a:ext cx="16300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93" extrusionOk="0">
                    <a:moveTo>
                      <a:pt x="633" y="0"/>
                    </a:moveTo>
                    <a:cubicBezTo>
                      <a:pt x="428" y="134"/>
                      <a:pt x="214" y="250"/>
                      <a:pt x="0" y="357"/>
                    </a:cubicBezTo>
                    <a:lnTo>
                      <a:pt x="18" y="393"/>
                    </a:lnTo>
                    <a:cubicBezTo>
                      <a:pt x="232" y="286"/>
                      <a:pt x="446" y="161"/>
                      <a:pt x="651" y="36"/>
                    </a:cubicBezTo>
                    <a:lnTo>
                      <a:pt x="6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514;p36">
                <a:extLst>
                  <a:ext uri="{FF2B5EF4-FFF2-40B4-BE49-F238E27FC236}">
                    <a16:creationId xmlns:a16="http://schemas.microsoft.com/office/drawing/2014/main" id="{999E0DC6-C669-D368-B002-6C44A8D5B095}"/>
                  </a:ext>
                </a:extLst>
              </p:cNvPr>
              <p:cNvSpPr/>
              <p:nvPr/>
            </p:nvSpPr>
            <p:spPr>
              <a:xfrm>
                <a:off x="6820275" y="4174775"/>
                <a:ext cx="207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74" extrusionOk="0">
                    <a:moveTo>
                      <a:pt x="822" y="0"/>
                    </a:moveTo>
                    <a:cubicBezTo>
                      <a:pt x="527" y="107"/>
                      <a:pt x="251" y="259"/>
                      <a:pt x="1" y="446"/>
                    </a:cubicBezTo>
                    <a:lnTo>
                      <a:pt x="28" y="473"/>
                    </a:lnTo>
                    <a:cubicBezTo>
                      <a:pt x="268" y="295"/>
                      <a:pt x="545" y="143"/>
                      <a:pt x="830" y="36"/>
                    </a:cubicBez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515;p36">
                <a:extLst>
                  <a:ext uri="{FF2B5EF4-FFF2-40B4-BE49-F238E27FC236}">
                    <a16:creationId xmlns:a16="http://schemas.microsoft.com/office/drawing/2014/main" id="{492351A6-B258-0550-8305-7ECB8A7F65D1}"/>
                  </a:ext>
                </a:extLst>
              </p:cNvPr>
              <p:cNvSpPr/>
              <p:nvPr/>
            </p:nvSpPr>
            <p:spPr>
              <a:xfrm>
                <a:off x="6830775" y="4175675"/>
                <a:ext cx="2187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536" extrusionOk="0">
                    <a:moveTo>
                      <a:pt x="857" y="0"/>
                    </a:moveTo>
                    <a:cubicBezTo>
                      <a:pt x="562" y="143"/>
                      <a:pt x="268" y="312"/>
                      <a:pt x="0" y="509"/>
                    </a:cubicBezTo>
                    <a:lnTo>
                      <a:pt x="18" y="535"/>
                    </a:lnTo>
                    <a:cubicBezTo>
                      <a:pt x="286" y="348"/>
                      <a:pt x="580" y="178"/>
                      <a:pt x="874" y="36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516;p36">
                <a:extLst>
                  <a:ext uri="{FF2B5EF4-FFF2-40B4-BE49-F238E27FC236}">
                    <a16:creationId xmlns:a16="http://schemas.microsoft.com/office/drawing/2014/main" id="{F1ECDF4C-4386-98AB-5D4B-611094F1F1B4}"/>
                  </a:ext>
                </a:extLst>
              </p:cNvPr>
              <p:cNvSpPr/>
              <p:nvPr/>
            </p:nvSpPr>
            <p:spPr>
              <a:xfrm>
                <a:off x="6842800" y="4178125"/>
                <a:ext cx="207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73" extrusionOk="0">
                    <a:moveTo>
                      <a:pt x="813" y="0"/>
                    </a:moveTo>
                    <a:lnTo>
                      <a:pt x="1" y="446"/>
                    </a:lnTo>
                    <a:lnTo>
                      <a:pt x="19" y="473"/>
                    </a:lnTo>
                    <a:lnTo>
                      <a:pt x="831" y="36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517;p36">
                <a:extLst>
                  <a:ext uri="{FF2B5EF4-FFF2-40B4-BE49-F238E27FC236}">
                    <a16:creationId xmlns:a16="http://schemas.microsoft.com/office/drawing/2014/main" id="{0FDAADD4-CB75-8015-8538-7AAE979D0F78}"/>
                  </a:ext>
                </a:extLst>
              </p:cNvPr>
              <p:cNvSpPr/>
              <p:nvPr/>
            </p:nvSpPr>
            <p:spPr>
              <a:xfrm>
                <a:off x="6855075" y="4180350"/>
                <a:ext cx="203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474" extrusionOk="0">
                    <a:moveTo>
                      <a:pt x="803" y="0"/>
                    </a:moveTo>
                    <a:cubicBezTo>
                      <a:pt x="518" y="116"/>
                      <a:pt x="250" y="259"/>
                      <a:pt x="1" y="446"/>
                    </a:cubicBezTo>
                    <a:lnTo>
                      <a:pt x="27" y="473"/>
                    </a:lnTo>
                    <a:cubicBezTo>
                      <a:pt x="268" y="295"/>
                      <a:pt x="536" y="143"/>
                      <a:pt x="812" y="36"/>
                    </a:cubicBezTo>
                    <a:lnTo>
                      <a:pt x="8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8518;p36">
                <a:extLst>
                  <a:ext uri="{FF2B5EF4-FFF2-40B4-BE49-F238E27FC236}">
                    <a16:creationId xmlns:a16="http://schemas.microsoft.com/office/drawing/2014/main" id="{5F6ACB9A-D386-4258-9736-0CA0A6424A8B}"/>
                  </a:ext>
                </a:extLst>
              </p:cNvPr>
              <p:cNvSpPr/>
              <p:nvPr/>
            </p:nvSpPr>
            <p:spPr>
              <a:xfrm>
                <a:off x="6864900" y="4180575"/>
                <a:ext cx="232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599" extrusionOk="0">
                    <a:moveTo>
                      <a:pt x="910" y="0"/>
                    </a:moveTo>
                    <a:cubicBezTo>
                      <a:pt x="598" y="170"/>
                      <a:pt x="294" y="357"/>
                      <a:pt x="0" y="571"/>
                    </a:cubicBezTo>
                    <a:lnTo>
                      <a:pt x="18" y="598"/>
                    </a:lnTo>
                    <a:cubicBezTo>
                      <a:pt x="312" y="393"/>
                      <a:pt x="616" y="197"/>
                      <a:pt x="928" y="27"/>
                    </a:cubicBez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8519;p36">
                <a:extLst>
                  <a:ext uri="{FF2B5EF4-FFF2-40B4-BE49-F238E27FC236}">
                    <a16:creationId xmlns:a16="http://schemas.microsoft.com/office/drawing/2014/main" id="{96150FFD-3D88-64B2-F103-2DA1CA2EEF4C}"/>
                  </a:ext>
                </a:extLst>
              </p:cNvPr>
              <p:cNvSpPr/>
              <p:nvPr/>
            </p:nvSpPr>
            <p:spPr>
              <a:xfrm>
                <a:off x="6876475" y="4182125"/>
                <a:ext cx="245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599" extrusionOk="0">
                    <a:moveTo>
                      <a:pt x="973" y="1"/>
                    </a:moveTo>
                    <a:cubicBezTo>
                      <a:pt x="625" y="152"/>
                      <a:pt x="295" y="340"/>
                      <a:pt x="1" y="572"/>
                    </a:cubicBezTo>
                    <a:lnTo>
                      <a:pt x="19" y="598"/>
                    </a:lnTo>
                    <a:cubicBezTo>
                      <a:pt x="322" y="375"/>
                      <a:pt x="643" y="188"/>
                      <a:pt x="982" y="36"/>
                    </a:cubicBezTo>
                    <a:lnTo>
                      <a:pt x="9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8520;p36">
                <a:extLst>
                  <a:ext uri="{FF2B5EF4-FFF2-40B4-BE49-F238E27FC236}">
                    <a16:creationId xmlns:a16="http://schemas.microsoft.com/office/drawing/2014/main" id="{6CE5DC22-F9AD-0E80-3B83-76FAA9E4C49B}"/>
                  </a:ext>
                </a:extLst>
              </p:cNvPr>
              <p:cNvSpPr/>
              <p:nvPr/>
            </p:nvSpPr>
            <p:spPr>
              <a:xfrm>
                <a:off x="6886975" y="4183250"/>
                <a:ext cx="267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572" extrusionOk="0">
                    <a:moveTo>
                      <a:pt x="1053" y="0"/>
                    </a:moveTo>
                    <a:cubicBezTo>
                      <a:pt x="678" y="125"/>
                      <a:pt x="321" y="304"/>
                      <a:pt x="0" y="536"/>
                    </a:cubicBezTo>
                    <a:lnTo>
                      <a:pt x="27" y="571"/>
                    </a:lnTo>
                    <a:cubicBezTo>
                      <a:pt x="339" y="339"/>
                      <a:pt x="687" y="161"/>
                      <a:pt x="1071" y="36"/>
                    </a:cubicBezTo>
                    <a:lnTo>
                      <a:pt x="10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8521;p36">
                <a:extLst>
                  <a:ext uri="{FF2B5EF4-FFF2-40B4-BE49-F238E27FC236}">
                    <a16:creationId xmlns:a16="http://schemas.microsoft.com/office/drawing/2014/main" id="{EAC9A8B6-F1AA-B9FB-A847-C47B6D424BA5}"/>
                  </a:ext>
                </a:extLst>
              </p:cNvPr>
              <p:cNvSpPr/>
              <p:nvPr/>
            </p:nvSpPr>
            <p:spPr>
              <a:xfrm>
                <a:off x="6897900" y="4181675"/>
                <a:ext cx="296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688" extrusionOk="0">
                    <a:moveTo>
                      <a:pt x="1178" y="1"/>
                    </a:moveTo>
                    <a:cubicBezTo>
                      <a:pt x="768" y="179"/>
                      <a:pt x="375" y="402"/>
                      <a:pt x="0" y="661"/>
                    </a:cubicBezTo>
                    <a:lnTo>
                      <a:pt x="27" y="688"/>
                    </a:lnTo>
                    <a:cubicBezTo>
                      <a:pt x="393" y="438"/>
                      <a:pt x="785" y="215"/>
                      <a:pt x="1187" y="37"/>
                    </a:cubicBezTo>
                    <a:lnTo>
                      <a:pt x="1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8522;p36">
                <a:extLst>
                  <a:ext uri="{FF2B5EF4-FFF2-40B4-BE49-F238E27FC236}">
                    <a16:creationId xmlns:a16="http://schemas.microsoft.com/office/drawing/2014/main" id="{4E0E58DD-4C6D-AAAF-0DAD-D25B84E88E92}"/>
                  </a:ext>
                </a:extLst>
              </p:cNvPr>
              <p:cNvSpPr/>
              <p:nvPr/>
            </p:nvSpPr>
            <p:spPr>
              <a:xfrm>
                <a:off x="6915750" y="4179450"/>
                <a:ext cx="33475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97" extrusionOk="0">
                    <a:moveTo>
                      <a:pt x="1329" y="1"/>
                    </a:moveTo>
                    <a:cubicBezTo>
                      <a:pt x="865" y="179"/>
                      <a:pt x="419" y="402"/>
                      <a:pt x="0" y="661"/>
                    </a:cubicBezTo>
                    <a:lnTo>
                      <a:pt x="18" y="697"/>
                    </a:lnTo>
                    <a:cubicBezTo>
                      <a:pt x="437" y="429"/>
                      <a:pt x="883" y="215"/>
                      <a:pt x="1338" y="36"/>
                    </a:cubicBezTo>
                    <a:lnTo>
                      <a:pt x="13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8523;p36">
                <a:extLst>
                  <a:ext uri="{FF2B5EF4-FFF2-40B4-BE49-F238E27FC236}">
                    <a16:creationId xmlns:a16="http://schemas.microsoft.com/office/drawing/2014/main" id="{1BB84ED2-E0BF-A82D-99C2-F643A1DFF0F9}"/>
                  </a:ext>
                </a:extLst>
              </p:cNvPr>
              <p:cNvSpPr/>
              <p:nvPr/>
            </p:nvSpPr>
            <p:spPr>
              <a:xfrm>
                <a:off x="6929350" y="4179675"/>
                <a:ext cx="305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688" extrusionOk="0">
                    <a:moveTo>
                      <a:pt x="1205" y="1"/>
                    </a:moveTo>
                    <a:lnTo>
                      <a:pt x="0" y="661"/>
                    </a:lnTo>
                    <a:lnTo>
                      <a:pt x="18" y="688"/>
                    </a:lnTo>
                    <a:lnTo>
                      <a:pt x="1222" y="36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8524;p36">
                <a:extLst>
                  <a:ext uri="{FF2B5EF4-FFF2-40B4-BE49-F238E27FC236}">
                    <a16:creationId xmlns:a16="http://schemas.microsoft.com/office/drawing/2014/main" id="{88382446-123A-3A4E-95EB-9224B994CC7F}"/>
                  </a:ext>
                </a:extLst>
              </p:cNvPr>
              <p:cNvSpPr/>
              <p:nvPr/>
            </p:nvSpPr>
            <p:spPr>
              <a:xfrm>
                <a:off x="6945175" y="4178350"/>
                <a:ext cx="3370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723" extrusionOk="0">
                    <a:moveTo>
                      <a:pt x="1339" y="0"/>
                    </a:moveTo>
                    <a:cubicBezTo>
                      <a:pt x="875" y="196"/>
                      <a:pt x="429" y="428"/>
                      <a:pt x="1" y="696"/>
                    </a:cubicBezTo>
                    <a:lnTo>
                      <a:pt x="18" y="723"/>
                    </a:lnTo>
                    <a:cubicBezTo>
                      <a:pt x="447" y="464"/>
                      <a:pt x="893" y="232"/>
                      <a:pt x="1348" y="27"/>
                    </a:cubicBez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8525;p36">
                <a:extLst>
                  <a:ext uri="{FF2B5EF4-FFF2-40B4-BE49-F238E27FC236}">
                    <a16:creationId xmlns:a16="http://schemas.microsoft.com/office/drawing/2014/main" id="{83043E5D-D8FA-0F8D-0AA2-14BD6184CD54}"/>
                  </a:ext>
                </a:extLst>
              </p:cNvPr>
              <p:cNvSpPr/>
              <p:nvPr/>
            </p:nvSpPr>
            <p:spPr>
              <a:xfrm>
                <a:off x="6963025" y="4177225"/>
                <a:ext cx="299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697" extrusionOk="0">
                    <a:moveTo>
                      <a:pt x="1178" y="0"/>
                    </a:moveTo>
                    <a:cubicBezTo>
                      <a:pt x="794" y="232"/>
                      <a:pt x="402" y="455"/>
                      <a:pt x="0" y="670"/>
                    </a:cubicBezTo>
                    <a:lnTo>
                      <a:pt x="18" y="696"/>
                    </a:lnTo>
                    <a:cubicBezTo>
                      <a:pt x="420" y="491"/>
                      <a:pt x="812" y="268"/>
                      <a:pt x="1196" y="36"/>
                    </a:cubicBezTo>
                    <a:lnTo>
                      <a:pt x="1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8526;p36">
                <a:extLst>
                  <a:ext uri="{FF2B5EF4-FFF2-40B4-BE49-F238E27FC236}">
                    <a16:creationId xmlns:a16="http://schemas.microsoft.com/office/drawing/2014/main" id="{D1708005-CC5C-BEEC-1A36-8BC656BF104E}"/>
                  </a:ext>
                </a:extLst>
              </p:cNvPr>
              <p:cNvSpPr/>
              <p:nvPr/>
            </p:nvSpPr>
            <p:spPr>
              <a:xfrm>
                <a:off x="6976175" y="4175225"/>
                <a:ext cx="33250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30" extrusionOk="0">
                    <a:moveTo>
                      <a:pt x="1312" y="0"/>
                    </a:moveTo>
                    <a:cubicBezTo>
                      <a:pt x="857" y="232"/>
                      <a:pt x="411" y="500"/>
                      <a:pt x="1" y="803"/>
                    </a:cubicBezTo>
                    <a:lnTo>
                      <a:pt x="27" y="830"/>
                    </a:lnTo>
                    <a:cubicBezTo>
                      <a:pt x="438" y="535"/>
                      <a:pt x="875" y="259"/>
                      <a:pt x="1330" y="36"/>
                    </a:cubicBez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8527;p36">
                <a:extLst>
                  <a:ext uri="{FF2B5EF4-FFF2-40B4-BE49-F238E27FC236}">
                    <a16:creationId xmlns:a16="http://schemas.microsoft.com/office/drawing/2014/main" id="{FAF202CA-29DB-0F02-988C-E4169089F60E}"/>
                  </a:ext>
                </a:extLst>
              </p:cNvPr>
              <p:cNvSpPr/>
              <p:nvPr/>
            </p:nvSpPr>
            <p:spPr>
              <a:xfrm>
                <a:off x="6990450" y="4176325"/>
                <a:ext cx="27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60" extrusionOk="0">
                    <a:moveTo>
                      <a:pt x="1098" y="1"/>
                    </a:moveTo>
                    <a:cubicBezTo>
                      <a:pt x="714" y="215"/>
                      <a:pt x="349" y="465"/>
                      <a:pt x="1" y="732"/>
                    </a:cubicBezTo>
                    <a:lnTo>
                      <a:pt x="27" y="759"/>
                    </a:lnTo>
                    <a:cubicBezTo>
                      <a:pt x="366" y="491"/>
                      <a:pt x="732" y="251"/>
                      <a:pt x="1116" y="36"/>
                    </a:cubicBezTo>
                    <a:lnTo>
                      <a:pt x="10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8528;p36">
                <a:extLst>
                  <a:ext uri="{FF2B5EF4-FFF2-40B4-BE49-F238E27FC236}">
                    <a16:creationId xmlns:a16="http://schemas.microsoft.com/office/drawing/2014/main" id="{A4B2CFBA-0DD7-D808-7F19-E101F3F1CC6C}"/>
                  </a:ext>
                </a:extLst>
              </p:cNvPr>
              <p:cNvSpPr/>
              <p:nvPr/>
            </p:nvSpPr>
            <p:spPr>
              <a:xfrm>
                <a:off x="7006725" y="4183475"/>
                <a:ext cx="118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58" extrusionOk="0">
                    <a:moveTo>
                      <a:pt x="456" y="0"/>
                    </a:moveTo>
                    <a:cubicBezTo>
                      <a:pt x="286" y="89"/>
                      <a:pt x="135" y="205"/>
                      <a:pt x="1" y="330"/>
                    </a:cubicBezTo>
                    <a:lnTo>
                      <a:pt x="28" y="357"/>
                    </a:lnTo>
                    <a:cubicBezTo>
                      <a:pt x="152" y="232"/>
                      <a:pt x="304" y="125"/>
                      <a:pt x="474" y="36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8529;p36">
                <a:extLst>
                  <a:ext uri="{FF2B5EF4-FFF2-40B4-BE49-F238E27FC236}">
                    <a16:creationId xmlns:a16="http://schemas.microsoft.com/office/drawing/2014/main" id="{871413C7-F390-91CE-6ABD-B9B60BEE91C1}"/>
                  </a:ext>
                </a:extLst>
              </p:cNvPr>
              <p:cNvSpPr/>
              <p:nvPr/>
            </p:nvSpPr>
            <p:spPr>
              <a:xfrm>
                <a:off x="6676425" y="4010175"/>
                <a:ext cx="39275" cy="11355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4542" extrusionOk="0">
                    <a:moveTo>
                      <a:pt x="1553" y="1"/>
                    </a:moveTo>
                    <a:cubicBezTo>
                      <a:pt x="1428" y="81"/>
                      <a:pt x="1392" y="233"/>
                      <a:pt x="1366" y="384"/>
                    </a:cubicBezTo>
                    <a:cubicBezTo>
                      <a:pt x="1330" y="581"/>
                      <a:pt x="1276" y="768"/>
                      <a:pt x="1223" y="955"/>
                    </a:cubicBezTo>
                    <a:cubicBezTo>
                      <a:pt x="1169" y="1134"/>
                      <a:pt x="1116" y="1321"/>
                      <a:pt x="1089" y="1517"/>
                    </a:cubicBezTo>
                    <a:cubicBezTo>
                      <a:pt x="786" y="1821"/>
                      <a:pt x="661" y="2374"/>
                      <a:pt x="661" y="2793"/>
                    </a:cubicBezTo>
                    <a:cubicBezTo>
                      <a:pt x="509" y="2873"/>
                      <a:pt x="331" y="2971"/>
                      <a:pt x="233" y="3141"/>
                    </a:cubicBezTo>
                    <a:cubicBezTo>
                      <a:pt x="161" y="3266"/>
                      <a:pt x="143" y="3408"/>
                      <a:pt x="126" y="3533"/>
                    </a:cubicBezTo>
                    <a:lnTo>
                      <a:pt x="1" y="4541"/>
                    </a:lnTo>
                    <a:lnTo>
                      <a:pt x="36" y="4541"/>
                    </a:lnTo>
                    <a:lnTo>
                      <a:pt x="170" y="3533"/>
                    </a:lnTo>
                    <a:cubicBezTo>
                      <a:pt x="179" y="3417"/>
                      <a:pt x="197" y="3275"/>
                      <a:pt x="268" y="3159"/>
                    </a:cubicBezTo>
                    <a:cubicBezTo>
                      <a:pt x="358" y="2998"/>
                      <a:pt x="536" y="2900"/>
                      <a:pt x="688" y="2820"/>
                    </a:cubicBezTo>
                    <a:lnTo>
                      <a:pt x="697" y="2820"/>
                    </a:lnTo>
                    <a:lnTo>
                      <a:pt x="697" y="2802"/>
                    </a:lnTo>
                    <a:cubicBezTo>
                      <a:pt x="697" y="2383"/>
                      <a:pt x="813" y="1838"/>
                      <a:pt x="1116" y="1535"/>
                    </a:cubicBezTo>
                    <a:lnTo>
                      <a:pt x="1125" y="1526"/>
                    </a:lnTo>
                    <a:cubicBezTo>
                      <a:pt x="1152" y="1339"/>
                      <a:pt x="1205" y="1143"/>
                      <a:pt x="1259" y="964"/>
                    </a:cubicBezTo>
                    <a:cubicBezTo>
                      <a:pt x="1312" y="777"/>
                      <a:pt x="1366" y="589"/>
                      <a:pt x="1401" y="393"/>
                    </a:cubicBezTo>
                    <a:cubicBezTo>
                      <a:pt x="1419" y="250"/>
                      <a:pt x="1455" y="99"/>
                      <a:pt x="1571" y="27"/>
                    </a:cubicBez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8530;p36">
                <a:extLst>
                  <a:ext uri="{FF2B5EF4-FFF2-40B4-BE49-F238E27FC236}">
                    <a16:creationId xmlns:a16="http://schemas.microsoft.com/office/drawing/2014/main" id="{7901AF30-E55C-CFB4-D4EC-E2722A3323A0}"/>
                  </a:ext>
                </a:extLst>
              </p:cNvPr>
              <p:cNvSpPr/>
              <p:nvPr/>
            </p:nvSpPr>
            <p:spPr>
              <a:xfrm>
                <a:off x="6686700" y="3993450"/>
                <a:ext cx="73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15" extrusionOk="0">
                    <a:moveTo>
                      <a:pt x="286" y="1"/>
                    </a:moveTo>
                    <a:cubicBezTo>
                      <a:pt x="179" y="54"/>
                      <a:pt x="80" y="117"/>
                      <a:pt x="0" y="188"/>
                    </a:cubicBezTo>
                    <a:lnTo>
                      <a:pt x="18" y="215"/>
                    </a:lnTo>
                    <a:cubicBezTo>
                      <a:pt x="107" y="143"/>
                      <a:pt x="196" y="81"/>
                      <a:pt x="295" y="36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8531;p36">
                <a:extLst>
                  <a:ext uri="{FF2B5EF4-FFF2-40B4-BE49-F238E27FC236}">
                    <a16:creationId xmlns:a16="http://schemas.microsoft.com/office/drawing/2014/main" id="{D892922C-A7CD-8BB4-AD5A-25CDCF05A816}"/>
                  </a:ext>
                </a:extLst>
              </p:cNvPr>
              <p:cNvSpPr/>
              <p:nvPr/>
            </p:nvSpPr>
            <p:spPr>
              <a:xfrm>
                <a:off x="6683125" y="3998575"/>
                <a:ext cx="1475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65" extrusionOk="0">
                    <a:moveTo>
                      <a:pt x="562" y="1"/>
                    </a:moveTo>
                    <a:lnTo>
                      <a:pt x="0" y="429"/>
                    </a:lnTo>
                    <a:lnTo>
                      <a:pt x="27" y="465"/>
                    </a:lnTo>
                    <a:lnTo>
                      <a:pt x="589" y="36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8532;p36">
                <a:extLst>
                  <a:ext uri="{FF2B5EF4-FFF2-40B4-BE49-F238E27FC236}">
                    <a16:creationId xmlns:a16="http://schemas.microsoft.com/office/drawing/2014/main" id="{A47050BB-CC8C-28AE-29DD-D9157E87870A}"/>
                  </a:ext>
                </a:extLst>
              </p:cNvPr>
              <p:cNvSpPr/>
              <p:nvPr/>
            </p:nvSpPr>
            <p:spPr>
              <a:xfrm>
                <a:off x="6682000" y="4004600"/>
                <a:ext cx="203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99" extrusionOk="0">
                    <a:moveTo>
                      <a:pt x="795" y="1"/>
                    </a:moveTo>
                    <a:cubicBezTo>
                      <a:pt x="536" y="197"/>
                      <a:pt x="268" y="384"/>
                      <a:pt x="1" y="563"/>
                    </a:cubicBezTo>
                    <a:lnTo>
                      <a:pt x="19" y="598"/>
                    </a:lnTo>
                    <a:cubicBezTo>
                      <a:pt x="286" y="420"/>
                      <a:pt x="554" y="233"/>
                      <a:pt x="813" y="36"/>
                    </a:cubicBezTo>
                    <a:lnTo>
                      <a:pt x="7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8533;p36">
                <a:extLst>
                  <a:ext uri="{FF2B5EF4-FFF2-40B4-BE49-F238E27FC236}">
                    <a16:creationId xmlns:a16="http://schemas.microsoft.com/office/drawing/2014/main" id="{8B400730-1992-08F2-1658-CC22D911D072}"/>
                  </a:ext>
                </a:extLst>
              </p:cNvPr>
              <p:cNvSpPr/>
              <p:nvPr/>
            </p:nvSpPr>
            <p:spPr>
              <a:xfrm>
                <a:off x="6683575" y="4010625"/>
                <a:ext cx="2255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70" extrusionOk="0">
                    <a:moveTo>
                      <a:pt x="874" y="1"/>
                    </a:moveTo>
                    <a:cubicBezTo>
                      <a:pt x="571" y="188"/>
                      <a:pt x="277" y="402"/>
                      <a:pt x="0" y="643"/>
                    </a:cubicBezTo>
                    <a:lnTo>
                      <a:pt x="27" y="670"/>
                    </a:lnTo>
                    <a:cubicBezTo>
                      <a:pt x="295" y="438"/>
                      <a:pt x="589" y="224"/>
                      <a:pt x="901" y="36"/>
                    </a:cubicBezTo>
                    <a:lnTo>
                      <a:pt x="8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8534;p36">
                <a:extLst>
                  <a:ext uri="{FF2B5EF4-FFF2-40B4-BE49-F238E27FC236}">
                    <a16:creationId xmlns:a16="http://schemas.microsoft.com/office/drawing/2014/main" id="{ACFE7EFE-73DE-CFF5-EC5C-3EB7584B9B04}"/>
                  </a:ext>
                </a:extLst>
              </p:cNvPr>
              <p:cNvSpPr/>
              <p:nvPr/>
            </p:nvSpPr>
            <p:spPr>
              <a:xfrm>
                <a:off x="6687350" y="4018875"/>
                <a:ext cx="205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08" extrusionOk="0">
                    <a:moveTo>
                      <a:pt x="795" y="1"/>
                    </a:moveTo>
                    <a:cubicBezTo>
                      <a:pt x="518" y="170"/>
                      <a:pt x="251" y="366"/>
                      <a:pt x="1" y="580"/>
                    </a:cubicBezTo>
                    <a:lnTo>
                      <a:pt x="19" y="607"/>
                    </a:lnTo>
                    <a:cubicBezTo>
                      <a:pt x="277" y="402"/>
                      <a:pt x="545" y="206"/>
                      <a:pt x="822" y="27"/>
                    </a:cubicBezTo>
                    <a:lnTo>
                      <a:pt x="7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8535;p36">
                <a:extLst>
                  <a:ext uri="{FF2B5EF4-FFF2-40B4-BE49-F238E27FC236}">
                    <a16:creationId xmlns:a16="http://schemas.microsoft.com/office/drawing/2014/main" id="{B8E97E1D-C508-D5AD-B171-9C243AB1DC47}"/>
                  </a:ext>
                </a:extLst>
              </p:cNvPr>
              <p:cNvSpPr/>
              <p:nvPr/>
            </p:nvSpPr>
            <p:spPr>
              <a:xfrm>
                <a:off x="6692275" y="4030025"/>
                <a:ext cx="125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11" extrusionOk="0">
                    <a:moveTo>
                      <a:pt x="473" y="1"/>
                    </a:moveTo>
                    <a:lnTo>
                      <a:pt x="0" y="384"/>
                    </a:lnTo>
                    <a:lnTo>
                      <a:pt x="18" y="411"/>
                    </a:lnTo>
                    <a:lnTo>
                      <a:pt x="500" y="36"/>
                    </a:lnTo>
                    <a:lnTo>
                      <a:pt x="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8536;p36">
                <a:extLst>
                  <a:ext uri="{FF2B5EF4-FFF2-40B4-BE49-F238E27FC236}">
                    <a16:creationId xmlns:a16="http://schemas.microsoft.com/office/drawing/2014/main" id="{280779EC-9BD3-0A9E-945C-9C28651A98C4}"/>
                  </a:ext>
                </a:extLst>
              </p:cNvPr>
              <p:cNvSpPr/>
              <p:nvPr/>
            </p:nvSpPr>
            <p:spPr>
              <a:xfrm>
                <a:off x="6642975" y="4054350"/>
                <a:ext cx="125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47" extrusionOk="0">
                    <a:moveTo>
                      <a:pt x="482" y="0"/>
                    </a:moveTo>
                    <a:cubicBezTo>
                      <a:pt x="304" y="107"/>
                      <a:pt x="134" y="250"/>
                      <a:pt x="1" y="419"/>
                    </a:cubicBezTo>
                    <a:lnTo>
                      <a:pt x="27" y="446"/>
                    </a:lnTo>
                    <a:cubicBezTo>
                      <a:pt x="161" y="277"/>
                      <a:pt x="322" y="143"/>
                      <a:pt x="500" y="36"/>
                    </a:cubicBez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8537;p36">
                <a:extLst>
                  <a:ext uri="{FF2B5EF4-FFF2-40B4-BE49-F238E27FC236}">
                    <a16:creationId xmlns:a16="http://schemas.microsoft.com/office/drawing/2014/main" id="{EF90730E-B76F-70BD-DF7A-98D622C01FE4}"/>
                  </a:ext>
                </a:extLst>
              </p:cNvPr>
              <p:cNvSpPr/>
              <p:nvPr/>
            </p:nvSpPr>
            <p:spPr>
              <a:xfrm>
                <a:off x="6643875" y="4061700"/>
                <a:ext cx="16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72" extrusionOk="0">
                    <a:moveTo>
                      <a:pt x="634" y="0"/>
                    </a:moveTo>
                    <a:cubicBezTo>
                      <a:pt x="402" y="161"/>
                      <a:pt x="188" y="339"/>
                      <a:pt x="0" y="545"/>
                    </a:cubicBezTo>
                    <a:lnTo>
                      <a:pt x="27" y="571"/>
                    </a:lnTo>
                    <a:cubicBezTo>
                      <a:pt x="214" y="366"/>
                      <a:pt x="428" y="188"/>
                      <a:pt x="652" y="27"/>
                    </a:cubicBezTo>
                    <a:lnTo>
                      <a:pt x="6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8538;p36">
                <a:extLst>
                  <a:ext uri="{FF2B5EF4-FFF2-40B4-BE49-F238E27FC236}">
                    <a16:creationId xmlns:a16="http://schemas.microsoft.com/office/drawing/2014/main" id="{524B7A1A-9CF7-1676-88EC-BF7032B88E4F}"/>
                  </a:ext>
                </a:extLst>
              </p:cNvPr>
              <p:cNvSpPr/>
              <p:nvPr/>
            </p:nvSpPr>
            <p:spPr>
              <a:xfrm>
                <a:off x="6642525" y="4065725"/>
                <a:ext cx="2657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30" extrusionOk="0">
                    <a:moveTo>
                      <a:pt x="1045" y="0"/>
                    </a:moveTo>
                    <a:cubicBezTo>
                      <a:pt x="670" y="241"/>
                      <a:pt x="322" y="508"/>
                      <a:pt x="1" y="803"/>
                    </a:cubicBezTo>
                    <a:lnTo>
                      <a:pt x="28" y="830"/>
                    </a:lnTo>
                    <a:cubicBezTo>
                      <a:pt x="349" y="535"/>
                      <a:pt x="697" y="268"/>
                      <a:pt x="1062" y="36"/>
                    </a:cubicBez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539;p36">
                <a:extLst>
                  <a:ext uri="{FF2B5EF4-FFF2-40B4-BE49-F238E27FC236}">
                    <a16:creationId xmlns:a16="http://schemas.microsoft.com/office/drawing/2014/main" id="{EB20B084-7A78-AEA9-24EB-57706901FFCB}"/>
                  </a:ext>
                </a:extLst>
              </p:cNvPr>
              <p:cNvSpPr/>
              <p:nvPr/>
            </p:nvSpPr>
            <p:spPr>
              <a:xfrm>
                <a:off x="6642525" y="4073525"/>
                <a:ext cx="323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000" extrusionOk="0">
                    <a:moveTo>
                      <a:pt x="1276" y="0"/>
                    </a:moveTo>
                    <a:cubicBezTo>
                      <a:pt x="830" y="295"/>
                      <a:pt x="402" y="616"/>
                      <a:pt x="1" y="973"/>
                    </a:cubicBezTo>
                    <a:lnTo>
                      <a:pt x="19" y="999"/>
                    </a:lnTo>
                    <a:cubicBezTo>
                      <a:pt x="420" y="651"/>
                      <a:pt x="848" y="321"/>
                      <a:pt x="1294" y="3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540;p36">
                <a:extLst>
                  <a:ext uri="{FF2B5EF4-FFF2-40B4-BE49-F238E27FC236}">
                    <a16:creationId xmlns:a16="http://schemas.microsoft.com/office/drawing/2014/main" id="{B008B240-AA75-17A5-47E8-6C6DD07F4946}"/>
                  </a:ext>
                </a:extLst>
              </p:cNvPr>
              <p:cNvSpPr/>
              <p:nvPr/>
            </p:nvSpPr>
            <p:spPr>
              <a:xfrm>
                <a:off x="6647000" y="4080650"/>
                <a:ext cx="341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081" extrusionOk="0">
                    <a:moveTo>
                      <a:pt x="1347" y="1"/>
                    </a:moveTo>
                    <a:cubicBezTo>
                      <a:pt x="866" y="304"/>
                      <a:pt x="411" y="652"/>
                      <a:pt x="0" y="1053"/>
                    </a:cubicBezTo>
                    <a:lnTo>
                      <a:pt x="27" y="1080"/>
                    </a:lnTo>
                    <a:cubicBezTo>
                      <a:pt x="437" y="688"/>
                      <a:pt x="883" y="331"/>
                      <a:pt x="1365" y="36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541;p36">
                <a:extLst>
                  <a:ext uri="{FF2B5EF4-FFF2-40B4-BE49-F238E27FC236}">
                    <a16:creationId xmlns:a16="http://schemas.microsoft.com/office/drawing/2014/main" id="{76728F85-420F-518A-D649-CECFB9361220}"/>
                  </a:ext>
                </a:extLst>
              </p:cNvPr>
              <p:cNvSpPr/>
              <p:nvPr/>
            </p:nvSpPr>
            <p:spPr>
              <a:xfrm>
                <a:off x="6651900" y="4094475"/>
                <a:ext cx="25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849" extrusionOk="0">
                    <a:moveTo>
                      <a:pt x="991" y="1"/>
                    </a:moveTo>
                    <a:cubicBezTo>
                      <a:pt x="643" y="251"/>
                      <a:pt x="313" y="536"/>
                      <a:pt x="0" y="822"/>
                    </a:cubicBezTo>
                    <a:lnTo>
                      <a:pt x="27" y="848"/>
                    </a:lnTo>
                    <a:cubicBezTo>
                      <a:pt x="339" y="563"/>
                      <a:pt x="670" y="286"/>
                      <a:pt x="1009" y="28"/>
                    </a:cubicBez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8542;p36">
                <a:extLst>
                  <a:ext uri="{FF2B5EF4-FFF2-40B4-BE49-F238E27FC236}">
                    <a16:creationId xmlns:a16="http://schemas.microsoft.com/office/drawing/2014/main" id="{7EF747C9-B54C-09DB-0401-5DA71F53E28A}"/>
                  </a:ext>
                </a:extLst>
              </p:cNvPr>
              <p:cNvSpPr/>
              <p:nvPr/>
            </p:nvSpPr>
            <p:spPr>
              <a:xfrm>
                <a:off x="6661275" y="4105400"/>
                <a:ext cx="169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99" extrusionOk="0">
                    <a:moveTo>
                      <a:pt x="660" y="1"/>
                    </a:moveTo>
                    <a:cubicBezTo>
                      <a:pt x="410" y="153"/>
                      <a:pt x="179" y="349"/>
                      <a:pt x="0" y="581"/>
                    </a:cubicBezTo>
                    <a:lnTo>
                      <a:pt x="27" y="599"/>
                    </a:lnTo>
                    <a:cubicBezTo>
                      <a:pt x="205" y="376"/>
                      <a:pt x="428" y="179"/>
                      <a:pt x="678" y="37"/>
                    </a:cubicBez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543;p36">
                <a:extLst>
                  <a:ext uri="{FF2B5EF4-FFF2-40B4-BE49-F238E27FC236}">
                    <a16:creationId xmlns:a16="http://schemas.microsoft.com/office/drawing/2014/main" id="{F1328E17-A7BE-22D7-62D3-59B0FC342358}"/>
                  </a:ext>
                </a:extLst>
              </p:cNvPr>
              <p:cNvSpPr/>
              <p:nvPr/>
            </p:nvSpPr>
            <p:spPr>
              <a:xfrm>
                <a:off x="6668625" y="4117225"/>
                <a:ext cx="78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3" extrusionOk="0">
                    <a:moveTo>
                      <a:pt x="286" y="1"/>
                    </a:moveTo>
                    <a:lnTo>
                      <a:pt x="1" y="286"/>
                    </a:lnTo>
                    <a:lnTo>
                      <a:pt x="27" y="313"/>
                    </a:lnTo>
                    <a:lnTo>
                      <a:pt x="313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8544;p36">
                <a:extLst>
                  <a:ext uri="{FF2B5EF4-FFF2-40B4-BE49-F238E27FC236}">
                    <a16:creationId xmlns:a16="http://schemas.microsoft.com/office/drawing/2014/main" id="{48F45474-BE2F-A59E-8E0C-384CA046FD35}"/>
                  </a:ext>
                </a:extLst>
              </p:cNvPr>
              <p:cNvSpPr/>
              <p:nvPr/>
            </p:nvSpPr>
            <p:spPr>
              <a:xfrm>
                <a:off x="6659700" y="4021100"/>
                <a:ext cx="17650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19" extrusionOk="0">
                    <a:moveTo>
                      <a:pt x="688" y="1"/>
                    </a:moveTo>
                    <a:cubicBezTo>
                      <a:pt x="447" y="144"/>
                      <a:pt x="215" y="313"/>
                      <a:pt x="1" y="491"/>
                    </a:cubicBezTo>
                    <a:lnTo>
                      <a:pt x="27" y="518"/>
                    </a:lnTo>
                    <a:cubicBezTo>
                      <a:pt x="242" y="340"/>
                      <a:pt x="465" y="170"/>
                      <a:pt x="705" y="36"/>
                    </a:cubicBez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8545;p36">
                <a:extLst>
                  <a:ext uri="{FF2B5EF4-FFF2-40B4-BE49-F238E27FC236}">
                    <a16:creationId xmlns:a16="http://schemas.microsoft.com/office/drawing/2014/main" id="{FCBD143B-9B8B-837A-8C02-A81F71C7F828}"/>
                  </a:ext>
                </a:extLst>
              </p:cNvPr>
              <p:cNvSpPr/>
              <p:nvPr/>
            </p:nvSpPr>
            <p:spPr>
              <a:xfrm>
                <a:off x="6659025" y="4030925"/>
                <a:ext cx="2032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616" extrusionOk="0">
                    <a:moveTo>
                      <a:pt x="795" y="0"/>
                    </a:moveTo>
                    <a:cubicBezTo>
                      <a:pt x="509" y="170"/>
                      <a:pt x="242" y="366"/>
                      <a:pt x="1" y="589"/>
                    </a:cubicBezTo>
                    <a:lnTo>
                      <a:pt x="19" y="616"/>
                    </a:lnTo>
                    <a:cubicBezTo>
                      <a:pt x="269" y="393"/>
                      <a:pt x="536" y="197"/>
                      <a:pt x="813" y="27"/>
                    </a:cubicBezTo>
                    <a:lnTo>
                      <a:pt x="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8546;p36">
                <a:extLst>
                  <a:ext uri="{FF2B5EF4-FFF2-40B4-BE49-F238E27FC236}">
                    <a16:creationId xmlns:a16="http://schemas.microsoft.com/office/drawing/2014/main" id="{8AC95571-E767-2C76-BE66-D6CE4120B765}"/>
                  </a:ext>
                </a:extLst>
              </p:cNvPr>
              <p:cNvSpPr/>
              <p:nvPr/>
            </p:nvSpPr>
            <p:spPr>
              <a:xfrm>
                <a:off x="6659250" y="4037825"/>
                <a:ext cx="26350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13" extrusionOk="0">
                    <a:moveTo>
                      <a:pt x="1036" y="1"/>
                    </a:moveTo>
                    <a:cubicBezTo>
                      <a:pt x="661" y="224"/>
                      <a:pt x="313" y="483"/>
                      <a:pt x="1" y="786"/>
                    </a:cubicBezTo>
                    <a:lnTo>
                      <a:pt x="28" y="813"/>
                    </a:lnTo>
                    <a:cubicBezTo>
                      <a:pt x="340" y="509"/>
                      <a:pt x="688" y="251"/>
                      <a:pt x="1054" y="37"/>
                    </a:cubicBezTo>
                    <a:lnTo>
                      <a:pt x="10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8547;p36">
                <a:extLst>
                  <a:ext uri="{FF2B5EF4-FFF2-40B4-BE49-F238E27FC236}">
                    <a16:creationId xmlns:a16="http://schemas.microsoft.com/office/drawing/2014/main" id="{954CCB9C-443C-0856-DA94-0FF2C110DB61}"/>
                  </a:ext>
                </a:extLst>
              </p:cNvPr>
              <p:cNvSpPr/>
              <p:nvPr/>
            </p:nvSpPr>
            <p:spPr>
              <a:xfrm>
                <a:off x="6667950" y="4043175"/>
                <a:ext cx="2477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751" extrusionOk="0">
                    <a:moveTo>
                      <a:pt x="973" y="1"/>
                    </a:moveTo>
                    <a:cubicBezTo>
                      <a:pt x="634" y="215"/>
                      <a:pt x="304" y="456"/>
                      <a:pt x="1" y="724"/>
                    </a:cubicBezTo>
                    <a:lnTo>
                      <a:pt x="28" y="750"/>
                    </a:lnTo>
                    <a:cubicBezTo>
                      <a:pt x="322" y="483"/>
                      <a:pt x="652" y="242"/>
                      <a:pt x="991" y="28"/>
                    </a:cubicBezTo>
                    <a:lnTo>
                      <a:pt x="9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8548;p36">
                <a:extLst>
                  <a:ext uri="{FF2B5EF4-FFF2-40B4-BE49-F238E27FC236}">
                    <a16:creationId xmlns:a16="http://schemas.microsoft.com/office/drawing/2014/main" id="{6475FD3C-4B18-DFC1-5BF3-DA068002ADA0}"/>
                  </a:ext>
                </a:extLst>
              </p:cNvPr>
              <p:cNvSpPr/>
              <p:nvPr/>
            </p:nvSpPr>
            <p:spPr>
              <a:xfrm>
                <a:off x="6674650" y="4049650"/>
                <a:ext cx="22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733" extrusionOk="0">
                    <a:moveTo>
                      <a:pt x="875" y="1"/>
                    </a:moveTo>
                    <a:lnTo>
                      <a:pt x="0" y="697"/>
                    </a:lnTo>
                    <a:lnTo>
                      <a:pt x="18" y="732"/>
                    </a:lnTo>
                    <a:lnTo>
                      <a:pt x="892" y="27"/>
                    </a:lnTo>
                    <a:lnTo>
                      <a:pt x="8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8549;p36">
                <a:extLst>
                  <a:ext uri="{FF2B5EF4-FFF2-40B4-BE49-F238E27FC236}">
                    <a16:creationId xmlns:a16="http://schemas.microsoft.com/office/drawing/2014/main" id="{D00568A0-6596-31B3-D4ED-2B3F0CA9A712}"/>
                  </a:ext>
                </a:extLst>
              </p:cNvPr>
              <p:cNvSpPr/>
              <p:nvPr/>
            </p:nvSpPr>
            <p:spPr>
              <a:xfrm>
                <a:off x="6681775" y="4064375"/>
                <a:ext cx="10750" cy="85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0" extrusionOk="0">
                    <a:moveTo>
                      <a:pt x="411" y="0"/>
                    </a:moveTo>
                    <a:cubicBezTo>
                      <a:pt x="268" y="90"/>
                      <a:pt x="126" y="197"/>
                      <a:pt x="1" y="313"/>
                    </a:cubicBezTo>
                    <a:lnTo>
                      <a:pt x="28" y="339"/>
                    </a:lnTo>
                    <a:cubicBezTo>
                      <a:pt x="153" y="224"/>
                      <a:pt x="286" y="125"/>
                      <a:pt x="429" y="27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8550;p36">
                <a:extLst>
                  <a:ext uri="{FF2B5EF4-FFF2-40B4-BE49-F238E27FC236}">
                    <a16:creationId xmlns:a16="http://schemas.microsoft.com/office/drawing/2014/main" id="{C815933C-C69D-06C6-88A7-B1FB2BA140ED}"/>
                  </a:ext>
                </a:extLst>
              </p:cNvPr>
              <p:cNvSpPr/>
              <p:nvPr/>
            </p:nvSpPr>
            <p:spPr>
              <a:xfrm>
                <a:off x="6688475" y="4072175"/>
                <a:ext cx="4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171" extrusionOk="0">
                    <a:moveTo>
                      <a:pt x="170" y="1"/>
                    </a:moveTo>
                    <a:cubicBezTo>
                      <a:pt x="125" y="54"/>
                      <a:pt x="63" y="99"/>
                      <a:pt x="0" y="143"/>
                    </a:cubicBezTo>
                    <a:lnTo>
                      <a:pt x="27" y="170"/>
                    </a:lnTo>
                    <a:cubicBezTo>
                      <a:pt x="90" y="135"/>
                      <a:pt x="152" y="81"/>
                      <a:pt x="197" y="27"/>
                    </a:cubicBez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8551;p36">
                <a:extLst>
                  <a:ext uri="{FF2B5EF4-FFF2-40B4-BE49-F238E27FC236}">
                    <a16:creationId xmlns:a16="http://schemas.microsoft.com/office/drawing/2014/main" id="{2811C536-2FD5-8C9D-B7C3-18958B6F631B}"/>
                  </a:ext>
                </a:extLst>
              </p:cNvPr>
              <p:cNvSpPr/>
              <p:nvPr/>
            </p:nvSpPr>
            <p:spPr>
              <a:xfrm>
                <a:off x="6729300" y="3975425"/>
                <a:ext cx="178000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1694" extrusionOk="0">
                    <a:moveTo>
                      <a:pt x="2291" y="41"/>
                    </a:moveTo>
                    <a:cubicBezTo>
                      <a:pt x="3785" y="41"/>
                      <a:pt x="5280" y="203"/>
                      <a:pt x="6503" y="507"/>
                    </a:cubicBezTo>
                    <a:cubicBezTo>
                      <a:pt x="6664" y="552"/>
                      <a:pt x="7057" y="668"/>
                      <a:pt x="7066" y="846"/>
                    </a:cubicBezTo>
                    <a:cubicBezTo>
                      <a:pt x="7074" y="954"/>
                      <a:pt x="6958" y="1087"/>
                      <a:pt x="6735" y="1212"/>
                    </a:cubicBezTo>
                    <a:cubicBezTo>
                      <a:pt x="6343" y="1435"/>
                      <a:pt x="6111" y="1507"/>
                      <a:pt x="5754" y="1578"/>
                    </a:cubicBezTo>
                    <a:cubicBezTo>
                      <a:pt x="5438" y="1634"/>
                      <a:pt x="5099" y="1658"/>
                      <a:pt x="4746" y="1658"/>
                    </a:cubicBezTo>
                    <a:cubicBezTo>
                      <a:pt x="3477" y="1658"/>
                      <a:pt x="2047" y="1344"/>
                      <a:pt x="999" y="1078"/>
                    </a:cubicBezTo>
                    <a:cubicBezTo>
                      <a:pt x="714" y="1007"/>
                      <a:pt x="339" y="864"/>
                      <a:pt x="134" y="615"/>
                    </a:cubicBezTo>
                    <a:cubicBezTo>
                      <a:pt x="71" y="552"/>
                      <a:pt x="45" y="418"/>
                      <a:pt x="89" y="347"/>
                    </a:cubicBezTo>
                    <a:cubicBezTo>
                      <a:pt x="116" y="293"/>
                      <a:pt x="178" y="267"/>
                      <a:pt x="205" y="258"/>
                    </a:cubicBezTo>
                    <a:cubicBezTo>
                      <a:pt x="616" y="142"/>
                      <a:pt x="990" y="79"/>
                      <a:pt x="1383" y="61"/>
                    </a:cubicBezTo>
                    <a:cubicBezTo>
                      <a:pt x="1684" y="48"/>
                      <a:pt x="1987" y="41"/>
                      <a:pt x="2291" y="41"/>
                    </a:cubicBezTo>
                    <a:close/>
                    <a:moveTo>
                      <a:pt x="2218" y="0"/>
                    </a:moveTo>
                    <a:cubicBezTo>
                      <a:pt x="1939" y="0"/>
                      <a:pt x="1660" y="6"/>
                      <a:pt x="1383" y="17"/>
                    </a:cubicBezTo>
                    <a:cubicBezTo>
                      <a:pt x="981" y="35"/>
                      <a:pt x="607" y="106"/>
                      <a:pt x="196" y="222"/>
                    </a:cubicBezTo>
                    <a:cubicBezTo>
                      <a:pt x="134" y="240"/>
                      <a:pt x="80" y="276"/>
                      <a:pt x="54" y="320"/>
                    </a:cubicBezTo>
                    <a:cubicBezTo>
                      <a:pt x="0" y="418"/>
                      <a:pt x="36" y="561"/>
                      <a:pt x="107" y="641"/>
                    </a:cubicBezTo>
                    <a:cubicBezTo>
                      <a:pt x="312" y="900"/>
                      <a:pt x="705" y="1043"/>
                      <a:pt x="990" y="1114"/>
                    </a:cubicBezTo>
                    <a:cubicBezTo>
                      <a:pt x="2043" y="1382"/>
                      <a:pt x="3461" y="1694"/>
                      <a:pt x="4737" y="1694"/>
                    </a:cubicBezTo>
                    <a:cubicBezTo>
                      <a:pt x="5094" y="1694"/>
                      <a:pt x="5442" y="1667"/>
                      <a:pt x="5763" y="1614"/>
                    </a:cubicBezTo>
                    <a:cubicBezTo>
                      <a:pt x="6111" y="1551"/>
                      <a:pt x="6361" y="1471"/>
                      <a:pt x="6753" y="1248"/>
                    </a:cubicBezTo>
                    <a:cubicBezTo>
                      <a:pt x="6887" y="1168"/>
                      <a:pt x="7119" y="1007"/>
                      <a:pt x="7101" y="838"/>
                    </a:cubicBezTo>
                    <a:cubicBezTo>
                      <a:pt x="7092" y="641"/>
                      <a:pt x="6727" y="525"/>
                      <a:pt x="6512" y="472"/>
                    </a:cubicBezTo>
                    <a:cubicBezTo>
                      <a:pt x="5261" y="163"/>
                      <a:pt x="3737" y="0"/>
                      <a:pt x="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8552;p36">
                <a:extLst>
                  <a:ext uri="{FF2B5EF4-FFF2-40B4-BE49-F238E27FC236}">
                    <a16:creationId xmlns:a16="http://schemas.microsoft.com/office/drawing/2014/main" id="{A96B164D-A16A-65CD-4377-7B37DFD11C74}"/>
                  </a:ext>
                </a:extLst>
              </p:cNvPr>
              <p:cNvSpPr/>
              <p:nvPr/>
            </p:nvSpPr>
            <p:spPr>
              <a:xfrm>
                <a:off x="6734200" y="3977850"/>
                <a:ext cx="221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545" extrusionOk="0">
                    <a:moveTo>
                      <a:pt x="866" y="0"/>
                    </a:moveTo>
                    <a:cubicBezTo>
                      <a:pt x="562" y="143"/>
                      <a:pt x="268" y="321"/>
                      <a:pt x="0" y="518"/>
                    </a:cubicBezTo>
                    <a:lnTo>
                      <a:pt x="18" y="544"/>
                    </a:lnTo>
                    <a:cubicBezTo>
                      <a:pt x="295" y="348"/>
                      <a:pt x="580" y="179"/>
                      <a:pt x="883" y="36"/>
                    </a:cubicBezTo>
                    <a:lnTo>
                      <a:pt x="8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8553;p36">
                <a:extLst>
                  <a:ext uri="{FF2B5EF4-FFF2-40B4-BE49-F238E27FC236}">
                    <a16:creationId xmlns:a16="http://schemas.microsoft.com/office/drawing/2014/main" id="{AD517293-EB34-3815-A3BC-3AB9F7FE9A47}"/>
                  </a:ext>
                </a:extLst>
              </p:cNvPr>
              <p:cNvSpPr/>
              <p:nvPr/>
            </p:nvSpPr>
            <p:spPr>
              <a:xfrm>
                <a:off x="6742675" y="3977400"/>
                <a:ext cx="3325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902" extrusionOk="0">
                    <a:moveTo>
                      <a:pt x="1312" y="0"/>
                    </a:moveTo>
                    <a:cubicBezTo>
                      <a:pt x="857" y="268"/>
                      <a:pt x="420" y="553"/>
                      <a:pt x="0" y="875"/>
                    </a:cubicBezTo>
                    <a:lnTo>
                      <a:pt x="27" y="901"/>
                    </a:lnTo>
                    <a:cubicBezTo>
                      <a:pt x="437" y="589"/>
                      <a:pt x="875" y="295"/>
                      <a:pt x="1330" y="36"/>
                    </a:cubicBez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8554;p36">
                <a:extLst>
                  <a:ext uri="{FF2B5EF4-FFF2-40B4-BE49-F238E27FC236}">
                    <a16:creationId xmlns:a16="http://schemas.microsoft.com/office/drawing/2014/main" id="{9730B606-BA2B-D533-A332-F413AFE2F874}"/>
                  </a:ext>
                </a:extLst>
              </p:cNvPr>
              <p:cNvSpPr/>
              <p:nvPr/>
            </p:nvSpPr>
            <p:spPr>
              <a:xfrm>
                <a:off x="6758500" y="3979625"/>
                <a:ext cx="34375" cy="2277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911" extrusionOk="0">
                    <a:moveTo>
                      <a:pt x="1357" y="0"/>
                    </a:moveTo>
                    <a:cubicBezTo>
                      <a:pt x="911" y="295"/>
                      <a:pt x="456" y="589"/>
                      <a:pt x="1" y="875"/>
                    </a:cubicBezTo>
                    <a:lnTo>
                      <a:pt x="19" y="910"/>
                    </a:lnTo>
                    <a:cubicBezTo>
                      <a:pt x="474" y="616"/>
                      <a:pt x="928" y="322"/>
                      <a:pt x="1375" y="27"/>
                    </a:cubicBez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8555;p36">
                <a:extLst>
                  <a:ext uri="{FF2B5EF4-FFF2-40B4-BE49-F238E27FC236}">
                    <a16:creationId xmlns:a16="http://schemas.microsoft.com/office/drawing/2014/main" id="{3504341A-48A2-6D90-FFC7-60B5C0B76002}"/>
                  </a:ext>
                </a:extLst>
              </p:cNvPr>
              <p:cNvSpPr/>
              <p:nvPr/>
            </p:nvSpPr>
            <p:spPr>
              <a:xfrm>
                <a:off x="6773225" y="3976725"/>
                <a:ext cx="475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1107" extrusionOk="0">
                    <a:moveTo>
                      <a:pt x="1883" y="1"/>
                    </a:moveTo>
                    <a:cubicBezTo>
                      <a:pt x="1214" y="268"/>
                      <a:pt x="580" y="634"/>
                      <a:pt x="0" y="1080"/>
                    </a:cubicBezTo>
                    <a:lnTo>
                      <a:pt x="27" y="1107"/>
                    </a:lnTo>
                    <a:cubicBezTo>
                      <a:pt x="598" y="661"/>
                      <a:pt x="1232" y="304"/>
                      <a:pt x="1901" y="36"/>
                    </a:cubicBez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556;p36">
                <a:extLst>
                  <a:ext uri="{FF2B5EF4-FFF2-40B4-BE49-F238E27FC236}">
                    <a16:creationId xmlns:a16="http://schemas.microsoft.com/office/drawing/2014/main" id="{C73C58EA-0607-CD19-6F51-74ABB4E9184C}"/>
                  </a:ext>
                </a:extLst>
              </p:cNvPr>
              <p:cNvSpPr/>
              <p:nvPr/>
            </p:nvSpPr>
            <p:spPr>
              <a:xfrm>
                <a:off x="6788175" y="3980300"/>
                <a:ext cx="4507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160" extrusionOk="0">
                    <a:moveTo>
                      <a:pt x="1784" y="0"/>
                    </a:moveTo>
                    <a:cubicBezTo>
                      <a:pt x="1169" y="330"/>
                      <a:pt x="562" y="705"/>
                      <a:pt x="0" y="1124"/>
                    </a:cubicBezTo>
                    <a:lnTo>
                      <a:pt x="18" y="1160"/>
                    </a:lnTo>
                    <a:cubicBezTo>
                      <a:pt x="580" y="741"/>
                      <a:pt x="1187" y="366"/>
                      <a:pt x="1802" y="36"/>
                    </a:cubicBezTo>
                    <a:lnTo>
                      <a:pt x="17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557;p36">
                <a:extLst>
                  <a:ext uri="{FF2B5EF4-FFF2-40B4-BE49-F238E27FC236}">
                    <a16:creationId xmlns:a16="http://schemas.microsoft.com/office/drawing/2014/main" id="{67CC3187-BE68-C4C1-F5A0-4A90A18D8EB0}"/>
                  </a:ext>
                </a:extLst>
              </p:cNvPr>
              <p:cNvSpPr/>
              <p:nvPr/>
            </p:nvSpPr>
            <p:spPr>
              <a:xfrm>
                <a:off x="6802875" y="3981400"/>
                <a:ext cx="5132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1331" extrusionOk="0">
                    <a:moveTo>
                      <a:pt x="2035" y="1"/>
                    </a:moveTo>
                    <a:cubicBezTo>
                      <a:pt x="1339" y="411"/>
                      <a:pt x="661" y="848"/>
                      <a:pt x="1" y="1294"/>
                    </a:cubicBezTo>
                    <a:lnTo>
                      <a:pt x="19" y="1330"/>
                    </a:lnTo>
                    <a:cubicBezTo>
                      <a:pt x="679" y="875"/>
                      <a:pt x="1366" y="438"/>
                      <a:pt x="2053" y="28"/>
                    </a:cubicBez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8558;p36">
                <a:extLst>
                  <a:ext uri="{FF2B5EF4-FFF2-40B4-BE49-F238E27FC236}">
                    <a16:creationId xmlns:a16="http://schemas.microsoft.com/office/drawing/2014/main" id="{A1BED919-9BFF-58DB-A649-2796F6320E57}"/>
                  </a:ext>
                </a:extLst>
              </p:cNvPr>
              <p:cNvSpPr/>
              <p:nvPr/>
            </p:nvSpPr>
            <p:spPr>
              <a:xfrm>
                <a:off x="6820050" y="3984525"/>
                <a:ext cx="49775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277" extrusionOk="0">
                    <a:moveTo>
                      <a:pt x="1972" y="1"/>
                    </a:moveTo>
                    <a:cubicBezTo>
                      <a:pt x="1303" y="402"/>
                      <a:pt x="643" y="821"/>
                      <a:pt x="1" y="1250"/>
                    </a:cubicBezTo>
                    <a:lnTo>
                      <a:pt x="19" y="1276"/>
                    </a:lnTo>
                    <a:cubicBezTo>
                      <a:pt x="661" y="848"/>
                      <a:pt x="1330" y="429"/>
                      <a:pt x="1990" y="36"/>
                    </a:cubicBezTo>
                    <a:lnTo>
                      <a:pt x="19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8559;p36">
                <a:extLst>
                  <a:ext uri="{FF2B5EF4-FFF2-40B4-BE49-F238E27FC236}">
                    <a16:creationId xmlns:a16="http://schemas.microsoft.com/office/drawing/2014/main" id="{4C2EFE9C-8FBA-B9C6-216B-B5718406BDDA}"/>
                  </a:ext>
                </a:extLst>
              </p:cNvPr>
              <p:cNvSpPr/>
              <p:nvPr/>
            </p:nvSpPr>
            <p:spPr>
              <a:xfrm>
                <a:off x="6840575" y="3988550"/>
                <a:ext cx="4462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134" extrusionOk="0">
                    <a:moveTo>
                      <a:pt x="1758" y="0"/>
                    </a:moveTo>
                    <a:cubicBezTo>
                      <a:pt x="1187" y="384"/>
                      <a:pt x="598" y="759"/>
                      <a:pt x="1" y="1098"/>
                    </a:cubicBezTo>
                    <a:lnTo>
                      <a:pt x="18" y="1133"/>
                    </a:lnTo>
                    <a:cubicBezTo>
                      <a:pt x="616" y="785"/>
                      <a:pt x="1205" y="420"/>
                      <a:pt x="1785" y="27"/>
                    </a:cubicBezTo>
                    <a:lnTo>
                      <a:pt x="17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8560;p36">
                <a:extLst>
                  <a:ext uri="{FF2B5EF4-FFF2-40B4-BE49-F238E27FC236}">
                    <a16:creationId xmlns:a16="http://schemas.microsoft.com/office/drawing/2014/main" id="{71B6E5E2-4646-2342-EB16-F396CB83418C}"/>
                  </a:ext>
                </a:extLst>
              </p:cNvPr>
              <p:cNvSpPr/>
              <p:nvPr/>
            </p:nvSpPr>
            <p:spPr>
              <a:xfrm>
                <a:off x="6860875" y="3996125"/>
                <a:ext cx="34375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884" extrusionOk="0">
                    <a:moveTo>
                      <a:pt x="1356" y="1"/>
                    </a:moveTo>
                    <a:cubicBezTo>
                      <a:pt x="893" y="259"/>
                      <a:pt x="429" y="545"/>
                      <a:pt x="0" y="848"/>
                    </a:cubicBezTo>
                    <a:lnTo>
                      <a:pt x="18" y="884"/>
                    </a:lnTo>
                    <a:cubicBezTo>
                      <a:pt x="455" y="581"/>
                      <a:pt x="910" y="295"/>
                      <a:pt x="1374" y="36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8561;p36">
                <a:extLst>
                  <a:ext uri="{FF2B5EF4-FFF2-40B4-BE49-F238E27FC236}">
                    <a16:creationId xmlns:a16="http://schemas.microsoft.com/office/drawing/2014/main" id="{F9291501-4D42-9B19-A305-687C37AC1909}"/>
                  </a:ext>
                </a:extLst>
              </p:cNvPr>
              <p:cNvSpPr/>
              <p:nvPr/>
            </p:nvSpPr>
            <p:spPr>
              <a:xfrm>
                <a:off x="6634050" y="4180350"/>
                <a:ext cx="382300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5292" h="10050" extrusionOk="0">
                    <a:moveTo>
                      <a:pt x="488" y="0"/>
                    </a:moveTo>
                    <a:cubicBezTo>
                      <a:pt x="444" y="0"/>
                      <a:pt x="400" y="33"/>
                      <a:pt x="393" y="81"/>
                    </a:cubicBezTo>
                    <a:cubicBezTo>
                      <a:pt x="126" y="2570"/>
                      <a:pt x="1" y="5076"/>
                      <a:pt x="19" y="7574"/>
                    </a:cubicBezTo>
                    <a:cubicBezTo>
                      <a:pt x="19" y="7699"/>
                      <a:pt x="81" y="7806"/>
                      <a:pt x="188" y="7869"/>
                    </a:cubicBezTo>
                    <a:cubicBezTo>
                      <a:pt x="1740" y="8734"/>
                      <a:pt x="3507" y="9198"/>
                      <a:pt x="5255" y="9492"/>
                    </a:cubicBezTo>
                    <a:cubicBezTo>
                      <a:pt x="7123" y="9811"/>
                      <a:pt x="9050" y="10049"/>
                      <a:pt x="10957" y="10049"/>
                    </a:cubicBezTo>
                    <a:cubicBezTo>
                      <a:pt x="11828" y="10049"/>
                      <a:pt x="12696" y="10000"/>
                      <a:pt x="13552" y="9885"/>
                    </a:cubicBezTo>
                    <a:cubicBezTo>
                      <a:pt x="13605" y="9876"/>
                      <a:pt x="13650" y="9840"/>
                      <a:pt x="13668" y="9787"/>
                    </a:cubicBezTo>
                    <a:cubicBezTo>
                      <a:pt x="13980" y="8716"/>
                      <a:pt x="14462" y="6664"/>
                      <a:pt x="14801" y="5103"/>
                    </a:cubicBezTo>
                    <a:cubicBezTo>
                      <a:pt x="14908" y="4621"/>
                      <a:pt x="15015" y="4140"/>
                      <a:pt x="15113" y="3649"/>
                    </a:cubicBezTo>
                    <a:cubicBezTo>
                      <a:pt x="15202" y="3176"/>
                      <a:pt x="15291" y="2695"/>
                      <a:pt x="15291" y="2213"/>
                    </a:cubicBezTo>
                    <a:cubicBezTo>
                      <a:pt x="15291" y="2175"/>
                      <a:pt x="15240" y="2098"/>
                      <a:pt x="15208" y="2098"/>
                    </a:cubicBezTo>
                    <a:cubicBezTo>
                      <a:pt x="15202" y="2098"/>
                      <a:pt x="15197" y="2100"/>
                      <a:pt x="15193" y="2106"/>
                    </a:cubicBezTo>
                    <a:cubicBezTo>
                      <a:pt x="14013" y="2315"/>
                      <a:pt x="12813" y="2410"/>
                      <a:pt x="11606" y="2410"/>
                    </a:cubicBezTo>
                    <a:cubicBezTo>
                      <a:pt x="10442" y="2410"/>
                      <a:pt x="9270" y="2321"/>
                      <a:pt x="8101" y="2159"/>
                    </a:cubicBezTo>
                    <a:cubicBezTo>
                      <a:pt x="6950" y="1999"/>
                      <a:pt x="5808" y="1776"/>
                      <a:pt x="4675" y="1481"/>
                    </a:cubicBezTo>
                    <a:cubicBezTo>
                      <a:pt x="4176" y="1356"/>
                      <a:pt x="3685" y="1231"/>
                      <a:pt x="3194" y="1071"/>
                    </a:cubicBezTo>
                    <a:cubicBezTo>
                      <a:pt x="2285" y="777"/>
                      <a:pt x="1375" y="464"/>
                      <a:pt x="527" y="9"/>
                    </a:cubicBezTo>
                    <a:cubicBezTo>
                      <a:pt x="515" y="3"/>
                      <a:pt x="502" y="0"/>
                      <a:pt x="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8562;p36">
                <a:extLst>
                  <a:ext uri="{FF2B5EF4-FFF2-40B4-BE49-F238E27FC236}">
                    <a16:creationId xmlns:a16="http://schemas.microsoft.com/office/drawing/2014/main" id="{DCE20D4D-771D-58E9-D08F-6D85A65977F9}"/>
                  </a:ext>
                </a:extLst>
              </p:cNvPr>
              <p:cNvSpPr/>
              <p:nvPr/>
            </p:nvSpPr>
            <p:spPr>
              <a:xfrm>
                <a:off x="6631825" y="4178575"/>
                <a:ext cx="386300" cy="255500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0220" extrusionOk="0">
                    <a:moveTo>
                      <a:pt x="15327" y="2212"/>
                    </a:moveTo>
                    <a:lnTo>
                      <a:pt x="15327" y="2212"/>
                    </a:lnTo>
                    <a:cubicBezTo>
                      <a:pt x="15327" y="2219"/>
                      <a:pt x="15318" y="2225"/>
                      <a:pt x="15306" y="2228"/>
                    </a:cubicBezTo>
                    <a:lnTo>
                      <a:pt x="15306" y="2228"/>
                    </a:lnTo>
                    <a:lnTo>
                      <a:pt x="15327" y="2212"/>
                    </a:lnTo>
                    <a:close/>
                    <a:moveTo>
                      <a:pt x="563" y="0"/>
                    </a:moveTo>
                    <a:cubicBezTo>
                      <a:pt x="518" y="0"/>
                      <a:pt x="482" y="27"/>
                      <a:pt x="456" y="54"/>
                    </a:cubicBezTo>
                    <a:cubicBezTo>
                      <a:pt x="438" y="71"/>
                      <a:pt x="429" y="89"/>
                      <a:pt x="420" y="116"/>
                    </a:cubicBezTo>
                    <a:cubicBezTo>
                      <a:pt x="420" y="125"/>
                      <a:pt x="420" y="134"/>
                      <a:pt x="411" y="143"/>
                    </a:cubicBezTo>
                    <a:lnTo>
                      <a:pt x="411" y="161"/>
                    </a:lnTo>
                    <a:lnTo>
                      <a:pt x="393" y="312"/>
                    </a:lnTo>
                    <a:cubicBezTo>
                      <a:pt x="348" y="696"/>
                      <a:pt x="313" y="1088"/>
                      <a:pt x="277" y="1481"/>
                    </a:cubicBezTo>
                    <a:cubicBezTo>
                      <a:pt x="134" y="3051"/>
                      <a:pt x="36" y="4621"/>
                      <a:pt x="9" y="6200"/>
                    </a:cubicBezTo>
                    <a:cubicBezTo>
                      <a:pt x="9" y="6593"/>
                      <a:pt x="1" y="6985"/>
                      <a:pt x="9" y="7378"/>
                    </a:cubicBezTo>
                    <a:lnTo>
                      <a:pt x="9" y="7681"/>
                    </a:lnTo>
                    <a:cubicBezTo>
                      <a:pt x="18" y="7806"/>
                      <a:pt x="81" y="7931"/>
                      <a:pt x="188" y="8002"/>
                    </a:cubicBezTo>
                    <a:cubicBezTo>
                      <a:pt x="206" y="8011"/>
                      <a:pt x="215" y="8020"/>
                      <a:pt x="232" y="8029"/>
                    </a:cubicBezTo>
                    <a:lnTo>
                      <a:pt x="259" y="8047"/>
                    </a:lnTo>
                    <a:lnTo>
                      <a:pt x="331" y="8082"/>
                    </a:lnTo>
                    <a:lnTo>
                      <a:pt x="456" y="8154"/>
                    </a:lnTo>
                    <a:cubicBezTo>
                      <a:pt x="545" y="8198"/>
                      <a:pt x="634" y="8243"/>
                      <a:pt x="723" y="8288"/>
                    </a:cubicBezTo>
                    <a:cubicBezTo>
                      <a:pt x="1437" y="8636"/>
                      <a:pt x="2177" y="8912"/>
                      <a:pt x="2936" y="9135"/>
                    </a:cubicBezTo>
                    <a:cubicBezTo>
                      <a:pt x="3703" y="9349"/>
                      <a:pt x="4470" y="9519"/>
                      <a:pt x="5246" y="9661"/>
                    </a:cubicBezTo>
                    <a:cubicBezTo>
                      <a:pt x="6022" y="9795"/>
                      <a:pt x="6807" y="9911"/>
                      <a:pt x="7583" y="10000"/>
                    </a:cubicBezTo>
                    <a:cubicBezTo>
                      <a:pt x="8713" y="10135"/>
                      <a:pt x="9847" y="10219"/>
                      <a:pt x="10982" y="10219"/>
                    </a:cubicBezTo>
                    <a:cubicBezTo>
                      <a:pt x="11425" y="10219"/>
                      <a:pt x="11868" y="10206"/>
                      <a:pt x="12312" y="10179"/>
                    </a:cubicBezTo>
                    <a:cubicBezTo>
                      <a:pt x="12508" y="10170"/>
                      <a:pt x="12704" y="10152"/>
                      <a:pt x="12900" y="10134"/>
                    </a:cubicBezTo>
                    <a:cubicBezTo>
                      <a:pt x="13097" y="10116"/>
                      <a:pt x="13293" y="10099"/>
                      <a:pt x="13489" y="10072"/>
                    </a:cubicBezTo>
                    <a:lnTo>
                      <a:pt x="13641" y="10054"/>
                    </a:lnTo>
                    <a:lnTo>
                      <a:pt x="13659" y="10054"/>
                    </a:lnTo>
                    <a:cubicBezTo>
                      <a:pt x="13668" y="10054"/>
                      <a:pt x="13677" y="10054"/>
                      <a:pt x="13685" y="10045"/>
                    </a:cubicBezTo>
                    <a:cubicBezTo>
                      <a:pt x="13703" y="10045"/>
                      <a:pt x="13730" y="10036"/>
                      <a:pt x="13748" y="10018"/>
                    </a:cubicBezTo>
                    <a:cubicBezTo>
                      <a:pt x="13784" y="10000"/>
                      <a:pt x="13810" y="9965"/>
                      <a:pt x="13837" y="9929"/>
                    </a:cubicBezTo>
                    <a:cubicBezTo>
                      <a:pt x="13855" y="9884"/>
                      <a:pt x="13855" y="9867"/>
                      <a:pt x="13864" y="9840"/>
                    </a:cubicBezTo>
                    <a:lnTo>
                      <a:pt x="13882" y="9769"/>
                    </a:lnTo>
                    <a:lnTo>
                      <a:pt x="13926" y="9626"/>
                    </a:lnTo>
                    <a:lnTo>
                      <a:pt x="14078" y="9055"/>
                    </a:lnTo>
                    <a:cubicBezTo>
                      <a:pt x="14274" y="8297"/>
                      <a:pt x="14453" y="7529"/>
                      <a:pt x="14631" y="6762"/>
                    </a:cubicBezTo>
                    <a:cubicBezTo>
                      <a:pt x="14801" y="5995"/>
                      <a:pt x="14970" y="5228"/>
                      <a:pt x="15122" y="4452"/>
                    </a:cubicBezTo>
                    <a:cubicBezTo>
                      <a:pt x="15202" y="4068"/>
                      <a:pt x="15282" y="3684"/>
                      <a:pt x="15354" y="3301"/>
                    </a:cubicBezTo>
                    <a:cubicBezTo>
                      <a:pt x="15380" y="3105"/>
                      <a:pt x="15416" y="2908"/>
                      <a:pt x="15425" y="2703"/>
                    </a:cubicBezTo>
                    <a:cubicBezTo>
                      <a:pt x="15434" y="2605"/>
                      <a:pt x="15443" y="2507"/>
                      <a:pt x="15443" y="2409"/>
                    </a:cubicBezTo>
                    <a:lnTo>
                      <a:pt x="15443" y="2337"/>
                    </a:lnTo>
                    <a:cubicBezTo>
                      <a:pt x="15443" y="2302"/>
                      <a:pt x="15452" y="2293"/>
                      <a:pt x="15434" y="2239"/>
                    </a:cubicBezTo>
                    <a:cubicBezTo>
                      <a:pt x="15425" y="2204"/>
                      <a:pt x="15407" y="2177"/>
                      <a:pt x="15389" y="2150"/>
                    </a:cubicBezTo>
                    <a:cubicBezTo>
                      <a:pt x="15372" y="2141"/>
                      <a:pt x="15363" y="2132"/>
                      <a:pt x="15345" y="2114"/>
                    </a:cubicBezTo>
                    <a:cubicBezTo>
                      <a:pt x="15327" y="2114"/>
                      <a:pt x="15318" y="2105"/>
                      <a:pt x="15291" y="2105"/>
                    </a:cubicBezTo>
                    <a:cubicBezTo>
                      <a:pt x="15278" y="2105"/>
                      <a:pt x="15265" y="2110"/>
                      <a:pt x="15254" y="2116"/>
                    </a:cubicBezTo>
                    <a:lnTo>
                      <a:pt x="15254" y="2116"/>
                    </a:lnTo>
                    <a:cubicBezTo>
                      <a:pt x="14097" y="2329"/>
                      <a:pt x="12915" y="2436"/>
                      <a:pt x="11741" y="2453"/>
                    </a:cubicBezTo>
                    <a:cubicBezTo>
                      <a:pt x="11681" y="2454"/>
                      <a:pt x="11621" y="2454"/>
                      <a:pt x="11562" y="2454"/>
                    </a:cubicBezTo>
                    <a:cubicBezTo>
                      <a:pt x="10435" y="2454"/>
                      <a:pt x="9308" y="2374"/>
                      <a:pt x="8190" y="2230"/>
                    </a:cubicBezTo>
                    <a:lnTo>
                      <a:pt x="8190" y="2230"/>
                    </a:lnTo>
                    <a:cubicBezTo>
                      <a:pt x="9368" y="2409"/>
                      <a:pt x="10554" y="2507"/>
                      <a:pt x="11741" y="2516"/>
                    </a:cubicBezTo>
                    <a:cubicBezTo>
                      <a:pt x="11799" y="2516"/>
                      <a:pt x="11858" y="2516"/>
                      <a:pt x="11917" y="2516"/>
                    </a:cubicBezTo>
                    <a:cubicBezTo>
                      <a:pt x="13045" y="2516"/>
                      <a:pt x="14172" y="2434"/>
                      <a:pt x="15291" y="2239"/>
                    </a:cubicBezTo>
                    <a:cubicBezTo>
                      <a:pt x="15300" y="2248"/>
                      <a:pt x="15309" y="2266"/>
                      <a:pt x="15318" y="2284"/>
                    </a:cubicBezTo>
                    <a:cubicBezTo>
                      <a:pt x="15318" y="2290"/>
                      <a:pt x="15318" y="2315"/>
                      <a:pt x="15318" y="2328"/>
                    </a:cubicBezTo>
                    <a:lnTo>
                      <a:pt x="15318" y="2409"/>
                    </a:lnTo>
                    <a:cubicBezTo>
                      <a:pt x="15309" y="2498"/>
                      <a:pt x="15309" y="2596"/>
                      <a:pt x="15300" y="2694"/>
                    </a:cubicBezTo>
                    <a:cubicBezTo>
                      <a:pt x="15282" y="2890"/>
                      <a:pt x="15247" y="3078"/>
                      <a:pt x="15211" y="3274"/>
                    </a:cubicBezTo>
                    <a:cubicBezTo>
                      <a:pt x="15148" y="3658"/>
                      <a:pt x="15059" y="4041"/>
                      <a:pt x="14970" y="4425"/>
                    </a:cubicBezTo>
                    <a:cubicBezTo>
                      <a:pt x="14809" y="5192"/>
                      <a:pt x="14640" y="5959"/>
                      <a:pt x="14453" y="6726"/>
                    </a:cubicBezTo>
                    <a:cubicBezTo>
                      <a:pt x="14274" y="7485"/>
                      <a:pt x="14087" y="8252"/>
                      <a:pt x="13891" y="9010"/>
                    </a:cubicBezTo>
                    <a:lnTo>
                      <a:pt x="13730" y="9572"/>
                    </a:lnTo>
                    <a:lnTo>
                      <a:pt x="13659" y="9840"/>
                    </a:lnTo>
                    <a:cubicBezTo>
                      <a:pt x="13659" y="9849"/>
                      <a:pt x="13650" y="9849"/>
                      <a:pt x="13650" y="9849"/>
                    </a:cubicBezTo>
                    <a:cubicBezTo>
                      <a:pt x="13641" y="9858"/>
                      <a:pt x="13641" y="9858"/>
                      <a:pt x="13641" y="9858"/>
                    </a:cubicBezTo>
                    <a:lnTo>
                      <a:pt x="13614" y="9858"/>
                    </a:lnTo>
                    <a:lnTo>
                      <a:pt x="13471" y="9876"/>
                    </a:lnTo>
                    <a:cubicBezTo>
                      <a:pt x="13275" y="9902"/>
                      <a:pt x="13079" y="9920"/>
                      <a:pt x="12883" y="9938"/>
                    </a:cubicBezTo>
                    <a:cubicBezTo>
                      <a:pt x="12686" y="9956"/>
                      <a:pt x="12499" y="9974"/>
                      <a:pt x="12303" y="9983"/>
                    </a:cubicBezTo>
                    <a:cubicBezTo>
                      <a:pt x="11904" y="10005"/>
                      <a:pt x="11505" y="10016"/>
                      <a:pt x="11106" y="10016"/>
                    </a:cubicBezTo>
                    <a:cubicBezTo>
                      <a:pt x="9941" y="10016"/>
                      <a:pt x="8773" y="9926"/>
                      <a:pt x="7610" y="9786"/>
                    </a:cubicBezTo>
                    <a:cubicBezTo>
                      <a:pt x="6834" y="9688"/>
                      <a:pt x="6058" y="9572"/>
                      <a:pt x="5282" y="9438"/>
                    </a:cubicBezTo>
                    <a:cubicBezTo>
                      <a:pt x="4515" y="9314"/>
                      <a:pt x="3747" y="9144"/>
                      <a:pt x="2998" y="8930"/>
                    </a:cubicBezTo>
                    <a:cubicBezTo>
                      <a:pt x="2249" y="8716"/>
                      <a:pt x="1508" y="8448"/>
                      <a:pt x="812" y="8100"/>
                    </a:cubicBezTo>
                    <a:cubicBezTo>
                      <a:pt x="723" y="8056"/>
                      <a:pt x="634" y="8020"/>
                      <a:pt x="554" y="7975"/>
                    </a:cubicBezTo>
                    <a:lnTo>
                      <a:pt x="420" y="7904"/>
                    </a:lnTo>
                    <a:lnTo>
                      <a:pt x="357" y="7868"/>
                    </a:lnTo>
                    <a:lnTo>
                      <a:pt x="331" y="7851"/>
                    </a:lnTo>
                    <a:cubicBezTo>
                      <a:pt x="322" y="7851"/>
                      <a:pt x="313" y="7842"/>
                      <a:pt x="304" y="7842"/>
                    </a:cubicBezTo>
                    <a:cubicBezTo>
                      <a:pt x="250" y="7797"/>
                      <a:pt x="215" y="7735"/>
                      <a:pt x="206" y="7663"/>
                    </a:cubicBezTo>
                    <a:lnTo>
                      <a:pt x="206" y="7378"/>
                    </a:lnTo>
                    <a:cubicBezTo>
                      <a:pt x="197" y="6985"/>
                      <a:pt x="206" y="6593"/>
                      <a:pt x="206" y="6200"/>
                    </a:cubicBezTo>
                    <a:cubicBezTo>
                      <a:pt x="232" y="4630"/>
                      <a:pt x="295" y="3060"/>
                      <a:pt x="429" y="1499"/>
                    </a:cubicBezTo>
                    <a:cubicBezTo>
                      <a:pt x="456" y="1106"/>
                      <a:pt x="491" y="714"/>
                      <a:pt x="536" y="321"/>
                    </a:cubicBezTo>
                    <a:lnTo>
                      <a:pt x="545" y="178"/>
                    </a:lnTo>
                    <a:lnTo>
                      <a:pt x="554" y="161"/>
                    </a:lnTo>
                    <a:cubicBezTo>
                      <a:pt x="554" y="152"/>
                      <a:pt x="554" y="152"/>
                      <a:pt x="554" y="152"/>
                    </a:cubicBezTo>
                    <a:cubicBezTo>
                      <a:pt x="554" y="152"/>
                      <a:pt x="554" y="143"/>
                      <a:pt x="554" y="143"/>
                    </a:cubicBezTo>
                    <a:cubicBezTo>
                      <a:pt x="563" y="143"/>
                      <a:pt x="563" y="134"/>
                      <a:pt x="571" y="134"/>
                    </a:cubicBezTo>
                    <a:cubicBezTo>
                      <a:pt x="571" y="133"/>
                      <a:pt x="572" y="133"/>
                      <a:pt x="573" y="133"/>
                    </a:cubicBezTo>
                    <a:cubicBezTo>
                      <a:pt x="582" y="133"/>
                      <a:pt x="637" y="171"/>
                      <a:pt x="670" y="187"/>
                    </a:cubicBezTo>
                    <a:lnTo>
                      <a:pt x="803" y="250"/>
                    </a:lnTo>
                    <a:cubicBezTo>
                      <a:pt x="982" y="339"/>
                      <a:pt x="1160" y="428"/>
                      <a:pt x="1339" y="500"/>
                    </a:cubicBezTo>
                    <a:cubicBezTo>
                      <a:pt x="2070" y="812"/>
                      <a:pt x="2820" y="1062"/>
                      <a:pt x="3578" y="1276"/>
                    </a:cubicBezTo>
                    <a:cubicBezTo>
                      <a:pt x="5086" y="1713"/>
                      <a:pt x="6629" y="2025"/>
                      <a:pt x="8190" y="2230"/>
                    </a:cubicBezTo>
                    <a:cubicBezTo>
                      <a:pt x="6638" y="1998"/>
                      <a:pt x="5103" y="1650"/>
                      <a:pt x="3605" y="1187"/>
                    </a:cubicBezTo>
                    <a:cubicBezTo>
                      <a:pt x="3221" y="1079"/>
                      <a:pt x="2855" y="946"/>
                      <a:pt x="2481" y="821"/>
                    </a:cubicBezTo>
                    <a:cubicBezTo>
                      <a:pt x="2115" y="687"/>
                      <a:pt x="1749" y="544"/>
                      <a:pt x="1392" y="384"/>
                    </a:cubicBezTo>
                    <a:cubicBezTo>
                      <a:pt x="1214" y="312"/>
                      <a:pt x="1035" y="223"/>
                      <a:pt x="866" y="134"/>
                    </a:cubicBezTo>
                    <a:lnTo>
                      <a:pt x="732" y="62"/>
                    </a:lnTo>
                    <a:lnTo>
                      <a:pt x="670" y="36"/>
                    </a:lnTo>
                    <a:cubicBezTo>
                      <a:pt x="652" y="27"/>
                      <a:pt x="607" y="0"/>
                      <a:pt x="5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8563;p36">
                <a:extLst>
                  <a:ext uri="{FF2B5EF4-FFF2-40B4-BE49-F238E27FC236}">
                    <a16:creationId xmlns:a16="http://schemas.microsoft.com/office/drawing/2014/main" id="{FF23823B-0F47-DC31-CEDD-189A0139B2F0}"/>
                  </a:ext>
                </a:extLst>
              </p:cNvPr>
              <p:cNvSpPr/>
              <p:nvPr/>
            </p:nvSpPr>
            <p:spPr>
              <a:xfrm>
                <a:off x="6651450" y="4189725"/>
                <a:ext cx="13175" cy="1913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7655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29" y="633"/>
                      <a:pt x="349" y="1267"/>
                      <a:pt x="286" y="1900"/>
                    </a:cubicBezTo>
                    <a:cubicBezTo>
                      <a:pt x="215" y="2543"/>
                      <a:pt x="170" y="3176"/>
                      <a:pt x="117" y="3818"/>
                    </a:cubicBezTo>
                    <a:cubicBezTo>
                      <a:pt x="81" y="4452"/>
                      <a:pt x="45" y="5094"/>
                      <a:pt x="27" y="5736"/>
                    </a:cubicBezTo>
                    <a:cubicBezTo>
                      <a:pt x="1" y="6379"/>
                      <a:pt x="1" y="7012"/>
                      <a:pt x="1" y="7654"/>
                    </a:cubicBezTo>
                    <a:cubicBezTo>
                      <a:pt x="27" y="7012"/>
                      <a:pt x="54" y="6379"/>
                      <a:pt x="81" y="5736"/>
                    </a:cubicBezTo>
                    <a:cubicBezTo>
                      <a:pt x="117" y="5094"/>
                      <a:pt x="152" y="4461"/>
                      <a:pt x="197" y="3818"/>
                    </a:cubicBezTo>
                    <a:cubicBezTo>
                      <a:pt x="233" y="3185"/>
                      <a:pt x="286" y="2543"/>
                      <a:pt x="340" y="1909"/>
                    </a:cubicBezTo>
                    <a:cubicBezTo>
                      <a:pt x="402" y="1267"/>
                      <a:pt x="456" y="633"/>
                      <a:pt x="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8564;p36">
                <a:extLst>
                  <a:ext uri="{FF2B5EF4-FFF2-40B4-BE49-F238E27FC236}">
                    <a16:creationId xmlns:a16="http://schemas.microsoft.com/office/drawing/2014/main" id="{16A43D35-EF6F-1CF0-FB84-24140E335B82}"/>
                  </a:ext>
                </a:extLst>
              </p:cNvPr>
              <p:cNvSpPr/>
              <p:nvPr/>
            </p:nvSpPr>
            <p:spPr>
              <a:xfrm>
                <a:off x="6671750" y="4201100"/>
                <a:ext cx="1562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625" h="7521" extrusionOk="0">
                    <a:moveTo>
                      <a:pt x="625" y="0"/>
                    </a:moveTo>
                    <a:lnTo>
                      <a:pt x="625" y="0"/>
                    </a:lnTo>
                    <a:cubicBezTo>
                      <a:pt x="545" y="625"/>
                      <a:pt x="464" y="1249"/>
                      <a:pt x="402" y="1873"/>
                    </a:cubicBezTo>
                    <a:cubicBezTo>
                      <a:pt x="330" y="2498"/>
                      <a:pt x="277" y="3131"/>
                      <a:pt x="223" y="3756"/>
                    </a:cubicBezTo>
                    <a:cubicBezTo>
                      <a:pt x="170" y="4380"/>
                      <a:pt x="125" y="5005"/>
                      <a:pt x="90" y="5638"/>
                    </a:cubicBezTo>
                    <a:cubicBezTo>
                      <a:pt x="45" y="6263"/>
                      <a:pt x="18" y="6896"/>
                      <a:pt x="0" y="7520"/>
                    </a:cubicBezTo>
                    <a:lnTo>
                      <a:pt x="143" y="5638"/>
                    </a:lnTo>
                    <a:lnTo>
                      <a:pt x="295" y="3756"/>
                    </a:lnTo>
                    <a:lnTo>
                      <a:pt x="455" y="1882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8565;p36">
                <a:extLst>
                  <a:ext uri="{FF2B5EF4-FFF2-40B4-BE49-F238E27FC236}">
                    <a16:creationId xmlns:a16="http://schemas.microsoft.com/office/drawing/2014/main" id="{16D1A95B-CF7F-C846-6707-A07D19FAEE12}"/>
                  </a:ext>
                </a:extLst>
              </p:cNvPr>
              <p:cNvSpPr/>
              <p:nvPr/>
            </p:nvSpPr>
            <p:spPr>
              <a:xfrm>
                <a:off x="6690250" y="4211125"/>
                <a:ext cx="203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432" extrusionOk="0">
                    <a:moveTo>
                      <a:pt x="813" y="0"/>
                    </a:moveTo>
                    <a:cubicBezTo>
                      <a:pt x="706" y="616"/>
                      <a:pt x="616" y="1232"/>
                      <a:pt x="527" y="1847"/>
                    </a:cubicBezTo>
                    <a:cubicBezTo>
                      <a:pt x="447" y="2463"/>
                      <a:pt x="367" y="3087"/>
                      <a:pt x="304" y="3703"/>
                    </a:cubicBezTo>
                    <a:cubicBezTo>
                      <a:pt x="233" y="4327"/>
                      <a:pt x="170" y="4943"/>
                      <a:pt x="126" y="5567"/>
                    </a:cubicBezTo>
                    <a:cubicBezTo>
                      <a:pt x="72" y="6183"/>
                      <a:pt x="37" y="6807"/>
                      <a:pt x="1" y="7432"/>
                    </a:cubicBezTo>
                    <a:lnTo>
                      <a:pt x="179" y="5567"/>
                    </a:lnTo>
                    <a:cubicBezTo>
                      <a:pt x="242" y="4952"/>
                      <a:pt x="304" y="4327"/>
                      <a:pt x="376" y="3712"/>
                    </a:cubicBezTo>
                    <a:cubicBezTo>
                      <a:pt x="438" y="3096"/>
                      <a:pt x="509" y="2472"/>
                      <a:pt x="581" y="1856"/>
                    </a:cubicBezTo>
                    <a:lnTo>
                      <a:pt x="8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566;p36">
                <a:extLst>
                  <a:ext uri="{FF2B5EF4-FFF2-40B4-BE49-F238E27FC236}">
                    <a16:creationId xmlns:a16="http://schemas.microsoft.com/office/drawing/2014/main" id="{C5E1F6A0-9E16-FB8C-719F-4ADABD54203F}"/>
                  </a:ext>
                </a:extLst>
              </p:cNvPr>
              <p:cNvSpPr/>
              <p:nvPr/>
            </p:nvSpPr>
            <p:spPr>
              <a:xfrm>
                <a:off x="6712125" y="4217825"/>
                <a:ext cx="22100" cy="1831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325" extrusionOk="0">
                    <a:moveTo>
                      <a:pt x="883" y="0"/>
                    </a:moveTo>
                    <a:lnTo>
                      <a:pt x="625" y="1829"/>
                    </a:lnTo>
                    <a:lnTo>
                      <a:pt x="384" y="3658"/>
                    </a:lnTo>
                    <a:cubicBezTo>
                      <a:pt x="312" y="4264"/>
                      <a:pt x="232" y="4871"/>
                      <a:pt x="170" y="5487"/>
                    </a:cubicBezTo>
                    <a:cubicBezTo>
                      <a:pt x="107" y="6102"/>
                      <a:pt x="45" y="6709"/>
                      <a:pt x="0" y="7324"/>
                    </a:cubicBezTo>
                    <a:lnTo>
                      <a:pt x="223" y="5495"/>
                    </a:lnTo>
                    <a:lnTo>
                      <a:pt x="455" y="3667"/>
                    </a:lnTo>
                    <a:lnTo>
                      <a:pt x="687" y="1829"/>
                    </a:lnTo>
                    <a:cubicBezTo>
                      <a:pt x="758" y="1222"/>
                      <a:pt x="821" y="607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567;p36">
                <a:extLst>
                  <a:ext uri="{FF2B5EF4-FFF2-40B4-BE49-F238E27FC236}">
                    <a16:creationId xmlns:a16="http://schemas.microsoft.com/office/drawing/2014/main" id="{7EDB777D-9348-1439-81EA-ABAF622BA517}"/>
                  </a:ext>
                </a:extLst>
              </p:cNvPr>
              <p:cNvSpPr/>
              <p:nvPr/>
            </p:nvSpPr>
            <p:spPr>
              <a:xfrm>
                <a:off x="6736200" y="4223400"/>
                <a:ext cx="2255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7352" extrusionOk="0">
                    <a:moveTo>
                      <a:pt x="902" y="0"/>
                    </a:moveTo>
                    <a:cubicBezTo>
                      <a:pt x="795" y="607"/>
                      <a:pt x="696" y="1213"/>
                      <a:pt x="607" y="1829"/>
                    </a:cubicBezTo>
                    <a:cubicBezTo>
                      <a:pt x="518" y="2436"/>
                      <a:pt x="438" y="3051"/>
                      <a:pt x="366" y="3667"/>
                    </a:cubicBezTo>
                    <a:cubicBezTo>
                      <a:pt x="295" y="4282"/>
                      <a:pt x="233" y="4889"/>
                      <a:pt x="170" y="5504"/>
                    </a:cubicBezTo>
                    <a:cubicBezTo>
                      <a:pt x="108" y="6120"/>
                      <a:pt x="54" y="6735"/>
                      <a:pt x="1" y="7351"/>
                    </a:cubicBezTo>
                    <a:cubicBezTo>
                      <a:pt x="81" y="6735"/>
                      <a:pt x="152" y="6129"/>
                      <a:pt x="224" y="5513"/>
                    </a:cubicBezTo>
                    <a:lnTo>
                      <a:pt x="438" y="3676"/>
                    </a:lnTo>
                    <a:cubicBezTo>
                      <a:pt x="509" y="3060"/>
                      <a:pt x="589" y="2444"/>
                      <a:pt x="661" y="1838"/>
                    </a:cubicBezTo>
                    <a:cubicBezTo>
                      <a:pt x="741" y="1222"/>
                      <a:pt x="821" y="616"/>
                      <a:pt x="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8568;p36">
                <a:extLst>
                  <a:ext uri="{FF2B5EF4-FFF2-40B4-BE49-F238E27FC236}">
                    <a16:creationId xmlns:a16="http://schemas.microsoft.com/office/drawing/2014/main" id="{38126FA1-3088-979C-D00C-307905054A0E}"/>
                  </a:ext>
                </a:extLst>
              </p:cNvPr>
              <p:cNvSpPr/>
              <p:nvPr/>
            </p:nvSpPr>
            <p:spPr>
              <a:xfrm>
                <a:off x="6804225" y="4237675"/>
                <a:ext cx="23900" cy="1824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7298" extrusionOk="0">
                    <a:moveTo>
                      <a:pt x="955" y="0"/>
                    </a:moveTo>
                    <a:cubicBezTo>
                      <a:pt x="866" y="607"/>
                      <a:pt x="786" y="1213"/>
                      <a:pt x="705" y="1820"/>
                    </a:cubicBezTo>
                    <a:lnTo>
                      <a:pt x="482" y="3649"/>
                    </a:lnTo>
                    <a:cubicBezTo>
                      <a:pt x="411" y="4255"/>
                      <a:pt x="331" y="4871"/>
                      <a:pt x="250" y="5478"/>
                    </a:cubicBezTo>
                    <a:cubicBezTo>
                      <a:pt x="170" y="6084"/>
                      <a:pt x="90" y="6691"/>
                      <a:pt x="1" y="7297"/>
                    </a:cubicBezTo>
                    <a:cubicBezTo>
                      <a:pt x="116" y="6700"/>
                      <a:pt x="224" y="6093"/>
                      <a:pt x="313" y="5487"/>
                    </a:cubicBezTo>
                    <a:cubicBezTo>
                      <a:pt x="402" y="4880"/>
                      <a:pt x="482" y="4264"/>
                      <a:pt x="554" y="3658"/>
                    </a:cubicBezTo>
                    <a:cubicBezTo>
                      <a:pt x="625" y="3051"/>
                      <a:pt x="696" y="2436"/>
                      <a:pt x="768" y="1829"/>
                    </a:cubicBezTo>
                    <a:cubicBezTo>
                      <a:pt x="830" y="1222"/>
                      <a:pt x="893" y="607"/>
                      <a:pt x="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8569;p36">
                <a:extLst>
                  <a:ext uri="{FF2B5EF4-FFF2-40B4-BE49-F238E27FC236}">
                    <a16:creationId xmlns:a16="http://schemas.microsoft.com/office/drawing/2014/main" id="{8E4B0EBE-2A2B-DA09-E6E5-38AA9DABE445}"/>
                  </a:ext>
                </a:extLst>
              </p:cNvPr>
              <p:cNvSpPr/>
              <p:nvPr/>
            </p:nvSpPr>
            <p:spPr>
              <a:xfrm>
                <a:off x="6824975" y="4240350"/>
                <a:ext cx="23650" cy="1806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227" extrusionOk="0">
                    <a:moveTo>
                      <a:pt x="946" y="0"/>
                    </a:moveTo>
                    <a:lnTo>
                      <a:pt x="741" y="1811"/>
                    </a:lnTo>
                    <a:cubicBezTo>
                      <a:pt x="669" y="2418"/>
                      <a:pt x="598" y="3015"/>
                      <a:pt x="518" y="3622"/>
                    </a:cubicBezTo>
                    <a:cubicBezTo>
                      <a:pt x="446" y="4220"/>
                      <a:pt x="357" y="4826"/>
                      <a:pt x="277" y="5424"/>
                    </a:cubicBezTo>
                    <a:cubicBezTo>
                      <a:pt x="188" y="6031"/>
                      <a:pt x="89" y="6628"/>
                      <a:pt x="0" y="7226"/>
                    </a:cubicBezTo>
                    <a:cubicBezTo>
                      <a:pt x="125" y="6637"/>
                      <a:pt x="232" y="6040"/>
                      <a:pt x="330" y="5433"/>
                    </a:cubicBezTo>
                    <a:cubicBezTo>
                      <a:pt x="428" y="4835"/>
                      <a:pt x="518" y="4229"/>
                      <a:pt x="598" y="3631"/>
                    </a:cubicBezTo>
                    <a:cubicBezTo>
                      <a:pt x="669" y="3024"/>
                      <a:pt x="741" y="2427"/>
                      <a:pt x="794" y="1820"/>
                    </a:cubicBezTo>
                    <a:cubicBezTo>
                      <a:pt x="857" y="1213"/>
                      <a:pt x="910" y="607"/>
                      <a:pt x="9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8570;p36">
                <a:extLst>
                  <a:ext uri="{FF2B5EF4-FFF2-40B4-BE49-F238E27FC236}">
                    <a16:creationId xmlns:a16="http://schemas.microsoft.com/office/drawing/2014/main" id="{75AA8390-62E1-C928-4B56-E89C57B860A3}"/>
                  </a:ext>
                </a:extLst>
              </p:cNvPr>
              <p:cNvSpPr/>
              <p:nvPr/>
            </p:nvSpPr>
            <p:spPr>
              <a:xfrm>
                <a:off x="6845925" y="4243250"/>
                <a:ext cx="25225" cy="1806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7227" extrusionOk="0">
                    <a:moveTo>
                      <a:pt x="1009" y="0"/>
                    </a:moveTo>
                    <a:lnTo>
                      <a:pt x="1" y="7226"/>
                    </a:lnTo>
                    <a:cubicBezTo>
                      <a:pt x="108" y="6628"/>
                      <a:pt x="206" y="6031"/>
                      <a:pt x="304" y="5424"/>
                    </a:cubicBezTo>
                    <a:cubicBezTo>
                      <a:pt x="402" y="4826"/>
                      <a:pt x="491" y="4229"/>
                      <a:pt x="572" y="3622"/>
                    </a:cubicBezTo>
                    <a:cubicBezTo>
                      <a:pt x="661" y="3024"/>
                      <a:pt x="741" y="2418"/>
                      <a:pt x="813" y="1811"/>
                    </a:cubicBezTo>
                    <a:cubicBezTo>
                      <a:pt x="884" y="1213"/>
                      <a:pt x="955" y="607"/>
                      <a:pt x="10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8571;p36">
                <a:extLst>
                  <a:ext uri="{FF2B5EF4-FFF2-40B4-BE49-F238E27FC236}">
                    <a16:creationId xmlns:a16="http://schemas.microsoft.com/office/drawing/2014/main" id="{DCBD0644-56B9-BEA1-25C4-9E144A06B10B}"/>
                  </a:ext>
                </a:extLst>
              </p:cNvPr>
              <p:cNvSpPr/>
              <p:nvPr/>
            </p:nvSpPr>
            <p:spPr>
              <a:xfrm>
                <a:off x="6868000" y="4245475"/>
                <a:ext cx="2612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7191" extrusionOk="0">
                    <a:moveTo>
                      <a:pt x="1045" y="0"/>
                    </a:moveTo>
                    <a:cubicBezTo>
                      <a:pt x="938" y="598"/>
                      <a:pt x="848" y="1196"/>
                      <a:pt x="759" y="1793"/>
                    </a:cubicBezTo>
                    <a:lnTo>
                      <a:pt x="501" y="3595"/>
                    </a:lnTo>
                    <a:lnTo>
                      <a:pt x="1" y="7191"/>
                    </a:lnTo>
                    <a:cubicBezTo>
                      <a:pt x="117" y="6593"/>
                      <a:pt x="215" y="5995"/>
                      <a:pt x="313" y="5398"/>
                    </a:cubicBezTo>
                    <a:cubicBezTo>
                      <a:pt x="402" y="4800"/>
                      <a:pt x="492" y="4202"/>
                      <a:pt x="572" y="3604"/>
                    </a:cubicBezTo>
                    <a:lnTo>
                      <a:pt x="813" y="1802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8572;p36">
                <a:extLst>
                  <a:ext uri="{FF2B5EF4-FFF2-40B4-BE49-F238E27FC236}">
                    <a16:creationId xmlns:a16="http://schemas.microsoft.com/office/drawing/2014/main" id="{D78E37AC-949D-EA45-B978-75641B9E7D62}"/>
                  </a:ext>
                </a:extLst>
              </p:cNvPr>
              <p:cNvSpPr/>
              <p:nvPr/>
            </p:nvSpPr>
            <p:spPr>
              <a:xfrm>
                <a:off x="6890100" y="4245250"/>
                <a:ext cx="29000" cy="17932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7173" extrusionOk="0">
                    <a:moveTo>
                      <a:pt x="1160" y="0"/>
                    </a:moveTo>
                    <a:lnTo>
                      <a:pt x="1160" y="0"/>
                    </a:lnTo>
                    <a:cubicBezTo>
                      <a:pt x="1044" y="598"/>
                      <a:pt x="937" y="1196"/>
                      <a:pt x="839" y="1785"/>
                    </a:cubicBezTo>
                    <a:lnTo>
                      <a:pt x="535" y="3578"/>
                    </a:lnTo>
                    <a:lnTo>
                      <a:pt x="259" y="5371"/>
                    </a:lnTo>
                    <a:cubicBezTo>
                      <a:pt x="170" y="5969"/>
                      <a:pt x="80" y="6566"/>
                      <a:pt x="0" y="7173"/>
                    </a:cubicBezTo>
                    <a:cubicBezTo>
                      <a:pt x="107" y="6575"/>
                      <a:pt x="214" y="5977"/>
                      <a:pt x="312" y="5380"/>
                    </a:cubicBezTo>
                    <a:lnTo>
                      <a:pt x="616" y="3596"/>
                    </a:lnTo>
                    <a:lnTo>
                      <a:pt x="892" y="1794"/>
                    </a:lnTo>
                    <a:cubicBezTo>
                      <a:pt x="981" y="1196"/>
                      <a:pt x="1071" y="598"/>
                      <a:pt x="1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8573;p36">
                <a:extLst>
                  <a:ext uri="{FF2B5EF4-FFF2-40B4-BE49-F238E27FC236}">
                    <a16:creationId xmlns:a16="http://schemas.microsoft.com/office/drawing/2014/main" id="{C3DE11B1-96E1-B476-C517-7D0B47E9A4E5}"/>
                  </a:ext>
                </a:extLst>
              </p:cNvPr>
              <p:cNvSpPr/>
              <p:nvPr/>
            </p:nvSpPr>
            <p:spPr>
              <a:xfrm>
                <a:off x="6912625" y="4244575"/>
                <a:ext cx="30125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7272" extrusionOk="0">
                    <a:moveTo>
                      <a:pt x="1204" y="1"/>
                    </a:moveTo>
                    <a:lnTo>
                      <a:pt x="598" y="3631"/>
                    </a:lnTo>
                    <a:lnTo>
                      <a:pt x="0" y="7271"/>
                    </a:lnTo>
                    <a:cubicBezTo>
                      <a:pt x="125" y="6665"/>
                      <a:pt x="241" y="6067"/>
                      <a:pt x="357" y="5460"/>
                    </a:cubicBezTo>
                    <a:cubicBezTo>
                      <a:pt x="464" y="4854"/>
                      <a:pt x="571" y="4247"/>
                      <a:pt x="669" y="3649"/>
                    </a:cubicBezTo>
                    <a:cubicBezTo>
                      <a:pt x="767" y="3043"/>
                      <a:pt x="865" y="2436"/>
                      <a:pt x="955" y="1829"/>
                    </a:cubicBezTo>
                    <a:cubicBezTo>
                      <a:pt x="1044" y="1214"/>
                      <a:pt x="1124" y="607"/>
                      <a:pt x="1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8574;p36">
                <a:extLst>
                  <a:ext uri="{FF2B5EF4-FFF2-40B4-BE49-F238E27FC236}">
                    <a16:creationId xmlns:a16="http://schemas.microsoft.com/office/drawing/2014/main" id="{68CEA8A7-EECE-D208-A919-73C10AC3840F}"/>
                  </a:ext>
                </a:extLst>
              </p:cNvPr>
              <p:cNvSpPr/>
              <p:nvPr/>
            </p:nvSpPr>
            <p:spPr>
              <a:xfrm>
                <a:off x="6932475" y="4242800"/>
                <a:ext cx="3325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7352" extrusionOk="0">
                    <a:moveTo>
                      <a:pt x="1329" y="0"/>
                    </a:moveTo>
                    <a:lnTo>
                      <a:pt x="1329" y="0"/>
                    </a:lnTo>
                    <a:cubicBezTo>
                      <a:pt x="1222" y="616"/>
                      <a:pt x="1115" y="1222"/>
                      <a:pt x="1008" y="1838"/>
                    </a:cubicBezTo>
                    <a:lnTo>
                      <a:pt x="669" y="3676"/>
                    </a:lnTo>
                    <a:lnTo>
                      <a:pt x="321" y="5513"/>
                    </a:lnTo>
                    <a:cubicBezTo>
                      <a:pt x="214" y="6120"/>
                      <a:pt x="98" y="6736"/>
                      <a:pt x="0" y="7351"/>
                    </a:cubicBezTo>
                    <a:cubicBezTo>
                      <a:pt x="125" y="6745"/>
                      <a:pt x="259" y="6129"/>
                      <a:pt x="384" y="5522"/>
                    </a:cubicBezTo>
                    <a:cubicBezTo>
                      <a:pt x="509" y="4907"/>
                      <a:pt x="625" y="4300"/>
                      <a:pt x="741" y="3685"/>
                    </a:cubicBezTo>
                    <a:cubicBezTo>
                      <a:pt x="848" y="3078"/>
                      <a:pt x="964" y="2462"/>
                      <a:pt x="1062" y="1847"/>
                    </a:cubicBezTo>
                    <a:cubicBezTo>
                      <a:pt x="1160" y="1231"/>
                      <a:pt x="1249" y="616"/>
                      <a:pt x="1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575;p36">
                <a:extLst>
                  <a:ext uri="{FF2B5EF4-FFF2-40B4-BE49-F238E27FC236}">
                    <a16:creationId xmlns:a16="http://schemas.microsoft.com/office/drawing/2014/main" id="{39F732FC-1AFC-E2E0-D528-76C41C1B43ED}"/>
                  </a:ext>
                </a:extLst>
              </p:cNvPr>
              <p:cNvSpPr/>
              <p:nvPr/>
            </p:nvSpPr>
            <p:spPr>
              <a:xfrm>
                <a:off x="6949850" y="4239450"/>
                <a:ext cx="37725" cy="18512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7405" extrusionOk="0">
                    <a:moveTo>
                      <a:pt x="1509" y="0"/>
                    </a:moveTo>
                    <a:lnTo>
                      <a:pt x="1143" y="1856"/>
                    </a:lnTo>
                    <a:lnTo>
                      <a:pt x="777" y="3712"/>
                    </a:lnTo>
                    <a:cubicBezTo>
                      <a:pt x="652" y="4327"/>
                      <a:pt x="527" y="4943"/>
                      <a:pt x="393" y="5558"/>
                    </a:cubicBezTo>
                    <a:lnTo>
                      <a:pt x="1" y="7405"/>
                    </a:lnTo>
                    <a:cubicBezTo>
                      <a:pt x="162" y="6798"/>
                      <a:pt x="313" y="6183"/>
                      <a:pt x="447" y="5567"/>
                    </a:cubicBezTo>
                    <a:cubicBezTo>
                      <a:pt x="590" y="4952"/>
                      <a:pt x="724" y="4336"/>
                      <a:pt x="848" y="3721"/>
                    </a:cubicBezTo>
                    <a:cubicBezTo>
                      <a:pt x="973" y="3105"/>
                      <a:pt x="1089" y="2489"/>
                      <a:pt x="1205" y="1865"/>
                    </a:cubicBezTo>
                    <a:cubicBezTo>
                      <a:pt x="1312" y="1249"/>
                      <a:pt x="1419" y="625"/>
                      <a:pt x="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8576;p36">
                <a:extLst>
                  <a:ext uri="{FF2B5EF4-FFF2-40B4-BE49-F238E27FC236}">
                    <a16:creationId xmlns:a16="http://schemas.microsoft.com/office/drawing/2014/main" id="{F5015089-B761-864E-0767-552E75DC2894}"/>
                  </a:ext>
                </a:extLst>
              </p:cNvPr>
              <p:cNvSpPr/>
              <p:nvPr/>
            </p:nvSpPr>
            <p:spPr>
              <a:xfrm>
                <a:off x="6969700" y="4237000"/>
                <a:ext cx="38175" cy="18757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7503" extrusionOk="0">
                    <a:moveTo>
                      <a:pt x="1526" y="0"/>
                    </a:moveTo>
                    <a:lnTo>
                      <a:pt x="1161" y="1883"/>
                    </a:lnTo>
                    <a:lnTo>
                      <a:pt x="786" y="3756"/>
                    </a:lnTo>
                    <a:lnTo>
                      <a:pt x="393" y="5629"/>
                    </a:lnTo>
                    <a:lnTo>
                      <a:pt x="1" y="7503"/>
                    </a:lnTo>
                    <a:cubicBezTo>
                      <a:pt x="162" y="6887"/>
                      <a:pt x="313" y="6263"/>
                      <a:pt x="456" y="5638"/>
                    </a:cubicBezTo>
                    <a:cubicBezTo>
                      <a:pt x="599" y="5023"/>
                      <a:pt x="724" y="4398"/>
                      <a:pt x="857" y="3774"/>
                    </a:cubicBezTo>
                    <a:cubicBezTo>
                      <a:pt x="982" y="3141"/>
                      <a:pt x="1107" y="2516"/>
                      <a:pt x="1214" y="1892"/>
                    </a:cubicBezTo>
                    <a:cubicBezTo>
                      <a:pt x="1330" y="1258"/>
                      <a:pt x="1437" y="634"/>
                      <a:pt x="1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8577;p36">
                <a:extLst>
                  <a:ext uri="{FF2B5EF4-FFF2-40B4-BE49-F238E27FC236}">
                    <a16:creationId xmlns:a16="http://schemas.microsoft.com/office/drawing/2014/main" id="{C3E322D4-38E2-7CFE-DFB5-186AC3978649}"/>
                  </a:ext>
                </a:extLst>
              </p:cNvPr>
              <p:cNvSpPr/>
              <p:nvPr/>
            </p:nvSpPr>
            <p:spPr>
              <a:xfrm>
                <a:off x="6760075" y="4229200"/>
                <a:ext cx="22100" cy="18222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7289" extrusionOk="0">
                    <a:moveTo>
                      <a:pt x="883" y="0"/>
                    </a:moveTo>
                    <a:lnTo>
                      <a:pt x="883" y="0"/>
                    </a:lnTo>
                    <a:cubicBezTo>
                      <a:pt x="785" y="607"/>
                      <a:pt x="696" y="1204"/>
                      <a:pt x="607" y="1811"/>
                    </a:cubicBezTo>
                    <a:cubicBezTo>
                      <a:pt x="518" y="2418"/>
                      <a:pt x="437" y="3024"/>
                      <a:pt x="357" y="3631"/>
                    </a:cubicBezTo>
                    <a:cubicBezTo>
                      <a:pt x="286" y="4238"/>
                      <a:pt x="214" y="4844"/>
                      <a:pt x="152" y="5460"/>
                    </a:cubicBezTo>
                    <a:cubicBezTo>
                      <a:pt x="89" y="6066"/>
                      <a:pt x="36" y="6673"/>
                      <a:pt x="0" y="7289"/>
                    </a:cubicBezTo>
                    <a:cubicBezTo>
                      <a:pt x="63" y="6682"/>
                      <a:pt x="134" y="6075"/>
                      <a:pt x="205" y="5460"/>
                    </a:cubicBezTo>
                    <a:cubicBezTo>
                      <a:pt x="277" y="4853"/>
                      <a:pt x="357" y="4246"/>
                      <a:pt x="428" y="3640"/>
                    </a:cubicBezTo>
                    <a:lnTo>
                      <a:pt x="660" y="1820"/>
                    </a:lnTo>
                    <a:cubicBezTo>
                      <a:pt x="741" y="1213"/>
                      <a:pt x="812" y="607"/>
                      <a:pt x="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8578;p36">
                <a:extLst>
                  <a:ext uri="{FF2B5EF4-FFF2-40B4-BE49-F238E27FC236}">
                    <a16:creationId xmlns:a16="http://schemas.microsoft.com/office/drawing/2014/main" id="{FA1CD52D-88D5-9D7F-C8CE-52EA24410406}"/>
                  </a:ext>
                </a:extLst>
              </p:cNvPr>
              <p:cNvSpPr/>
              <p:nvPr/>
            </p:nvSpPr>
            <p:spPr>
              <a:xfrm>
                <a:off x="6781925" y="4234100"/>
                <a:ext cx="25000" cy="183125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325" extrusionOk="0">
                    <a:moveTo>
                      <a:pt x="1000" y="0"/>
                    </a:moveTo>
                    <a:lnTo>
                      <a:pt x="1000" y="0"/>
                    </a:lnTo>
                    <a:cubicBezTo>
                      <a:pt x="901" y="607"/>
                      <a:pt x="812" y="1214"/>
                      <a:pt x="723" y="1829"/>
                    </a:cubicBezTo>
                    <a:lnTo>
                      <a:pt x="464" y="3658"/>
                    </a:lnTo>
                    <a:lnTo>
                      <a:pt x="223" y="5487"/>
                    </a:lnTo>
                    <a:cubicBezTo>
                      <a:pt x="143" y="6102"/>
                      <a:pt x="72" y="6709"/>
                      <a:pt x="0" y="7324"/>
                    </a:cubicBezTo>
                    <a:cubicBezTo>
                      <a:pt x="99" y="6718"/>
                      <a:pt x="188" y="6111"/>
                      <a:pt x="277" y="5496"/>
                    </a:cubicBezTo>
                    <a:lnTo>
                      <a:pt x="536" y="3667"/>
                    </a:lnTo>
                    <a:lnTo>
                      <a:pt x="777" y="1829"/>
                    </a:lnTo>
                    <a:cubicBezTo>
                      <a:pt x="857" y="1223"/>
                      <a:pt x="928" y="607"/>
                      <a:pt x="1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8579;p36">
                <a:extLst>
                  <a:ext uri="{FF2B5EF4-FFF2-40B4-BE49-F238E27FC236}">
                    <a16:creationId xmlns:a16="http://schemas.microsoft.com/office/drawing/2014/main" id="{3419508D-6933-AA0E-E95B-6BB69B0188B4}"/>
                  </a:ext>
                </a:extLst>
              </p:cNvPr>
              <p:cNvSpPr/>
              <p:nvPr/>
            </p:nvSpPr>
            <p:spPr>
              <a:xfrm>
                <a:off x="6647225" y="4195725"/>
                <a:ext cx="136725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469" h="8673" extrusionOk="0">
                    <a:moveTo>
                      <a:pt x="303" y="1"/>
                    </a:moveTo>
                    <a:cubicBezTo>
                      <a:pt x="294" y="1"/>
                      <a:pt x="286" y="10"/>
                      <a:pt x="286" y="19"/>
                    </a:cubicBezTo>
                    <a:cubicBezTo>
                      <a:pt x="0" y="1857"/>
                      <a:pt x="179" y="3560"/>
                      <a:pt x="803" y="4952"/>
                    </a:cubicBezTo>
                    <a:cubicBezTo>
                      <a:pt x="1499" y="6513"/>
                      <a:pt x="3622" y="8217"/>
                      <a:pt x="5442" y="8672"/>
                    </a:cubicBezTo>
                    <a:cubicBezTo>
                      <a:pt x="5451" y="8672"/>
                      <a:pt x="5460" y="8672"/>
                      <a:pt x="5460" y="8663"/>
                    </a:cubicBezTo>
                    <a:cubicBezTo>
                      <a:pt x="5469" y="8654"/>
                      <a:pt x="5460" y="8645"/>
                      <a:pt x="5451" y="8636"/>
                    </a:cubicBezTo>
                    <a:cubicBezTo>
                      <a:pt x="3640" y="8190"/>
                      <a:pt x="1526" y="6495"/>
                      <a:pt x="839" y="4943"/>
                    </a:cubicBezTo>
                    <a:cubicBezTo>
                      <a:pt x="223" y="3551"/>
                      <a:pt x="45" y="1848"/>
                      <a:pt x="321" y="28"/>
                    </a:cubicBezTo>
                    <a:cubicBezTo>
                      <a:pt x="321" y="10"/>
                      <a:pt x="312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8580;p36">
                <a:extLst>
                  <a:ext uri="{FF2B5EF4-FFF2-40B4-BE49-F238E27FC236}">
                    <a16:creationId xmlns:a16="http://schemas.microsoft.com/office/drawing/2014/main" id="{187C162D-EE11-7B16-7E32-3B61ADCD7DAD}"/>
                  </a:ext>
                </a:extLst>
              </p:cNvPr>
              <p:cNvSpPr/>
              <p:nvPr/>
            </p:nvSpPr>
            <p:spPr>
              <a:xfrm>
                <a:off x="6641650" y="4188500"/>
                <a:ext cx="116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64" extrusionOk="0">
                    <a:moveTo>
                      <a:pt x="445" y="1"/>
                    </a:moveTo>
                    <a:cubicBezTo>
                      <a:pt x="442" y="1"/>
                      <a:pt x="440" y="2"/>
                      <a:pt x="437" y="4"/>
                    </a:cubicBezTo>
                    <a:cubicBezTo>
                      <a:pt x="286" y="58"/>
                      <a:pt x="143" y="138"/>
                      <a:pt x="9" y="236"/>
                    </a:cubicBezTo>
                    <a:cubicBezTo>
                      <a:pt x="9" y="236"/>
                      <a:pt x="0" y="254"/>
                      <a:pt x="9" y="263"/>
                    </a:cubicBezTo>
                    <a:lnTo>
                      <a:pt x="36" y="263"/>
                    </a:lnTo>
                    <a:cubicBezTo>
                      <a:pt x="161" y="165"/>
                      <a:pt x="303" y="94"/>
                      <a:pt x="446" y="40"/>
                    </a:cubicBezTo>
                    <a:cubicBezTo>
                      <a:pt x="455" y="31"/>
                      <a:pt x="464" y="22"/>
                      <a:pt x="455" y="13"/>
                    </a:cubicBezTo>
                    <a:cubicBezTo>
                      <a:pt x="455" y="7"/>
                      <a:pt x="451" y="1"/>
                      <a:pt x="4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8581;p36">
                <a:extLst>
                  <a:ext uri="{FF2B5EF4-FFF2-40B4-BE49-F238E27FC236}">
                    <a16:creationId xmlns:a16="http://schemas.microsoft.com/office/drawing/2014/main" id="{273C5D51-8650-1EBE-A4E5-F70A77031C4F}"/>
                  </a:ext>
                </a:extLst>
              </p:cNvPr>
              <p:cNvSpPr/>
              <p:nvPr/>
            </p:nvSpPr>
            <p:spPr>
              <a:xfrm>
                <a:off x="6643200" y="4199200"/>
                <a:ext cx="1050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35" extrusionOk="0">
                    <a:moveTo>
                      <a:pt x="401" y="1"/>
                    </a:moveTo>
                    <a:cubicBezTo>
                      <a:pt x="398" y="1"/>
                      <a:pt x="396" y="2"/>
                      <a:pt x="393" y="5"/>
                    </a:cubicBezTo>
                    <a:cubicBezTo>
                      <a:pt x="241" y="67"/>
                      <a:pt x="108" y="174"/>
                      <a:pt x="9" y="308"/>
                    </a:cubicBezTo>
                    <a:cubicBezTo>
                      <a:pt x="1" y="317"/>
                      <a:pt x="1" y="326"/>
                      <a:pt x="9" y="335"/>
                    </a:cubicBezTo>
                    <a:lnTo>
                      <a:pt x="18" y="335"/>
                    </a:lnTo>
                    <a:cubicBezTo>
                      <a:pt x="27" y="335"/>
                      <a:pt x="27" y="335"/>
                      <a:pt x="36" y="326"/>
                    </a:cubicBezTo>
                    <a:cubicBezTo>
                      <a:pt x="134" y="201"/>
                      <a:pt x="268" y="103"/>
                      <a:pt x="411" y="31"/>
                    </a:cubicBezTo>
                    <a:cubicBezTo>
                      <a:pt x="420" y="31"/>
                      <a:pt x="420" y="23"/>
                      <a:pt x="420" y="14"/>
                    </a:cubicBezTo>
                    <a:cubicBezTo>
                      <a:pt x="413" y="7"/>
                      <a:pt x="407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8582;p36">
                <a:extLst>
                  <a:ext uri="{FF2B5EF4-FFF2-40B4-BE49-F238E27FC236}">
                    <a16:creationId xmlns:a16="http://schemas.microsoft.com/office/drawing/2014/main" id="{E843C9DF-EEBE-35A3-6C58-1BE63ED81A8B}"/>
                  </a:ext>
                </a:extLst>
              </p:cNvPr>
              <p:cNvSpPr/>
              <p:nvPr/>
            </p:nvSpPr>
            <p:spPr>
              <a:xfrm>
                <a:off x="6640525" y="4214700"/>
                <a:ext cx="10275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49" extrusionOk="0">
                    <a:moveTo>
                      <a:pt x="384" y="0"/>
                    </a:moveTo>
                    <a:cubicBezTo>
                      <a:pt x="241" y="89"/>
                      <a:pt x="116" y="196"/>
                      <a:pt x="9" y="321"/>
                    </a:cubicBezTo>
                    <a:cubicBezTo>
                      <a:pt x="0" y="330"/>
                      <a:pt x="0" y="339"/>
                      <a:pt x="9" y="348"/>
                    </a:cubicBezTo>
                    <a:lnTo>
                      <a:pt x="36" y="348"/>
                    </a:lnTo>
                    <a:cubicBezTo>
                      <a:pt x="143" y="223"/>
                      <a:pt x="268" y="125"/>
                      <a:pt x="402" y="36"/>
                    </a:cubicBezTo>
                    <a:cubicBezTo>
                      <a:pt x="411" y="27"/>
                      <a:pt x="411" y="18"/>
                      <a:pt x="411" y="9"/>
                    </a:cubicBezTo>
                    <a:cubicBezTo>
                      <a:pt x="402" y="0"/>
                      <a:pt x="393" y="0"/>
                      <a:pt x="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8583;p36">
                <a:extLst>
                  <a:ext uri="{FF2B5EF4-FFF2-40B4-BE49-F238E27FC236}">
                    <a16:creationId xmlns:a16="http://schemas.microsoft.com/office/drawing/2014/main" id="{062945EF-EE79-119E-4946-C2A012DA7EDE}"/>
                  </a:ext>
                </a:extLst>
              </p:cNvPr>
              <p:cNvSpPr/>
              <p:nvPr/>
            </p:nvSpPr>
            <p:spPr>
              <a:xfrm>
                <a:off x="6640300" y="4227025"/>
                <a:ext cx="127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10" h="391" extrusionOk="0">
                    <a:moveTo>
                      <a:pt x="496" y="0"/>
                    </a:moveTo>
                    <a:cubicBezTo>
                      <a:pt x="491" y="0"/>
                      <a:pt x="487" y="2"/>
                      <a:pt x="482" y="7"/>
                    </a:cubicBezTo>
                    <a:cubicBezTo>
                      <a:pt x="322" y="114"/>
                      <a:pt x="161" y="230"/>
                      <a:pt x="9" y="355"/>
                    </a:cubicBezTo>
                    <a:cubicBezTo>
                      <a:pt x="1" y="364"/>
                      <a:pt x="1" y="373"/>
                      <a:pt x="9" y="381"/>
                    </a:cubicBezTo>
                    <a:cubicBezTo>
                      <a:pt x="9" y="381"/>
                      <a:pt x="18" y="390"/>
                      <a:pt x="18" y="390"/>
                    </a:cubicBezTo>
                    <a:cubicBezTo>
                      <a:pt x="27" y="390"/>
                      <a:pt x="27" y="381"/>
                      <a:pt x="36" y="381"/>
                    </a:cubicBezTo>
                    <a:cubicBezTo>
                      <a:pt x="179" y="257"/>
                      <a:pt x="340" y="141"/>
                      <a:pt x="500" y="34"/>
                    </a:cubicBezTo>
                    <a:cubicBezTo>
                      <a:pt x="509" y="25"/>
                      <a:pt x="509" y="16"/>
                      <a:pt x="509" y="7"/>
                    </a:cubicBezTo>
                    <a:cubicBezTo>
                      <a:pt x="505" y="2"/>
                      <a:pt x="500" y="0"/>
                      <a:pt x="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8584;p36">
                <a:extLst>
                  <a:ext uri="{FF2B5EF4-FFF2-40B4-BE49-F238E27FC236}">
                    <a16:creationId xmlns:a16="http://schemas.microsoft.com/office/drawing/2014/main" id="{5FFB26D0-01F9-762A-0D4B-41276EEB270C}"/>
                  </a:ext>
                </a:extLst>
              </p:cNvPr>
              <p:cNvSpPr/>
              <p:nvPr/>
            </p:nvSpPr>
            <p:spPr>
              <a:xfrm>
                <a:off x="6637850" y="4241300"/>
                <a:ext cx="118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91" extrusionOk="0">
                    <a:moveTo>
                      <a:pt x="460" y="0"/>
                    </a:moveTo>
                    <a:cubicBezTo>
                      <a:pt x="455" y="0"/>
                      <a:pt x="451" y="2"/>
                      <a:pt x="446" y="7"/>
                    </a:cubicBezTo>
                    <a:cubicBezTo>
                      <a:pt x="286" y="105"/>
                      <a:pt x="143" y="230"/>
                      <a:pt x="9" y="364"/>
                    </a:cubicBezTo>
                    <a:cubicBezTo>
                      <a:pt x="0" y="373"/>
                      <a:pt x="0" y="381"/>
                      <a:pt x="9" y="390"/>
                    </a:cubicBezTo>
                    <a:lnTo>
                      <a:pt x="36" y="390"/>
                    </a:lnTo>
                    <a:cubicBezTo>
                      <a:pt x="170" y="257"/>
                      <a:pt x="313" y="141"/>
                      <a:pt x="464" y="34"/>
                    </a:cubicBezTo>
                    <a:cubicBezTo>
                      <a:pt x="473" y="34"/>
                      <a:pt x="473" y="16"/>
                      <a:pt x="473" y="7"/>
                    </a:cubicBezTo>
                    <a:cubicBezTo>
                      <a:pt x="469" y="2"/>
                      <a:pt x="464" y="0"/>
                      <a:pt x="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8585;p36">
                <a:extLst>
                  <a:ext uri="{FF2B5EF4-FFF2-40B4-BE49-F238E27FC236}">
                    <a16:creationId xmlns:a16="http://schemas.microsoft.com/office/drawing/2014/main" id="{AF8E6978-4492-66B7-024D-4C460DEA43C1}"/>
                  </a:ext>
                </a:extLst>
              </p:cNvPr>
              <p:cNvSpPr/>
              <p:nvPr/>
            </p:nvSpPr>
            <p:spPr>
              <a:xfrm>
                <a:off x="6638975" y="4254625"/>
                <a:ext cx="147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73" extrusionOk="0">
                    <a:moveTo>
                      <a:pt x="553" y="0"/>
                    </a:moveTo>
                    <a:cubicBezTo>
                      <a:pt x="357" y="134"/>
                      <a:pt x="170" y="277"/>
                      <a:pt x="9" y="446"/>
                    </a:cubicBezTo>
                    <a:cubicBezTo>
                      <a:pt x="0" y="446"/>
                      <a:pt x="0" y="464"/>
                      <a:pt x="9" y="473"/>
                    </a:cubicBezTo>
                    <a:lnTo>
                      <a:pt x="27" y="473"/>
                    </a:lnTo>
                    <a:cubicBezTo>
                      <a:pt x="196" y="303"/>
                      <a:pt x="375" y="161"/>
                      <a:pt x="571" y="36"/>
                    </a:cubicBezTo>
                    <a:cubicBezTo>
                      <a:pt x="580" y="27"/>
                      <a:pt x="589" y="18"/>
                      <a:pt x="580" y="9"/>
                    </a:cubicBezTo>
                    <a:cubicBezTo>
                      <a:pt x="571" y="0"/>
                      <a:pt x="562" y="0"/>
                      <a:pt x="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8586;p36">
                <a:extLst>
                  <a:ext uri="{FF2B5EF4-FFF2-40B4-BE49-F238E27FC236}">
                    <a16:creationId xmlns:a16="http://schemas.microsoft.com/office/drawing/2014/main" id="{FB1F3714-0CF5-1038-447E-BA6E41528369}"/>
                  </a:ext>
                </a:extLst>
              </p:cNvPr>
              <p:cNvSpPr/>
              <p:nvPr/>
            </p:nvSpPr>
            <p:spPr>
              <a:xfrm>
                <a:off x="6639850" y="4267550"/>
                <a:ext cx="160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74" extrusionOk="0">
                    <a:moveTo>
                      <a:pt x="607" y="1"/>
                    </a:moveTo>
                    <a:cubicBezTo>
                      <a:pt x="402" y="134"/>
                      <a:pt x="197" y="277"/>
                      <a:pt x="10" y="438"/>
                    </a:cubicBezTo>
                    <a:cubicBezTo>
                      <a:pt x="1" y="447"/>
                      <a:pt x="1" y="455"/>
                      <a:pt x="1" y="464"/>
                    </a:cubicBezTo>
                    <a:cubicBezTo>
                      <a:pt x="10" y="473"/>
                      <a:pt x="10" y="473"/>
                      <a:pt x="19" y="473"/>
                    </a:cubicBezTo>
                    <a:cubicBezTo>
                      <a:pt x="19" y="473"/>
                      <a:pt x="27" y="473"/>
                      <a:pt x="27" y="464"/>
                    </a:cubicBezTo>
                    <a:cubicBezTo>
                      <a:pt x="215" y="313"/>
                      <a:pt x="420" y="161"/>
                      <a:pt x="634" y="36"/>
                    </a:cubicBezTo>
                    <a:cubicBezTo>
                      <a:pt x="643" y="27"/>
                      <a:pt x="643" y="18"/>
                      <a:pt x="634" y="9"/>
                    </a:cubicBezTo>
                    <a:cubicBezTo>
                      <a:pt x="634" y="1"/>
                      <a:pt x="616" y="1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8587;p36">
                <a:extLst>
                  <a:ext uri="{FF2B5EF4-FFF2-40B4-BE49-F238E27FC236}">
                    <a16:creationId xmlns:a16="http://schemas.microsoft.com/office/drawing/2014/main" id="{ECC98167-CB83-DAC0-CD3B-9C9A1A5EB746}"/>
                  </a:ext>
                </a:extLst>
              </p:cNvPr>
              <p:cNvSpPr/>
              <p:nvPr/>
            </p:nvSpPr>
            <p:spPr>
              <a:xfrm>
                <a:off x="6638075" y="4279200"/>
                <a:ext cx="174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525" extrusionOk="0">
                    <a:moveTo>
                      <a:pt x="674" y="1"/>
                    </a:moveTo>
                    <a:cubicBezTo>
                      <a:pt x="669" y="1"/>
                      <a:pt x="665" y="3"/>
                      <a:pt x="660" y="7"/>
                    </a:cubicBezTo>
                    <a:cubicBezTo>
                      <a:pt x="429" y="141"/>
                      <a:pt x="206" y="302"/>
                      <a:pt x="9" y="489"/>
                    </a:cubicBezTo>
                    <a:cubicBezTo>
                      <a:pt x="0" y="498"/>
                      <a:pt x="0" y="516"/>
                      <a:pt x="9" y="516"/>
                    </a:cubicBezTo>
                    <a:cubicBezTo>
                      <a:pt x="9" y="525"/>
                      <a:pt x="18" y="525"/>
                      <a:pt x="18" y="525"/>
                    </a:cubicBezTo>
                    <a:cubicBezTo>
                      <a:pt x="27" y="525"/>
                      <a:pt x="27" y="525"/>
                      <a:pt x="36" y="516"/>
                    </a:cubicBezTo>
                    <a:cubicBezTo>
                      <a:pt x="232" y="337"/>
                      <a:pt x="446" y="177"/>
                      <a:pt x="678" y="34"/>
                    </a:cubicBezTo>
                    <a:cubicBezTo>
                      <a:pt x="687" y="34"/>
                      <a:pt x="696" y="16"/>
                      <a:pt x="687" y="7"/>
                    </a:cubicBezTo>
                    <a:cubicBezTo>
                      <a:pt x="683" y="3"/>
                      <a:pt x="678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8588;p36">
                <a:extLst>
                  <a:ext uri="{FF2B5EF4-FFF2-40B4-BE49-F238E27FC236}">
                    <a16:creationId xmlns:a16="http://schemas.microsoft.com/office/drawing/2014/main" id="{BD7275C6-F246-3B3E-1260-9C557EFBE38B}"/>
                  </a:ext>
                </a:extLst>
              </p:cNvPr>
              <p:cNvSpPr/>
              <p:nvPr/>
            </p:nvSpPr>
            <p:spPr>
              <a:xfrm>
                <a:off x="6634050" y="4289325"/>
                <a:ext cx="245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727" extrusionOk="0">
                    <a:moveTo>
                      <a:pt x="963" y="0"/>
                    </a:moveTo>
                    <a:cubicBezTo>
                      <a:pt x="961" y="0"/>
                      <a:pt x="958" y="1"/>
                      <a:pt x="955" y="4"/>
                    </a:cubicBezTo>
                    <a:cubicBezTo>
                      <a:pt x="607" y="191"/>
                      <a:pt x="295" y="423"/>
                      <a:pt x="10" y="700"/>
                    </a:cubicBezTo>
                    <a:cubicBezTo>
                      <a:pt x="1" y="709"/>
                      <a:pt x="1" y="717"/>
                      <a:pt x="10" y="726"/>
                    </a:cubicBezTo>
                    <a:lnTo>
                      <a:pt x="36" y="726"/>
                    </a:lnTo>
                    <a:cubicBezTo>
                      <a:pt x="313" y="459"/>
                      <a:pt x="634" y="227"/>
                      <a:pt x="973" y="39"/>
                    </a:cubicBezTo>
                    <a:cubicBezTo>
                      <a:pt x="982" y="31"/>
                      <a:pt x="982" y="22"/>
                      <a:pt x="982" y="13"/>
                    </a:cubicBezTo>
                    <a:cubicBezTo>
                      <a:pt x="976" y="6"/>
                      <a:pt x="969" y="0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589;p36">
                <a:extLst>
                  <a:ext uri="{FF2B5EF4-FFF2-40B4-BE49-F238E27FC236}">
                    <a16:creationId xmlns:a16="http://schemas.microsoft.com/office/drawing/2014/main" id="{3DCD7080-BFBF-89FC-C086-8E472BBD2F79}"/>
                  </a:ext>
                </a:extLst>
              </p:cNvPr>
              <p:cNvSpPr/>
              <p:nvPr/>
            </p:nvSpPr>
            <p:spPr>
              <a:xfrm>
                <a:off x="6634500" y="4299900"/>
                <a:ext cx="268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794" extrusionOk="0">
                    <a:moveTo>
                      <a:pt x="1044" y="0"/>
                    </a:moveTo>
                    <a:cubicBezTo>
                      <a:pt x="670" y="223"/>
                      <a:pt x="322" y="473"/>
                      <a:pt x="1" y="767"/>
                    </a:cubicBezTo>
                    <a:cubicBezTo>
                      <a:pt x="1" y="767"/>
                      <a:pt x="1" y="785"/>
                      <a:pt x="1" y="794"/>
                    </a:cubicBezTo>
                    <a:lnTo>
                      <a:pt x="27" y="794"/>
                    </a:lnTo>
                    <a:cubicBezTo>
                      <a:pt x="349" y="509"/>
                      <a:pt x="696" y="250"/>
                      <a:pt x="1062" y="36"/>
                    </a:cubicBezTo>
                    <a:cubicBezTo>
                      <a:pt x="1071" y="27"/>
                      <a:pt x="1071" y="18"/>
                      <a:pt x="1071" y="9"/>
                    </a:cubicBezTo>
                    <a:cubicBezTo>
                      <a:pt x="1062" y="0"/>
                      <a:pt x="1053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8590;p36">
                <a:extLst>
                  <a:ext uri="{FF2B5EF4-FFF2-40B4-BE49-F238E27FC236}">
                    <a16:creationId xmlns:a16="http://schemas.microsoft.com/office/drawing/2014/main" id="{D6DB4EA5-ADA4-2273-76B2-1EA970B54CF7}"/>
                  </a:ext>
                </a:extLst>
              </p:cNvPr>
              <p:cNvSpPr/>
              <p:nvPr/>
            </p:nvSpPr>
            <p:spPr>
              <a:xfrm>
                <a:off x="6638075" y="4315175"/>
                <a:ext cx="2677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710" extrusionOk="0">
                    <a:moveTo>
                      <a:pt x="1052" y="1"/>
                    </a:moveTo>
                    <a:cubicBezTo>
                      <a:pt x="1049" y="1"/>
                      <a:pt x="1047" y="2"/>
                      <a:pt x="1044" y="5"/>
                    </a:cubicBezTo>
                    <a:cubicBezTo>
                      <a:pt x="678" y="183"/>
                      <a:pt x="330" y="415"/>
                      <a:pt x="9" y="683"/>
                    </a:cubicBezTo>
                    <a:cubicBezTo>
                      <a:pt x="9" y="683"/>
                      <a:pt x="0" y="700"/>
                      <a:pt x="9" y="700"/>
                    </a:cubicBezTo>
                    <a:cubicBezTo>
                      <a:pt x="18" y="709"/>
                      <a:pt x="18" y="709"/>
                      <a:pt x="27" y="709"/>
                    </a:cubicBezTo>
                    <a:lnTo>
                      <a:pt x="36" y="709"/>
                    </a:lnTo>
                    <a:cubicBezTo>
                      <a:pt x="348" y="442"/>
                      <a:pt x="696" y="219"/>
                      <a:pt x="1062" y="31"/>
                    </a:cubicBezTo>
                    <a:cubicBezTo>
                      <a:pt x="1071" y="31"/>
                      <a:pt x="1071" y="22"/>
                      <a:pt x="1071" y="14"/>
                    </a:cubicBezTo>
                    <a:cubicBezTo>
                      <a:pt x="1065" y="7"/>
                      <a:pt x="1058" y="1"/>
                      <a:pt x="10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8591;p36">
                <a:extLst>
                  <a:ext uri="{FF2B5EF4-FFF2-40B4-BE49-F238E27FC236}">
                    <a16:creationId xmlns:a16="http://schemas.microsoft.com/office/drawing/2014/main" id="{BE1CC9A1-C3D7-E78D-1556-CC3FA0ACF70E}"/>
                  </a:ext>
                </a:extLst>
              </p:cNvPr>
              <p:cNvSpPr/>
              <p:nvPr/>
            </p:nvSpPr>
            <p:spPr>
              <a:xfrm>
                <a:off x="6642075" y="4326425"/>
                <a:ext cx="270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750" extrusionOk="0">
                    <a:moveTo>
                      <a:pt x="1054" y="1"/>
                    </a:moveTo>
                    <a:cubicBezTo>
                      <a:pt x="670" y="197"/>
                      <a:pt x="322" y="438"/>
                      <a:pt x="10" y="714"/>
                    </a:cubicBezTo>
                    <a:cubicBezTo>
                      <a:pt x="1" y="723"/>
                      <a:pt x="1" y="741"/>
                      <a:pt x="10" y="741"/>
                    </a:cubicBezTo>
                    <a:cubicBezTo>
                      <a:pt x="19" y="750"/>
                      <a:pt x="19" y="750"/>
                      <a:pt x="28" y="750"/>
                    </a:cubicBezTo>
                    <a:lnTo>
                      <a:pt x="37" y="750"/>
                    </a:lnTo>
                    <a:cubicBezTo>
                      <a:pt x="349" y="465"/>
                      <a:pt x="697" y="224"/>
                      <a:pt x="1063" y="36"/>
                    </a:cubicBezTo>
                    <a:cubicBezTo>
                      <a:pt x="1071" y="27"/>
                      <a:pt x="1080" y="18"/>
                      <a:pt x="1071" y="10"/>
                    </a:cubicBezTo>
                    <a:cubicBezTo>
                      <a:pt x="1071" y="1"/>
                      <a:pt x="1063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8592;p36">
                <a:extLst>
                  <a:ext uri="{FF2B5EF4-FFF2-40B4-BE49-F238E27FC236}">
                    <a16:creationId xmlns:a16="http://schemas.microsoft.com/office/drawing/2014/main" id="{D3B838FE-9EA6-3CE1-4B41-25AFE7D84A04}"/>
                  </a:ext>
                </a:extLst>
              </p:cNvPr>
              <p:cNvSpPr/>
              <p:nvPr/>
            </p:nvSpPr>
            <p:spPr>
              <a:xfrm>
                <a:off x="6639625" y="4336025"/>
                <a:ext cx="3325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982" extrusionOk="0">
                    <a:moveTo>
                      <a:pt x="1294" y="0"/>
                    </a:moveTo>
                    <a:cubicBezTo>
                      <a:pt x="857" y="295"/>
                      <a:pt x="420" y="616"/>
                      <a:pt x="10" y="955"/>
                    </a:cubicBezTo>
                    <a:cubicBezTo>
                      <a:pt x="1" y="955"/>
                      <a:pt x="1" y="973"/>
                      <a:pt x="10" y="982"/>
                    </a:cubicBezTo>
                    <a:lnTo>
                      <a:pt x="36" y="982"/>
                    </a:lnTo>
                    <a:cubicBezTo>
                      <a:pt x="447" y="651"/>
                      <a:pt x="875" y="330"/>
                      <a:pt x="1321" y="36"/>
                    </a:cubicBezTo>
                    <a:cubicBezTo>
                      <a:pt x="1330" y="27"/>
                      <a:pt x="1330" y="18"/>
                      <a:pt x="1321" y="9"/>
                    </a:cubicBezTo>
                    <a:cubicBezTo>
                      <a:pt x="1321" y="0"/>
                      <a:pt x="1303" y="0"/>
                      <a:pt x="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593;p36">
                <a:extLst>
                  <a:ext uri="{FF2B5EF4-FFF2-40B4-BE49-F238E27FC236}">
                    <a16:creationId xmlns:a16="http://schemas.microsoft.com/office/drawing/2014/main" id="{93BC6F61-5D2F-8EAE-9A39-49A403DA3D4A}"/>
                  </a:ext>
                </a:extLst>
              </p:cNvPr>
              <p:cNvSpPr/>
              <p:nvPr/>
            </p:nvSpPr>
            <p:spPr>
              <a:xfrm>
                <a:off x="6642975" y="4347225"/>
                <a:ext cx="36600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034" extrusionOk="0">
                    <a:moveTo>
                      <a:pt x="1450" y="1"/>
                    </a:moveTo>
                    <a:cubicBezTo>
                      <a:pt x="1446" y="1"/>
                      <a:pt x="1441" y="3"/>
                      <a:pt x="1437" y="7"/>
                    </a:cubicBezTo>
                    <a:lnTo>
                      <a:pt x="10" y="997"/>
                    </a:lnTo>
                    <a:cubicBezTo>
                      <a:pt x="1" y="1006"/>
                      <a:pt x="1" y="1015"/>
                      <a:pt x="1" y="1024"/>
                    </a:cubicBezTo>
                    <a:cubicBezTo>
                      <a:pt x="10" y="1033"/>
                      <a:pt x="10" y="1033"/>
                      <a:pt x="18" y="1033"/>
                    </a:cubicBezTo>
                    <a:lnTo>
                      <a:pt x="27" y="1033"/>
                    </a:lnTo>
                    <a:lnTo>
                      <a:pt x="1455" y="34"/>
                    </a:lnTo>
                    <a:cubicBezTo>
                      <a:pt x="1464" y="34"/>
                      <a:pt x="1464" y="16"/>
                      <a:pt x="1464" y="7"/>
                    </a:cubicBezTo>
                    <a:cubicBezTo>
                      <a:pt x="1459" y="3"/>
                      <a:pt x="1455" y="1"/>
                      <a:pt x="1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594;p36">
                <a:extLst>
                  <a:ext uri="{FF2B5EF4-FFF2-40B4-BE49-F238E27FC236}">
                    <a16:creationId xmlns:a16="http://schemas.microsoft.com/office/drawing/2014/main" id="{13B86116-545E-024B-2DA9-6FB1212E12C4}"/>
                  </a:ext>
                </a:extLst>
              </p:cNvPr>
              <p:cNvSpPr/>
              <p:nvPr/>
            </p:nvSpPr>
            <p:spPr>
              <a:xfrm>
                <a:off x="6657250" y="4355925"/>
                <a:ext cx="3215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998" extrusionOk="0">
                    <a:moveTo>
                      <a:pt x="1272" y="0"/>
                    </a:moveTo>
                    <a:cubicBezTo>
                      <a:pt x="1267" y="0"/>
                      <a:pt x="1263" y="3"/>
                      <a:pt x="1258" y="7"/>
                    </a:cubicBezTo>
                    <a:cubicBezTo>
                      <a:pt x="821" y="293"/>
                      <a:pt x="402" y="614"/>
                      <a:pt x="9" y="962"/>
                    </a:cubicBezTo>
                    <a:cubicBezTo>
                      <a:pt x="9" y="971"/>
                      <a:pt x="1" y="980"/>
                      <a:pt x="9" y="988"/>
                    </a:cubicBezTo>
                    <a:cubicBezTo>
                      <a:pt x="18" y="997"/>
                      <a:pt x="18" y="997"/>
                      <a:pt x="27" y="997"/>
                    </a:cubicBezTo>
                    <a:cubicBezTo>
                      <a:pt x="27" y="997"/>
                      <a:pt x="36" y="997"/>
                      <a:pt x="36" y="988"/>
                    </a:cubicBezTo>
                    <a:cubicBezTo>
                      <a:pt x="429" y="649"/>
                      <a:pt x="848" y="328"/>
                      <a:pt x="1276" y="34"/>
                    </a:cubicBezTo>
                    <a:cubicBezTo>
                      <a:pt x="1285" y="34"/>
                      <a:pt x="1285" y="16"/>
                      <a:pt x="1285" y="7"/>
                    </a:cubicBezTo>
                    <a:cubicBezTo>
                      <a:pt x="1281" y="3"/>
                      <a:pt x="1276" y="0"/>
                      <a:pt x="1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595;p36">
                <a:extLst>
                  <a:ext uri="{FF2B5EF4-FFF2-40B4-BE49-F238E27FC236}">
                    <a16:creationId xmlns:a16="http://schemas.microsoft.com/office/drawing/2014/main" id="{08E47C33-2D61-7139-896C-10DF60E9E3D9}"/>
                  </a:ext>
                </a:extLst>
              </p:cNvPr>
              <p:cNvSpPr/>
              <p:nvPr/>
            </p:nvSpPr>
            <p:spPr>
              <a:xfrm>
                <a:off x="6670625" y="4362775"/>
                <a:ext cx="281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876" extrusionOk="0">
                    <a:moveTo>
                      <a:pt x="1089" y="1"/>
                    </a:moveTo>
                    <a:cubicBezTo>
                      <a:pt x="723" y="268"/>
                      <a:pt x="358" y="545"/>
                      <a:pt x="10" y="839"/>
                    </a:cubicBezTo>
                    <a:cubicBezTo>
                      <a:pt x="1" y="848"/>
                      <a:pt x="1" y="857"/>
                      <a:pt x="1" y="866"/>
                    </a:cubicBezTo>
                    <a:cubicBezTo>
                      <a:pt x="10" y="866"/>
                      <a:pt x="10" y="875"/>
                      <a:pt x="19" y="875"/>
                    </a:cubicBezTo>
                    <a:cubicBezTo>
                      <a:pt x="19" y="875"/>
                      <a:pt x="28" y="875"/>
                      <a:pt x="28" y="866"/>
                    </a:cubicBezTo>
                    <a:cubicBezTo>
                      <a:pt x="375" y="581"/>
                      <a:pt x="741" y="295"/>
                      <a:pt x="1116" y="36"/>
                    </a:cubicBezTo>
                    <a:cubicBezTo>
                      <a:pt x="1125" y="28"/>
                      <a:pt x="1125" y="19"/>
                      <a:pt x="1116" y="10"/>
                    </a:cubicBezTo>
                    <a:cubicBezTo>
                      <a:pt x="1116" y="1"/>
                      <a:pt x="1098" y="1"/>
                      <a:pt x="10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8596;p36">
                <a:extLst>
                  <a:ext uri="{FF2B5EF4-FFF2-40B4-BE49-F238E27FC236}">
                    <a16:creationId xmlns:a16="http://schemas.microsoft.com/office/drawing/2014/main" id="{00194212-B3D6-55A5-5FE9-D6AA3D8D918C}"/>
                  </a:ext>
                </a:extLst>
              </p:cNvPr>
              <p:cNvSpPr/>
              <p:nvPr/>
            </p:nvSpPr>
            <p:spPr>
              <a:xfrm>
                <a:off x="6680675" y="4373700"/>
                <a:ext cx="2745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778" extrusionOk="0">
                    <a:moveTo>
                      <a:pt x="1062" y="1"/>
                    </a:moveTo>
                    <a:cubicBezTo>
                      <a:pt x="705" y="233"/>
                      <a:pt x="348" y="483"/>
                      <a:pt x="9" y="741"/>
                    </a:cubicBezTo>
                    <a:cubicBezTo>
                      <a:pt x="0" y="750"/>
                      <a:pt x="0" y="759"/>
                      <a:pt x="0" y="768"/>
                    </a:cubicBezTo>
                    <a:cubicBezTo>
                      <a:pt x="9" y="768"/>
                      <a:pt x="18" y="777"/>
                      <a:pt x="18" y="777"/>
                    </a:cubicBezTo>
                    <a:cubicBezTo>
                      <a:pt x="27" y="777"/>
                      <a:pt x="27" y="777"/>
                      <a:pt x="27" y="768"/>
                    </a:cubicBezTo>
                    <a:cubicBezTo>
                      <a:pt x="366" y="509"/>
                      <a:pt x="723" y="269"/>
                      <a:pt x="1080" y="37"/>
                    </a:cubicBezTo>
                    <a:cubicBezTo>
                      <a:pt x="1089" y="28"/>
                      <a:pt x="1098" y="19"/>
                      <a:pt x="1089" y="10"/>
                    </a:cubicBezTo>
                    <a:cubicBezTo>
                      <a:pt x="1080" y="1"/>
                      <a:pt x="107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8597;p36">
                <a:extLst>
                  <a:ext uri="{FF2B5EF4-FFF2-40B4-BE49-F238E27FC236}">
                    <a16:creationId xmlns:a16="http://schemas.microsoft.com/office/drawing/2014/main" id="{D7E20957-68F7-9379-B566-230814B37F27}"/>
                  </a:ext>
                </a:extLst>
              </p:cNvPr>
              <p:cNvSpPr/>
              <p:nvPr/>
            </p:nvSpPr>
            <p:spPr>
              <a:xfrm>
                <a:off x="6694050" y="4382325"/>
                <a:ext cx="254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709" extrusionOk="0">
                    <a:moveTo>
                      <a:pt x="999" y="0"/>
                    </a:moveTo>
                    <a:cubicBezTo>
                      <a:pt x="996" y="0"/>
                      <a:pt x="993" y="1"/>
                      <a:pt x="991" y="4"/>
                    </a:cubicBezTo>
                    <a:cubicBezTo>
                      <a:pt x="634" y="182"/>
                      <a:pt x="304" y="405"/>
                      <a:pt x="9" y="673"/>
                    </a:cubicBezTo>
                    <a:cubicBezTo>
                      <a:pt x="1" y="682"/>
                      <a:pt x="1" y="691"/>
                      <a:pt x="1" y="700"/>
                    </a:cubicBezTo>
                    <a:cubicBezTo>
                      <a:pt x="9" y="700"/>
                      <a:pt x="9" y="709"/>
                      <a:pt x="18" y="709"/>
                    </a:cubicBezTo>
                    <a:cubicBezTo>
                      <a:pt x="27" y="709"/>
                      <a:pt x="27" y="700"/>
                      <a:pt x="27" y="700"/>
                    </a:cubicBezTo>
                    <a:cubicBezTo>
                      <a:pt x="331" y="441"/>
                      <a:pt x="661" y="218"/>
                      <a:pt x="1009" y="39"/>
                    </a:cubicBezTo>
                    <a:cubicBezTo>
                      <a:pt x="1018" y="31"/>
                      <a:pt x="1018" y="22"/>
                      <a:pt x="1018" y="13"/>
                    </a:cubicBezTo>
                    <a:cubicBezTo>
                      <a:pt x="1011" y="6"/>
                      <a:pt x="1005" y="0"/>
                      <a:pt x="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8598;p36">
                <a:extLst>
                  <a:ext uri="{FF2B5EF4-FFF2-40B4-BE49-F238E27FC236}">
                    <a16:creationId xmlns:a16="http://schemas.microsoft.com/office/drawing/2014/main" id="{1C41562A-159A-675C-6F3E-0084A68F1BAD}"/>
                  </a:ext>
                </a:extLst>
              </p:cNvPr>
              <p:cNvSpPr/>
              <p:nvPr/>
            </p:nvSpPr>
            <p:spPr>
              <a:xfrm>
                <a:off x="6707875" y="4389900"/>
                <a:ext cx="218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629" extrusionOk="0">
                    <a:moveTo>
                      <a:pt x="856" y="0"/>
                    </a:moveTo>
                    <a:cubicBezTo>
                      <a:pt x="853" y="0"/>
                      <a:pt x="851" y="2"/>
                      <a:pt x="848" y="4"/>
                    </a:cubicBezTo>
                    <a:cubicBezTo>
                      <a:pt x="554" y="183"/>
                      <a:pt x="277" y="388"/>
                      <a:pt x="10" y="602"/>
                    </a:cubicBezTo>
                    <a:cubicBezTo>
                      <a:pt x="1" y="602"/>
                      <a:pt x="1" y="620"/>
                      <a:pt x="10" y="629"/>
                    </a:cubicBezTo>
                    <a:lnTo>
                      <a:pt x="36" y="629"/>
                    </a:lnTo>
                    <a:cubicBezTo>
                      <a:pt x="295" y="414"/>
                      <a:pt x="580" y="218"/>
                      <a:pt x="866" y="31"/>
                    </a:cubicBezTo>
                    <a:cubicBezTo>
                      <a:pt x="875" y="31"/>
                      <a:pt x="875" y="13"/>
                      <a:pt x="875" y="13"/>
                    </a:cubicBezTo>
                    <a:cubicBezTo>
                      <a:pt x="869" y="7"/>
                      <a:pt x="862" y="0"/>
                      <a:pt x="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8599;p36">
                <a:extLst>
                  <a:ext uri="{FF2B5EF4-FFF2-40B4-BE49-F238E27FC236}">
                    <a16:creationId xmlns:a16="http://schemas.microsoft.com/office/drawing/2014/main" id="{BA9F131C-7B70-5DC4-AAEA-F7518F50CC3A}"/>
                  </a:ext>
                </a:extLst>
              </p:cNvPr>
              <p:cNvSpPr/>
              <p:nvPr/>
            </p:nvSpPr>
            <p:spPr>
              <a:xfrm>
                <a:off x="6723925" y="4392950"/>
                <a:ext cx="181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578" extrusionOk="0">
                    <a:moveTo>
                      <a:pt x="710" y="0"/>
                    </a:moveTo>
                    <a:cubicBezTo>
                      <a:pt x="706" y="0"/>
                      <a:pt x="701" y="3"/>
                      <a:pt x="697" y="7"/>
                    </a:cubicBezTo>
                    <a:cubicBezTo>
                      <a:pt x="447" y="159"/>
                      <a:pt x="224" y="346"/>
                      <a:pt x="10" y="551"/>
                    </a:cubicBezTo>
                    <a:cubicBezTo>
                      <a:pt x="1" y="560"/>
                      <a:pt x="1" y="569"/>
                      <a:pt x="10" y="578"/>
                    </a:cubicBezTo>
                    <a:lnTo>
                      <a:pt x="37" y="578"/>
                    </a:lnTo>
                    <a:cubicBezTo>
                      <a:pt x="242" y="373"/>
                      <a:pt x="474" y="194"/>
                      <a:pt x="715" y="34"/>
                    </a:cubicBezTo>
                    <a:cubicBezTo>
                      <a:pt x="724" y="34"/>
                      <a:pt x="724" y="16"/>
                      <a:pt x="724" y="7"/>
                    </a:cubicBezTo>
                    <a:cubicBezTo>
                      <a:pt x="719" y="3"/>
                      <a:pt x="715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8600;p36">
                <a:extLst>
                  <a:ext uri="{FF2B5EF4-FFF2-40B4-BE49-F238E27FC236}">
                    <a16:creationId xmlns:a16="http://schemas.microsoft.com/office/drawing/2014/main" id="{8789314F-C95A-15A8-C0BB-98CF44098AF4}"/>
                  </a:ext>
                </a:extLst>
              </p:cNvPr>
              <p:cNvSpPr/>
              <p:nvPr/>
            </p:nvSpPr>
            <p:spPr>
              <a:xfrm>
                <a:off x="6735525" y="4400975"/>
                <a:ext cx="140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463" extrusionOk="0">
                    <a:moveTo>
                      <a:pt x="548" y="0"/>
                    </a:moveTo>
                    <a:cubicBezTo>
                      <a:pt x="545" y="0"/>
                      <a:pt x="541" y="3"/>
                      <a:pt x="536" y="7"/>
                    </a:cubicBezTo>
                    <a:cubicBezTo>
                      <a:pt x="331" y="114"/>
                      <a:pt x="152" y="257"/>
                      <a:pt x="10" y="435"/>
                    </a:cubicBezTo>
                    <a:cubicBezTo>
                      <a:pt x="1" y="444"/>
                      <a:pt x="1" y="453"/>
                      <a:pt x="10" y="462"/>
                    </a:cubicBezTo>
                    <a:lnTo>
                      <a:pt x="19" y="462"/>
                    </a:lnTo>
                    <a:cubicBezTo>
                      <a:pt x="28" y="462"/>
                      <a:pt x="37" y="462"/>
                      <a:pt x="37" y="453"/>
                    </a:cubicBezTo>
                    <a:cubicBezTo>
                      <a:pt x="179" y="284"/>
                      <a:pt x="358" y="141"/>
                      <a:pt x="554" y="34"/>
                    </a:cubicBezTo>
                    <a:cubicBezTo>
                      <a:pt x="563" y="34"/>
                      <a:pt x="563" y="16"/>
                      <a:pt x="554" y="7"/>
                    </a:cubicBezTo>
                    <a:cubicBezTo>
                      <a:pt x="554" y="3"/>
                      <a:pt x="552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8601;p36">
                <a:extLst>
                  <a:ext uri="{FF2B5EF4-FFF2-40B4-BE49-F238E27FC236}">
                    <a16:creationId xmlns:a16="http://schemas.microsoft.com/office/drawing/2014/main" id="{0A15469A-94C0-C284-6283-DB5996291861}"/>
                  </a:ext>
                </a:extLst>
              </p:cNvPr>
              <p:cNvSpPr/>
              <p:nvPr/>
            </p:nvSpPr>
            <p:spPr>
              <a:xfrm>
                <a:off x="6746450" y="4404925"/>
                <a:ext cx="138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03" extrusionOk="0">
                    <a:moveTo>
                      <a:pt x="518" y="1"/>
                    </a:moveTo>
                    <a:cubicBezTo>
                      <a:pt x="340" y="108"/>
                      <a:pt x="170" y="233"/>
                      <a:pt x="10" y="376"/>
                    </a:cubicBezTo>
                    <a:cubicBezTo>
                      <a:pt x="1" y="376"/>
                      <a:pt x="1" y="393"/>
                      <a:pt x="10" y="393"/>
                    </a:cubicBezTo>
                    <a:cubicBezTo>
                      <a:pt x="10" y="402"/>
                      <a:pt x="19" y="402"/>
                      <a:pt x="19" y="402"/>
                    </a:cubicBezTo>
                    <a:lnTo>
                      <a:pt x="37" y="402"/>
                    </a:lnTo>
                    <a:cubicBezTo>
                      <a:pt x="188" y="260"/>
                      <a:pt x="358" y="144"/>
                      <a:pt x="545" y="37"/>
                    </a:cubicBezTo>
                    <a:cubicBezTo>
                      <a:pt x="554" y="28"/>
                      <a:pt x="554" y="19"/>
                      <a:pt x="545" y="10"/>
                    </a:cubicBezTo>
                    <a:cubicBezTo>
                      <a:pt x="545" y="1"/>
                      <a:pt x="527" y="1"/>
                      <a:pt x="5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602;p36">
                <a:extLst>
                  <a:ext uri="{FF2B5EF4-FFF2-40B4-BE49-F238E27FC236}">
                    <a16:creationId xmlns:a16="http://schemas.microsoft.com/office/drawing/2014/main" id="{0F1AD6CE-EDD6-5ABA-8958-5BA748D4F677}"/>
                  </a:ext>
                </a:extLst>
              </p:cNvPr>
              <p:cNvSpPr/>
              <p:nvPr/>
            </p:nvSpPr>
            <p:spPr>
              <a:xfrm>
                <a:off x="6766100" y="4409400"/>
                <a:ext cx="73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68" extrusionOk="0">
                    <a:moveTo>
                      <a:pt x="259" y="0"/>
                    </a:moveTo>
                    <a:lnTo>
                      <a:pt x="9" y="232"/>
                    </a:lnTo>
                    <a:cubicBezTo>
                      <a:pt x="0" y="241"/>
                      <a:pt x="0" y="250"/>
                      <a:pt x="9" y="259"/>
                    </a:cubicBezTo>
                    <a:cubicBezTo>
                      <a:pt x="9" y="268"/>
                      <a:pt x="18" y="268"/>
                      <a:pt x="18" y="268"/>
                    </a:cubicBezTo>
                    <a:cubicBezTo>
                      <a:pt x="27" y="268"/>
                      <a:pt x="27" y="268"/>
                      <a:pt x="36" y="259"/>
                    </a:cubicBezTo>
                    <a:lnTo>
                      <a:pt x="285" y="27"/>
                    </a:lnTo>
                    <a:cubicBezTo>
                      <a:pt x="294" y="27"/>
                      <a:pt x="294" y="9"/>
                      <a:pt x="285" y="9"/>
                    </a:cubicBezTo>
                    <a:cubicBezTo>
                      <a:pt x="285" y="0"/>
                      <a:pt x="268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8603;p36">
                <a:extLst>
                  <a:ext uri="{FF2B5EF4-FFF2-40B4-BE49-F238E27FC236}">
                    <a16:creationId xmlns:a16="http://schemas.microsoft.com/office/drawing/2014/main" id="{6D3C25BB-AE6C-E2AE-34CF-E76A7F0350C9}"/>
                  </a:ext>
                </a:extLst>
              </p:cNvPr>
              <p:cNvSpPr/>
              <p:nvPr/>
            </p:nvSpPr>
            <p:spPr>
              <a:xfrm>
                <a:off x="6669750" y="3943500"/>
                <a:ext cx="123800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1321" extrusionOk="0">
                    <a:moveTo>
                      <a:pt x="4862" y="0"/>
                    </a:moveTo>
                    <a:cubicBezTo>
                      <a:pt x="3542" y="0"/>
                      <a:pt x="2248" y="223"/>
                      <a:pt x="1008" y="678"/>
                    </a:cubicBezTo>
                    <a:cubicBezTo>
                      <a:pt x="625" y="812"/>
                      <a:pt x="241" y="982"/>
                      <a:pt x="0" y="1303"/>
                    </a:cubicBezTo>
                    <a:lnTo>
                      <a:pt x="27" y="1321"/>
                    </a:lnTo>
                    <a:cubicBezTo>
                      <a:pt x="268" y="1017"/>
                      <a:pt x="642" y="848"/>
                      <a:pt x="1026" y="705"/>
                    </a:cubicBezTo>
                    <a:cubicBezTo>
                      <a:pt x="2257" y="259"/>
                      <a:pt x="3551" y="36"/>
                      <a:pt x="4862" y="36"/>
                    </a:cubicBezTo>
                    <a:lnTo>
                      <a:pt x="4951" y="36"/>
                    </a:lnTo>
                    <a:lnTo>
                      <a:pt x="4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8604;p36">
                <a:extLst>
                  <a:ext uri="{FF2B5EF4-FFF2-40B4-BE49-F238E27FC236}">
                    <a16:creationId xmlns:a16="http://schemas.microsoft.com/office/drawing/2014/main" id="{BD55510E-6709-E8F1-8FE7-227A5098EEBB}"/>
                  </a:ext>
                </a:extLst>
              </p:cNvPr>
              <p:cNvSpPr/>
              <p:nvPr/>
            </p:nvSpPr>
            <p:spPr>
              <a:xfrm>
                <a:off x="6679325" y="3937025"/>
                <a:ext cx="500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617" extrusionOk="0">
                    <a:moveTo>
                      <a:pt x="1990" y="1"/>
                    </a:moveTo>
                    <a:cubicBezTo>
                      <a:pt x="1303" y="90"/>
                      <a:pt x="634" y="286"/>
                      <a:pt x="1" y="580"/>
                    </a:cubicBezTo>
                    <a:lnTo>
                      <a:pt x="19" y="616"/>
                    </a:lnTo>
                    <a:cubicBezTo>
                      <a:pt x="643" y="322"/>
                      <a:pt x="1312" y="125"/>
                      <a:pt x="1999" y="36"/>
                    </a:cubicBezTo>
                    <a:lnTo>
                      <a:pt x="1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8605;p36">
                <a:extLst>
                  <a:ext uri="{FF2B5EF4-FFF2-40B4-BE49-F238E27FC236}">
                    <a16:creationId xmlns:a16="http://schemas.microsoft.com/office/drawing/2014/main" id="{20A5662A-FAA1-6A10-4399-6D2972BF955E}"/>
                  </a:ext>
                </a:extLst>
              </p:cNvPr>
              <p:cNvSpPr/>
              <p:nvPr/>
            </p:nvSpPr>
            <p:spPr>
              <a:xfrm>
                <a:off x="6905700" y="4577775"/>
                <a:ext cx="43750" cy="10730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4292" extrusionOk="0">
                    <a:moveTo>
                      <a:pt x="1713" y="1"/>
                    </a:moveTo>
                    <a:cubicBezTo>
                      <a:pt x="1517" y="1339"/>
                      <a:pt x="955" y="3257"/>
                      <a:pt x="1" y="4265"/>
                    </a:cubicBezTo>
                    <a:lnTo>
                      <a:pt x="27" y="4292"/>
                    </a:lnTo>
                    <a:cubicBezTo>
                      <a:pt x="991" y="3284"/>
                      <a:pt x="1553" y="1348"/>
                      <a:pt x="17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8606;p36">
              <a:extLst>
                <a:ext uri="{FF2B5EF4-FFF2-40B4-BE49-F238E27FC236}">
                  <a16:creationId xmlns:a16="http://schemas.microsoft.com/office/drawing/2014/main" id="{29E5F61D-D38E-0AFD-5A2A-B96420D1B515}"/>
                </a:ext>
              </a:extLst>
            </p:cNvPr>
            <p:cNvGrpSpPr/>
            <p:nvPr/>
          </p:nvGrpSpPr>
          <p:grpSpPr>
            <a:xfrm flipH="1">
              <a:off x="759944" y="679669"/>
              <a:ext cx="3191233" cy="3784141"/>
              <a:chOff x="5360260" y="679669"/>
              <a:chExt cx="3191233" cy="3784141"/>
            </a:xfrm>
          </p:grpSpPr>
          <p:sp>
            <p:nvSpPr>
              <p:cNvPr id="20" name="Google Shape;8607;p36">
                <a:extLst>
                  <a:ext uri="{FF2B5EF4-FFF2-40B4-BE49-F238E27FC236}">
                    <a16:creationId xmlns:a16="http://schemas.microsoft.com/office/drawing/2014/main" id="{D7CAE00A-2E5E-F2C1-90BE-129F188A2219}"/>
                  </a:ext>
                </a:extLst>
              </p:cNvPr>
              <p:cNvSpPr/>
              <p:nvPr/>
            </p:nvSpPr>
            <p:spPr>
              <a:xfrm>
                <a:off x="8419547" y="1508903"/>
                <a:ext cx="131947" cy="113696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1738" extrusionOk="0">
                    <a:moveTo>
                      <a:pt x="1020" y="1"/>
                    </a:moveTo>
                    <a:cubicBezTo>
                      <a:pt x="630" y="1"/>
                      <a:pt x="240" y="263"/>
                      <a:pt x="125" y="630"/>
                    </a:cubicBezTo>
                    <a:cubicBezTo>
                      <a:pt x="0" y="1058"/>
                      <a:pt x="277" y="1558"/>
                      <a:pt x="714" y="1700"/>
                    </a:cubicBezTo>
                    <a:cubicBezTo>
                      <a:pt x="796" y="1726"/>
                      <a:pt x="882" y="1737"/>
                      <a:pt x="968" y="1737"/>
                    </a:cubicBezTo>
                    <a:cubicBezTo>
                      <a:pt x="1340" y="1737"/>
                      <a:pt x="1718" y="1516"/>
                      <a:pt x="1856" y="1183"/>
                    </a:cubicBezTo>
                    <a:cubicBezTo>
                      <a:pt x="2017" y="764"/>
                      <a:pt x="1794" y="246"/>
                      <a:pt x="1365" y="68"/>
                    </a:cubicBezTo>
                    <a:lnTo>
                      <a:pt x="1214" y="23"/>
                    </a:lnTo>
                    <a:cubicBezTo>
                      <a:pt x="1150" y="8"/>
                      <a:pt x="1085" y="1"/>
                      <a:pt x="10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608;p36">
                <a:extLst>
                  <a:ext uri="{FF2B5EF4-FFF2-40B4-BE49-F238E27FC236}">
                    <a16:creationId xmlns:a16="http://schemas.microsoft.com/office/drawing/2014/main" id="{43682BCC-7F18-A0D2-0630-27C92EFCF475}"/>
                  </a:ext>
                </a:extLst>
              </p:cNvPr>
              <p:cNvSpPr/>
              <p:nvPr/>
            </p:nvSpPr>
            <p:spPr>
              <a:xfrm>
                <a:off x="5360260" y="3085418"/>
                <a:ext cx="249895" cy="245185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748" extrusionOk="0">
                    <a:moveTo>
                      <a:pt x="2091" y="1"/>
                    </a:moveTo>
                    <a:cubicBezTo>
                      <a:pt x="1459" y="1"/>
                      <a:pt x="797" y="357"/>
                      <a:pt x="420" y="1133"/>
                    </a:cubicBezTo>
                    <a:cubicBezTo>
                      <a:pt x="117" y="1757"/>
                      <a:pt x="1" y="2542"/>
                      <a:pt x="393" y="3113"/>
                    </a:cubicBezTo>
                    <a:cubicBezTo>
                      <a:pt x="670" y="3514"/>
                      <a:pt x="1169" y="3738"/>
                      <a:pt x="1660" y="3746"/>
                    </a:cubicBezTo>
                    <a:cubicBezTo>
                      <a:pt x="1681" y="3747"/>
                      <a:pt x="1702" y="3748"/>
                      <a:pt x="1722" y="3748"/>
                    </a:cubicBezTo>
                    <a:cubicBezTo>
                      <a:pt x="2690" y="3748"/>
                      <a:pt x="3598" y="2941"/>
                      <a:pt x="3694" y="1971"/>
                    </a:cubicBezTo>
                    <a:cubicBezTo>
                      <a:pt x="3820" y="716"/>
                      <a:pt x="2986" y="1"/>
                      <a:pt x="20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609;p36">
                <a:extLst>
                  <a:ext uri="{FF2B5EF4-FFF2-40B4-BE49-F238E27FC236}">
                    <a16:creationId xmlns:a16="http://schemas.microsoft.com/office/drawing/2014/main" id="{4C64A902-3640-92A2-33DB-F0630CE460D6}"/>
                  </a:ext>
                </a:extLst>
              </p:cNvPr>
              <p:cNvSpPr/>
              <p:nvPr/>
            </p:nvSpPr>
            <p:spPr>
              <a:xfrm>
                <a:off x="7397931" y="1368652"/>
                <a:ext cx="157656" cy="157918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414" extrusionOk="0">
                    <a:moveTo>
                      <a:pt x="1313" y="1"/>
                    </a:moveTo>
                    <a:cubicBezTo>
                      <a:pt x="728" y="1"/>
                      <a:pt x="161" y="463"/>
                      <a:pt x="81" y="1046"/>
                    </a:cubicBezTo>
                    <a:cubicBezTo>
                      <a:pt x="1" y="1706"/>
                      <a:pt x="545" y="2366"/>
                      <a:pt x="1205" y="2411"/>
                    </a:cubicBezTo>
                    <a:cubicBezTo>
                      <a:pt x="1229" y="2412"/>
                      <a:pt x="1252" y="2413"/>
                      <a:pt x="1275" y="2413"/>
                    </a:cubicBezTo>
                    <a:cubicBezTo>
                      <a:pt x="1403" y="2413"/>
                      <a:pt x="1531" y="2391"/>
                      <a:pt x="1651" y="2331"/>
                    </a:cubicBezTo>
                    <a:cubicBezTo>
                      <a:pt x="1847" y="2232"/>
                      <a:pt x="1981" y="2036"/>
                      <a:pt x="2088" y="1840"/>
                    </a:cubicBezTo>
                    <a:cubicBezTo>
                      <a:pt x="2276" y="1510"/>
                      <a:pt x="2409" y="1135"/>
                      <a:pt x="2347" y="761"/>
                    </a:cubicBezTo>
                    <a:cubicBezTo>
                      <a:pt x="2287" y="408"/>
                      <a:pt x="1986" y="72"/>
                      <a:pt x="1629" y="72"/>
                    </a:cubicBezTo>
                    <a:cubicBezTo>
                      <a:pt x="1616" y="72"/>
                      <a:pt x="1602" y="73"/>
                      <a:pt x="1589" y="74"/>
                    </a:cubicBezTo>
                    <a:lnTo>
                      <a:pt x="1517" y="20"/>
                    </a:lnTo>
                    <a:cubicBezTo>
                      <a:pt x="1450" y="7"/>
                      <a:pt x="1381" y="1"/>
                      <a:pt x="1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610;p36">
                <a:extLst>
                  <a:ext uri="{FF2B5EF4-FFF2-40B4-BE49-F238E27FC236}">
                    <a16:creationId xmlns:a16="http://schemas.microsoft.com/office/drawing/2014/main" id="{7A996036-91BD-8681-325C-ECF013A4BEC2}"/>
                  </a:ext>
                </a:extLst>
              </p:cNvPr>
              <p:cNvSpPr/>
              <p:nvPr/>
            </p:nvSpPr>
            <p:spPr>
              <a:xfrm>
                <a:off x="6954746" y="679669"/>
                <a:ext cx="96949" cy="94659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447" extrusionOk="0">
                    <a:moveTo>
                      <a:pt x="714" y="0"/>
                    </a:moveTo>
                    <a:lnTo>
                      <a:pt x="607" y="125"/>
                    </a:lnTo>
                    <a:cubicBezTo>
                      <a:pt x="259" y="187"/>
                      <a:pt x="0" y="571"/>
                      <a:pt x="72" y="910"/>
                    </a:cubicBezTo>
                    <a:cubicBezTo>
                      <a:pt x="135" y="1221"/>
                      <a:pt x="448" y="1446"/>
                      <a:pt x="762" y="1446"/>
                    </a:cubicBezTo>
                    <a:cubicBezTo>
                      <a:pt x="800" y="1446"/>
                      <a:pt x="837" y="1443"/>
                      <a:pt x="874" y="1436"/>
                    </a:cubicBezTo>
                    <a:cubicBezTo>
                      <a:pt x="1222" y="1365"/>
                      <a:pt x="1481" y="1008"/>
                      <a:pt x="1436" y="651"/>
                    </a:cubicBezTo>
                    <a:cubicBezTo>
                      <a:pt x="1401" y="303"/>
                      <a:pt x="1071" y="9"/>
                      <a:pt x="7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611;p36">
                <a:extLst>
                  <a:ext uri="{FF2B5EF4-FFF2-40B4-BE49-F238E27FC236}">
                    <a16:creationId xmlns:a16="http://schemas.microsoft.com/office/drawing/2014/main" id="{33479230-A3E6-FEFE-6CDA-A9BBAAF49D7E}"/>
                  </a:ext>
                </a:extLst>
              </p:cNvPr>
              <p:cNvSpPr/>
              <p:nvPr/>
            </p:nvSpPr>
            <p:spPr>
              <a:xfrm>
                <a:off x="5610155" y="4258595"/>
                <a:ext cx="2493126" cy="205215"/>
              </a:xfrm>
              <a:custGeom>
                <a:avLst/>
                <a:gdLst/>
                <a:ahLst/>
                <a:cxnLst/>
                <a:rect l="l" t="t" r="r" b="b"/>
                <a:pathLst>
                  <a:path w="38111" h="3137" extrusionOk="0">
                    <a:moveTo>
                      <a:pt x="23812" y="0"/>
                    </a:moveTo>
                    <a:cubicBezTo>
                      <a:pt x="23086" y="0"/>
                      <a:pt x="22356" y="7"/>
                      <a:pt x="21634" y="21"/>
                    </a:cubicBezTo>
                    <a:cubicBezTo>
                      <a:pt x="21328" y="20"/>
                      <a:pt x="21023" y="19"/>
                      <a:pt x="20717" y="19"/>
                    </a:cubicBezTo>
                    <a:cubicBezTo>
                      <a:pt x="16337" y="19"/>
                      <a:pt x="11945" y="198"/>
                      <a:pt x="7592" y="557"/>
                    </a:cubicBezTo>
                    <a:cubicBezTo>
                      <a:pt x="5344" y="744"/>
                      <a:pt x="3087" y="976"/>
                      <a:pt x="946" y="1511"/>
                    </a:cubicBezTo>
                    <a:cubicBezTo>
                      <a:pt x="625" y="1592"/>
                      <a:pt x="259" y="1707"/>
                      <a:pt x="161" y="1939"/>
                    </a:cubicBezTo>
                    <a:cubicBezTo>
                      <a:pt x="0" y="2305"/>
                      <a:pt x="642" y="2591"/>
                      <a:pt x="1187" y="2689"/>
                    </a:cubicBezTo>
                    <a:cubicBezTo>
                      <a:pt x="2382" y="2921"/>
                      <a:pt x="3640" y="2965"/>
                      <a:pt x="4889" y="3001"/>
                    </a:cubicBezTo>
                    <a:cubicBezTo>
                      <a:pt x="8117" y="3101"/>
                      <a:pt x="11350" y="3136"/>
                      <a:pt x="14584" y="3136"/>
                    </a:cubicBezTo>
                    <a:cubicBezTo>
                      <a:pt x="18582" y="3136"/>
                      <a:pt x="22582" y="3082"/>
                      <a:pt x="26576" y="3028"/>
                    </a:cubicBezTo>
                    <a:cubicBezTo>
                      <a:pt x="28833" y="3001"/>
                      <a:pt x="31090" y="2965"/>
                      <a:pt x="33338" y="2823"/>
                    </a:cubicBezTo>
                    <a:cubicBezTo>
                      <a:pt x="34748" y="2733"/>
                      <a:pt x="36166" y="2591"/>
                      <a:pt x="37433" y="2154"/>
                    </a:cubicBezTo>
                    <a:cubicBezTo>
                      <a:pt x="37584" y="2100"/>
                      <a:pt x="37745" y="2038"/>
                      <a:pt x="37843" y="1939"/>
                    </a:cubicBezTo>
                    <a:cubicBezTo>
                      <a:pt x="38111" y="1663"/>
                      <a:pt x="37834" y="1484"/>
                      <a:pt x="37442" y="1288"/>
                    </a:cubicBezTo>
                    <a:cubicBezTo>
                      <a:pt x="36978" y="1056"/>
                      <a:pt x="36443" y="905"/>
                      <a:pt x="35791" y="789"/>
                    </a:cubicBezTo>
                    <a:cubicBezTo>
                      <a:pt x="35791" y="789"/>
                      <a:pt x="32380" y="12"/>
                      <a:pt x="25800" y="12"/>
                    </a:cubicBezTo>
                    <a:cubicBezTo>
                      <a:pt x="25726" y="12"/>
                      <a:pt x="25651" y="12"/>
                      <a:pt x="25577" y="12"/>
                    </a:cubicBezTo>
                    <a:cubicBezTo>
                      <a:pt x="24995" y="4"/>
                      <a:pt x="24405" y="0"/>
                      <a:pt x="23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4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3BC9-F163-379C-723E-4641266B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Response Variable</a:t>
            </a:r>
          </a:p>
        </p:txBody>
      </p:sp>
      <p:pic>
        <p:nvPicPr>
          <p:cNvPr id="3" name="Picture 2" descr="A graph of a coffee bar&#10;&#10;AI-generated content may be incorrect.">
            <a:extLst>
              <a:ext uri="{FF2B5EF4-FFF2-40B4-BE49-F238E27FC236}">
                <a16:creationId xmlns:a16="http://schemas.microsoft.com/office/drawing/2014/main" id="{857D96A6-639B-2EE7-8BB4-F09B09ADC4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30" y="1646318"/>
            <a:ext cx="340614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792272-C139-BC1E-B902-185F58DCDD75}"/>
              </a:ext>
            </a:extLst>
          </p:cNvPr>
          <p:cNvSpPr txBox="1"/>
          <p:nvPr/>
        </p:nvSpPr>
        <p:spPr>
          <a:xfrm>
            <a:off x="1445714" y="1999161"/>
            <a:ext cx="248040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No outstanding coffee.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Majority is very good.</a:t>
            </a:r>
          </a:p>
        </p:txBody>
      </p:sp>
      <p:pic>
        <p:nvPicPr>
          <p:cNvPr id="6" name="Graphic 5" descr="Smiling face outline with solid fill">
            <a:extLst>
              <a:ext uri="{FF2B5EF4-FFF2-40B4-BE49-F238E27FC236}">
                <a16:creationId xmlns:a16="http://schemas.microsoft.com/office/drawing/2014/main" id="{928D100F-3719-8E88-4C13-885D19A0E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7570" y="2041343"/>
            <a:ext cx="614351" cy="614351"/>
          </a:xfrm>
          <a:prstGeom prst="rect">
            <a:avLst/>
          </a:prstGeom>
        </p:spPr>
      </p:pic>
      <p:pic>
        <p:nvPicPr>
          <p:cNvPr id="7" name="Google Shape;9684;p41">
            <a:extLst>
              <a:ext uri="{FF2B5EF4-FFF2-40B4-BE49-F238E27FC236}">
                <a16:creationId xmlns:a16="http://schemas.microsoft.com/office/drawing/2014/main" id="{DC25DB3D-8193-3D4E-3EA8-1C3536CDD7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9097" t="2423" r="6320" b="21594"/>
          <a:stretch/>
        </p:blipFill>
        <p:spPr>
          <a:xfrm rot="10469748">
            <a:off x="-712487" y="2861484"/>
            <a:ext cx="3544787" cy="277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9099;p40">
            <a:extLst>
              <a:ext uri="{FF2B5EF4-FFF2-40B4-BE49-F238E27FC236}">
                <a16:creationId xmlns:a16="http://schemas.microsoft.com/office/drawing/2014/main" id="{6EF36413-836D-8ACF-0022-5609FB54B73A}"/>
              </a:ext>
            </a:extLst>
          </p:cNvPr>
          <p:cNvGrpSpPr/>
          <p:nvPr/>
        </p:nvGrpSpPr>
        <p:grpSpPr>
          <a:xfrm>
            <a:off x="5905426" y="4143811"/>
            <a:ext cx="990748" cy="975730"/>
            <a:chOff x="4903027" y="860955"/>
            <a:chExt cx="3848680" cy="3790342"/>
          </a:xfrm>
        </p:grpSpPr>
        <p:grpSp>
          <p:nvGrpSpPr>
            <p:cNvPr id="8" name="Google Shape;9100;p40">
              <a:extLst>
                <a:ext uri="{FF2B5EF4-FFF2-40B4-BE49-F238E27FC236}">
                  <a16:creationId xmlns:a16="http://schemas.microsoft.com/office/drawing/2014/main" id="{643E86E1-DF99-39DB-04E9-724A1A379177}"/>
                </a:ext>
              </a:extLst>
            </p:cNvPr>
            <p:cNvGrpSpPr/>
            <p:nvPr/>
          </p:nvGrpSpPr>
          <p:grpSpPr>
            <a:xfrm flipH="1">
              <a:off x="4903027" y="2423620"/>
              <a:ext cx="1568105" cy="1576526"/>
              <a:chOff x="6854327" y="1993920"/>
              <a:chExt cx="1568105" cy="1576526"/>
            </a:xfrm>
          </p:grpSpPr>
          <p:sp>
            <p:nvSpPr>
              <p:cNvPr id="584" name="Google Shape;9101;p40">
                <a:extLst>
                  <a:ext uri="{FF2B5EF4-FFF2-40B4-BE49-F238E27FC236}">
                    <a16:creationId xmlns:a16="http://schemas.microsoft.com/office/drawing/2014/main" id="{9F60D3FE-CBDE-AD96-930A-6C9644AF4BB5}"/>
                  </a:ext>
                </a:extLst>
              </p:cNvPr>
              <p:cNvSpPr/>
              <p:nvPr/>
            </p:nvSpPr>
            <p:spPr>
              <a:xfrm rot="2560336">
                <a:off x="7118673" y="2189176"/>
                <a:ext cx="1039413" cy="1186013"/>
              </a:xfrm>
              <a:custGeom>
                <a:avLst/>
                <a:gdLst/>
                <a:ahLst/>
                <a:cxnLst/>
                <a:rect l="l" t="t" r="r" b="b"/>
                <a:pathLst>
                  <a:path w="15889" h="18130" extrusionOk="0">
                    <a:moveTo>
                      <a:pt x="7520" y="1"/>
                    </a:moveTo>
                    <a:cubicBezTo>
                      <a:pt x="5391" y="1"/>
                      <a:pt x="3261" y="810"/>
                      <a:pt x="1945" y="2520"/>
                    </a:cubicBezTo>
                    <a:cubicBezTo>
                      <a:pt x="81" y="4928"/>
                      <a:pt x="1" y="7926"/>
                      <a:pt x="518" y="10504"/>
                    </a:cubicBezTo>
                    <a:cubicBezTo>
                      <a:pt x="982" y="12850"/>
                      <a:pt x="1999" y="15152"/>
                      <a:pt x="3979" y="16650"/>
                    </a:cubicBezTo>
                    <a:cubicBezTo>
                      <a:pt x="5207" y="17575"/>
                      <a:pt x="6859" y="18130"/>
                      <a:pt x="8537" y="18130"/>
                    </a:cubicBezTo>
                    <a:cubicBezTo>
                      <a:pt x="9579" y="18130"/>
                      <a:pt x="10631" y="17916"/>
                      <a:pt x="11598" y="17444"/>
                    </a:cubicBezTo>
                    <a:cubicBezTo>
                      <a:pt x="13302" y="16615"/>
                      <a:pt x="14542" y="15107"/>
                      <a:pt x="15175" y="13501"/>
                    </a:cubicBezTo>
                    <a:cubicBezTo>
                      <a:pt x="15809" y="11905"/>
                      <a:pt x="15889" y="10218"/>
                      <a:pt x="15728" y="8604"/>
                    </a:cubicBezTo>
                    <a:cubicBezTo>
                      <a:pt x="15550" y="6802"/>
                      <a:pt x="15077" y="5035"/>
                      <a:pt x="14087" y="3528"/>
                    </a:cubicBezTo>
                    <a:cubicBezTo>
                      <a:pt x="13097" y="2020"/>
                      <a:pt x="11553" y="780"/>
                      <a:pt x="9635" y="272"/>
                    </a:cubicBezTo>
                    <a:cubicBezTo>
                      <a:pt x="8951" y="92"/>
                      <a:pt x="8235" y="1"/>
                      <a:pt x="75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9102;p40">
                <a:extLst>
                  <a:ext uri="{FF2B5EF4-FFF2-40B4-BE49-F238E27FC236}">
                    <a16:creationId xmlns:a16="http://schemas.microsoft.com/office/drawing/2014/main" id="{8D659AFD-93CD-7F58-B8CD-15E8771D2EAC}"/>
                  </a:ext>
                </a:extLst>
              </p:cNvPr>
              <p:cNvSpPr/>
              <p:nvPr/>
            </p:nvSpPr>
            <p:spPr>
              <a:xfrm rot="2560336">
                <a:off x="7936340" y="2681336"/>
                <a:ext cx="319890" cy="298171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4558" extrusionOk="0">
                    <a:moveTo>
                      <a:pt x="2229" y="0"/>
                    </a:moveTo>
                    <a:cubicBezTo>
                      <a:pt x="1345" y="0"/>
                      <a:pt x="335" y="353"/>
                      <a:pt x="134" y="1204"/>
                    </a:cubicBezTo>
                    <a:cubicBezTo>
                      <a:pt x="0" y="1793"/>
                      <a:pt x="223" y="2391"/>
                      <a:pt x="527" y="2899"/>
                    </a:cubicBezTo>
                    <a:cubicBezTo>
                      <a:pt x="892" y="3515"/>
                      <a:pt x="1401" y="4077"/>
                      <a:pt x="2079" y="4371"/>
                    </a:cubicBezTo>
                    <a:cubicBezTo>
                      <a:pt x="2366" y="4492"/>
                      <a:pt x="2689" y="4557"/>
                      <a:pt x="3009" y="4557"/>
                    </a:cubicBezTo>
                    <a:cubicBezTo>
                      <a:pt x="3445" y="4557"/>
                      <a:pt x="3877" y="4437"/>
                      <a:pt x="4211" y="4175"/>
                    </a:cubicBezTo>
                    <a:cubicBezTo>
                      <a:pt x="4630" y="3836"/>
                      <a:pt x="4853" y="3301"/>
                      <a:pt x="4871" y="2783"/>
                    </a:cubicBezTo>
                    <a:cubicBezTo>
                      <a:pt x="4889" y="2266"/>
                      <a:pt x="4711" y="1757"/>
                      <a:pt x="4434" y="1311"/>
                    </a:cubicBezTo>
                    <a:cubicBezTo>
                      <a:pt x="4086" y="731"/>
                      <a:pt x="3542" y="214"/>
                      <a:pt x="2846" y="62"/>
                    </a:cubicBezTo>
                    <a:cubicBezTo>
                      <a:pt x="2657" y="22"/>
                      <a:pt x="2447" y="0"/>
                      <a:pt x="2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9103;p40">
              <a:extLst>
                <a:ext uri="{FF2B5EF4-FFF2-40B4-BE49-F238E27FC236}">
                  <a16:creationId xmlns:a16="http://schemas.microsoft.com/office/drawing/2014/main" id="{443DC719-A48A-195A-5D85-D41C6B2900CD}"/>
                </a:ext>
              </a:extLst>
            </p:cNvPr>
            <p:cNvSpPr/>
            <p:nvPr/>
          </p:nvSpPr>
          <p:spPr>
            <a:xfrm rot="2560336">
              <a:off x="7447948" y="2618876"/>
              <a:ext cx="1039413" cy="1186013"/>
            </a:xfrm>
            <a:custGeom>
              <a:avLst/>
              <a:gdLst/>
              <a:ahLst/>
              <a:cxnLst/>
              <a:rect l="l" t="t" r="r" b="b"/>
              <a:pathLst>
                <a:path w="15889" h="18130" extrusionOk="0">
                  <a:moveTo>
                    <a:pt x="7520" y="1"/>
                  </a:moveTo>
                  <a:cubicBezTo>
                    <a:pt x="5391" y="1"/>
                    <a:pt x="3261" y="810"/>
                    <a:pt x="1945" y="2520"/>
                  </a:cubicBezTo>
                  <a:cubicBezTo>
                    <a:pt x="81" y="4928"/>
                    <a:pt x="1" y="7926"/>
                    <a:pt x="518" y="10504"/>
                  </a:cubicBezTo>
                  <a:cubicBezTo>
                    <a:pt x="982" y="12850"/>
                    <a:pt x="1999" y="15152"/>
                    <a:pt x="3979" y="16650"/>
                  </a:cubicBezTo>
                  <a:cubicBezTo>
                    <a:pt x="5207" y="17575"/>
                    <a:pt x="6859" y="18130"/>
                    <a:pt x="8537" y="18130"/>
                  </a:cubicBezTo>
                  <a:cubicBezTo>
                    <a:pt x="9579" y="18130"/>
                    <a:pt x="10631" y="17916"/>
                    <a:pt x="11598" y="17444"/>
                  </a:cubicBezTo>
                  <a:cubicBezTo>
                    <a:pt x="13302" y="16615"/>
                    <a:pt x="14542" y="15107"/>
                    <a:pt x="15175" y="13501"/>
                  </a:cubicBezTo>
                  <a:cubicBezTo>
                    <a:pt x="15809" y="11905"/>
                    <a:pt x="15889" y="10218"/>
                    <a:pt x="15728" y="8604"/>
                  </a:cubicBezTo>
                  <a:cubicBezTo>
                    <a:pt x="15550" y="6802"/>
                    <a:pt x="15077" y="5035"/>
                    <a:pt x="14087" y="3528"/>
                  </a:cubicBezTo>
                  <a:cubicBezTo>
                    <a:pt x="13097" y="2020"/>
                    <a:pt x="11553" y="780"/>
                    <a:pt x="9635" y="272"/>
                  </a:cubicBezTo>
                  <a:cubicBezTo>
                    <a:pt x="8951" y="92"/>
                    <a:pt x="8235" y="1"/>
                    <a:pt x="7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04;p40">
              <a:extLst>
                <a:ext uri="{FF2B5EF4-FFF2-40B4-BE49-F238E27FC236}">
                  <a16:creationId xmlns:a16="http://schemas.microsoft.com/office/drawing/2014/main" id="{C9E4FAD5-BAD8-9D1A-6958-2007A7ABBF54}"/>
                </a:ext>
              </a:extLst>
            </p:cNvPr>
            <p:cNvSpPr/>
            <p:nvPr/>
          </p:nvSpPr>
          <p:spPr>
            <a:xfrm rot="2560336">
              <a:off x="8112640" y="2499186"/>
              <a:ext cx="319890" cy="298171"/>
            </a:xfrm>
            <a:custGeom>
              <a:avLst/>
              <a:gdLst/>
              <a:ahLst/>
              <a:cxnLst/>
              <a:rect l="l" t="t" r="r" b="b"/>
              <a:pathLst>
                <a:path w="4890" h="4558" extrusionOk="0">
                  <a:moveTo>
                    <a:pt x="2229" y="0"/>
                  </a:moveTo>
                  <a:cubicBezTo>
                    <a:pt x="1345" y="0"/>
                    <a:pt x="335" y="353"/>
                    <a:pt x="134" y="1204"/>
                  </a:cubicBezTo>
                  <a:cubicBezTo>
                    <a:pt x="0" y="1793"/>
                    <a:pt x="223" y="2391"/>
                    <a:pt x="527" y="2899"/>
                  </a:cubicBezTo>
                  <a:cubicBezTo>
                    <a:pt x="892" y="3515"/>
                    <a:pt x="1401" y="4077"/>
                    <a:pt x="2079" y="4371"/>
                  </a:cubicBezTo>
                  <a:cubicBezTo>
                    <a:pt x="2366" y="4492"/>
                    <a:pt x="2689" y="4557"/>
                    <a:pt x="3009" y="4557"/>
                  </a:cubicBezTo>
                  <a:cubicBezTo>
                    <a:pt x="3445" y="4557"/>
                    <a:pt x="3877" y="4437"/>
                    <a:pt x="4211" y="4175"/>
                  </a:cubicBezTo>
                  <a:cubicBezTo>
                    <a:pt x="4630" y="3836"/>
                    <a:pt x="4853" y="3301"/>
                    <a:pt x="4871" y="2783"/>
                  </a:cubicBezTo>
                  <a:cubicBezTo>
                    <a:pt x="4889" y="2266"/>
                    <a:pt x="4711" y="1757"/>
                    <a:pt x="4434" y="1311"/>
                  </a:cubicBezTo>
                  <a:cubicBezTo>
                    <a:pt x="4086" y="731"/>
                    <a:pt x="3542" y="214"/>
                    <a:pt x="2846" y="62"/>
                  </a:cubicBezTo>
                  <a:cubicBezTo>
                    <a:pt x="2657" y="22"/>
                    <a:pt x="2447" y="0"/>
                    <a:pt x="2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05;p40">
              <a:extLst>
                <a:ext uri="{FF2B5EF4-FFF2-40B4-BE49-F238E27FC236}">
                  <a16:creationId xmlns:a16="http://schemas.microsoft.com/office/drawing/2014/main" id="{801724AD-709B-974F-5EBB-F3283ED9E3E2}"/>
                </a:ext>
              </a:extLst>
            </p:cNvPr>
            <p:cNvSpPr/>
            <p:nvPr/>
          </p:nvSpPr>
          <p:spPr>
            <a:xfrm>
              <a:off x="5773705" y="4446082"/>
              <a:ext cx="2493126" cy="205215"/>
            </a:xfrm>
            <a:custGeom>
              <a:avLst/>
              <a:gdLst/>
              <a:ahLst/>
              <a:cxnLst/>
              <a:rect l="l" t="t" r="r" b="b"/>
              <a:pathLst>
                <a:path w="38111" h="3137" extrusionOk="0">
                  <a:moveTo>
                    <a:pt x="23812" y="0"/>
                  </a:moveTo>
                  <a:cubicBezTo>
                    <a:pt x="23086" y="0"/>
                    <a:pt x="22356" y="7"/>
                    <a:pt x="21634" y="21"/>
                  </a:cubicBezTo>
                  <a:cubicBezTo>
                    <a:pt x="21328" y="20"/>
                    <a:pt x="21023" y="19"/>
                    <a:pt x="20717" y="19"/>
                  </a:cubicBezTo>
                  <a:cubicBezTo>
                    <a:pt x="16337" y="19"/>
                    <a:pt x="11945" y="198"/>
                    <a:pt x="7592" y="557"/>
                  </a:cubicBezTo>
                  <a:cubicBezTo>
                    <a:pt x="5344" y="744"/>
                    <a:pt x="3087" y="976"/>
                    <a:pt x="946" y="1511"/>
                  </a:cubicBezTo>
                  <a:cubicBezTo>
                    <a:pt x="625" y="1592"/>
                    <a:pt x="259" y="1707"/>
                    <a:pt x="161" y="1939"/>
                  </a:cubicBezTo>
                  <a:cubicBezTo>
                    <a:pt x="0" y="2305"/>
                    <a:pt x="642" y="2591"/>
                    <a:pt x="1187" y="2689"/>
                  </a:cubicBezTo>
                  <a:cubicBezTo>
                    <a:pt x="2382" y="2921"/>
                    <a:pt x="3640" y="2965"/>
                    <a:pt x="4889" y="3001"/>
                  </a:cubicBezTo>
                  <a:cubicBezTo>
                    <a:pt x="8117" y="3101"/>
                    <a:pt x="11350" y="3136"/>
                    <a:pt x="14584" y="3136"/>
                  </a:cubicBezTo>
                  <a:cubicBezTo>
                    <a:pt x="18582" y="3136"/>
                    <a:pt x="22582" y="3082"/>
                    <a:pt x="26576" y="3028"/>
                  </a:cubicBezTo>
                  <a:cubicBezTo>
                    <a:pt x="28833" y="3001"/>
                    <a:pt x="31090" y="2965"/>
                    <a:pt x="33338" y="2823"/>
                  </a:cubicBezTo>
                  <a:cubicBezTo>
                    <a:pt x="34748" y="2733"/>
                    <a:pt x="36166" y="2591"/>
                    <a:pt x="37433" y="2154"/>
                  </a:cubicBezTo>
                  <a:cubicBezTo>
                    <a:pt x="37584" y="2100"/>
                    <a:pt x="37745" y="2038"/>
                    <a:pt x="37843" y="1939"/>
                  </a:cubicBezTo>
                  <a:cubicBezTo>
                    <a:pt x="38111" y="1663"/>
                    <a:pt x="37834" y="1484"/>
                    <a:pt x="37442" y="1288"/>
                  </a:cubicBezTo>
                  <a:cubicBezTo>
                    <a:pt x="36978" y="1056"/>
                    <a:pt x="36443" y="905"/>
                    <a:pt x="35791" y="789"/>
                  </a:cubicBezTo>
                  <a:cubicBezTo>
                    <a:pt x="35791" y="789"/>
                    <a:pt x="32380" y="12"/>
                    <a:pt x="25800" y="12"/>
                  </a:cubicBezTo>
                  <a:cubicBezTo>
                    <a:pt x="25726" y="12"/>
                    <a:pt x="25651" y="12"/>
                    <a:pt x="25577" y="12"/>
                  </a:cubicBezTo>
                  <a:cubicBezTo>
                    <a:pt x="24995" y="4"/>
                    <a:pt x="24405" y="0"/>
                    <a:pt x="23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9106;p40">
              <a:extLst>
                <a:ext uri="{FF2B5EF4-FFF2-40B4-BE49-F238E27FC236}">
                  <a16:creationId xmlns:a16="http://schemas.microsoft.com/office/drawing/2014/main" id="{8DD71006-8BB7-5B14-8B9B-FAE6DE0CDF29}"/>
                </a:ext>
              </a:extLst>
            </p:cNvPr>
            <p:cNvGrpSpPr/>
            <p:nvPr/>
          </p:nvGrpSpPr>
          <p:grpSpPr>
            <a:xfrm>
              <a:off x="5072361" y="860955"/>
              <a:ext cx="3358546" cy="3421549"/>
              <a:chOff x="5072361" y="860955"/>
              <a:chExt cx="3358546" cy="3421549"/>
            </a:xfrm>
          </p:grpSpPr>
          <p:grpSp>
            <p:nvGrpSpPr>
              <p:cNvPr id="13" name="Google Shape;9107;p40">
                <a:extLst>
                  <a:ext uri="{FF2B5EF4-FFF2-40B4-BE49-F238E27FC236}">
                    <a16:creationId xmlns:a16="http://schemas.microsoft.com/office/drawing/2014/main" id="{BD37D47E-49F3-88AE-E9AA-6CBF2DFB0FAD}"/>
                  </a:ext>
                </a:extLst>
              </p:cNvPr>
              <p:cNvGrpSpPr/>
              <p:nvPr/>
            </p:nvGrpSpPr>
            <p:grpSpPr>
              <a:xfrm>
                <a:off x="6695927" y="860955"/>
                <a:ext cx="1734981" cy="1553119"/>
                <a:chOff x="5449775" y="2269325"/>
                <a:chExt cx="552700" cy="494750"/>
              </a:xfrm>
            </p:grpSpPr>
            <p:sp>
              <p:nvSpPr>
                <p:cNvPr id="484" name="Google Shape;9108;p40">
                  <a:extLst>
                    <a:ext uri="{FF2B5EF4-FFF2-40B4-BE49-F238E27FC236}">
                      <a16:creationId xmlns:a16="http://schemas.microsoft.com/office/drawing/2014/main" id="{415F13BF-299B-8FB5-941B-8E3B57CF6FEE}"/>
                    </a:ext>
                  </a:extLst>
                </p:cNvPr>
                <p:cNvSpPr/>
                <p:nvPr/>
              </p:nvSpPr>
              <p:spPr>
                <a:xfrm>
                  <a:off x="5449775" y="2270125"/>
                  <a:ext cx="552700" cy="49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8" h="19619" extrusionOk="0">
                      <a:moveTo>
                        <a:pt x="10739" y="0"/>
                      </a:moveTo>
                      <a:cubicBezTo>
                        <a:pt x="6640" y="0"/>
                        <a:pt x="2878" y="2470"/>
                        <a:pt x="1553" y="6888"/>
                      </a:cubicBezTo>
                      <a:cubicBezTo>
                        <a:pt x="1" y="12044"/>
                        <a:pt x="2865" y="17602"/>
                        <a:pt x="8021" y="19146"/>
                      </a:cubicBezTo>
                      <a:cubicBezTo>
                        <a:pt x="9073" y="19462"/>
                        <a:pt x="10133" y="19619"/>
                        <a:pt x="11170" y="19619"/>
                      </a:cubicBezTo>
                      <a:cubicBezTo>
                        <a:pt x="15211" y="19619"/>
                        <a:pt x="18898" y="17242"/>
                        <a:pt x="20403" y="12740"/>
                      </a:cubicBezTo>
                      <a:cubicBezTo>
                        <a:pt x="22107" y="7637"/>
                        <a:pt x="19609" y="2196"/>
                        <a:pt x="13793" y="456"/>
                      </a:cubicBezTo>
                      <a:cubicBezTo>
                        <a:pt x="12775" y="150"/>
                        <a:pt x="11747" y="0"/>
                        <a:pt x="107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9109;p40">
                  <a:extLst>
                    <a:ext uri="{FF2B5EF4-FFF2-40B4-BE49-F238E27FC236}">
                      <a16:creationId xmlns:a16="http://schemas.microsoft.com/office/drawing/2014/main" id="{D380B3C9-6341-EB87-9A7D-A8C1BFEA7095}"/>
                    </a:ext>
                  </a:extLst>
                </p:cNvPr>
                <p:cNvSpPr/>
                <p:nvPr/>
              </p:nvSpPr>
              <p:spPr>
                <a:xfrm>
                  <a:off x="5472750" y="2269325"/>
                  <a:ext cx="504750" cy="4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0" h="19790" extrusionOk="0">
                      <a:moveTo>
                        <a:pt x="9727" y="1"/>
                      </a:moveTo>
                      <a:cubicBezTo>
                        <a:pt x="9500" y="1"/>
                        <a:pt x="9273" y="9"/>
                        <a:pt x="9047" y="24"/>
                      </a:cubicBezTo>
                      <a:cubicBezTo>
                        <a:pt x="7744" y="113"/>
                        <a:pt x="6469" y="452"/>
                        <a:pt x="5309" y="1050"/>
                      </a:cubicBezTo>
                      <a:cubicBezTo>
                        <a:pt x="4149" y="1639"/>
                        <a:pt x="3114" y="2477"/>
                        <a:pt x="2294" y="3494"/>
                      </a:cubicBezTo>
                      <a:cubicBezTo>
                        <a:pt x="1473" y="4511"/>
                        <a:pt x="875" y="5707"/>
                        <a:pt x="500" y="6956"/>
                      </a:cubicBezTo>
                      <a:cubicBezTo>
                        <a:pt x="126" y="8205"/>
                        <a:pt x="1" y="9534"/>
                        <a:pt x="135" y="10836"/>
                      </a:cubicBezTo>
                      <a:cubicBezTo>
                        <a:pt x="277" y="12139"/>
                        <a:pt x="670" y="13415"/>
                        <a:pt x="1285" y="14565"/>
                      </a:cubicBezTo>
                      <a:cubicBezTo>
                        <a:pt x="1910" y="15716"/>
                        <a:pt x="2749" y="16751"/>
                        <a:pt x="3774" y="17581"/>
                      </a:cubicBezTo>
                      <a:cubicBezTo>
                        <a:pt x="4791" y="18401"/>
                        <a:pt x="5978" y="19017"/>
                        <a:pt x="7245" y="19374"/>
                      </a:cubicBezTo>
                      <a:cubicBezTo>
                        <a:pt x="8207" y="19647"/>
                        <a:pt x="9206" y="19789"/>
                        <a:pt x="10209" y="19789"/>
                      </a:cubicBezTo>
                      <a:cubicBezTo>
                        <a:pt x="10517" y="19789"/>
                        <a:pt x="10826" y="19776"/>
                        <a:pt x="11134" y="19748"/>
                      </a:cubicBezTo>
                      <a:cubicBezTo>
                        <a:pt x="12437" y="19641"/>
                        <a:pt x="13721" y="19267"/>
                        <a:pt x="14872" y="18642"/>
                      </a:cubicBezTo>
                      <a:cubicBezTo>
                        <a:pt x="16032" y="18018"/>
                        <a:pt x="17049" y="17152"/>
                        <a:pt x="17852" y="16118"/>
                      </a:cubicBezTo>
                      <a:cubicBezTo>
                        <a:pt x="18664" y="15083"/>
                        <a:pt x="19252" y="13896"/>
                        <a:pt x="19636" y="12647"/>
                      </a:cubicBezTo>
                      <a:cubicBezTo>
                        <a:pt x="20029" y="11407"/>
                        <a:pt x="20189" y="10087"/>
                        <a:pt x="20064" y="8785"/>
                      </a:cubicBezTo>
                      <a:cubicBezTo>
                        <a:pt x="19957" y="7482"/>
                        <a:pt x="19565" y="6206"/>
                        <a:pt x="18922" y="5073"/>
                      </a:cubicBezTo>
                      <a:cubicBezTo>
                        <a:pt x="18280" y="3940"/>
                        <a:pt x="17397" y="2950"/>
                        <a:pt x="16353" y="2183"/>
                      </a:cubicBezTo>
                      <a:cubicBezTo>
                        <a:pt x="15309" y="1407"/>
                        <a:pt x="14114" y="845"/>
                        <a:pt x="12874" y="488"/>
                      </a:cubicBezTo>
                      <a:lnTo>
                        <a:pt x="12874" y="488"/>
                      </a:lnTo>
                      <a:cubicBezTo>
                        <a:pt x="14105" y="881"/>
                        <a:pt x="15283" y="1460"/>
                        <a:pt x="16300" y="2245"/>
                      </a:cubicBezTo>
                      <a:cubicBezTo>
                        <a:pt x="17326" y="3022"/>
                        <a:pt x="18182" y="4021"/>
                        <a:pt x="18798" y="5145"/>
                      </a:cubicBezTo>
                      <a:cubicBezTo>
                        <a:pt x="19413" y="6269"/>
                        <a:pt x="19779" y="7527"/>
                        <a:pt x="19877" y="8802"/>
                      </a:cubicBezTo>
                      <a:cubicBezTo>
                        <a:pt x="19984" y="10078"/>
                        <a:pt x="19815" y="11363"/>
                        <a:pt x="19422" y="12585"/>
                      </a:cubicBezTo>
                      <a:cubicBezTo>
                        <a:pt x="19021" y="13798"/>
                        <a:pt x="18441" y="14958"/>
                        <a:pt x="17647" y="15957"/>
                      </a:cubicBezTo>
                      <a:cubicBezTo>
                        <a:pt x="16862" y="16965"/>
                        <a:pt x="15871" y="17804"/>
                        <a:pt x="14747" y="18401"/>
                      </a:cubicBezTo>
                      <a:cubicBezTo>
                        <a:pt x="13623" y="19008"/>
                        <a:pt x="12374" y="19365"/>
                        <a:pt x="11108" y="19472"/>
                      </a:cubicBezTo>
                      <a:cubicBezTo>
                        <a:pt x="10831" y="19495"/>
                        <a:pt x="10553" y="19507"/>
                        <a:pt x="10274" y="19507"/>
                      </a:cubicBezTo>
                      <a:cubicBezTo>
                        <a:pt x="9279" y="19507"/>
                        <a:pt x="8280" y="19360"/>
                        <a:pt x="7325" y="19088"/>
                      </a:cubicBezTo>
                      <a:cubicBezTo>
                        <a:pt x="6094" y="18749"/>
                        <a:pt x="4943" y="18161"/>
                        <a:pt x="3953" y="17358"/>
                      </a:cubicBezTo>
                      <a:cubicBezTo>
                        <a:pt x="2954" y="16564"/>
                        <a:pt x="2133" y="15556"/>
                        <a:pt x="1526" y="14440"/>
                      </a:cubicBezTo>
                      <a:cubicBezTo>
                        <a:pt x="920" y="13316"/>
                        <a:pt x="527" y="12076"/>
                        <a:pt x="393" y="10810"/>
                      </a:cubicBezTo>
                      <a:cubicBezTo>
                        <a:pt x="260" y="9543"/>
                        <a:pt x="367" y="8240"/>
                        <a:pt x="723" y="7018"/>
                      </a:cubicBezTo>
                      <a:cubicBezTo>
                        <a:pt x="1071" y="5787"/>
                        <a:pt x="1651" y="4618"/>
                        <a:pt x="2445" y="3619"/>
                      </a:cubicBezTo>
                      <a:cubicBezTo>
                        <a:pt x="3230" y="2611"/>
                        <a:pt x="4238" y="1773"/>
                        <a:pt x="5371" y="1175"/>
                      </a:cubicBezTo>
                      <a:cubicBezTo>
                        <a:pt x="6504" y="577"/>
                        <a:pt x="7762" y="211"/>
                        <a:pt x="9047" y="104"/>
                      </a:cubicBezTo>
                      <a:cubicBezTo>
                        <a:pt x="9335" y="80"/>
                        <a:pt x="9623" y="69"/>
                        <a:pt x="9912" y="69"/>
                      </a:cubicBezTo>
                      <a:cubicBezTo>
                        <a:pt x="10912" y="69"/>
                        <a:pt x="11912" y="211"/>
                        <a:pt x="12874" y="488"/>
                      </a:cubicBezTo>
                      <a:cubicBezTo>
                        <a:pt x="11858" y="172"/>
                        <a:pt x="10794" y="1"/>
                        <a:pt x="97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9110;p40">
                  <a:extLst>
                    <a:ext uri="{FF2B5EF4-FFF2-40B4-BE49-F238E27FC236}">
                      <a16:creationId xmlns:a16="http://schemas.microsoft.com/office/drawing/2014/main" id="{F9D0F07C-4EEA-DD38-1977-81CA9ADBBC9F}"/>
                    </a:ext>
                  </a:extLst>
                </p:cNvPr>
                <p:cNvSpPr/>
                <p:nvPr/>
              </p:nvSpPr>
              <p:spPr>
                <a:xfrm>
                  <a:off x="5478550" y="2300250"/>
                  <a:ext cx="492925" cy="4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7" h="17288" extrusionOk="0">
                      <a:moveTo>
                        <a:pt x="9939" y="1"/>
                      </a:moveTo>
                      <a:cubicBezTo>
                        <a:pt x="8557" y="1"/>
                        <a:pt x="7112" y="333"/>
                        <a:pt x="5684" y="1044"/>
                      </a:cubicBezTo>
                      <a:cubicBezTo>
                        <a:pt x="1446" y="3158"/>
                        <a:pt x="1" y="8529"/>
                        <a:pt x="2204" y="12641"/>
                      </a:cubicBezTo>
                      <a:cubicBezTo>
                        <a:pt x="3687" y="15410"/>
                        <a:pt x="6644" y="17287"/>
                        <a:pt x="9825" y="17287"/>
                      </a:cubicBezTo>
                      <a:cubicBezTo>
                        <a:pt x="11124" y="17287"/>
                        <a:pt x="12460" y="16974"/>
                        <a:pt x="13748" y="16281"/>
                      </a:cubicBezTo>
                      <a:cubicBezTo>
                        <a:pt x="17914" y="14033"/>
                        <a:pt x="19716" y="8788"/>
                        <a:pt x="17477" y="4621"/>
                      </a:cubicBezTo>
                      <a:cubicBezTo>
                        <a:pt x="16353" y="2534"/>
                        <a:pt x="14560" y="1044"/>
                        <a:pt x="12455" y="384"/>
                      </a:cubicBezTo>
                      <a:cubicBezTo>
                        <a:pt x="11655" y="132"/>
                        <a:pt x="10810" y="1"/>
                        <a:pt x="99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9111;p40">
                  <a:extLst>
                    <a:ext uri="{FF2B5EF4-FFF2-40B4-BE49-F238E27FC236}">
                      <a16:creationId xmlns:a16="http://schemas.microsoft.com/office/drawing/2014/main" id="{7812150E-957C-8BBF-E30C-0398DF3384B1}"/>
                    </a:ext>
                  </a:extLst>
                </p:cNvPr>
                <p:cNvSpPr/>
                <p:nvPr/>
              </p:nvSpPr>
              <p:spPr>
                <a:xfrm>
                  <a:off x="5497750" y="2299450"/>
                  <a:ext cx="446075" cy="43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3" h="17459" extrusionOk="0">
                      <a:moveTo>
                        <a:pt x="9078" y="0"/>
                      </a:moveTo>
                      <a:cubicBezTo>
                        <a:pt x="8829" y="0"/>
                        <a:pt x="8580" y="11"/>
                        <a:pt x="8332" y="32"/>
                      </a:cubicBezTo>
                      <a:cubicBezTo>
                        <a:pt x="7199" y="131"/>
                        <a:pt x="6093" y="443"/>
                        <a:pt x="5067" y="924"/>
                      </a:cubicBezTo>
                      <a:cubicBezTo>
                        <a:pt x="4032" y="1406"/>
                        <a:pt x="3096" y="2102"/>
                        <a:pt x="2346" y="2967"/>
                      </a:cubicBezTo>
                      <a:cubicBezTo>
                        <a:pt x="1606" y="3833"/>
                        <a:pt x="1044" y="4859"/>
                        <a:pt x="696" y="5947"/>
                      </a:cubicBezTo>
                      <a:cubicBezTo>
                        <a:pt x="0" y="8133"/>
                        <a:pt x="205" y="10586"/>
                        <a:pt x="1258" y="12629"/>
                      </a:cubicBezTo>
                      <a:cubicBezTo>
                        <a:pt x="2311" y="14672"/>
                        <a:pt x="4175" y="16278"/>
                        <a:pt x="6352" y="17018"/>
                      </a:cubicBezTo>
                      <a:cubicBezTo>
                        <a:pt x="7217" y="17309"/>
                        <a:pt x="8127" y="17458"/>
                        <a:pt x="9042" y="17458"/>
                      </a:cubicBezTo>
                      <a:cubicBezTo>
                        <a:pt x="9278" y="17458"/>
                        <a:pt x="9514" y="17448"/>
                        <a:pt x="9751" y="17428"/>
                      </a:cubicBezTo>
                      <a:cubicBezTo>
                        <a:pt x="10893" y="17330"/>
                        <a:pt x="12017" y="16982"/>
                        <a:pt x="13025" y="16438"/>
                      </a:cubicBezTo>
                      <a:cubicBezTo>
                        <a:pt x="15050" y="15359"/>
                        <a:pt x="16629" y="13476"/>
                        <a:pt x="17334" y="11300"/>
                      </a:cubicBezTo>
                      <a:cubicBezTo>
                        <a:pt x="17690" y="10211"/>
                        <a:pt x="17842" y="9052"/>
                        <a:pt x="17753" y="7919"/>
                      </a:cubicBezTo>
                      <a:cubicBezTo>
                        <a:pt x="17664" y="6777"/>
                        <a:pt x="17334" y="5662"/>
                        <a:pt x="16789" y="4653"/>
                      </a:cubicBezTo>
                      <a:cubicBezTo>
                        <a:pt x="16245" y="3654"/>
                        <a:pt x="15523" y="2753"/>
                        <a:pt x="14648" y="2022"/>
                      </a:cubicBezTo>
                      <a:cubicBezTo>
                        <a:pt x="13783" y="1290"/>
                        <a:pt x="12766" y="737"/>
                        <a:pt x="11687" y="416"/>
                      </a:cubicBezTo>
                      <a:lnTo>
                        <a:pt x="11687" y="416"/>
                      </a:lnTo>
                      <a:cubicBezTo>
                        <a:pt x="12757" y="773"/>
                        <a:pt x="13756" y="1344"/>
                        <a:pt x="14604" y="2084"/>
                      </a:cubicBezTo>
                      <a:cubicBezTo>
                        <a:pt x="15451" y="2825"/>
                        <a:pt x="16147" y="3735"/>
                        <a:pt x="16665" y="4725"/>
                      </a:cubicBezTo>
                      <a:cubicBezTo>
                        <a:pt x="17182" y="5715"/>
                        <a:pt x="17494" y="6812"/>
                        <a:pt x="17566" y="7927"/>
                      </a:cubicBezTo>
                      <a:cubicBezTo>
                        <a:pt x="17637" y="9043"/>
                        <a:pt x="17476" y="10176"/>
                        <a:pt x="17120" y="11228"/>
                      </a:cubicBezTo>
                      <a:cubicBezTo>
                        <a:pt x="16754" y="12281"/>
                        <a:pt x="16192" y="13262"/>
                        <a:pt x="15478" y="14119"/>
                      </a:cubicBezTo>
                      <a:cubicBezTo>
                        <a:pt x="14755" y="14966"/>
                        <a:pt x="13881" y="15680"/>
                        <a:pt x="12900" y="16206"/>
                      </a:cubicBezTo>
                      <a:cubicBezTo>
                        <a:pt x="11919" y="16724"/>
                        <a:pt x="10830" y="17054"/>
                        <a:pt x="9724" y="17143"/>
                      </a:cubicBezTo>
                      <a:cubicBezTo>
                        <a:pt x="9503" y="17162"/>
                        <a:pt x="9281" y="17172"/>
                        <a:pt x="9059" y="17172"/>
                      </a:cubicBezTo>
                      <a:cubicBezTo>
                        <a:pt x="8171" y="17172"/>
                        <a:pt x="7285" y="17018"/>
                        <a:pt x="6450" y="16733"/>
                      </a:cubicBezTo>
                      <a:cubicBezTo>
                        <a:pt x="4336" y="16037"/>
                        <a:pt x="2525" y="14484"/>
                        <a:pt x="1499" y="12504"/>
                      </a:cubicBezTo>
                      <a:cubicBezTo>
                        <a:pt x="990" y="11523"/>
                        <a:pt x="669" y="10425"/>
                        <a:pt x="580" y="9319"/>
                      </a:cubicBezTo>
                      <a:cubicBezTo>
                        <a:pt x="482" y="8213"/>
                        <a:pt x="598" y="7080"/>
                        <a:pt x="919" y="6018"/>
                      </a:cubicBezTo>
                      <a:cubicBezTo>
                        <a:pt x="1240" y="4948"/>
                        <a:pt x="1775" y="3949"/>
                        <a:pt x="2489" y="3092"/>
                      </a:cubicBezTo>
                      <a:cubicBezTo>
                        <a:pt x="3212" y="2236"/>
                        <a:pt x="4113" y="1540"/>
                        <a:pt x="5130" y="1058"/>
                      </a:cubicBezTo>
                      <a:cubicBezTo>
                        <a:pt x="6129" y="568"/>
                        <a:pt x="7226" y="229"/>
                        <a:pt x="8341" y="113"/>
                      </a:cubicBezTo>
                      <a:cubicBezTo>
                        <a:pt x="8642" y="81"/>
                        <a:pt x="8944" y="66"/>
                        <a:pt x="9248" y="66"/>
                      </a:cubicBezTo>
                      <a:cubicBezTo>
                        <a:pt x="10071" y="66"/>
                        <a:pt x="10898" y="181"/>
                        <a:pt x="11687" y="416"/>
                      </a:cubicBezTo>
                      <a:cubicBezTo>
                        <a:pt x="10851" y="137"/>
                        <a:pt x="9966" y="0"/>
                        <a:pt x="90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9112;p40">
                  <a:extLst>
                    <a:ext uri="{FF2B5EF4-FFF2-40B4-BE49-F238E27FC236}">
                      <a16:creationId xmlns:a16="http://schemas.microsoft.com/office/drawing/2014/main" id="{018845C8-F5FF-8D68-5E29-2F7FF82969EA}"/>
                    </a:ext>
                  </a:extLst>
                </p:cNvPr>
                <p:cNvSpPr/>
                <p:nvPr/>
              </p:nvSpPr>
              <p:spPr>
                <a:xfrm>
                  <a:off x="5848725" y="2317750"/>
                  <a:ext cx="55625" cy="4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5" h="1834" extrusionOk="0">
                      <a:moveTo>
                        <a:pt x="172" y="1"/>
                      </a:moveTo>
                      <a:cubicBezTo>
                        <a:pt x="63" y="1"/>
                        <a:pt x="1" y="54"/>
                        <a:pt x="74" y="219"/>
                      </a:cubicBezTo>
                      <a:cubicBezTo>
                        <a:pt x="119" y="308"/>
                        <a:pt x="208" y="371"/>
                        <a:pt x="288" y="433"/>
                      </a:cubicBezTo>
                      <a:cubicBezTo>
                        <a:pt x="636" y="701"/>
                        <a:pt x="975" y="986"/>
                        <a:pt x="1287" y="1290"/>
                      </a:cubicBezTo>
                      <a:cubicBezTo>
                        <a:pt x="1519" y="1504"/>
                        <a:pt x="1751" y="1736"/>
                        <a:pt x="2064" y="1825"/>
                      </a:cubicBezTo>
                      <a:cubicBezTo>
                        <a:pt x="2081" y="1829"/>
                        <a:pt x="2104" y="1834"/>
                        <a:pt x="2125" y="1834"/>
                      </a:cubicBezTo>
                      <a:cubicBezTo>
                        <a:pt x="2146" y="1834"/>
                        <a:pt x="2166" y="1829"/>
                        <a:pt x="2179" y="1816"/>
                      </a:cubicBezTo>
                      <a:cubicBezTo>
                        <a:pt x="2215" y="1798"/>
                        <a:pt x="2224" y="1763"/>
                        <a:pt x="2224" y="1727"/>
                      </a:cubicBezTo>
                      <a:cubicBezTo>
                        <a:pt x="2224" y="1629"/>
                        <a:pt x="2162" y="1531"/>
                        <a:pt x="2099" y="1450"/>
                      </a:cubicBezTo>
                      <a:cubicBezTo>
                        <a:pt x="1725" y="924"/>
                        <a:pt x="1234" y="487"/>
                        <a:pt x="663" y="157"/>
                      </a:cubicBezTo>
                      <a:cubicBezTo>
                        <a:pt x="579" y="110"/>
                        <a:pt x="328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9113;p40">
                  <a:extLst>
                    <a:ext uri="{FF2B5EF4-FFF2-40B4-BE49-F238E27FC236}">
                      <a16:creationId xmlns:a16="http://schemas.microsoft.com/office/drawing/2014/main" id="{88CA63B2-73CE-4E53-41AC-D431ECED2D36}"/>
                    </a:ext>
                  </a:extLst>
                </p:cNvPr>
                <p:cNvSpPr/>
                <p:nvPr/>
              </p:nvSpPr>
              <p:spPr>
                <a:xfrm>
                  <a:off x="5849000" y="2317300"/>
                  <a:ext cx="55775" cy="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" h="1870" extrusionOk="0">
                      <a:moveTo>
                        <a:pt x="154" y="35"/>
                      </a:moveTo>
                      <a:cubicBezTo>
                        <a:pt x="292" y="35"/>
                        <a:pt x="537" y="136"/>
                        <a:pt x="643" y="193"/>
                      </a:cubicBezTo>
                      <a:cubicBezTo>
                        <a:pt x="1205" y="514"/>
                        <a:pt x="1705" y="960"/>
                        <a:pt x="2070" y="1477"/>
                      </a:cubicBezTo>
                      <a:cubicBezTo>
                        <a:pt x="2133" y="1558"/>
                        <a:pt x="2195" y="1647"/>
                        <a:pt x="2195" y="1745"/>
                      </a:cubicBezTo>
                      <a:cubicBezTo>
                        <a:pt x="2195" y="1763"/>
                        <a:pt x="2186" y="1798"/>
                        <a:pt x="2160" y="1816"/>
                      </a:cubicBezTo>
                      <a:cubicBezTo>
                        <a:pt x="2146" y="1830"/>
                        <a:pt x="2128" y="1834"/>
                        <a:pt x="2109" y="1834"/>
                      </a:cubicBezTo>
                      <a:cubicBezTo>
                        <a:pt x="2090" y="1834"/>
                        <a:pt x="2070" y="1830"/>
                        <a:pt x="2053" y="1825"/>
                      </a:cubicBezTo>
                      <a:cubicBezTo>
                        <a:pt x="1767" y="1745"/>
                        <a:pt x="1544" y="1531"/>
                        <a:pt x="1321" y="1326"/>
                      </a:cubicBezTo>
                      <a:lnTo>
                        <a:pt x="1294" y="1290"/>
                      </a:lnTo>
                      <a:cubicBezTo>
                        <a:pt x="973" y="996"/>
                        <a:pt x="643" y="701"/>
                        <a:pt x="286" y="442"/>
                      </a:cubicBezTo>
                      <a:cubicBezTo>
                        <a:pt x="206" y="380"/>
                        <a:pt x="117" y="309"/>
                        <a:pt x="81" y="228"/>
                      </a:cubicBezTo>
                      <a:cubicBezTo>
                        <a:pt x="45" y="139"/>
                        <a:pt x="36" y="86"/>
                        <a:pt x="72" y="59"/>
                      </a:cubicBezTo>
                      <a:cubicBezTo>
                        <a:pt x="89" y="42"/>
                        <a:pt x="118" y="35"/>
                        <a:pt x="154" y="35"/>
                      </a:cubicBezTo>
                      <a:close/>
                      <a:moveTo>
                        <a:pt x="157" y="0"/>
                      </a:moveTo>
                      <a:cubicBezTo>
                        <a:pt x="111" y="0"/>
                        <a:pt x="72" y="10"/>
                        <a:pt x="45" y="32"/>
                      </a:cubicBezTo>
                      <a:cubicBezTo>
                        <a:pt x="1" y="77"/>
                        <a:pt x="1" y="139"/>
                        <a:pt x="45" y="237"/>
                      </a:cubicBezTo>
                      <a:cubicBezTo>
                        <a:pt x="90" y="335"/>
                        <a:pt x="179" y="407"/>
                        <a:pt x="268" y="469"/>
                      </a:cubicBezTo>
                      <a:cubicBezTo>
                        <a:pt x="616" y="737"/>
                        <a:pt x="955" y="1022"/>
                        <a:pt x="1267" y="1317"/>
                      </a:cubicBezTo>
                      <a:lnTo>
                        <a:pt x="1303" y="1352"/>
                      </a:lnTo>
                      <a:cubicBezTo>
                        <a:pt x="1517" y="1558"/>
                        <a:pt x="1749" y="1781"/>
                        <a:pt x="2044" y="1861"/>
                      </a:cubicBezTo>
                      <a:cubicBezTo>
                        <a:pt x="2070" y="1861"/>
                        <a:pt x="2088" y="1870"/>
                        <a:pt x="2115" y="1870"/>
                      </a:cubicBezTo>
                      <a:cubicBezTo>
                        <a:pt x="2142" y="1870"/>
                        <a:pt x="2160" y="1861"/>
                        <a:pt x="2186" y="1852"/>
                      </a:cubicBezTo>
                      <a:cubicBezTo>
                        <a:pt x="2213" y="1834"/>
                        <a:pt x="2231" y="1790"/>
                        <a:pt x="2231" y="1745"/>
                      </a:cubicBezTo>
                      <a:cubicBezTo>
                        <a:pt x="2231" y="1638"/>
                        <a:pt x="2168" y="1540"/>
                        <a:pt x="2106" y="1451"/>
                      </a:cubicBezTo>
                      <a:cubicBezTo>
                        <a:pt x="1731" y="933"/>
                        <a:pt x="1232" y="487"/>
                        <a:pt x="661" y="157"/>
                      </a:cubicBezTo>
                      <a:cubicBezTo>
                        <a:pt x="604" y="129"/>
                        <a:pt x="331" y="0"/>
                        <a:pt x="1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9114;p40">
                  <a:extLst>
                    <a:ext uri="{FF2B5EF4-FFF2-40B4-BE49-F238E27FC236}">
                      <a16:creationId xmlns:a16="http://schemas.microsoft.com/office/drawing/2014/main" id="{8D0FF45B-E677-1BF1-2A5E-470A6C7CC712}"/>
                    </a:ext>
                  </a:extLst>
                </p:cNvPr>
                <p:cNvSpPr/>
                <p:nvPr/>
              </p:nvSpPr>
              <p:spPr>
                <a:xfrm>
                  <a:off x="5884475" y="2593300"/>
                  <a:ext cx="62175" cy="8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7" h="3469" extrusionOk="0">
                      <a:moveTo>
                        <a:pt x="2306" y="1"/>
                      </a:moveTo>
                      <a:cubicBezTo>
                        <a:pt x="2248" y="1"/>
                        <a:pt x="2180" y="45"/>
                        <a:pt x="2123" y="152"/>
                      </a:cubicBezTo>
                      <a:cubicBezTo>
                        <a:pt x="1936" y="491"/>
                        <a:pt x="1811" y="821"/>
                        <a:pt x="1579" y="1196"/>
                      </a:cubicBezTo>
                      <a:cubicBezTo>
                        <a:pt x="1142" y="1892"/>
                        <a:pt x="651" y="2507"/>
                        <a:pt x="116" y="3132"/>
                      </a:cubicBezTo>
                      <a:cubicBezTo>
                        <a:pt x="71" y="3176"/>
                        <a:pt x="27" y="3239"/>
                        <a:pt x="9" y="3301"/>
                      </a:cubicBezTo>
                      <a:cubicBezTo>
                        <a:pt x="0" y="3364"/>
                        <a:pt x="27" y="3453"/>
                        <a:pt x="98" y="3462"/>
                      </a:cubicBezTo>
                      <a:cubicBezTo>
                        <a:pt x="109" y="3466"/>
                        <a:pt x="119" y="3468"/>
                        <a:pt x="130" y="3468"/>
                      </a:cubicBezTo>
                      <a:cubicBezTo>
                        <a:pt x="184" y="3468"/>
                        <a:pt x="239" y="3417"/>
                        <a:pt x="277" y="3373"/>
                      </a:cubicBezTo>
                      <a:cubicBezTo>
                        <a:pt x="1133" y="2481"/>
                        <a:pt x="1909" y="1481"/>
                        <a:pt x="2400" y="349"/>
                      </a:cubicBezTo>
                      <a:cubicBezTo>
                        <a:pt x="2487" y="152"/>
                        <a:pt x="2412" y="1"/>
                        <a:pt x="230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55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9115;p40">
                  <a:extLst>
                    <a:ext uri="{FF2B5EF4-FFF2-40B4-BE49-F238E27FC236}">
                      <a16:creationId xmlns:a16="http://schemas.microsoft.com/office/drawing/2014/main" id="{7D18BA4B-66FF-F163-2BA0-BEE37B543D54}"/>
                    </a:ext>
                  </a:extLst>
                </p:cNvPr>
                <p:cNvSpPr/>
                <p:nvPr/>
              </p:nvSpPr>
              <p:spPr>
                <a:xfrm>
                  <a:off x="5884025" y="2592925"/>
                  <a:ext cx="62900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" h="3504" extrusionOk="0">
                      <a:moveTo>
                        <a:pt x="2329" y="33"/>
                      </a:moveTo>
                      <a:cubicBezTo>
                        <a:pt x="2338" y="33"/>
                        <a:pt x="2347" y="42"/>
                        <a:pt x="2364" y="42"/>
                      </a:cubicBezTo>
                      <a:cubicBezTo>
                        <a:pt x="2436" y="78"/>
                        <a:pt x="2471" y="203"/>
                        <a:pt x="2400" y="355"/>
                      </a:cubicBezTo>
                      <a:cubicBezTo>
                        <a:pt x="1972" y="1345"/>
                        <a:pt x="1303" y="2308"/>
                        <a:pt x="286" y="3379"/>
                      </a:cubicBezTo>
                      <a:cubicBezTo>
                        <a:pt x="247" y="3417"/>
                        <a:pt x="195" y="3463"/>
                        <a:pt x="142" y="3463"/>
                      </a:cubicBezTo>
                      <a:cubicBezTo>
                        <a:pt x="133" y="3463"/>
                        <a:pt x="125" y="3462"/>
                        <a:pt x="116" y="3459"/>
                      </a:cubicBezTo>
                      <a:cubicBezTo>
                        <a:pt x="63" y="3450"/>
                        <a:pt x="36" y="3379"/>
                        <a:pt x="54" y="3316"/>
                      </a:cubicBezTo>
                      <a:cubicBezTo>
                        <a:pt x="63" y="3254"/>
                        <a:pt x="107" y="3200"/>
                        <a:pt x="152" y="3156"/>
                      </a:cubicBezTo>
                      <a:cubicBezTo>
                        <a:pt x="580" y="2656"/>
                        <a:pt x="1133" y="1996"/>
                        <a:pt x="1615" y="1220"/>
                      </a:cubicBezTo>
                      <a:cubicBezTo>
                        <a:pt x="1758" y="988"/>
                        <a:pt x="1865" y="765"/>
                        <a:pt x="1963" y="560"/>
                      </a:cubicBezTo>
                      <a:cubicBezTo>
                        <a:pt x="2025" y="426"/>
                        <a:pt x="2088" y="310"/>
                        <a:pt x="2159" y="176"/>
                      </a:cubicBezTo>
                      <a:cubicBezTo>
                        <a:pt x="2204" y="87"/>
                        <a:pt x="2266" y="33"/>
                        <a:pt x="2329" y="33"/>
                      </a:cubicBezTo>
                      <a:close/>
                      <a:moveTo>
                        <a:pt x="2319" y="0"/>
                      </a:moveTo>
                      <a:cubicBezTo>
                        <a:pt x="2258" y="0"/>
                        <a:pt x="2188" y="41"/>
                        <a:pt x="2123" y="158"/>
                      </a:cubicBezTo>
                      <a:cubicBezTo>
                        <a:pt x="2052" y="292"/>
                        <a:pt x="1990" y="417"/>
                        <a:pt x="1936" y="542"/>
                      </a:cubicBezTo>
                      <a:cubicBezTo>
                        <a:pt x="1829" y="747"/>
                        <a:pt x="1722" y="970"/>
                        <a:pt x="1579" y="1202"/>
                      </a:cubicBezTo>
                      <a:cubicBezTo>
                        <a:pt x="1106" y="1969"/>
                        <a:pt x="553" y="2638"/>
                        <a:pt x="125" y="3129"/>
                      </a:cubicBezTo>
                      <a:cubicBezTo>
                        <a:pt x="81" y="3183"/>
                        <a:pt x="27" y="3236"/>
                        <a:pt x="9" y="3316"/>
                      </a:cubicBezTo>
                      <a:cubicBezTo>
                        <a:pt x="0" y="3388"/>
                        <a:pt x="36" y="3477"/>
                        <a:pt x="107" y="3495"/>
                      </a:cubicBezTo>
                      <a:cubicBezTo>
                        <a:pt x="116" y="3504"/>
                        <a:pt x="134" y="3504"/>
                        <a:pt x="143" y="3504"/>
                      </a:cubicBezTo>
                      <a:cubicBezTo>
                        <a:pt x="205" y="3504"/>
                        <a:pt x="268" y="3450"/>
                        <a:pt x="313" y="3406"/>
                      </a:cubicBezTo>
                      <a:cubicBezTo>
                        <a:pt x="1330" y="2326"/>
                        <a:pt x="2008" y="1363"/>
                        <a:pt x="2436" y="372"/>
                      </a:cubicBezTo>
                      <a:cubicBezTo>
                        <a:pt x="2516" y="194"/>
                        <a:pt x="2462" y="51"/>
                        <a:pt x="2382" y="16"/>
                      </a:cubicBezTo>
                      <a:cubicBezTo>
                        <a:pt x="2363" y="6"/>
                        <a:pt x="2341" y="0"/>
                        <a:pt x="23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9116;p40">
                  <a:extLst>
                    <a:ext uri="{FF2B5EF4-FFF2-40B4-BE49-F238E27FC236}">
                      <a16:creationId xmlns:a16="http://schemas.microsoft.com/office/drawing/2014/main" id="{BFAE6372-4F30-8B60-961B-52A9C3425838}"/>
                    </a:ext>
                  </a:extLst>
                </p:cNvPr>
                <p:cNvSpPr/>
                <p:nvPr/>
              </p:nvSpPr>
              <p:spPr>
                <a:xfrm>
                  <a:off x="5706500" y="2366925"/>
                  <a:ext cx="162825" cy="15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3" h="6331" extrusionOk="0">
                      <a:moveTo>
                        <a:pt x="1998" y="0"/>
                      </a:moveTo>
                      <a:cubicBezTo>
                        <a:pt x="1217" y="0"/>
                        <a:pt x="439" y="282"/>
                        <a:pt x="170" y="1062"/>
                      </a:cubicBezTo>
                      <a:cubicBezTo>
                        <a:pt x="0" y="1535"/>
                        <a:pt x="187" y="2079"/>
                        <a:pt x="500" y="2481"/>
                      </a:cubicBezTo>
                      <a:cubicBezTo>
                        <a:pt x="812" y="2873"/>
                        <a:pt x="1231" y="3168"/>
                        <a:pt x="1633" y="3480"/>
                      </a:cubicBezTo>
                      <a:cubicBezTo>
                        <a:pt x="2186" y="3908"/>
                        <a:pt x="2694" y="4381"/>
                        <a:pt x="3167" y="4898"/>
                      </a:cubicBezTo>
                      <a:cubicBezTo>
                        <a:pt x="3658" y="5434"/>
                        <a:pt x="4139" y="6040"/>
                        <a:pt x="4826" y="6263"/>
                      </a:cubicBezTo>
                      <a:cubicBezTo>
                        <a:pt x="4953" y="6305"/>
                        <a:pt x="5087" y="6330"/>
                        <a:pt x="5217" y="6330"/>
                      </a:cubicBezTo>
                      <a:cubicBezTo>
                        <a:pt x="5336" y="6330"/>
                        <a:pt x="5452" y="6310"/>
                        <a:pt x="5558" y="6263"/>
                      </a:cubicBezTo>
                      <a:cubicBezTo>
                        <a:pt x="5683" y="6210"/>
                        <a:pt x="5790" y="6121"/>
                        <a:pt x="5888" y="6022"/>
                      </a:cubicBezTo>
                      <a:cubicBezTo>
                        <a:pt x="6512" y="5353"/>
                        <a:pt x="6504" y="4301"/>
                        <a:pt x="6218" y="3426"/>
                      </a:cubicBezTo>
                      <a:cubicBezTo>
                        <a:pt x="5763" y="2017"/>
                        <a:pt x="4657" y="822"/>
                        <a:pt x="3283" y="251"/>
                      </a:cubicBezTo>
                      <a:cubicBezTo>
                        <a:pt x="2922" y="98"/>
                        <a:pt x="2460" y="0"/>
                        <a:pt x="19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9117;p40">
                  <a:extLst>
                    <a:ext uri="{FF2B5EF4-FFF2-40B4-BE49-F238E27FC236}">
                      <a16:creationId xmlns:a16="http://schemas.microsoft.com/office/drawing/2014/main" id="{7D474F12-3C40-9C30-3275-648DBB0E6833}"/>
                    </a:ext>
                  </a:extLst>
                </p:cNvPr>
                <p:cNvSpPr/>
                <p:nvPr/>
              </p:nvSpPr>
              <p:spPr>
                <a:xfrm>
                  <a:off x="5706500" y="2366425"/>
                  <a:ext cx="164600" cy="15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4" h="6373" extrusionOk="0">
                      <a:moveTo>
                        <a:pt x="1990" y="42"/>
                      </a:moveTo>
                      <a:cubicBezTo>
                        <a:pt x="2463" y="42"/>
                        <a:pt x="2930" y="145"/>
                        <a:pt x="3274" y="288"/>
                      </a:cubicBezTo>
                      <a:cubicBezTo>
                        <a:pt x="4648" y="859"/>
                        <a:pt x="5745" y="2046"/>
                        <a:pt x="6200" y="3455"/>
                      </a:cubicBezTo>
                      <a:cubicBezTo>
                        <a:pt x="6539" y="4490"/>
                        <a:pt x="6414" y="5454"/>
                        <a:pt x="5870" y="6025"/>
                      </a:cubicBezTo>
                      <a:cubicBezTo>
                        <a:pt x="5763" y="6141"/>
                        <a:pt x="5665" y="6221"/>
                        <a:pt x="5549" y="6265"/>
                      </a:cubicBezTo>
                      <a:cubicBezTo>
                        <a:pt x="5440" y="6312"/>
                        <a:pt x="5325" y="6330"/>
                        <a:pt x="5216" y="6330"/>
                      </a:cubicBezTo>
                      <a:cubicBezTo>
                        <a:pt x="5074" y="6330"/>
                        <a:pt x="4941" y="6301"/>
                        <a:pt x="4835" y="6265"/>
                      </a:cubicBezTo>
                      <a:cubicBezTo>
                        <a:pt x="4229" y="6069"/>
                        <a:pt x="3783" y="5579"/>
                        <a:pt x="3346" y="5088"/>
                      </a:cubicBezTo>
                      <a:cubicBezTo>
                        <a:pt x="3292" y="5025"/>
                        <a:pt x="3238" y="4963"/>
                        <a:pt x="3185" y="4901"/>
                      </a:cubicBezTo>
                      <a:cubicBezTo>
                        <a:pt x="2712" y="4392"/>
                        <a:pt x="2195" y="3910"/>
                        <a:pt x="1642" y="3482"/>
                      </a:cubicBezTo>
                      <a:cubicBezTo>
                        <a:pt x="1579" y="3429"/>
                        <a:pt x="1508" y="3384"/>
                        <a:pt x="1445" y="3330"/>
                      </a:cubicBezTo>
                      <a:cubicBezTo>
                        <a:pt x="1115" y="3081"/>
                        <a:pt x="767" y="2813"/>
                        <a:pt x="509" y="2483"/>
                      </a:cubicBezTo>
                      <a:cubicBezTo>
                        <a:pt x="161" y="2037"/>
                        <a:pt x="36" y="1511"/>
                        <a:pt x="187" y="1091"/>
                      </a:cubicBezTo>
                      <a:cubicBezTo>
                        <a:pt x="321" y="699"/>
                        <a:pt x="589" y="413"/>
                        <a:pt x="981" y="235"/>
                      </a:cubicBezTo>
                      <a:cubicBezTo>
                        <a:pt x="1289" y="98"/>
                        <a:pt x="1641" y="42"/>
                        <a:pt x="1990" y="42"/>
                      </a:cubicBezTo>
                      <a:close/>
                      <a:moveTo>
                        <a:pt x="1984" y="0"/>
                      </a:moveTo>
                      <a:cubicBezTo>
                        <a:pt x="1631" y="0"/>
                        <a:pt x="1276" y="58"/>
                        <a:pt x="964" y="199"/>
                      </a:cubicBezTo>
                      <a:cubicBezTo>
                        <a:pt x="562" y="387"/>
                        <a:pt x="286" y="681"/>
                        <a:pt x="152" y="1073"/>
                      </a:cubicBezTo>
                      <a:cubicBezTo>
                        <a:pt x="0" y="1511"/>
                        <a:pt x="125" y="2046"/>
                        <a:pt x="482" y="2510"/>
                      </a:cubicBezTo>
                      <a:cubicBezTo>
                        <a:pt x="741" y="2840"/>
                        <a:pt x="1088" y="3107"/>
                        <a:pt x="1419" y="3357"/>
                      </a:cubicBezTo>
                      <a:cubicBezTo>
                        <a:pt x="1490" y="3411"/>
                        <a:pt x="1552" y="3464"/>
                        <a:pt x="1624" y="3509"/>
                      </a:cubicBezTo>
                      <a:cubicBezTo>
                        <a:pt x="2168" y="3937"/>
                        <a:pt x="2685" y="4419"/>
                        <a:pt x="3149" y="4927"/>
                      </a:cubicBezTo>
                      <a:cubicBezTo>
                        <a:pt x="3212" y="4990"/>
                        <a:pt x="3265" y="5052"/>
                        <a:pt x="3319" y="5115"/>
                      </a:cubicBezTo>
                      <a:cubicBezTo>
                        <a:pt x="3756" y="5605"/>
                        <a:pt x="4202" y="6105"/>
                        <a:pt x="4826" y="6301"/>
                      </a:cubicBezTo>
                      <a:cubicBezTo>
                        <a:pt x="4933" y="6337"/>
                        <a:pt x="5076" y="6373"/>
                        <a:pt x="5219" y="6373"/>
                      </a:cubicBezTo>
                      <a:cubicBezTo>
                        <a:pt x="5335" y="6373"/>
                        <a:pt x="5451" y="6346"/>
                        <a:pt x="5567" y="6301"/>
                      </a:cubicBezTo>
                      <a:cubicBezTo>
                        <a:pt x="5683" y="6248"/>
                        <a:pt x="5790" y="6167"/>
                        <a:pt x="5897" y="6051"/>
                      </a:cubicBezTo>
                      <a:cubicBezTo>
                        <a:pt x="6450" y="5463"/>
                        <a:pt x="6584" y="4490"/>
                        <a:pt x="6236" y="3446"/>
                      </a:cubicBezTo>
                      <a:cubicBezTo>
                        <a:pt x="5772" y="2019"/>
                        <a:pt x="4675" y="824"/>
                        <a:pt x="3292" y="253"/>
                      </a:cubicBezTo>
                      <a:cubicBezTo>
                        <a:pt x="2929" y="105"/>
                        <a:pt x="2458" y="0"/>
                        <a:pt x="19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9118;p40">
                  <a:extLst>
                    <a:ext uri="{FF2B5EF4-FFF2-40B4-BE49-F238E27FC236}">
                      <a16:creationId xmlns:a16="http://schemas.microsoft.com/office/drawing/2014/main" id="{79C05B93-14BD-FA42-D0D2-D896EA5938C2}"/>
                    </a:ext>
                  </a:extLst>
                </p:cNvPr>
                <p:cNvSpPr/>
                <p:nvPr/>
              </p:nvSpPr>
              <p:spPr>
                <a:xfrm>
                  <a:off x="5771400" y="2326125"/>
                  <a:ext cx="11625" cy="2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" h="893" extrusionOk="0">
                      <a:moveTo>
                        <a:pt x="250" y="0"/>
                      </a:moveTo>
                      <a:lnTo>
                        <a:pt x="0" y="830"/>
                      </a:lnTo>
                      <a:lnTo>
                        <a:pt x="214" y="892"/>
                      </a:lnTo>
                      <a:lnTo>
                        <a:pt x="464" y="72"/>
                      </a:ln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9119;p40">
                  <a:extLst>
                    <a:ext uri="{FF2B5EF4-FFF2-40B4-BE49-F238E27FC236}">
                      <a16:creationId xmlns:a16="http://schemas.microsoft.com/office/drawing/2014/main" id="{660478B4-72AD-3478-41FC-E508DD3B09E2}"/>
                    </a:ext>
                  </a:extLst>
                </p:cNvPr>
                <p:cNvSpPr/>
                <p:nvPr/>
              </p:nvSpPr>
              <p:spPr>
                <a:xfrm>
                  <a:off x="5665450" y="2679825"/>
                  <a:ext cx="1140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894" extrusionOk="0">
                      <a:moveTo>
                        <a:pt x="242" y="1"/>
                      </a:moveTo>
                      <a:lnTo>
                        <a:pt x="1" y="831"/>
                      </a:lnTo>
                      <a:lnTo>
                        <a:pt x="215" y="893"/>
                      </a:lnTo>
                      <a:lnTo>
                        <a:pt x="456" y="63"/>
                      </a:ln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9120;p40">
                  <a:extLst>
                    <a:ext uri="{FF2B5EF4-FFF2-40B4-BE49-F238E27FC236}">
                      <a16:creationId xmlns:a16="http://schemas.microsoft.com/office/drawing/2014/main" id="{D3ED1CCA-B8DC-2CC4-57D7-9196D08FD7A3}"/>
                    </a:ext>
                  </a:extLst>
                </p:cNvPr>
                <p:cNvSpPr/>
                <p:nvPr/>
              </p:nvSpPr>
              <p:spPr>
                <a:xfrm>
                  <a:off x="5850800" y="2380325"/>
                  <a:ext cx="19650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50" extrusionOk="0">
                      <a:moveTo>
                        <a:pt x="633" y="0"/>
                      </a:moveTo>
                      <a:lnTo>
                        <a:pt x="0" y="580"/>
                      </a:lnTo>
                      <a:lnTo>
                        <a:pt x="143" y="749"/>
                      </a:lnTo>
                      <a:lnTo>
                        <a:pt x="785" y="170"/>
                      </a:ln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9121;p40">
                  <a:extLst>
                    <a:ext uri="{FF2B5EF4-FFF2-40B4-BE49-F238E27FC236}">
                      <a16:creationId xmlns:a16="http://schemas.microsoft.com/office/drawing/2014/main" id="{3A805D82-BEC8-9FA6-CA60-020935BDD8E0}"/>
                    </a:ext>
                  </a:extLst>
                </p:cNvPr>
                <p:cNvSpPr/>
                <p:nvPr/>
              </p:nvSpPr>
              <p:spPr>
                <a:xfrm>
                  <a:off x="5578025" y="2629200"/>
                  <a:ext cx="196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751" extrusionOk="0">
                      <a:moveTo>
                        <a:pt x="634" y="1"/>
                      </a:moveTo>
                      <a:lnTo>
                        <a:pt x="1" y="590"/>
                      </a:lnTo>
                      <a:lnTo>
                        <a:pt x="152" y="750"/>
                      </a:lnTo>
                      <a:lnTo>
                        <a:pt x="786" y="170"/>
                      </a:lnTo>
                      <a:lnTo>
                        <a:pt x="6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9122;p40">
                  <a:extLst>
                    <a:ext uri="{FF2B5EF4-FFF2-40B4-BE49-F238E27FC236}">
                      <a16:creationId xmlns:a16="http://schemas.microsoft.com/office/drawing/2014/main" id="{BF1F7C78-8811-03ED-CA8D-3F5A5363CD84}"/>
                    </a:ext>
                  </a:extLst>
                </p:cNvPr>
                <p:cNvSpPr/>
                <p:nvPr/>
              </p:nvSpPr>
              <p:spPr>
                <a:xfrm>
                  <a:off x="5893175" y="2468400"/>
                  <a:ext cx="223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03" extrusionOk="0">
                      <a:moveTo>
                        <a:pt x="839" y="1"/>
                      </a:moveTo>
                      <a:lnTo>
                        <a:pt x="0" y="188"/>
                      </a:lnTo>
                      <a:lnTo>
                        <a:pt x="45" y="402"/>
                      </a:lnTo>
                      <a:lnTo>
                        <a:pt x="892" y="215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9123;p40">
                  <a:extLst>
                    <a:ext uri="{FF2B5EF4-FFF2-40B4-BE49-F238E27FC236}">
                      <a16:creationId xmlns:a16="http://schemas.microsoft.com/office/drawing/2014/main" id="{3394BD1B-EB3C-A4EC-63CE-A8620E76420B}"/>
                    </a:ext>
                  </a:extLst>
                </p:cNvPr>
                <p:cNvSpPr/>
                <p:nvPr/>
              </p:nvSpPr>
              <p:spPr>
                <a:xfrm>
                  <a:off x="5532975" y="2549800"/>
                  <a:ext cx="2232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03" extrusionOk="0">
                      <a:moveTo>
                        <a:pt x="839" y="1"/>
                      </a:moveTo>
                      <a:lnTo>
                        <a:pt x="1" y="188"/>
                      </a:lnTo>
                      <a:lnTo>
                        <a:pt x="54" y="402"/>
                      </a:lnTo>
                      <a:lnTo>
                        <a:pt x="893" y="215"/>
                      </a:lnTo>
                      <a:lnTo>
                        <a:pt x="83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9124;p40">
                  <a:extLst>
                    <a:ext uri="{FF2B5EF4-FFF2-40B4-BE49-F238E27FC236}">
                      <a16:creationId xmlns:a16="http://schemas.microsoft.com/office/drawing/2014/main" id="{A170D527-48B1-A1E3-FFEA-10F0F1A67D61}"/>
                    </a:ext>
                  </a:extLst>
                </p:cNvPr>
                <p:cNvSpPr/>
                <p:nvPr/>
              </p:nvSpPr>
              <p:spPr>
                <a:xfrm>
                  <a:off x="5675725" y="2323675"/>
                  <a:ext cx="10500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84" extrusionOk="0">
                      <a:moveTo>
                        <a:pt x="214" y="0"/>
                      </a:moveTo>
                      <a:lnTo>
                        <a:pt x="0" y="45"/>
                      </a:lnTo>
                      <a:lnTo>
                        <a:pt x="205" y="883"/>
                      </a:lnTo>
                      <a:lnTo>
                        <a:pt x="419" y="830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9125;p40">
                  <a:extLst>
                    <a:ext uri="{FF2B5EF4-FFF2-40B4-BE49-F238E27FC236}">
                      <a16:creationId xmlns:a16="http://schemas.microsoft.com/office/drawing/2014/main" id="{FB7FCBD3-9B26-487A-353A-6B83BE345111}"/>
                    </a:ext>
                  </a:extLst>
                </p:cNvPr>
                <p:cNvSpPr/>
                <p:nvPr/>
              </p:nvSpPr>
              <p:spPr>
                <a:xfrm>
                  <a:off x="5762250" y="2682500"/>
                  <a:ext cx="10500" cy="2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894" extrusionOk="0">
                      <a:moveTo>
                        <a:pt x="214" y="1"/>
                      </a:moveTo>
                      <a:lnTo>
                        <a:pt x="0" y="55"/>
                      </a:lnTo>
                      <a:lnTo>
                        <a:pt x="197" y="893"/>
                      </a:lnTo>
                      <a:lnTo>
                        <a:pt x="420" y="840"/>
                      </a:ln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9126;p40">
                  <a:extLst>
                    <a:ext uri="{FF2B5EF4-FFF2-40B4-BE49-F238E27FC236}">
                      <a16:creationId xmlns:a16="http://schemas.microsoft.com/office/drawing/2014/main" id="{CFA4F998-B915-CEB4-D759-A96DD838E8FF}"/>
                    </a:ext>
                  </a:extLst>
                </p:cNvPr>
                <p:cNvSpPr/>
                <p:nvPr/>
              </p:nvSpPr>
              <p:spPr>
                <a:xfrm>
                  <a:off x="5587175" y="2370950"/>
                  <a:ext cx="18975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777" extrusionOk="0">
                      <a:moveTo>
                        <a:pt x="161" y="0"/>
                      </a:moveTo>
                      <a:lnTo>
                        <a:pt x="0" y="152"/>
                      </a:lnTo>
                      <a:lnTo>
                        <a:pt x="598" y="776"/>
                      </a:lnTo>
                      <a:lnTo>
                        <a:pt x="759" y="625"/>
                      </a:lnTo>
                      <a:lnTo>
                        <a:pt x="1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9127;p40">
                  <a:extLst>
                    <a:ext uri="{FF2B5EF4-FFF2-40B4-BE49-F238E27FC236}">
                      <a16:creationId xmlns:a16="http://schemas.microsoft.com/office/drawing/2014/main" id="{83EAE3BF-92E0-5232-D725-0891AC743E30}"/>
                    </a:ext>
                  </a:extLst>
                </p:cNvPr>
                <p:cNvSpPr/>
                <p:nvPr/>
              </p:nvSpPr>
              <p:spPr>
                <a:xfrm>
                  <a:off x="5842325" y="2637900"/>
                  <a:ext cx="18975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777" extrusionOk="0">
                      <a:moveTo>
                        <a:pt x="161" y="1"/>
                      </a:moveTo>
                      <a:lnTo>
                        <a:pt x="0" y="152"/>
                      </a:lnTo>
                      <a:lnTo>
                        <a:pt x="598" y="777"/>
                      </a:lnTo>
                      <a:lnTo>
                        <a:pt x="758" y="625"/>
                      </a:lnTo>
                      <a:lnTo>
                        <a:pt x="1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9128;p40">
                  <a:extLst>
                    <a:ext uri="{FF2B5EF4-FFF2-40B4-BE49-F238E27FC236}">
                      <a16:creationId xmlns:a16="http://schemas.microsoft.com/office/drawing/2014/main" id="{72F3BD4D-F6E1-B760-133E-BB0FF21EDBA8}"/>
                    </a:ext>
                  </a:extLst>
                </p:cNvPr>
                <p:cNvSpPr/>
                <p:nvPr/>
              </p:nvSpPr>
              <p:spPr>
                <a:xfrm>
                  <a:off x="5536325" y="2455250"/>
                  <a:ext cx="2210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465" extrusionOk="0">
                      <a:moveTo>
                        <a:pt x="63" y="0"/>
                      </a:moveTo>
                      <a:lnTo>
                        <a:pt x="0" y="215"/>
                      </a:lnTo>
                      <a:lnTo>
                        <a:pt x="821" y="464"/>
                      </a:lnTo>
                      <a:lnTo>
                        <a:pt x="884" y="250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9129;p40">
                  <a:extLst>
                    <a:ext uri="{FF2B5EF4-FFF2-40B4-BE49-F238E27FC236}">
                      <a16:creationId xmlns:a16="http://schemas.microsoft.com/office/drawing/2014/main" id="{F7552D43-F47D-6495-501B-91B43502CD86}"/>
                    </a:ext>
                  </a:extLst>
                </p:cNvPr>
                <p:cNvSpPr/>
                <p:nvPr/>
              </p:nvSpPr>
              <p:spPr>
                <a:xfrm>
                  <a:off x="5889825" y="2561400"/>
                  <a:ext cx="2232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465" extrusionOk="0">
                      <a:moveTo>
                        <a:pt x="72" y="1"/>
                      </a:moveTo>
                      <a:lnTo>
                        <a:pt x="0" y="215"/>
                      </a:lnTo>
                      <a:lnTo>
                        <a:pt x="830" y="465"/>
                      </a:lnTo>
                      <a:lnTo>
                        <a:pt x="892" y="251"/>
                      </a:lnTo>
                      <a:lnTo>
                        <a:pt x="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9130;p40">
                  <a:extLst>
                    <a:ext uri="{FF2B5EF4-FFF2-40B4-BE49-F238E27FC236}">
                      <a16:creationId xmlns:a16="http://schemas.microsoft.com/office/drawing/2014/main" id="{314F8CB5-5B40-7362-2059-512EE5DBE4AC}"/>
                    </a:ext>
                  </a:extLst>
                </p:cNvPr>
                <p:cNvSpPr/>
                <p:nvPr/>
              </p:nvSpPr>
              <p:spPr>
                <a:xfrm>
                  <a:off x="5706500" y="2346750"/>
                  <a:ext cx="72725" cy="20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8137" extrusionOk="0">
                      <a:moveTo>
                        <a:pt x="2679" y="0"/>
                      </a:moveTo>
                      <a:cubicBezTo>
                        <a:pt x="2596" y="0"/>
                        <a:pt x="2514" y="100"/>
                        <a:pt x="2498" y="121"/>
                      </a:cubicBezTo>
                      <a:cubicBezTo>
                        <a:pt x="2418" y="210"/>
                        <a:pt x="2311" y="371"/>
                        <a:pt x="2266" y="504"/>
                      </a:cubicBezTo>
                      <a:cubicBezTo>
                        <a:pt x="1775" y="2173"/>
                        <a:pt x="544" y="6232"/>
                        <a:pt x="27" y="7900"/>
                      </a:cubicBezTo>
                      <a:cubicBezTo>
                        <a:pt x="0" y="7980"/>
                        <a:pt x="187" y="8096"/>
                        <a:pt x="268" y="8114"/>
                      </a:cubicBezTo>
                      <a:cubicBezTo>
                        <a:pt x="312" y="8123"/>
                        <a:pt x="395" y="8136"/>
                        <a:pt x="470" y="8136"/>
                      </a:cubicBezTo>
                      <a:cubicBezTo>
                        <a:pt x="544" y="8136"/>
                        <a:pt x="611" y="8123"/>
                        <a:pt x="625" y="8078"/>
                      </a:cubicBezTo>
                      <a:cubicBezTo>
                        <a:pt x="1142" y="6419"/>
                        <a:pt x="2373" y="2360"/>
                        <a:pt x="2864" y="692"/>
                      </a:cubicBezTo>
                      <a:cubicBezTo>
                        <a:pt x="2908" y="558"/>
                        <a:pt x="2873" y="353"/>
                        <a:pt x="2837" y="219"/>
                      </a:cubicBezTo>
                      <a:cubicBezTo>
                        <a:pt x="2800" y="52"/>
                        <a:pt x="2739" y="0"/>
                        <a:pt x="26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9131;p40">
                  <a:extLst>
                    <a:ext uri="{FF2B5EF4-FFF2-40B4-BE49-F238E27FC236}">
                      <a16:creationId xmlns:a16="http://schemas.microsoft.com/office/drawing/2014/main" id="{BD2764BA-6495-3457-5EDF-2F373505D9CE}"/>
                    </a:ext>
                  </a:extLst>
                </p:cNvPr>
                <p:cNvSpPr/>
                <p:nvPr/>
              </p:nvSpPr>
              <p:spPr>
                <a:xfrm>
                  <a:off x="5704250" y="2346850"/>
                  <a:ext cx="73400" cy="2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8244" extrusionOk="0">
                      <a:moveTo>
                        <a:pt x="2771" y="0"/>
                      </a:moveTo>
                      <a:cubicBezTo>
                        <a:pt x="2679" y="0"/>
                        <a:pt x="2612" y="84"/>
                        <a:pt x="2561" y="144"/>
                      </a:cubicBezTo>
                      <a:cubicBezTo>
                        <a:pt x="2615" y="81"/>
                        <a:pt x="2686" y="1"/>
                        <a:pt x="2784" y="1"/>
                      </a:cubicBezTo>
                      <a:cubicBezTo>
                        <a:pt x="2780" y="0"/>
                        <a:pt x="2775" y="0"/>
                        <a:pt x="2771" y="0"/>
                      </a:cubicBezTo>
                      <a:close/>
                      <a:moveTo>
                        <a:pt x="2561" y="144"/>
                      </a:moveTo>
                      <a:lnTo>
                        <a:pt x="2561" y="144"/>
                      </a:lnTo>
                      <a:cubicBezTo>
                        <a:pt x="2499" y="215"/>
                        <a:pt x="2454" y="295"/>
                        <a:pt x="2410" y="376"/>
                      </a:cubicBezTo>
                      <a:cubicBezTo>
                        <a:pt x="2454" y="295"/>
                        <a:pt x="2508" y="215"/>
                        <a:pt x="2561" y="144"/>
                      </a:cubicBezTo>
                      <a:close/>
                      <a:moveTo>
                        <a:pt x="223" y="7914"/>
                      </a:moveTo>
                      <a:cubicBezTo>
                        <a:pt x="223" y="7919"/>
                        <a:pt x="221" y="7923"/>
                        <a:pt x="215" y="7923"/>
                      </a:cubicBezTo>
                      <a:lnTo>
                        <a:pt x="223" y="7914"/>
                      </a:lnTo>
                      <a:close/>
                      <a:moveTo>
                        <a:pt x="2408" y="379"/>
                      </a:moveTo>
                      <a:cubicBezTo>
                        <a:pt x="2364" y="458"/>
                        <a:pt x="2347" y="546"/>
                        <a:pt x="2311" y="634"/>
                      </a:cubicBezTo>
                      <a:lnTo>
                        <a:pt x="1990" y="1687"/>
                      </a:lnTo>
                      <a:cubicBezTo>
                        <a:pt x="1767" y="2383"/>
                        <a:pt x="1535" y="3079"/>
                        <a:pt x="1312" y="3783"/>
                      </a:cubicBezTo>
                      <a:lnTo>
                        <a:pt x="625" y="5871"/>
                      </a:lnTo>
                      <a:lnTo>
                        <a:pt x="295" y="6924"/>
                      </a:lnTo>
                      <a:lnTo>
                        <a:pt x="135" y="7450"/>
                      </a:lnTo>
                      <a:lnTo>
                        <a:pt x="54" y="7709"/>
                      </a:lnTo>
                      <a:lnTo>
                        <a:pt x="10" y="7842"/>
                      </a:lnTo>
                      <a:lnTo>
                        <a:pt x="10" y="7860"/>
                      </a:lnTo>
                      <a:cubicBezTo>
                        <a:pt x="1" y="7878"/>
                        <a:pt x="1" y="7896"/>
                        <a:pt x="1" y="7914"/>
                      </a:cubicBezTo>
                      <a:cubicBezTo>
                        <a:pt x="1" y="7941"/>
                        <a:pt x="10" y="7967"/>
                        <a:pt x="19" y="7994"/>
                      </a:cubicBezTo>
                      <a:cubicBezTo>
                        <a:pt x="37" y="8030"/>
                        <a:pt x="63" y="8057"/>
                        <a:pt x="81" y="8074"/>
                      </a:cubicBezTo>
                      <a:cubicBezTo>
                        <a:pt x="126" y="8119"/>
                        <a:pt x="170" y="8146"/>
                        <a:pt x="215" y="8173"/>
                      </a:cubicBezTo>
                      <a:cubicBezTo>
                        <a:pt x="242" y="8190"/>
                        <a:pt x="269" y="8199"/>
                        <a:pt x="295" y="8208"/>
                      </a:cubicBezTo>
                      <a:cubicBezTo>
                        <a:pt x="331" y="8226"/>
                        <a:pt x="358" y="8226"/>
                        <a:pt x="385" y="8235"/>
                      </a:cubicBezTo>
                      <a:cubicBezTo>
                        <a:pt x="438" y="8235"/>
                        <a:pt x="483" y="8244"/>
                        <a:pt x="536" y="8244"/>
                      </a:cubicBezTo>
                      <a:cubicBezTo>
                        <a:pt x="590" y="8244"/>
                        <a:pt x="643" y="8244"/>
                        <a:pt x="724" y="8217"/>
                      </a:cubicBezTo>
                      <a:cubicBezTo>
                        <a:pt x="741" y="8199"/>
                        <a:pt x="768" y="8190"/>
                        <a:pt x="786" y="8164"/>
                      </a:cubicBezTo>
                      <a:cubicBezTo>
                        <a:pt x="795" y="8155"/>
                        <a:pt x="804" y="8128"/>
                        <a:pt x="813" y="8119"/>
                      </a:cubicBezTo>
                      <a:lnTo>
                        <a:pt x="822" y="8092"/>
                      </a:lnTo>
                      <a:lnTo>
                        <a:pt x="839" y="8030"/>
                      </a:lnTo>
                      <a:lnTo>
                        <a:pt x="884" y="7896"/>
                      </a:lnTo>
                      <a:lnTo>
                        <a:pt x="955" y="7637"/>
                      </a:lnTo>
                      <a:lnTo>
                        <a:pt x="1268" y="6576"/>
                      </a:lnTo>
                      <a:lnTo>
                        <a:pt x="1874" y="4461"/>
                      </a:lnTo>
                      <a:lnTo>
                        <a:pt x="2472" y="2338"/>
                      </a:lnTo>
                      <a:lnTo>
                        <a:pt x="2775" y="1286"/>
                      </a:lnTo>
                      <a:lnTo>
                        <a:pt x="2936" y="750"/>
                      </a:lnTo>
                      <a:lnTo>
                        <a:pt x="2775" y="1277"/>
                      </a:lnTo>
                      <a:lnTo>
                        <a:pt x="2436" y="2329"/>
                      </a:lnTo>
                      <a:lnTo>
                        <a:pt x="1758" y="4426"/>
                      </a:lnTo>
                      <a:lnTo>
                        <a:pt x="1080" y="6522"/>
                      </a:lnTo>
                      <a:lnTo>
                        <a:pt x="750" y="7566"/>
                      </a:lnTo>
                      <a:lnTo>
                        <a:pt x="670" y="7834"/>
                      </a:lnTo>
                      <a:lnTo>
                        <a:pt x="634" y="7958"/>
                      </a:lnTo>
                      <a:lnTo>
                        <a:pt x="612" y="8017"/>
                      </a:lnTo>
                      <a:lnTo>
                        <a:pt x="612" y="8017"/>
                      </a:lnTo>
                      <a:cubicBezTo>
                        <a:pt x="596" y="8021"/>
                        <a:pt x="568" y="8021"/>
                        <a:pt x="536" y="8021"/>
                      </a:cubicBezTo>
                      <a:cubicBezTo>
                        <a:pt x="500" y="8021"/>
                        <a:pt x="456" y="8021"/>
                        <a:pt x="420" y="8012"/>
                      </a:cubicBezTo>
                      <a:cubicBezTo>
                        <a:pt x="402" y="8012"/>
                        <a:pt x="376" y="8003"/>
                        <a:pt x="367" y="8003"/>
                      </a:cubicBezTo>
                      <a:cubicBezTo>
                        <a:pt x="358" y="7994"/>
                        <a:pt x="340" y="7985"/>
                        <a:pt x="322" y="7976"/>
                      </a:cubicBezTo>
                      <a:cubicBezTo>
                        <a:pt x="295" y="7967"/>
                        <a:pt x="260" y="7941"/>
                        <a:pt x="242" y="7923"/>
                      </a:cubicBezTo>
                      <a:cubicBezTo>
                        <a:pt x="236" y="7912"/>
                        <a:pt x="231" y="7904"/>
                        <a:pt x="228" y="7900"/>
                      </a:cubicBezTo>
                      <a:lnTo>
                        <a:pt x="228" y="7900"/>
                      </a:lnTo>
                      <a:lnTo>
                        <a:pt x="260" y="7780"/>
                      </a:lnTo>
                      <a:lnTo>
                        <a:pt x="340" y="7512"/>
                      </a:lnTo>
                      <a:lnTo>
                        <a:pt x="500" y="6986"/>
                      </a:lnTo>
                      <a:lnTo>
                        <a:pt x="804" y="5933"/>
                      </a:lnTo>
                      <a:lnTo>
                        <a:pt x="1410" y="3810"/>
                      </a:lnTo>
                      <a:cubicBezTo>
                        <a:pt x="1607" y="3105"/>
                        <a:pt x="1803" y="2392"/>
                        <a:pt x="2008" y="1687"/>
                      </a:cubicBezTo>
                      <a:lnTo>
                        <a:pt x="2320" y="634"/>
                      </a:lnTo>
                      <a:cubicBezTo>
                        <a:pt x="2347" y="546"/>
                        <a:pt x="2364" y="458"/>
                        <a:pt x="2408" y="3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9132;p40">
                  <a:extLst>
                    <a:ext uri="{FF2B5EF4-FFF2-40B4-BE49-F238E27FC236}">
                      <a16:creationId xmlns:a16="http://schemas.microsoft.com/office/drawing/2014/main" id="{394061D8-BBA0-1914-3F41-8EC387F5F076}"/>
                    </a:ext>
                  </a:extLst>
                </p:cNvPr>
                <p:cNvSpPr/>
                <p:nvPr/>
              </p:nvSpPr>
              <p:spPr>
                <a:xfrm>
                  <a:off x="5632225" y="2416775"/>
                  <a:ext cx="121350" cy="12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4" h="5142" extrusionOk="0">
                      <a:moveTo>
                        <a:pt x="195" y="0"/>
                      </a:moveTo>
                      <a:cubicBezTo>
                        <a:pt x="0" y="0"/>
                        <a:pt x="82" y="236"/>
                        <a:pt x="90" y="273"/>
                      </a:cubicBezTo>
                      <a:cubicBezTo>
                        <a:pt x="134" y="389"/>
                        <a:pt x="206" y="558"/>
                        <a:pt x="304" y="665"/>
                      </a:cubicBezTo>
                      <a:cubicBezTo>
                        <a:pt x="1481" y="1950"/>
                        <a:pt x="3176" y="3814"/>
                        <a:pt x="4327" y="5117"/>
                      </a:cubicBezTo>
                      <a:cubicBezTo>
                        <a:pt x="4343" y="5134"/>
                        <a:pt x="4366" y="5142"/>
                        <a:pt x="4394" y="5142"/>
                      </a:cubicBezTo>
                      <a:cubicBezTo>
                        <a:pt x="4479" y="5142"/>
                        <a:pt x="4601" y="5075"/>
                        <a:pt x="4648" y="5028"/>
                      </a:cubicBezTo>
                      <a:cubicBezTo>
                        <a:pt x="4711" y="4965"/>
                        <a:pt x="4853" y="4769"/>
                        <a:pt x="4800" y="4706"/>
                      </a:cubicBezTo>
                      <a:cubicBezTo>
                        <a:pt x="3640" y="3395"/>
                        <a:pt x="1945" y="1539"/>
                        <a:pt x="768" y="246"/>
                      </a:cubicBezTo>
                      <a:cubicBezTo>
                        <a:pt x="678" y="148"/>
                        <a:pt x="482" y="76"/>
                        <a:pt x="348" y="32"/>
                      </a:cubicBezTo>
                      <a:cubicBezTo>
                        <a:pt x="284" y="10"/>
                        <a:pt x="234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9133;p40">
                  <a:extLst>
                    <a:ext uri="{FF2B5EF4-FFF2-40B4-BE49-F238E27FC236}">
                      <a16:creationId xmlns:a16="http://schemas.microsoft.com/office/drawing/2014/main" id="{4E6E13C8-0AA2-9EB1-D7D2-FE1EE47616BF}"/>
                    </a:ext>
                  </a:extLst>
                </p:cNvPr>
                <p:cNvSpPr/>
                <p:nvPr/>
              </p:nvSpPr>
              <p:spPr>
                <a:xfrm>
                  <a:off x="5633800" y="2417125"/>
                  <a:ext cx="121550" cy="1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2" h="5237" extrusionOk="0">
                      <a:moveTo>
                        <a:pt x="69" y="1"/>
                      </a:moveTo>
                      <a:cubicBezTo>
                        <a:pt x="57" y="6"/>
                        <a:pt x="48" y="12"/>
                        <a:pt x="40" y="20"/>
                      </a:cubicBezTo>
                      <a:lnTo>
                        <a:pt x="40" y="20"/>
                      </a:lnTo>
                      <a:cubicBezTo>
                        <a:pt x="48" y="12"/>
                        <a:pt x="57" y="6"/>
                        <a:pt x="69" y="1"/>
                      </a:cubicBezTo>
                      <a:close/>
                      <a:moveTo>
                        <a:pt x="4331" y="5016"/>
                      </a:moveTo>
                      <a:cubicBezTo>
                        <a:pt x="4334" y="5017"/>
                        <a:pt x="4338" y="5019"/>
                        <a:pt x="4344" y="5023"/>
                      </a:cubicBezTo>
                      <a:cubicBezTo>
                        <a:pt x="4348" y="5030"/>
                        <a:pt x="4349" y="5033"/>
                        <a:pt x="4348" y="5033"/>
                      </a:cubicBezTo>
                      <a:cubicBezTo>
                        <a:pt x="4346" y="5033"/>
                        <a:pt x="4341" y="5028"/>
                        <a:pt x="4335" y="5023"/>
                      </a:cubicBezTo>
                      <a:lnTo>
                        <a:pt x="4331" y="5016"/>
                      </a:lnTo>
                      <a:close/>
                      <a:moveTo>
                        <a:pt x="289" y="19"/>
                      </a:moveTo>
                      <a:lnTo>
                        <a:pt x="289" y="19"/>
                      </a:lnTo>
                      <a:cubicBezTo>
                        <a:pt x="431" y="63"/>
                        <a:pt x="572" y="117"/>
                        <a:pt x="687" y="214"/>
                      </a:cubicBezTo>
                      <a:cubicBezTo>
                        <a:pt x="785" y="321"/>
                        <a:pt x="883" y="428"/>
                        <a:pt x="981" y="535"/>
                      </a:cubicBezTo>
                      <a:lnTo>
                        <a:pt x="1570" y="1204"/>
                      </a:lnTo>
                      <a:lnTo>
                        <a:pt x="2730" y="2542"/>
                      </a:lnTo>
                      <a:lnTo>
                        <a:pt x="3881" y="3881"/>
                      </a:lnTo>
                      <a:lnTo>
                        <a:pt x="4469" y="4550"/>
                      </a:lnTo>
                      <a:lnTo>
                        <a:pt x="4612" y="4719"/>
                      </a:lnTo>
                      <a:lnTo>
                        <a:pt x="4635" y="4742"/>
                      </a:lnTo>
                      <a:lnTo>
                        <a:pt x="4635" y="4742"/>
                      </a:lnTo>
                      <a:cubicBezTo>
                        <a:pt x="4630" y="4754"/>
                        <a:pt x="4623" y="4771"/>
                        <a:pt x="4612" y="4782"/>
                      </a:cubicBezTo>
                      <a:cubicBezTo>
                        <a:pt x="4585" y="4835"/>
                        <a:pt x="4532" y="4898"/>
                        <a:pt x="4496" y="4933"/>
                      </a:cubicBezTo>
                      <a:cubicBezTo>
                        <a:pt x="4469" y="4960"/>
                        <a:pt x="4407" y="5005"/>
                        <a:pt x="4353" y="5014"/>
                      </a:cubicBezTo>
                      <a:cubicBezTo>
                        <a:pt x="4349" y="5016"/>
                        <a:pt x="4345" y="5016"/>
                        <a:pt x="4341" y="5016"/>
                      </a:cubicBezTo>
                      <a:cubicBezTo>
                        <a:pt x="4337" y="5016"/>
                        <a:pt x="4333" y="5016"/>
                        <a:pt x="4331" y="5015"/>
                      </a:cubicBezTo>
                      <a:lnTo>
                        <a:pt x="4331" y="5015"/>
                      </a:lnTo>
                      <a:lnTo>
                        <a:pt x="4318" y="4996"/>
                      </a:lnTo>
                      <a:lnTo>
                        <a:pt x="4282" y="4960"/>
                      </a:lnTo>
                      <a:lnTo>
                        <a:pt x="4139" y="4791"/>
                      </a:lnTo>
                      <a:lnTo>
                        <a:pt x="3836" y="4460"/>
                      </a:lnTo>
                      <a:lnTo>
                        <a:pt x="3238" y="3809"/>
                      </a:lnTo>
                      <a:lnTo>
                        <a:pt x="2016" y="2525"/>
                      </a:lnTo>
                      <a:cubicBezTo>
                        <a:pt x="1615" y="2096"/>
                        <a:pt x="1195" y="1677"/>
                        <a:pt x="794" y="1240"/>
                      </a:cubicBezTo>
                      <a:cubicBezTo>
                        <a:pt x="598" y="1026"/>
                        <a:pt x="392" y="812"/>
                        <a:pt x="196" y="589"/>
                      </a:cubicBezTo>
                      <a:cubicBezTo>
                        <a:pt x="116" y="473"/>
                        <a:pt x="44" y="339"/>
                        <a:pt x="18" y="187"/>
                      </a:cubicBezTo>
                      <a:cubicBezTo>
                        <a:pt x="3" y="136"/>
                        <a:pt x="0" y="60"/>
                        <a:pt x="40" y="20"/>
                      </a:cubicBezTo>
                      <a:lnTo>
                        <a:pt x="40" y="20"/>
                      </a:lnTo>
                      <a:cubicBezTo>
                        <a:pt x="0" y="60"/>
                        <a:pt x="1" y="137"/>
                        <a:pt x="9" y="196"/>
                      </a:cubicBezTo>
                      <a:cubicBezTo>
                        <a:pt x="44" y="339"/>
                        <a:pt x="107" y="473"/>
                        <a:pt x="196" y="598"/>
                      </a:cubicBezTo>
                      <a:cubicBezTo>
                        <a:pt x="383" y="821"/>
                        <a:pt x="589" y="1035"/>
                        <a:pt x="785" y="1258"/>
                      </a:cubicBezTo>
                      <a:cubicBezTo>
                        <a:pt x="1177" y="1695"/>
                        <a:pt x="1561" y="2150"/>
                        <a:pt x="1945" y="2596"/>
                      </a:cubicBezTo>
                      <a:lnTo>
                        <a:pt x="3104" y="3934"/>
                      </a:lnTo>
                      <a:lnTo>
                        <a:pt x="3684" y="4603"/>
                      </a:lnTo>
                      <a:lnTo>
                        <a:pt x="3970" y="4933"/>
                      </a:lnTo>
                      <a:lnTo>
                        <a:pt x="4121" y="5103"/>
                      </a:lnTo>
                      <a:lnTo>
                        <a:pt x="4157" y="5147"/>
                      </a:lnTo>
                      <a:lnTo>
                        <a:pt x="4175" y="5165"/>
                      </a:lnTo>
                      <a:cubicBezTo>
                        <a:pt x="4184" y="5174"/>
                        <a:pt x="4184" y="5174"/>
                        <a:pt x="4211" y="5201"/>
                      </a:cubicBezTo>
                      <a:cubicBezTo>
                        <a:pt x="4255" y="5237"/>
                        <a:pt x="4300" y="5237"/>
                        <a:pt x="4327" y="5237"/>
                      </a:cubicBezTo>
                      <a:cubicBezTo>
                        <a:pt x="4362" y="5237"/>
                        <a:pt x="4389" y="5237"/>
                        <a:pt x="4407" y="5228"/>
                      </a:cubicBezTo>
                      <a:cubicBezTo>
                        <a:pt x="4505" y="5201"/>
                        <a:pt x="4576" y="5165"/>
                        <a:pt x="4657" y="5094"/>
                      </a:cubicBezTo>
                      <a:cubicBezTo>
                        <a:pt x="4719" y="5031"/>
                        <a:pt x="4764" y="4969"/>
                        <a:pt x="4808" y="4898"/>
                      </a:cubicBezTo>
                      <a:cubicBezTo>
                        <a:pt x="4826" y="4853"/>
                        <a:pt x="4853" y="4817"/>
                        <a:pt x="4853" y="4746"/>
                      </a:cubicBezTo>
                      <a:cubicBezTo>
                        <a:pt x="4862" y="4728"/>
                        <a:pt x="4862" y="4710"/>
                        <a:pt x="4853" y="4675"/>
                      </a:cubicBezTo>
                      <a:cubicBezTo>
                        <a:pt x="4853" y="4657"/>
                        <a:pt x="4817" y="4612"/>
                        <a:pt x="4817" y="4612"/>
                      </a:cubicBezTo>
                      <a:lnTo>
                        <a:pt x="4773" y="4568"/>
                      </a:lnTo>
                      <a:lnTo>
                        <a:pt x="4630" y="4407"/>
                      </a:lnTo>
                      <a:cubicBezTo>
                        <a:pt x="4434" y="4184"/>
                        <a:pt x="4237" y="3970"/>
                        <a:pt x="4032" y="3747"/>
                      </a:cubicBezTo>
                      <a:cubicBezTo>
                        <a:pt x="3631" y="3319"/>
                        <a:pt x="3220" y="2890"/>
                        <a:pt x="2819" y="2462"/>
                      </a:cubicBezTo>
                      <a:lnTo>
                        <a:pt x="1588" y="1178"/>
                      </a:lnTo>
                      <a:lnTo>
                        <a:pt x="990" y="535"/>
                      </a:lnTo>
                      <a:cubicBezTo>
                        <a:pt x="883" y="428"/>
                        <a:pt x="785" y="312"/>
                        <a:pt x="687" y="205"/>
                      </a:cubicBezTo>
                      <a:cubicBezTo>
                        <a:pt x="572" y="117"/>
                        <a:pt x="431" y="63"/>
                        <a:pt x="289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9134;p40">
                  <a:extLst>
                    <a:ext uri="{FF2B5EF4-FFF2-40B4-BE49-F238E27FC236}">
                      <a16:creationId xmlns:a16="http://schemas.microsoft.com/office/drawing/2014/main" id="{88E4EB09-1558-CD63-6FE0-5815688F74B1}"/>
                    </a:ext>
                  </a:extLst>
                </p:cNvPr>
                <p:cNvSpPr/>
                <p:nvPr/>
              </p:nvSpPr>
              <p:spPr>
                <a:xfrm>
                  <a:off x="5708275" y="2501825"/>
                  <a:ext cx="30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1071" extrusionOk="0">
                      <a:moveTo>
                        <a:pt x="617" y="1"/>
                      </a:moveTo>
                      <a:cubicBezTo>
                        <a:pt x="532" y="1"/>
                        <a:pt x="444" y="21"/>
                        <a:pt x="357" y="64"/>
                      </a:cubicBezTo>
                      <a:cubicBezTo>
                        <a:pt x="90" y="198"/>
                        <a:pt x="0" y="528"/>
                        <a:pt x="134" y="778"/>
                      </a:cubicBezTo>
                      <a:cubicBezTo>
                        <a:pt x="229" y="956"/>
                        <a:pt x="415" y="1070"/>
                        <a:pt x="610" y="1070"/>
                      </a:cubicBezTo>
                      <a:cubicBezTo>
                        <a:pt x="690" y="1070"/>
                        <a:pt x="771" y="1051"/>
                        <a:pt x="848" y="1010"/>
                      </a:cubicBezTo>
                      <a:cubicBezTo>
                        <a:pt x="1107" y="867"/>
                        <a:pt x="1223" y="546"/>
                        <a:pt x="1080" y="287"/>
                      </a:cubicBezTo>
                      <a:cubicBezTo>
                        <a:pt x="987" y="107"/>
                        <a:pt x="811" y="1"/>
                        <a:pt x="6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9135;p40">
                  <a:extLst>
                    <a:ext uri="{FF2B5EF4-FFF2-40B4-BE49-F238E27FC236}">
                      <a16:creationId xmlns:a16="http://schemas.microsoft.com/office/drawing/2014/main" id="{A3040AAA-AEF5-90C5-5400-1F01173388EA}"/>
                    </a:ext>
                  </a:extLst>
                </p:cNvPr>
                <p:cNvSpPr/>
                <p:nvPr/>
              </p:nvSpPr>
              <p:spPr>
                <a:xfrm>
                  <a:off x="5707375" y="2501600"/>
                  <a:ext cx="32825" cy="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1220" extrusionOk="0">
                      <a:moveTo>
                        <a:pt x="393" y="73"/>
                      </a:moveTo>
                      <a:lnTo>
                        <a:pt x="393" y="73"/>
                      </a:lnTo>
                      <a:cubicBezTo>
                        <a:pt x="375" y="82"/>
                        <a:pt x="357" y="92"/>
                        <a:pt x="340" y="103"/>
                      </a:cubicBezTo>
                      <a:lnTo>
                        <a:pt x="340" y="103"/>
                      </a:lnTo>
                      <a:cubicBezTo>
                        <a:pt x="357" y="92"/>
                        <a:pt x="375" y="82"/>
                        <a:pt x="393" y="73"/>
                      </a:cubicBezTo>
                      <a:close/>
                      <a:moveTo>
                        <a:pt x="692" y="1"/>
                      </a:moveTo>
                      <a:cubicBezTo>
                        <a:pt x="588" y="1"/>
                        <a:pt x="486" y="27"/>
                        <a:pt x="393" y="73"/>
                      </a:cubicBezTo>
                      <a:lnTo>
                        <a:pt x="393" y="73"/>
                      </a:lnTo>
                      <a:cubicBezTo>
                        <a:pt x="466" y="37"/>
                        <a:pt x="545" y="19"/>
                        <a:pt x="625" y="19"/>
                      </a:cubicBezTo>
                      <a:cubicBezTo>
                        <a:pt x="682" y="19"/>
                        <a:pt x="739" y="28"/>
                        <a:pt x="795" y="47"/>
                      </a:cubicBezTo>
                      <a:cubicBezTo>
                        <a:pt x="920" y="100"/>
                        <a:pt x="1009" y="207"/>
                        <a:pt x="1045" y="323"/>
                      </a:cubicBezTo>
                      <a:cubicBezTo>
                        <a:pt x="1125" y="555"/>
                        <a:pt x="1000" y="787"/>
                        <a:pt x="822" y="885"/>
                      </a:cubicBezTo>
                      <a:cubicBezTo>
                        <a:pt x="755" y="918"/>
                        <a:pt x="684" y="937"/>
                        <a:pt x="608" y="937"/>
                      </a:cubicBezTo>
                      <a:cubicBezTo>
                        <a:pt x="582" y="937"/>
                        <a:pt x="555" y="934"/>
                        <a:pt x="527" y="930"/>
                      </a:cubicBezTo>
                      <a:cubicBezTo>
                        <a:pt x="429" y="912"/>
                        <a:pt x="322" y="858"/>
                        <a:pt x="242" y="760"/>
                      </a:cubicBezTo>
                      <a:cubicBezTo>
                        <a:pt x="161" y="662"/>
                        <a:pt x="126" y="528"/>
                        <a:pt x="152" y="395"/>
                      </a:cubicBezTo>
                      <a:cubicBezTo>
                        <a:pt x="168" y="280"/>
                        <a:pt x="236" y="171"/>
                        <a:pt x="340" y="103"/>
                      </a:cubicBezTo>
                      <a:lnTo>
                        <a:pt x="340" y="103"/>
                      </a:lnTo>
                      <a:cubicBezTo>
                        <a:pt x="116" y="245"/>
                        <a:pt x="0" y="550"/>
                        <a:pt x="108" y="832"/>
                      </a:cubicBezTo>
                      <a:cubicBezTo>
                        <a:pt x="170" y="983"/>
                        <a:pt x="295" y="1108"/>
                        <a:pt x="456" y="1180"/>
                      </a:cubicBezTo>
                      <a:cubicBezTo>
                        <a:pt x="524" y="1206"/>
                        <a:pt x="599" y="1220"/>
                        <a:pt x="675" y="1220"/>
                      </a:cubicBezTo>
                      <a:cubicBezTo>
                        <a:pt x="777" y="1220"/>
                        <a:pt x="881" y="1195"/>
                        <a:pt x="973" y="1144"/>
                      </a:cubicBezTo>
                      <a:cubicBezTo>
                        <a:pt x="1125" y="1055"/>
                        <a:pt x="1241" y="903"/>
                        <a:pt x="1277" y="734"/>
                      </a:cubicBezTo>
                      <a:cubicBezTo>
                        <a:pt x="1312" y="564"/>
                        <a:pt x="1277" y="377"/>
                        <a:pt x="1178" y="252"/>
                      </a:cubicBezTo>
                      <a:cubicBezTo>
                        <a:pt x="1080" y="118"/>
                        <a:pt x="946" y="38"/>
                        <a:pt x="804" y="11"/>
                      </a:cubicBezTo>
                      <a:cubicBezTo>
                        <a:pt x="766" y="4"/>
                        <a:pt x="729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9136;p40">
                  <a:extLst>
                    <a:ext uri="{FF2B5EF4-FFF2-40B4-BE49-F238E27FC236}">
                      <a16:creationId xmlns:a16="http://schemas.microsoft.com/office/drawing/2014/main" id="{184D9239-0AA4-3B08-5218-EA4FB1BCED95}"/>
                    </a:ext>
                  </a:extLst>
                </p:cNvPr>
                <p:cNvSpPr/>
                <p:nvPr/>
              </p:nvSpPr>
              <p:spPr>
                <a:xfrm>
                  <a:off x="5792125" y="2721550"/>
                  <a:ext cx="34150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295" extrusionOk="0">
                      <a:moveTo>
                        <a:pt x="28" y="0"/>
                      </a:moveTo>
                      <a:cubicBezTo>
                        <a:pt x="10" y="0"/>
                        <a:pt x="1" y="9"/>
                        <a:pt x="1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52" y="54"/>
                        <a:pt x="286" y="54"/>
                        <a:pt x="411" y="54"/>
                      </a:cubicBezTo>
                      <a:cubicBezTo>
                        <a:pt x="509" y="54"/>
                        <a:pt x="607" y="54"/>
                        <a:pt x="706" y="63"/>
                      </a:cubicBezTo>
                      <a:cubicBezTo>
                        <a:pt x="982" y="80"/>
                        <a:pt x="1187" y="161"/>
                        <a:pt x="1330" y="295"/>
                      </a:cubicBezTo>
                      <a:lnTo>
                        <a:pt x="1339" y="295"/>
                      </a:lnTo>
                      <a:cubicBezTo>
                        <a:pt x="1348" y="295"/>
                        <a:pt x="1348" y="295"/>
                        <a:pt x="1357" y="286"/>
                      </a:cubicBezTo>
                      <a:cubicBezTo>
                        <a:pt x="1366" y="286"/>
                        <a:pt x="1357" y="268"/>
                        <a:pt x="1357" y="268"/>
                      </a:cubicBezTo>
                      <a:cubicBezTo>
                        <a:pt x="1205" y="125"/>
                        <a:pt x="991" y="45"/>
                        <a:pt x="706" y="27"/>
                      </a:cubicBezTo>
                      <a:cubicBezTo>
                        <a:pt x="607" y="18"/>
                        <a:pt x="509" y="18"/>
                        <a:pt x="411" y="18"/>
                      </a:cubicBezTo>
                      <a:cubicBezTo>
                        <a:pt x="286" y="18"/>
                        <a:pt x="152" y="18"/>
                        <a:pt x="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9137;p40">
                  <a:extLst>
                    <a:ext uri="{FF2B5EF4-FFF2-40B4-BE49-F238E27FC236}">
                      <a16:creationId xmlns:a16="http://schemas.microsoft.com/office/drawing/2014/main" id="{21937ECF-D56B-1B40-0822-1DEB4F50321B}"/>
                    </a:ext>
                  </a:extLst>
                </p:cNvPr>
                <p:cNvSpPr/>
                <p:nvPr/>
              </p:nvSpPr>
              <p:spPr>
                <a:xfrm>
                  <a:off x="5564650" y="2685175"/>
                  <a:ext cx="31025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189" extrusionOk="0">
                      <a:moveTo>
                        <a:pt x="528" y="0"/>
                      </a:moveTo>
                      <a:cubicBezTo>
                        <a:pt x="349" y="0"/>
                        <a:pt x="167" y="44"/>
                        <a:pt x="9" y="126"/>
                      </a:cubicBezTo>
                      <a:cubicBezTo>
                        <a:pt x="0" y="135"/>
                        <a:pt x="0" y="144"/>
                        <a:pt x="0" y="153"/>
                      </a:cubicBezTo>
                      <a:cubicBezTo>
                        <a:pt x="7" y="159"/>
                        <a:pt x="13" y="165"/>
                        <a:pt x="19" y="165"/>
                      </a:cubicBezTo>
                      <a:cubicBezTo>
                        <a:pt x="22" y="165"/>
                        <a:pt x="24" y="164"/>
                        <a:pt x="27" y="162"/>
                      </a:cubicBezTo>
                      <a:cubicBezTo>
                        <a:pt x="179" y="80"/>
                        <a:pt x="351" y="40"/>
                        <a:pt x="523" y="40"/>
                      </a:cubicBezTo>
                      <a:cubicBezTo>
                        <a:pt x="614" y="40"/>
                        <a:pt x="705" y="51"/>
                        <a:pt x="794" y="72"/>
                      </a:cubicBezTo>
                      <a:cubicBezTo>
                        <a:pt x="839" y="90"/>
                        <a:pt x="892" y="99"/>
                        <a:pt x="937" y="117"/>
                      </a:cubicBezTo>
                      <a:cubicBezTo>
                        <a:pt x="1026" y="153"/>
                        <a:pt x="1124" y="179"/>
                        <a:pt x="1223" y="188"/>
                      </a:cubicBezTo>
                      <a:cubicBezTo>
                        <a:pt x="1231" y="188"/>
                        <a:pt x="1240" y="179"/>
                        <a:pt x="1240" y="171"/>
                      </a:cubicBezTo>
                      <a:cubicBezTo>
                        <a:pt x="1240" y="162"/>
                        <a:pt x="1231" y="153"/>
                        <a:pt x="1223" y="153"/>
                      </a:cubicBezTo>
                      <a:cubicBezTo>
                        <a:pt x="1133" y="144"/>
                        <a:pt x="1035" y="117"/>
                        <a:pt x="946" y="81"/>
                      </a:cubicBezTo>
                      <a:cubicBezTo>
                        <a:pt x="901" y="63"/>
                        <a:pt x="857" y="55"/>
                        <a:pt x="803" y="37"/>
                      </a:cubicBezTo>
                      <a:cubicBezTo>
                        <a:pt x="714" y="12"/>
                        <a:pt x="621" y="0"/>
                        <a:pt x="5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9138;p40">
                  <a:extLst>
                    <a:ext uri="{FF2B5EF4-FFF2-40B4-BE49-F238E27FC236}">
                      <a16:creationId xmlns:a16="http://schemas.microsoft.com/office/drawing/2014/main" id="{CD503060-48F0-A967-6383-BF54E5989379}"/>
                    </a:ext>
                  </a:extLst>
                </p:cNvPr>
                <p:cNvSpPr/>
                <p:nvPr/>
              </p:nvSpPr>
              <p:spPr>
                <a:xfrm>
                  <a:off x="5574225" y="2689200"/>
                  <a:ext cx="14300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197" extrusionOk="0">
                      <a:moveTo>
                        <a:pt x="545" y="1"/>
                      </a:moveTo>
                      <a:lnTo>
                        <a:pt x="10" y="161"/>
                      </a:lnTo>
                      <a:cubicBezTo>
                        <a:pt x="1" y="161"/>
                        <a:pt x="1" y="179"/>
                        <a:pt x="1" y="188"/>
                      </a:cubicBezTo>
                      <a:cubicBezTo>
                        <a:pt x="1" y="197"/>
                        <a:pt x="10" y="197"/>
                        <a:pt x="19" y="197"/>
                      </a:cubicBezTo>
                      <a:lnTo>
                        <a:pt x="28" y="197"/>
                      </a:lnTo>
                      <a:lnTo>
                        <a:pt x="563" y="36"/>
                      </a:lnTo>
                      <a:cubicBezTo>
                        <a:pt x="572" y="27"/>
                        <a:pt x="572" y="18"/>
                        <a:pt x="572" y="10"/>
                      </a:cubicBezTo>
                      <a:cubicBezTo>
                        <a:pt x="572" y="1"/>
                        <a:pt x="563" y="1"/>
                        <a:pt x="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9139;p40">
                  <a:extLst>
                    <a:ext uri="{FF2B5EF4-FFF2-40B4-BE49-F238E27FC236}">
                      <a16:creationId xmlns:a16="http://schemas.microsoft.com/office/drawing/2014/main" id="{CCB5FAC5-7101-E5E6-38AE-AE138719DD3E}"/>
                    </a:ext>
                  </a:extLst>
                </p:cNvPr>
                <p:cNvSpPr/>
                <p:nvPr/>
              </p:nvSpPr>
              <p:spPr>
                <a:xfrm>
                  <a:off x="5581375" y="2692775"/>
                  <a:ext cx="1652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260" extrusionOk="0">
                      <a:moveTo>
                        <a:pt x="634" y="0"/>
                      </a:moveTo>
                      <a:lnTo>
                        <a:pt x="18" y="223"/>
                      </a:lnTo>
                      <a:cubicBezTo>
                        <a:pt x="9" y="223"/>
                        <a:pt x="0" y="241"/>
                        <a:pt x="9" y="250"/>
                      </a:cubicBezTo>
                      <a:cubicBezTo>
                        <a:pt x="9" y="259"/>
                        <a:pt x="18" y="259"/>
                        <a:pt x="27" y="259"/>
                      </a:cubicBezTo>
                      <a:lnTo>
                        <a:pt x="643" y="36"/>
                      </a:lnTo>
                      <a:cubicBezTo>
                        <a:pt x="652" y="36"/>
                        <a:pt x="661" y="18"/>
                        <a:pt x="661" y="9"/>
                      </a:cubicBezTo>
                      <a:cubicBezTo>
                        <a:pt x="652" y="0"/>
                        <a:pt x="643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9140;p40">
                  <a:extLst>
                    <a:ext uri="{FF2B5EF4-FFF2-40B4-BE49-F238E27FC236}">
                      <a16:creationId xmlns:a16="http://schemas.microsoft.com/office/drawing/2014/main" id="{03609908-91B2-7A44-CFD0-9D43112804FC}"/>
                    </a:ext>
                  </a:extLst>
                </p:cNvPr>
                <p:cNvSpPr/>
                <p:nvPr/>
              </p:nvSpPr>
              <p:spPr>
                <a:xfrm>
                  <a:off x="5589175" y="2697675"/>
                  <a:ext cx="1542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60" extrusionOk="0">
                      <a:moveTo>
                        <a:pt x="589" y="1"/>
                      </a:moveTo>
                      <a:cubicBezTo>
                        <a:pt x="384" y="54"/>
                        <a:pt x="197" y="126"/>
                        <a:pt x="10" y="224"/>
                      </a:cubicBezTo>
                      <a:cubicBezTo>
                        <a:pt x="1" y="233"/>
                        <a:pt x="1" y="241"/>
                        <a:pt x="10" y="250"/>
                      </a:cubicBezTo>
                      <a:cubicBezTo>
                        <a:pt x="10" y="259"/>
                        <a:pt x="18" y="259"/>
                        <a:pt x="18" y="259"/>
                      </a:cubicBezTo>
                      <a:lnTo>
                        <a:pt x="27" y="259"/>
                      </a:lnTo>
                      <a:cubicBezTo>
                        <a:pt x="206" y="161"/>
                        <a:pt x="402" y="90"/>
                        <a:pt x="598" y="36"/>
                      </a:cubicBezTo>
                      <a:cubicBezTo>
                        <a:pt x="607" y="36"/>
                        <a:pt x="616" y="27"/>
                        <a:pt x="607" y="18"/>
                      </a:cubicBezTo>
                      <a:cubicBezTo>
                        <a:pt x="607" y="10"/>
                        <a:pt x="598" y="1"/>
                        <a:pt x="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9141;p40">
                  <a:extLst>
                    <a:ext uri="{FF2B5EF4-FFF2-40B4-BE49-F238E27FC236}">
                      <a16:creationId xmlns:a16="http://schemas.microsoft.com/office/drawing/2014/main" id="{9A86C846-C3F0-359E-89A2-B8B65E3AD17B}"/>
                    </a:ext>
                  </a:extLst>
                </p:cNvPr>
                <p:cNvSpPr/>
                <p:nvPr/>
              </p:nvSpPr>
              <p:spPr>
                <a:xfrm>
                  <a:off x="5595425" y="2702800"/>
                  <a:ext cx="15625" cy="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269" extrusionOk="0">
                      <a:moveTo>
                        <a:pt x="598" y="1"/>
                      </a:moveTo>
                      <a:cubicBezTo>
                        <a:pt x="402" y="72"/>
                        <a:pt x="206" y="144"/>
                        <a:pt x="9" y="233"/>
                      </a:cubicBezTo>
                      <a:cubicBezTo>
                        <a:pt x="0" y="233"/>
                        <a:pt x="0" y="251"/>
                        <a:pt x="0" y="260"/>
                      </a:cubicBezTo>
                      <a:cubicBezTo>
                        <a:pt x="9" y="260"/>
                        <a:pt x="9" y="268"/>
                        <a:pt x="18" y="268"/>
                      </a:cubicBezTo>
                      <a:lnTo>
                        <a:pt x="27" y="268"/>
                      </a:lnTo>
                      <a:cubicBezTo>
                        <a:pt x="215" y="179"/>
                        <a:pt x="411" y="108"/>
                        <a:pt x="607" y="36"/>
                      </a:cubicBezTo>
                      <a:cubicBezTo>
                        <a:pt x="616" y="36"/>
                        <a:pt x="625" y="28"/>
                        <a:pt x="616" y="10"/>
                      </a:cubicBezTo>
                      <a:cubicBezTo>
                        <a:pt x="616" y="1"/>
                        <a:pt x="607" y="1"/>
                        <a:pt x="5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9142;p40">
                  <a:extLst>
                    <a:ext uri="{FF2B5EF4-FFF2-40B4-BE49-F238E27FC236}">
                      <a16:creationId xmlns:a16="http://schemas.microsoft.com/office/drawing/2014/main" id="{CE24E187-982E-0423-C94A-88A33C2D6A23}"/>
                    </a:ext>
                  </a:extLst>
                </p:cNvPr>
                <p:cNvSpPr/>
                <p:nvPr/>
              </p:nvSpPr>
              <p:spPr>
                <a:xfrm>
                  <a:off x="5603225" y="2707625"/>
                  <a:ext cx="14975" cy="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272" extrusionOk="0">
                      <a:moveTo>
                        <a:pt x="579" y="0"/>
                      </a:moveTo>
                      <a:cubicBezTo>
                        <a:pt x="577" y="0"/>
                        <a:pt x="574" y="1"/>
                        <a:pt x="572" y="4"/>
                      </a:cubicBezTo>
                      <a:cubicBezTo>
                        <a:pt x="375" y="58"/>
                        <a:pt x="188" y="138"/>
                        <a:pt x="10" y="236"/>
                      </a:cubicBezTo>
                      <a:cubicBezTo>
                        <a:pt x="1" y="236"/>
                        <a:pt x="1" y="254"/>
                        <a:pt x="1" y="263"/>
                      </a:cubicBezTo>
                      <a:cubicBezTo>
                        <a:pt x="1" y="263"/>
                        <a:pt x="10" y="272"/>
                        <a:pt x="19" y="272"/>
                      </a:cubicBezTo>
                      <a:cubicBezTo>
                        <a:pt x="19" y="272"/>
                        <a:pt x="27" y="272"/>
                        <a:pt x="27" y="263"/>
                      </a:cubicBezTo>
                      <a:cubicBezTo>
                        <a:pt x="206" y="174"/>
                        <a:pt x="384" y="93"/>
                        <a:pt x="581" y="40"/>
                      </a:cubicBezTo>
                      <a:cubicBezTo>
                        <a:pt x="589" y="31"/>
                        <a:pt x="598" y="22"/>
                        <a:pt x="589" y="13"/>
                      </a:cubicBezTo>
                      <a:cubicBezTo>
                        <a:pt x="589" y="7"/>
                        <a:pt x="585" y="0"/>
                        <a:pt x="5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9143;p40">
                  <a:extLst>
                    <a:ext uri="{FF2B5EF4-FFF2-40B4-BE49-F238E27FC236}">
                      <a16:creationId xmlns:a16="http://schemas.microsoft.com/office/drawing/2014/main" id="{F8168A46-6DA8-3278-AD9E-639B08E63FFB}"/>
                    </a:ext>
                  </a:extLst>
                </p:cNvPr>
                <p:cNvSpPr/>
                <p:nvPr/>
              </p:nvSpPr>
              <p:spPr>
                <a:xfrm>
                  <a:off x="5610600" y="2711275"/>
                  <a:ext cx="151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260" extrusionOk="0">
                      <a:moveTo>
                        <a:pt x="580" y="1"/>
                      </a:moveTo>
                      <a:cubicBezTo>
                        <a:pt x="384" y="36"/>
                        <a:pt x="178" y="108"/>
                        <a:pt x="9" y="224"/>
                      </a:cubicBezTo>
                      <a:cubicBezTo>
                        <a:pt x="0" y="233"/>
                        <a:pt x="0" y="242"/>
                        <a:pt x="9" y="251"/>
                      </a:cubicBezTo>
                      <a:cubicBezTo>
                        <a:pt x="9" y="251"/>
                        <a:pt x="18" y="260"/>
                        <a:pt x="18" y="260"/>
                      </a:cubicBezTo>
                      <a:cubicBezTo>
                        <a:pt x="27" y="260"/>
                        <a:pt x="27" y="260"/>
                        <a:pt x="36" y="251"/>
                      </a:cubicBezTo>
                      <a:cubicBezTo>
                        <a:pt x="196" y="144"/>
                        <a:pt x="393" y="72"/>
                        <a:pt x="589" y="45"/>
                      </a:cubicBezTo>
                      <a:cubicBezTo>
                        <a:pt x="598" y="36"/>
                        <a:pt x="607" y="28"/>
                        <a:pt x="607" y="19"/>
                      </a:cubicBezTo>
                      <a:cubicBezTo>
                        <a:pt x="607" y="10"/>
                        <a:pt x="589" y="1"/>
                        <a:pt x="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9144;p40">
                  <a:extLst>
                    <a:ext uri="{FF2B5EF4-FFF2-40B4-BE49-F238E27FC236}">
                      <a16:creationId xmlns:a16="http://schemas.microsoft.com/office/drawing/2014/main" id="{7CB0C09F-9564-14C2-F863-749DA2366B84}"/>
                    </a:ext>
                  </a:extLst>
                </p:cNvPr>
                <p:cNvSpPr/>
                <p:nvPr/>
              </p:nvSpPr>
              <p:spPr>
                <a:xfrm>
                  <a:off x="5616400" y="2713875"/>
                  <a:ext cx="16075" cy="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308" extrusionOk="0">
                      <a:moveTo>
                        <a:pt x="623" y="0"/>
                      </a:moveTo>
                      <a:cubicBezTo>
                        <a:pt x="621" y="0"/>
                        <a:pt x="618" y="1"/>
                        <a:pt x="616" y="4"/>
                      </a:cubicBezTo>
                      <a:cubicBezTo>
                        <a:pt x="419" y="102"/>
                        <a:pt x="214" y="191"/>
                        <a:pt x="18" y="271"/>
                      </a:cubicBezTo>
                      <a:cubicBezTo>
                        <a:pt x="9" y="280"/>
                        <a:pt x="0" y="289"/>
                        <a:pt x="0" y="298"/>
                      </a:cubicBezTo>
                      <a:cubicBezTo>
                        <a:pt x="9" y="307"/>
                        <a:pt x="18" y="307"/>
                        <a:pt x="18" y="307"/>
                      </a:cubicBezTo>
                      <a:lnTo>
                        <a:pt x="27" y="307"/>
                      </a:lnTo>
                      <a:cubicBezTo>
                        <a:pt x="232" y="227"/>
                        <a:pt x="437" y="138"/>
                        <a:pt x="633" y="31"/>
                      </a:cubicBezTo>
                      <a:cubicBezTo>
                        <a:pt x="642" y="31"/>
                        <a:pt x="642" y="22"/>
                        <a:pt x="642" y="13"/>
                      </a:cubicBezTo>
                      <a:cubicBezTo>
                        <a:pt x="636" y="6"/>
                        <a:pt x="630" y="0"/>
                        <a:pt x="6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9145;p40">
                  <a:extLst>
                    <a:ext uri="{FF2B5EF4-FFF2-40B4-BE49-F238E27FC236}">
                      <a16:creationId xmlns:a16="http://schemas.microsoft.com/office/drawing/2014/main" id="{CF35F6D6-2C40-517E-ECE2-C9ACE46D2A2B}"/>
                    </a:ext>
                  </a:extLst>
                </p:cNvPr>
                <p:cNvSpPr/>
                <p:nvPr/>
              </p:nvSpPr>
              <p:spPr>
                <a:xfrm>
                  <a:off x="5624875" y="2715750"/>
                  <a:ext cx="1807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384" extrusionOk="0">
                      <a:moveTo>
                        <a:pt x="696" y="0"/>
                      </a:moveTo>
                      <a:cubicBezTo>
                        <a:pt x="455" y="89"/>
                        <a:pt x="223" y="205"/>
                        <a:pt x="9" y="348"/>
                      </a:cubicBezTo>
                      <a:cubicBezTo>
                        <a:pt x="0" y="357"/>
                        <a:pt x="0" y="366"/>
                        <a:pt x="9" y="375"/>
                      </a:cubicBezTo>
                      <a:cubicBezTo>
                        <a:pt x="9" y="384"/>
                        <a:pt x="18" y="384"/>
                        <a:pt x="27" y="384"/>
                      </a:cubicBezTo>
                      <a:lnTo>
                        <a:pt x="36" y="384"/>
                      </a:lnTo>
                      <a:cubicBezTo>
                        <a:pt x="241" y="241"/>
                        <a:pt x="473" y="125"/>
                        <a:pt x="705" y="36"/>
                      </a:cubicBezTo>
                      <a:cubicBezTo>
                        <a:pt x="714" y="36"/>
                        <a:pt x="723" y="27"/>
                        <a:pt x="714" y="18"/>
                      </a:cubicBezTo>
                      <a:cubicBezTo>
                        <a:pt x="714" y="9"/>
                        <a:pt x="705" y="0"/>
                        <a:pt x="6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9146;p40">
                  <a:extLst>
                    <a:ext uri="{FF2B5EF4-FFF2-40B4-BE49-F238E27FC236}">
                      <a16:creationId xmlns:a16="http://schemas.microsoft.com/office/drawing/2014/main" id="{EA477CC5-E33D-B8AD-137E-AF5E8C5D6B9B}"/>
                    </a:ext>
                  </a:extLst>
                </p:cNvPr>
                <p:cNvSpPr/>
                <p:nvPr/>
              </p:nvSpPr>
              <p:spPr>
                <a:xfrm>
                  <a:off x="5632000" y="2720100"/>
                  <a:ext cx="192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89" extrusionOk="0">
                      <a:moveTo>
                        <a:pt x="741" y="1"/>
                      </a:moveTo>
                      <a:cubicBezTo>
                        <a:pt x="738" y="1"/>
                        <a:pt x="735" y="2"/>
                        <a:pt x="732" y="5"/>
                      </a:cubicBezTo>
                      <a:cubicBezTo>
                        <a:pt x="500" y="130"/>
                        <a:pt x="259" y="245"/>
                        <a:pt x="18" y="353"/>
                      </a:cubicBezTo>
                      <a:cubicBezTo>
                        <a:pt x="9" y="353"/>
                        <a:pt x="0" y="370"/>
                        <a:pt x="9" y="379"/>
                      </a:cubicBezTo>
                      <a:cubicBezTo>
                        <a:pt x="9" y="379"/>
                        <a:pt x="18" y="388"/>
                        <a:pt x="27" y="388"/>
                      </a:cubicBezTo>
                      <a:lnTo>
                        <a:pt x="36" y="388"/>
                      </a:lnTo>
                      <a:cubicBezTo>
                        <a:pt x="277" y="281"/>
                        <a:pt x="518" y="165"/>
                        <a:pt x="750" y="31"/>
                      </a:cubicBezTo>
                      <a:cubicBezTo>
                        <a:pt x="759" y="31"/>
                        <a:pt x="768" y="22"/>
                        <a:pt x="759" y="14"/>
                      </a:cubicBezTo>
                      <a:cubicBezTo>
                        <a:pt x="759" y="7"/>
                        <a:pt x="750" y="1"/>
                        <a:pt x="7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9147;p40">
                  <a:extLst>
                    <a:ext uri="{FF2B5EF4-FFF2-40B4-BE49-F238E27FC236}">
                      <a16:creationId xmlns:a16="http://schemas.microsoft.com/office/drawing/2014/main" id="{3199F5B4-1021-158C-582E-5769E4CC4B97}"/>
                    </a:ext>
                  </a:extLst>
                </p:cNvPr>
                <p:cNvSpPr/>
                <p:nvPr/>
              </p:nvSpPr>
              <p:spPr>
                <a:xfrm>
                  <a:off x="5641825" y="2724225"/>
                  <a:ext cx="16950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" h="349" extrusionOk="0">
                      <a:moveTo>
                        <a:pt x="651" y="0"/>
                      </a:moveTo>
                      <a:cubicBezTo>
                        <a:pt x="428" y="80"/>
                        <a:pt x="214" y="188"/>
                        <a:pt x="9" y="312"/>
                      </a:cubicBezTo>
                      <a:cubicBezTo>
                        <a:pt x="0" y="321"/>
                        <a:pt x="0" y="330"/>
                        <a:pt x="0" y="339"/>
                      </a:cubicBezTo>
                      <a:cubicBezTo>
                        <a:pt x="9" y="348"/>
                        <a:pt x="9" y="348"/>
                        <a:pt x="18" y="348"/>
                      </a:cubicBezTo>
                      <a:lnTo>
                        <a:pt x="27" y="348"/>
                      </a:lnTo>
                      <a:cubicBezTo>
                        <a:pt x="223" y="223"/>
                        <a:pt x="437" y="116"/>
                        <a:pt x="660" y="36"/>
                      </a:cubicBezTo>
                      <a:cubicBezTo>
                        <a:pt x="669" y="36"/>
                        <a:pt x="678" y="27"/>
                        <a:pt x="678" y="18"/>
                      </a:cubicBezTo>
                      <a:cubicBezTo>
                        <a:pt x="669" y="9"/>
                        <a:pt x="660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9148;p40">
                  <a:extLst>
                    <a:ext uri="{FF2B5EF4-FFF2-40B4-BE49-F238E27FC236}">
                      <a16:creationId xmlns:a16="http://schemas.microsoft.com/office/drawing/2014/main" id="{E083E1A1-E270-5BAC-CD5F-BC391D0099E8}"/>
                    </a:ext>
                  </a:extLst>
                </p:cNvPr>
                <p:cNvSpPr/>
                <p:nvPr/>
              </p:nvSpPr>
              <p:spPr>
                <a:xfrm>
                  <a:off x="5649850" y="2727250"/>
                  <a:ext cx="183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370" extrusionOk="0">
                      <a:moveTo>
                        <a:pt x="714" y="0"/>
                      </a:moveTo>
                      <a:cubicBezTo>
                        <a:pt x="711" y="0"/>
                        <a:pt x="708" y="1"/>
                        <a:pt x="705" y="4"/>
                      </a:cubicBezTo>
                      <a:cubicBezTo>
                        <a:pt x="464" y="93"/>
                        <a:pt x="232" y="200"/>
                        <a:pt x="9" y="334"/>
                      </a:cubicBezTo>
                      <a:cubicBezTo>
                        <a:pt x="0" y="343"/>
                        <a:pt x="0" y="352"/>
                        <a:pt x="9" y="361"/>
                      </a:cubicBezTo>
                      <a:cubicBezTo>
                        <a:pt x="9" y="370"/>
                        <a:pt x="18" y="370"/>
                        <a:pt x="27" y="370"/>
                      </a:cubicBezTo>
                      <a:lnTo>
                        <a:pt x="36" y="370"/>
                      </a:lnTo>
                      <a:cubicBezTo>
                        <a:pt x="250" y="236"/>
                        <a:pt x="482" y="120"/>
                        <a:pt x="723" y="31"/>
                      </a:cubicBezTo>
                      <a:cubicBezTo>
                        <a:pt x="732" y="31"/>
                        <a:pt x="732" y="22"/>
                        <a:pt x="732" y="13"/>
                      </a:cubicBezTo>
                      <a:cubicBezTo>
                        <a:pt x="732" y="7"/>
                        <a:pt x="723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9149;p40">
                  <a:extLst>
                    <a:ext uri="{FF2B5EF4-FFF2-40B4-BE49-F238E27FC236}">
                      <a16:creationId xmlns:a16="http://schemas.microsoft.com/office/drawing/2014/main" id="{679D97E4-2E29-FC94-0968-117302019FE1}"/>
                    </a:ext>
                  </a:extLst>
                </p:cNvPr>
                <p:cNvSpPr/>
                <p:nvPr/>
              </p:nvSpPr>
              <p:spPr>
                <a:xfrm>
                  <a:off x="5658975" y="2729025"/>
                  <a:ext cx="16750" cy="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353" extrusionOk="0">
                      <a:moveTo>
                        <a:pt x="651" y="1"/>
                      </a:moveTo>
                      <a:cubicBezTo>
                        <a:pt x="648" y="1"/>
                        <a:pt x="646" y="2"/>
                        <a:pt x="643" y="4"/>
                      </a:cubicBezTo>
                      <a:lnTo>
                        <a:pt x="19" y="317"/>
                      </a:lnTo>
                      <a:cubicBezTo>
                        <a:pt x="10" y="317"/>
                        <a:pt x="1" y="326"/>
                        <a:pt x="10" y="343"/>
                      </a:cubicBezTo>
                      <a:cubicBezTo>
                        <a:pt x="10" y="343"/>
                        <a:pt x="19" y="352"/>
                        <a:pt x="28" y="352"/>
                      </a:cubicBezTo>
                      <a:cubicBezTo>
                        <a:pt x="28" y="352"/>
                        <a:pt x="28" y="352"/>
                        <a:pt x="37" y="343"/>
                      </a:cubicBezTo>
                      <a:lnTo>
                        <a:pt x="661" y="40"/>
                      </a:lnTo>
                      <a:cubicBezTo>
                        <a:pt x="670" y="31"/>
                        <a:pt x="670" y="22"/>
                        <a:pt x="670" y="13"/>
                      </a:cubicBezTo>
                      <a:cubicBezTo>
                        <a:pt x="664" y="7"/>
                        <a:pt x="657" y="1"/>
                        <a:pt x="6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9150;p40">
                  <a:extLst>
                    <a:ext uri="{FF2B5EF4-FFF2-40B4-BE49-F238E27FC236}">
                      <a16:creationId xmlns:a16="http://schemas.microsoft.com/office/drawing/2014/main" id="{996F4E69-C714-AC50-1186-3587097117DA}"/>
                    </a:ext>
                  </a:extLst>
                </p:cNvPr>
                <p:cNvSpPr/>
                <p:nvPr/>
              </p:nvSpPr>
              <p:spPr>
                <a:xfrm>
                  <a:off x="5666125" y="2731350"/>
                  <a:ext cx="17650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349" extrusionOk="0">
                      <a:moveTo>
                        <a:pt x="678" y="1"/>
                      </a:moveTo>
                      <a:cubicBezTo>
                        <a:pt x="464" y="117"/>
                        <a:pt x="241" y="215"/>
                        <a:pt x="18" y="313"/>
                      </a:cubicBezTo>
                      <a:cubicBezTo>
                        <a:pt x="9" y="313"/>
                        <a:pt x="0" y="322"/>
                        <a:pt x="9" y="331"/>
                      </a:cubicBezTo>
                      <a:cubicBezTo>
                        <a:pt x="9" y="340"/>
                        <a:pt x="18" y="349"/>
                        <a:pt x="27" y="349"/>
                      </a:cubicBezTo>
                      <a:cubicBezTo>
                        <a:pt x="27" y="349"/>
                        <a:pt x="27" y="349"/>
                        <a:pt x="36" y="340"/>
                      </a:cubicBezTo>
                      <a:cubicBezTo>
                        <a:pt x="259" y="250"/>
                        <a:pt x="482" y="152"/>
                        <a:pt x="696" y="36"/>
                      </a:cubicBezTo>
                      <a:cubicBezTo>
                        <a:pt x="705" y="36"/>
                        <a:pt x="705" y="19"/>
                        <a:pt x="705" y="10"/>
                      </a:cubicBezTo>
                      <a:cubicBezTo>
                        <a:pt x="696" y="1"/>
                        <a:pt x="687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9151;p40">
                  <a:extLst>
                    <a:ext uri="{FF2B5EF4-FFF2-40B4-BE49-F238E27FC236}">
                      <a16:creationId xmlns:a16="http://schemas.microsoft.com/office/drawing/2014/main" id="{B12C5601-166D-E6C1-2B0B-A1BB0C5276AE}"/>
                    </a:ext>
                  </a:extLst>
                </p:cNvPr>
                <p:cNvSpPr/>
                <p:nvPr/>
              </p:nvSpPr>
              <p:spPr>
                <a:xfrm>
                  <a:off x="5677050" y="2732700"/>
                  <a:ext cx="185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420" extrusionOk="0">
                      <a:moveTo>
                        <a:pt x="714" y="0"/>
                      </a:moveTo>
                      <a:cubicBezTo>
                        <a:pt x="456" y="89"/>
                        <a:pt x="224" y="223"/>
                        <a:pt x="9" y="384"/>
                      </a:cubicBezTo>
                      <a:cubicBezTo>
                        <a:pt x="1" y="393"/>
                        <a:pt x="1" y="402"/>
                        <a:pt x="9" y="411"/>
                      </a:cubicBezTo>
                      <a:cubicBezTo>
                        <a:pt x="9" y="419"/>
                        <a:pt x="18" y="419"/>
                        <a:pt x="18" y="419"/>
                      </a:cubicBezTo>
                      <a:lnTo>
                        <a:pt x="27" y="419"/>
                      </a:lnTo>
                      <a:cubicBezTo>
                        <a:pt x="241" y="250"/>
                        <a:pt x="473" y="125"/>
                        <a:pt x="723" y="36"/>
                      </a:cubicBezTo>
                      <a:cubicBezTo>
                        <a:pt x="732" y="27"/>
                        <a:pt x="741" y="18"/>
                        <a:pt x="741" y="9"/>
                      </a:cubicBezTo>
                      <a:cubicBezTo>
                        <a:pt x="732" y="0"/>
                        <a:pt x="723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9152;p40">
                  <a:extLst>
                    <a:ext uri="{FF2B5EF4-FFF2-40B4-BE49-F238E27FC236}">
                      <a16:creationId xmlns:a16="http://schemas.microsoft.com/office/drawing/2014/main" id="{E7EB637A-41AD-88A8-6416-445BC4504264}"/>
                    </a:ext>
                  </a:extLst>
                </p:cNvPr>
                <p:cNvSpPr/>
                <p:nvPr/>
              </p:nvSpPr>
              <p:spPr>
                <a:xfrm>
                  <a:off x="5688425" y="2732525"/>
                  <a:ext cx="221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472" extrusionOk="0">
                      <a:moveTo>
                        <a:pt x="869" y="1"/>
                      </a:moveTo>
                      <a:cubicBezTo>
                        <a:pt x="866" y="1"/>
                        <a:pt x="861" y="3"/>
                        <a:pt x="857" y="7"/>
                      </a:cubicBezTo>
                      <a:cubicBezTo>
                        <a:pt x="571" y="141"/>
                        <a:pt x="286" y="284"/>
                        <a:pt x="9" y="435"/>
                      </a:cubicBezTo>
                      <a:cubicBezTo>
                        <a:pt x="1" y="444"/>
                        <a:pt x="1" y="453"/>
                        <a:pt x="1" y="462"/>
                      </a:cubicBezTo>
                      <a:cubicBezTo>
                        <a:pt x="9" y="471"/>
                        <a:pt x="9" y="471"/>
                        <a:pt x="18" y="471"/>
                      </a:cubicBezTo>
                      <a:lnTo>
                        <a:pt x="27" y="471"/>
                      </a:lnTo>
                      <a:cubicBezTo>
                        <a:pt x="304" y="319"/>
                        <a:pt x="589" y="177"/>
                        <a:pt x="866" y="34"/>
                      </a:cubicBezTo>
                      <a:cubicBezTo>
                        <a:pt x="875" y="34"/>
                        <a:pt x="884" y="25"/>
                        <a:pt x="875" y="7"/>
                      </a:cubicBezTo>
                      <a:cubicBezTo>
                        <a:pt x="875" y="3"/>
                        <a:pt x="873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9153;p40">
                  <a:extLst>
                    <a:ext uri="{FF2B5EF4-FFF2-40B4-BE49-F238E27FC236}">
                      <a16:creationId xmlns:a16="http://schemas.microsoft.com/office/drawing/2014/main" id="{342871A9-6696-7131-E2A6-8830FA0820B3}"/>
                    </a:ext>
                  </a:extLst>
                </p:cNvPr>
                <p:cNvSpPr/>
                <p:nvPr/>
              </p:nvSpPr>
              <p:spPr>
                <a:xfrm>
                  <a:off x="5698025" y="2733500"/>
                  <a:ext cx="23425" cy="1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04" extrusionOk="0">
                      <a:moveTo>
                        <a:pt x="918" y="0"/>
                      </a:moveTo>
                      <a:cubicBezTo>
                        <a:pt x="915" y="0"/>
                        <a:pt x="913" y="1"/>
                        <a:pt x="910" y="4"/>
                      </a:cubicBezTo>
                      <a:lnTo>
                        <a:pt x="116" y="396"/>
                      </a:lnTo>
                      <a:cubicBezTo>
                        <a:pt x="80" y="414"/>
                        <a:pt x="36" y="432"/>
                        <a:pt x="9" y="477"/>
                      </a:cubicBezTo>
                      <a:cubicBezTo>
                        <a:pt x="0" y="486"/>
                        <a:pt x="0" y="495"/>
                        <a:pt x="9" y="503"/>
                      </a:cubicBezTo>
                      <a:lnTo>
                        <a:pt x="18" y="503"/>
                      </a:lnTo>
                      <a:cubicBezTo>
                        <a:pt x="27" y="503"/>
                        <a:pt x="36" y="503"/>
                        <a:pt x="36" y="495"/>
                      </a:cubicBezTo>
                      <a:cubicBezTo>
                        <a:pt x="63" y="468"/>
                        <a:pt x="98" y="441"/>
                        <a:pt x="134" y="432"/>
                      </a:cubicBezTo>
                      <a:lnTo>
                        <a:pt x="928" y="40"/>
                      </a:lnTo>
                      <a:cubicBezTo>
                        <a:pt x="937" y="31"/>
                        <a:pt x="937" y="22"/>
                        <a:pt x="937" y="13"/>
                      </a:cubicBezTo>
                      <a:cubicBezTo>
                        <a:pt x="931" y="7"/>
                        <a:pt x="924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9154;p40">
                  <a:extLst>
                    <a:ext uri="{FF2B5EF4-FFF2-40B4-BE49-F238E27FC236}">
                      <a16:creationId xmlns:a16="http://schemas.microsoft.com/office/drawing/2014/main" id="{8C0D1ED9-26E4-42CD-7160-4007A6D84FF0}"/>
                    </a:ext>
                  </a:extLst>
                </p:cNvPr>
                <p:cNvSpPr/>
                <p:nvPr/>
              </p:nvSpPr>
              <p:spPr>
                <a:xfrm>
                  <a:off x="5702475" y="2734475"/>
                  <a:ext cx="29475" cy="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733" extrusionOk="0">
                      <a:moveTo>
                        <a:pt x="1151" y="1"/>
                      </a:moveTo>
                      <a:cubicBezTo>
                        <a:pt x="910" y="117"/>
                        <a:pt x="473" y="402"/>
                        <a:pt x="179" y="598"/>
                      </a:cubicBezTo>
                      <a:cubicBezTo>
                        <a:pt x="117" y="634"/>
                        <a:pt x="63" y="670"/>
                        <a:pt x="18" y="705"/>
                      </a:cubicBezTo>
                      <a:cubicBezTo>
                        <a:pt x="9" y="705"/>
                        <a:pt x="1" y="723"/>
                        <a:pt x="9" y="732"/>
                      </a:cubicBezTo>
                      <a:lnTo>
                        <a:pt x="36" y="732"/>
                      </a:lnTo>
                      <a:cubicBezTo>
                        <a:pt x="81" y="705"/>
                        <a:pt x="134" y="670"/>
                        <a:pt x="197" y="625"/>
                      </a:cubicBezTo>
                      <a:cubicBezTo>
                        <a:pt x="491" y="438"/>
                        <a:pt x="937" y="143"/>
                        <a:pt x="1169" y="36"/>
                      </a:cubicBezTo>
                      <a:cubicBezTo>
                        <a:pt x="1178" y="36"/>
                        <a:pt x="1178" y="27"/>
                        <a:pt x="1178" y="18"/>
                      </a:cubicBezTo>
                      <a:cubicBezTo>
                        <a:pt x="1169" y="1"/>
                        <a:pt x="1160" y="1"/>
                        <a:pt x="1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9155;p40">
                  <a:extLst>
                    <a:ext uri="{FF2B5EF4-FFF2-40B4-BE49-F238E27FC236}">
                      <a16:creationId xmlns:a16="http://schemas.microsoft.com/office/drawing/2014/main" id="{E1D5BC5A-233D-905C-8839-ED8D995771FE}"/>
                    </a:ext>
                  </a:extLst>
                </p:cNvPr>
                <p:cNvSpPr/>
                <p:nvPr/>
              </p:nvSpPr>
              <p:spPr>
                <a:xfrm>
                  <a:off x="5711400" y="2732600"/>
                  <a:ext cx="36600" cy="2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906" extrusionOk="0">
                      <a:moveTo>
                        <a:pt x="1441" y="1"/>
                      </a:moveTo>
                      <a:cubicBezTo>
                        <a:pt x="1437" y="1"/>
                        <a:pt x="1433" y="2"/>
                        <a:pt x="1428" y="4"/>
                      </a:cubicBezTo>
                      <a:cubicBezTo>
                        <a:pt x="1089" y="156"/>
                        <a:pt x="286" y="682"/>
                        <a:pt x="9" y="878"/>
                      </a:cubicBezTo>
                      <a:cubicBezTo>
                        <a:pt x="0" y="878"/>
                        <a:pt x="0" y="896"/>
                        <a:pt x="9" y="896"/>
                      </a:cubicBezTo>
                      <a:cubicBezTo>
                        <a:pt x="9" y="905"/>
                        <a:pt x="18" y="905"/>
                        <a:pt x="18" y="905"/>
                      </a:cubicBezTo>
                      <a:lnTo>
                        <a:pt x="27" y="905"/>
                      </a:lnTo>
                      <a:cubicBezTo>
                        <a:pt x="304" y="718"/>
                        <a:pt x="1116" y="183"/>
                        <a:pt x="1446" y="31"/>
                      </a:cubicBezTo>
                      <a:cubicBezTo>
                        <a:pt x="1455" y="31"/>
                        <a:pt x="1463" y="22"/>
                        <a:pt x="1455" y="13"/>
                      </a:cubicBezTo>
                      <a:cubicBezTo>
                        <a:pt x="1455" y="7"/>
                        <a:pt x="1450" y="1"/>
                        <a:pt x="14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9156;p40">
                  <a:extLst>
                    <a:ext uri="{FF2B5EF4-FFF2-40B4-BE49-F238E27FC236}">
                      <a16:creationId xmlns:a16="http://schemas.microsoft.com/office/drawing/2014/main" id="{C60DAB10-BABC-A36C-EB98-4B99FD6D89FA}"/>
                    </a:ext>
                  </a:extLst>
                </p:cNvPr>
                <p:cNvSpPr/>
                <p:nvPr/>
              </p:nvSpPr>
              <p:spPr>
                <a:xfrm>
                  <a:off x="5721650" y="2730300"/>
                  <a:ext cx="4062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1051" extrusionOk="0">
                      <a:moveTo>
                        <a:pt x="1610" y="0"/>
                      </a:moveTo>
                      <a:cubicBezTo>
                        <a:pt x="1607" y="0"/>
                        <a:pt x="1602" y="3"/>
                        <a:pt x="1598" y="7"/>
                      </a:cubicBezTo>
                      <a:cubicBezTo>
                        <a:pt x="1428" y="96"/>
                        <a:pt x="1107" y="310"/>
                        <a:pt x="804" y="515"/>
                      </a:cubicBezTo>
                      <a:cubicBezTo>
                        <a:pt x="500" y="712"/>
                        <a:pt x="179" y="926"/>
                        <a:pt x="10" y="1015"/>
                      </a:cubicBezTo>
                      <a:cubicBezTo>
                        <a:pt x="1" y="1024"/>
                        <a:pt x="1" y="1033"/>
                        <a:pt x="10" y="1042"/>
                      </a:cubicBezTo>
                      <a:cubicBezTo>
                        <a:pt x="10" y="1051"/>
                        <a:pt x="19" y="1051"/>
                        <a:pt x="19" y="1051"/>
                      </a:cubicBezTo>
                      <a:lnTo>
                        <a:pt x="36" y="1051"/>
                      </a:lnTo>
                      <a:cubicBezTo>
                        <a:pt x="197" y="953"/>
                        <a:pt x="518" y="747"/>
                        <a:pt x="821" y="542"/>
                      </a:cubicBezTo>
                      <a:cubicBezTo>
                        <a:pt x="1134" y="337"/>
                        <a:pt x="1446" y="132"/>
                        <a:pt x="1615" y="34"/>
                      </a:cubicBezTo>
                      <a:cubicBezTo>
                        <a:pt x="1624" y="34"/>
                        <a:pt x="1624" y="16"/>
                        <a:pt x="1615" y="7"/>
                      </a:cubicBezTo>
                      <a:cubicBezTo>
                        <a:pt x="1615" y="3"/>
                        <a:pt x="1613" y="0"/>
                        <a:pt x="16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9157;p40">
                  <a:extLst>
                    <a:ext uri="{FF2B5EF4-FFF2-40B4-BE49-F238E27FC236}">
                      <a16:creationId xmlns:a16="http://schemas.microsoft.com/office/drawing/2014/main" id="{79D60164-47F2-5365-2554-041C7E2AED9A}"/>
                    </a:ext>
                  </a:extLst>
                </p:cNvPr>
                <p:cNvSpPr/>
                <p:nvPr/>
              </p:nvSpPr>
              <p:spPr>
                <a:xfrm>
                  <a:off x="5792350" y="2729575"/>
                  <a:ext cx="31475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804" extrusionOk="0">
                      <a:moveTo>
                        <a:pt x="1232" y="0"/>
                      </a:moveTo>
                      <a:cubicBezTo>
                        <a:pt x="1062" y="98"/>
                        <a:pt x="839" y="241"/>
                        <a:pt x="625" y="384"/>
                      </a:cubicBezTo>
                      <a:cubicBezTo>
                        <a:pt x="411" y="527"/>
                        <a:pt x="179" y="669"/>
                        <a:pt x="19" y="768"/>
                      </a:cubicBezTo>
                      <a:cubicBezTo>
                        <a:pt x="10" y="776"/>
                        <a:pt x="1" y="785"/>
                        <a:pt x="10" y="794"/>
                      </a:cubicBezTo>
                      <a:cubicBezTo>
                        <a:pt x="10" y="794"/>
                        <a:pt x="19" y="803"/>
                        <a:pt x="27" y="803"/>
                      </a:cubicBezTo>
                      <a:lnTo>
                        <a:pt x="36" y="803"/>
                      </a:lnTo>
                      <a:cubicBezTo>
                        <a:pt x="206" y="705"/>
                        <a:pt x="429" y="553"/>
                        <a:pt x="643" y="420"/>
                      </a:cubicBezTo>
                      <a:cubicBezTo>
                        <a:pt x="857" y="277"/>
                        <a:pt x="1080" y="134"/>
                        <a:pt x="1250" y="36"/>
                      </a:cubicBezTo>
                      <a:cubicBezTo>
                        <a:pt x="1259" y="27"/>
                        <a:pt x="1259" y="18"/>
                        <a:pt x="1259" y="9"/>
                      </a:cubicBezTo>
                      <a:cubicBezTo>
                        <a:pt x="1250" y="0"/>
                        <a:pt x="1241" y="0"/>
                        <a:pt x="1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9158;p40">
                  <a:extLst>
                    <a:ext uri="{FF2B5EF4-FFF2-40B4-BE49-F238E27FC236}">
                      <a16:creationId xmlns:a16="http://schemas.microsoft.com/office/drawing/2014/main" id="{D8C6B858-CDA4-E84D-1E0A-D4CD2655E490}"/>
                    </a:ext>
                  </a:extLst>
                </p:cNvPr>
                <p:cNvSpPr/>
                <p:nvPr/>
              </p:nvSpPr>
              <p:spPr>
                <a:xfrm>
                  <a:off x="5731475" y="2725250"/>
                  <a:ext cx="49300" cy="3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2" h="1307" extrusionOk="0">
                      <a:moveTo>
                        <a:pt x="1953" y="0"/>
                      </a:moveTo>
                      <a:cubicBezTo>
                        <a:pt x="1950" y="0"/>
                        <a:pt x="1948" y="1"/>
                        <a:pt x="1945" y="4"/>
                      </a:cubicBezTo>
                      <a:cubicBezTo>
                        <a:pt x="1499" y="254"/>
                        <a:pt x="393" y="985"/>
                        <a:pt x="9" y="1280"/>
                      </a:cubicBezTo>
                      <a:cubicBezTo>
                        <a:pt x="0" y="1280"/>
                        <a:pt x="0" y="1297"/>
                        <a:pt x="0" y="1297"/>
                      </a:cubicBezTo>
                      <a:cubicBezTo>
                        <a:pt x="9" y="1306"/>
                        <a:pt x="18" y="1306"/>
                        <a:pt x="18" y="1306"/>
                      </a:cubicBezTo>
                      <a:lnTo>
                        <a:pt x="27" y="1306"/>
                      </a:lnTo>
                      <a:cubicBezTo>
                        <a:pt x="420" y="1021"/>
                        <a:pt x="1517" y="280"/>
                        <a:pt x="1963" y="31"/>
                      </a:cubicBezTo>
                      <a:cubicBezTo>
                        <a:pt x="1972" y="31"/>
                        <a:pt x="1972" y="22"/>
                        <a:pt x="1963" y="13"/>
                      </a:cubicBezTo>
                      <a:cubicBezTo>
                        <a:pt x="1963" y="6"/>
                        <a:pt x="1958" y="0"/>
                        <a:pt x="19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9159;p40">
                  <a:extLst>
                    <a:ext uri="{FF2B5EF4-FFF2-40B4-BE49-F238E27FC236}">
                      <a16:creationId xmlns:a16="http://schemas.microsoft.com/office/drawing/2014/main" id="{83E96284-0410-2DD4-D145-134D5AF3DCE0}"/>
                    </a:ext>
                  </a:extLst>
                </p:cNvPr>
                <p:cNvSpPr/>
                <p:nvPr/>
              </p:nvSpPr>
              <p:spPr>
                <a:xfrm>
                  <a:off x="5742850" y="2723000"/>
                  <a:ext cx="54650" cy="3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" h="1370" extrusionOk="0">
                      <a:moveTo>
                        <a:pt x="2167" y="1"/>
                      </a:moveTo>
                      <a:cubicBezTo>
                        <a:pt x="2164" y="1"/>
                        <a:pt x="2162" y="2"/>
                        <a:pt x="2159" y="5"/>
                      </a:cubicBezTo>
                      <a:cubicBezTo>
                        <a:pt x="1758" y="201"/>
                        <a:pt x="937" y="736"/>
                        <a:pt x="393" y="1093"/>
                      </a:cubicBezTo>
                      <a:cubicBezTo>
                        <a:pt x="241" y="1191"/>
                        <a:pt x="116" y="1271"/>
                        <a:pt x="18" y="1334"/>
                      </a:cubicBezTo>
                      <a:cubicBezTo>
                        <a:pt x="9" y="1343"/>
                        <a:pt x="0" y="1352"/>
                        <a:pt x="9" y="1361"/>
                      </a:cubicBezTo>
                      <a:cubicBezTo>
                        <a:pt x="9" y="1370"/>
                        <a:pt x="18" y="1370"/>
                        <a:pt x="27" y="1370"/>
                      </a:cubicBezTo>
                      <a:lnTo>
                        <a:pt x="36" y="1370"/>
                      </a:lnTo>
                      <a:cubicBezTo>
                        <a:pt x="134" y="1298"/>
                        <a:pt x="268" y="1218"/>
                        <a:pt x="411" y="1120"/>
                      </a:cubicBezTo>
                      <a:cubicBezTo>
                        <a:pt x="955" y="772"/>
                        <a:pt x="1776" y="237"/>
                        <a:pt x="2177" y="40"/>
                      </a:cubicBezTo>
                      <a:cubicBezTo>
                        <a:pt x="2186" y="31"/>
                        <a:pt x="2186" y="22"/>
                        <a:pt x="2186" y="14"/>
                      </a:cubicBezTo>
                      <a:cubicBezTo>
                        <a:pt x="2180" y="7"/>
                        <a:pt x="2173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9160;p40">
                  <a:extLst>
                    <a:ext uri="{FF2B5EF4-FFF2-40B4-BE49-F238E27FC236}">
                      <a16:creationId xmlns:a16="http://schemas.microsoft.com/office/drawing/2014/main" id="{E6C17C3A-F250-8C78-4795-1F3DB3D17325}"/>
                    </a:ext>
                  </a:extLst>
                </p:cNvPr>
                <p:cNvSpPr/>
                <p:nvPr/>
              </p:nvSpPr>
              <p:spPr>
                <a:xfrm>
                  <a:off x="5758000" y="2723550"/>
                  <a:ext cx="50875" cy="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268" extrusionOk="0">
                      <a:moveTo>
                        <a:pt x="2008" y="0"/>
                      </a:moveTo>
                      <a:cubicBezTo>
                        <a:pt x="1723" y="143"/>
                        <a:pt x="1196" y="482"/>
                        <a:pt x="732" y="777"/>
                      </a:cubicBezTo>
                      <a:cubicBezTo>
                        <a:pt x="447" y="964"/>
                        <a:pt x="179" y="1142"/>
                        <a:pt x="10" y="1232"/>
                      </a:cubicBezTo>
                      <a:cubicBezTo>
                        <a:pt x="1" y="1240"/>
                        <a:pt x="1" y="1249"/>
                        <a:pt x="10" y="1258"/>
                      </a:cubicBezTo>
                      <a:cubicBezTo>
                        <a:pt x="10" y="1267"/>
                        <a:pt x="19" y="1267"/>
                        <a:pt x="28" y="1267"/>
                      </a:cubicBezTo>
                      <a:lnTo>
                        <a:pt x="37" y="1267"/>
                      </a:lnTo>
                      <a:cubicBezTo>
                        <a:pt x="197" y="1169"/>
                        <a:pt x="474" y="1000"/>
                        <a:pt x="759" y="812"/>
                      </a:cubicBezTo>
                      <a:cubicBezTo>
                        <a:pt x="1223" y="509"/>
                        <a:pt x="1749" y="170"/>
                        <a:pt x="2017" y="36"/>
                      </a:cubicBezTo>
                      <a:cubicBezTo>
                        <a:pt x="2026" y="27"/>
                        <a:pt x="2035" y="18"/>
                        <a:pt x="2026" y="9"/>
                      </a:cubicBezTo>
                      <a:cubicBezTo>
                        <a:pt x="2026" y="0"/>
                        <a:pt x="2017" y="0"/>
                        <a:pt x="20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9161;p40">
                  <a:extLst>
                    <a:ext uri="{FF2B5EF4-FFF2-40B4-BE49-F238E27FC236}">
                      <a16:creationId xmlns:a16="http://schemas.microsoft.com/office/drawing/2014/main" id="{600E9B13-23D5-30D9-9AC6-AAFD863FCE70}"/>
                    </a:ext>
                  </a:extLst>
                </p:cNvPr>
                <p:cNvSpPr/>
                <p:nvPr/>
              </p:nvSpPr>
              <p:spPr>
                <a:xfrm>
                  <a:off x="5776750" y="2724125"/>
                  <a:ext cx="43050" cy="2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" h="1111" extrusionOk="0">
                      <a:moveTo>
                        <a:pt x="1703" y="1"/>
                      </a:moveTo>
                      <a:cubicBezTo>
                        <a:pt x="1700" y="1"/>
                        <a:pt x="1698" y="2"/>
                        <a:pt x="1695" y="4"/>
                      </a:cubicBezTo>
                      <a:cubicBezTo>
                        <a:pt x="1401" y="129"/>
                        <a:pt x="277" y="870"/>
                        <a:pt x="18" y="1075"/>
                      </a:cubicBezTo>
                      <a:cubicBezTo>
                        <a:pt x="9" y="1084"/>
                        <a:pt x="0" y="1093"/>
                        <a:pt x="9" y="1101"/>
                      </a:cubicBezTo>
                      <a:cubicBezTo>
                        <a:pt x="18" y="1110"/>
                        <a:pt x="18" y="1110"/>
                        <a:pt x="27" y="1110"/>
                      </a:cubicBezTo>
                      <a:cubicBezTo>
                        <a:pt x="27" y="1110"/>
                        <a:pt x="36" y="1110"/>
                        <a:pt x="36" y="1101"/>
                      </a:cubicBezTo>
                      <a:cubicBezTo>
                        <a:pt x="304" y="896"/>
                        <a:pt x="1419" y="165"/>
                        <a:pt x="1713" y="40"/>
                      </a:cubicBezTo>
                      <a:cubicBezTo>
                        <a:pt x="1722" y="31"/>
                        <a:pt x="1722" y="22"/>
                        <a:pt x="1722" y="13"/>
                      </a:cubicBezTo>
                      <a:cubicBezTo>
                        <a:pt x="1716" y="7"/>
                        <a:pt x="1709" y="1"/>
                        <a:pt x="17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9162;p40">
                  <a:extLst>
                    <a:ext uri="{FF2B5EF4-FFF2-40B4-BE49-F238E27FC236}">
                      <a16:creationId xmlns:a16="http://schemas.microsoft.com/office/drawing/2014/main" id="{D9629077-51DF-0F06-85DA-5984A10EA61F}"/>
                    </a:ext>
                  </a:extLst>
                </p:cNvPr>
                <p:cNvSpPr/>
                <p:nvPr/>
              </p:nvSpPr>
              <p:spPr>
                <a:xfrm>
                  <a:off x="5936650" y="2471925"/>
                  <a:ext cx="3392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289" extrusionOk="0">
                      <a:moveTo>
                        <a:pt x="235" y="1"/>
                      </a:moveTo>
                      <a:cubicBezTo>
                        <a:pt x="151" y="1"/>
                        <a:pt x="77" y="7"/>
                        <a:pt x="18" y="20"/>
                      </a:cubicBezTo>
                      <a:cubicBezTo>
                        <a:pt x="1" y="20"/>
                        <a:pt x="1" y="29"/>
                        <a:pt x="1" y="38"/>
                      </a:cubicBezTo>
                      <a:cubicBezTo>
                        <a:pt x="1" y="56"/>
                        <a:pt x="10" y="56"/>
                        <a:pt x="27" y="56"/>
                      </a:cubicBezTo>
                      <a:cubicBezTo>
                        <a:pt x="85" y="43"/>
                        <a:pt x="157" y="36"/>
                        <a:pt x="239" y="36"/>
                      </a:cubicBezTo>
                      <a:cubicBezTo>
                        <a:pt x="590" y="36"/>
                        <a:pt x="1111" y="151"/>
                        <a:pt x="1321" y="288"/>
                      </a:cubicBezTo>
                      <a:lnTo>
                        <a:pt x="1339" y="288"/>
                      </a:lnTo>
                      <a:cubicBezTo>
                        <a:pt x="1339" y="288"/>
                        <a:pt x="1348" y="288"/>
                        <a:pt x="1348" y="279"/>
                      </a:cubicBezTo>
                      <a:cubicBezTo>
                        <a:pt x="1357" y="270"/>
                        <a:pt x="1357" y="261"/>
                        <a:pt x="1348" y="252"/>
                      </a:cubicBezTo>
                      <a:cubicBezTo>
                        <a:pt x="1123" y="115"/>
                        <a:pt x="594" y="1"/>
                        <a:pt x="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9163;p40">
                  <a:extLst>
                    <a:ext uri="{FF2B5EF4-FFF2-40B4-BE49-F238E27FC236}">
                      <a16:creationId xmlns:a16="http://schemas.microsoft.com/office/drawing/2014/main" id="{69DFE9A5-05CF-1C66-4A09-B134265EC55F}"/>
                    </a:ext>
                  </a:extLst>
                </p:cNvPr>
                <p:cNvSpPr/>
                <p:nvPr/>
              </p:nvSpPr>
              <p:spPr>
                <a:xfrm>
                  <a:off x="5893375" y="2377225"/>
                  <a:ext cx="43300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383" extrusionOk="0">
                      <a:moveTo>
                        <a:pt x="106" y="0"/>
                      </a:moveTo>
                      <a:cubicBezTo>
                        <a:pt x="75" y="0"/>
                        <a:pt x="46" y="3"/>
                        <a:pt x="19" y="8"/>
                      </a:cubicBezTo>
                      <a:cubicBezTo>
                        <a:pt x="10" y="8"/>
                        <a:pt x="1" y="26"/>
                        <a:pt x="10" y="35"/>
                      </a:cubicBezTo>
                      <a:cubicBezTo>
                        <a:pt x="10" y="41"/>
                        <a:pt x="14" y="47"/>
                        <a:pt x="20" y="47"/>
                      </a:cubicBezTo>
                      <a:cubicBezTo>
                        <a:pt x="22" y="47"/>
                        <a:pt x="25" y="46"/>
                        <a:pt x="28" y="44"/>
                      </a:cubicBezTo>
                      <a:cubicBezTo>
                        <a:pt x="54" y="38"/>
                        <a:pt x="82" y="36"/>
                        <a:pt x="111" y="36"/>
                      </a:cubicBezTo>
                      <a:cubicBezTo>
                        <a:pt x="272" y="36"/>
                        <a:pt x="478" y="112"/>
                        <a:pt x="697" y="195"/>
                      </a:cubicBezTo>
                      <a:cubicBezTo>
                        <a:pt x="956" y="285"/>
                        <a:pt x="1232" y="383"/>
                        <a:pt x="1491" y="383"/>
                      </a:cubicBezTo>
                      <a:cubicBezTo>
                        <a:pt x="1571" y="383"/>
                        <a:pt x="1642" y="374"/>
                        <a:pt x="1714" y="356"/>
                      </a:cubicBezTo>
                      <a:cubicBezTo>
                        <a:pt x="1723" y="356"/>
                        <a:pt x="1732" y="338"/>
                        <a:pt x="1732" y="329"/>
                      </a:cubicBezTo>
                      <a:cubicBezTo>
                        <a:pt x="1723" y="320"/>
                        <a:pt x="1714" y="320"/>
                        <a:pt x="1705" y="320"/>
                      </a:cubicBezTo>
                      <a:cubicBezTo>
                        <a:pt x="1638" y="341"/>
                        <a:pt x="1566" y="349"/>
                        <a:pt x="1492" y="349"/>
                      </a:cubicBezTo>
                      <a:cubicBezTo>
                        <a:pt x="1242" y="349"/>
                        <a:pt x="961" y="249"/>
                        <a:pt x="706" y="160"/>
                      </a:cubicBezTo>
                      <a:cubicBezTo>
                        <a:pt x="487" y="77"/>
                        <a:pt x="274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9164;p40">
                  <a:extLst>
                    <a:ext uri="{FF2B5EF4-FFF2-40B4-BE49-F238E27FC236}">
                      <a16:creationId xmlns:a16="http://schemas.microsoft.com/office/drawing/2014/main" id="{229340B5-917C-A63C-02E0-15B6BFCA3B1A}"/>
                    </a:ext>
                  </a:extLst>
                </p:cNvPr>
                <p:cNvSpPr/>
                <p:nvPr/>
              </p:nvSpPr>
              <p:spPr>
                <a:xfrm>
                  <a:off x="5894725" y="2379650"/>
                  <a:ext cx="107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15" extrusionOk="0">
                      <a:moveTo>
                        <a:pt x="402" y="0"/>
                      </a:moveTo>
                      <a:cubicBezTo>
                        <a:pt x="268" y="54"/>
                        <a:pt x="143" y="116"/>
                        <a:pt x="18" y="179"/>
                      </a:cubicBezTo>
                      <a:cubicBezTo>
                        <a:pt x="9" y="188"/>
                        <a:pt x="0" y="197"/>
                        <a:pt x="9" y="205"/>
                      </a:cubicBezTo>
                      <a:cubicBezTo>
                        <a:pt x="9" y="214"/>
                        <a:pt x="18" y="214"/>
                        <a:pt x="27" y="214"/>
                      </a:cubicBezTo>
                      <a:lnTo>
                        <a:pt x="36" y="214"/>
                      </a:lnTo>
                      <a:cubicBezTo>
                        <a:pt x="152" y="152"/>
                        <a:pt x="286" y="89"/>
                        <a:pt x="411" y="36"/>
                      </a:cubicBezTo>
                      <a:cubicBezTo>
                        <a:pt x="420" y="36"/>
                        <a:pt x="429" y="18"/>
                        <a:pt x="420" y="9"/>
                      </a:cubicBezTo>
                      <a:cubicBezTo>
                        <a:pt x="420" y="0"/>
                        <a:pt x="411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9165;p40">
                  <a:extLst>
                    <a:ext uri="{FF2B5EF4-FFF2-40B4-BE49-F238E27FC236}">
                      <a16:creationId xmlns:a16="http://schemas.microsoft.com/office/drawing/2014/main" id="{C2234517-A997-0BB0-8FD8-E4B8EAB70D8B}"/>
                    </a:ext>
                  </a:extLst>
                </p:cNvPr>
                <p:cNvSpPr/>
                <p:nvPr/>
              </p:nvSpPr>
              <p:spPr>
                <a:xfrm>
                  <a:off x="5899850" y="2382550"/>
                  <a:ext cx="1252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251" extrusionOk="0">
                      <a:moveTo>
                        <a:pt x="473" y="0"/>
                      </a:moveTo>
                      <a:cubicBezTo>
                        <a:pt x="304" y="45"/>
                        <a:pt x="152" y="116"/>
                        <a:pt x="10" y="214"/>
                      </a:cubicBezTo>
                      <a:cubicBezTo>
                        <a:pt x="10" y="223"/>
                        <a:pt x="1" y="232"/>
                        <a:pt x="10" y="241"/>
                      </a:cubicBezTo>
                      <a:cubicBezTo>
                        <a:pt x="10" y="250"/>
                        <a:pt x="19" y="250"/>
                        <a:pt x="27" y="250"/>
                      </a:cubicBezTo>
                      <a:cubicBezTo>
                        <a:pt x="27" y="250"/>
                        <a:pt x="27" y="250"/>
                        <a:pt x="36" y="241"/>
                      </a:cubicBezTo>
                      <a:cubicBezTo>
                        <a:pt x="170" y="152"/>
                        <a:pt x="322" y="81"/>
                        <a:pt x="482" y="36"/>
                      </a:cubicBezTo>
                      <a:cubicBezTo>
                        <a:pt x="491" y="36"/>
                        <a:pt x="500" y="27"/>
                        <a:pt x="491" y="9"/>
                      </a:cubicBezTo>
                      <a:cubicBezTo>
                        <a:pt x="491" y="0"/>
                        <a:pt x="482" y="0"/>
                        <a:pt x="4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9166;p40">
                  <a:extLst>
                    <a:ext uri="{FF2B5EF4-FFF2-40B4-BE49-F238E27FC236}">
                      <a16:creationId xmlns:a16="http://schemas.microsoft.com/office/drawing/2014/main" id="{E25C4A84-9169-4356-AE7E-154ECC92D1F9}"/>
                    </a:ext>
                  </a:extLst>
                </p:cNvPr>
                <p:cNvSpPr/>
                <p:nvPr/>
              </p:nvSpPr>
              <p:spPr>
                <a:xfrm>
                  <a:off x="5903200" y="2385450"/>
                  <a:ext cx="181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393" extrusionOk="0">
                      <a:moveTo>
                        <a:pt x="696" y="0"/>
                      </a:moveTo>
                      <a:lnTo>
                        <a:pt x="9" y="357"/>
                      </a:lnTo>
                      <a:cubicBezTo>
                        <a:pt x="0" y="366"/>
                        <a:pt x="0" y="375"/>
                        <a:pt x="0" y="384"/>
                      </a:cubicBezTo>
                      <a:cubicBezTo>
                        <a:pt x="9" y="393"/>
                        <a:pt x="18" y="393"/>
                        <a:pt x="18" y="393"/>
                      </a:cubicBezTo>
                      <a:lnTo>
                        <a:pt x="27" y="393"/>
                      </a:lnTo>
                      <a:lnTo>
                        <a:pt x="705" y="36"/>
                      </a:lnTo>
                      <a:cubicBezTo>
                        <a:pt x="714" y="27"/>
                        <a:pt x="723" y="18"/>
                        <a:pt x="714" y="9"/>
                      </a:cubicBezTo>
                      <a:cubicBezTo>
                        <a:pt x="714" y="0"/>
                        <a:pt x="705" y="0"/>
                        <a:pt x="6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9167;p40">
                  <a:extLst>
                    <a:ext uri="{FF2B5EF4-FFF2-40B4-BE49-F238E27FC236}">
                      <a16:creationId xmlns:a16="http://schemas.microsoft.com/office/drawing/2014/main" id="{DF016A47-0A82-050D-CEEB-C558501B071C}"/>
                    </a:ext>
                  </a:extLst>
                </p:cNvPr>
                <p:cNvSpPr/>
                <p:nvPr/>
              </p:nvSpPr>
              <p:spPr>
                <a:xfrm>
                  <a:off x="5908550" y="2386775"/>
                  <a:ext cx="27225" cy="1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554" extrusionOk="0">
                      <a:moveTo>
                        <a:pt x="1062" y="1"/>
                      </a:moveTo>
                      <a:cubicBezTo>
                        <a:pt x="803" y="81"/>
                        <a:pt x="233" y="358"/>
                        <a:pt x="10" y="518"/>
                      </a:cubicBezTo>
                      <a:cubicBezTo>
                        <a:pt x="1" y="527"/>
                        <a:pt x="1" y="536"/>
                        <a:pt x="10" y="545"/>
                      </a:cubicBezTo>
                      <a:cubicBezTo>
                        <a:pt x="10" y="554"/>
                        <a:pt x="18" y="554"/>
                        <a:pt x="27" y="554"/>
                      </a:cubicBezTo>
                      <a:lnTo>
                        <a:pt x="36" y="554"/>
                      </a:lnTo>
                      <a:cubicBezTo>
                        <a:pt x="250" y="393"/>
                        <a:pt x="812" y="117"/>
                        <a:pt x="1071" y="36"/>
                      </a:cubicBezTo>
                      <a:cubicBezTo>
                        <a:pt x="1080" y="36"/>
                        <a:pt x="1089" y="28"/>
                        <a:pt x="1080" y="10"/>
                      </a:cubicBezTo>
                      <a:cubicBezTo>
                        <a:pt x="1080" y="1"/>
                        <a:pt x="1071" y="1"/>
                        <a:pt x="10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9168;p40">
                  <a:extLst>
                    <a:ext uri="{FF2B5EF4-FFF2-40B4-BE49-F238E27FC236}">
                      <a16:creationId xmlns:a16="http://schemas.microsoft.com/office/drawing/2014/main" id="{F439C295-5F68-4EE7-BF34-1043EAFE44AA}"/>
                    </a:ext>
                  </a:extLst>
                </p:cNvPr>
                <p:cNvSpPr/>
                <p:nvPr/>
              </p:nvSpPr>
              <p:spPr>
                <a:xfrm>
                  <a:off x="5913450" y="2391700"/>
                  <a:ext cx="26800" cy="1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563" extrusionOk="0">
                      <a:moveTo>
                        <a:pt x="1045" y="0"/>
                      </a:moveTo>
                      <a:cubicBezTo>
                        <a:pt x="795" y="89"/>
                        <a:pt x="224" y="384"/>
                        <a:pt x="10" y="526"/>
                      </a:cubicBezTo>
                      <a:cubicBezTo>
                        <a:pt x="1" y="535"/>
                        <a:pt x="1" y="544"/>
                        <a:pt x="1" y="553"/>
                      </a:cubicBezTo>
                      <a:cubicBezTo>
                        <a:pt x="10" y="562"/>
                        <a:pt x="10" y="562"/>
                        <a:pt x="19" y="562"/>
                      </a:cubicBezTo>
                      <a:lnTo>
                        <a:pt x="28" y="562"/>
                      </a:lnTo>
                      <a:cubicBezTo>
                        <a:pt x="242" y="419"/>
                        <a:pt x="813" y="125"/>
                        <a:pt x="1054" y="36"/>
                      </a:cubicBezTo>
                      <a:cubicBezTo>
                        <a:pt x="1071" y="36"/>
                        <a:pt x="1071" y="27"/>
                        <a:pt x="1071" y="18"/>
                      </a:cubicBezTo>
                      <a:cubicBezTo>
                        <a:pt x="1062" y="9"/>
                        <a:pt x="1054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9169;p40">
                  <a:extLst>
                    <a:ext uri="{FF2B5EF4-FFF2-40B4-BE49-F238E27FC236}">
                      <a16:creationId xmlns:a16="http://schemas.microsoft.com/office/drawing/2014/main" id="{CD3BA66D-CD73-DB2D-16BA-DAADF312F31F}"/>
                    </a:ext>
                  </a:extLst>
                </p:cNvPr>
                <p:cNvSpPr/>
                <p:nvPr/>
              </p:nvSpPr>
              <p:spPr>
                <a:xfrm>
                  <a:off x="5917250" y="2398600"/>
                  <a:ext cx="25675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545" extrusionOk="0">
                      <a:moveTo>
                        <a:pt x="1000" y="1"/>
                      </a:moveTo>
                      <a:cubicBezTo>
                        <a:pt x="750" y="90"/>
                        <a:pt x="232" y="357"/>
                        <a:pt x="18" y="509"/>
                      </a:cubicBezTo>
                      <a:cubicBezTo>
                        <a:pt x="9" y="509"/>
                        <a:pt x="1" y="527"/>
                        <a:pt x="9" y="536"/>
                      </a:cubicBezTo>
                      <a:cubicBezTo>
                        <a:pt x="9" y="536"/>
                        <a:pt x="18" y="545"/>
                        <a:pt x="27" y="545"/>
                      </a:cubicBezTo>
                      <a:cubicBezTo>
                        <a:pt x="27" y="545"/>
                        <a:pt x="27" y="536"/>
                        <a:pt x="36" y="536"/>
                      </a:cubicBezTo>
                      <a:cubicBezTo>
                        <a:pt x="250" y="393"/>
                        <a:pt x="768" y="125"/>
                        <a:pt x="1009" y="36"/>
                      </a:cubicBezTo>
                      <a:cubicBezTo>
                        <a:pt x="1018" y="36"/>
                        <a:pt x="1026" y="18"/>
                        <a:pt x="1026" y="9"/>
                      </a:cubicBezTo>
                      <a:cubicBezTo>
                        <a:pt x="1018" y="1"/>
                        <a:pt x="1009" y="1"/>
                        <a:pt x="10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9170;p40">
                  <a:extLst>
                    <a:ext uri="{FF2B5EF4-FFF2-40B4-BE49-F238E27FC236}">
                      <a16:creationId xmlns:a16="http://schemas.microsoft.com/office/drawing/2014/main" id="{EA464829-063C-DC67-DAF5-184B80283F68}"/>
                    </a:ext>
                  </a:extLst>
                </p:cNvPr>
                <p:cNvSpPr/>
                <p:nvPr/>
              </p:nvSpPr>
              <p:spPr>
                <a:xfrm>
                  <a:off x="5921500" y="2404075"/>
                  <a:ext cx="25225" cy="1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549" extrusionOk="0">
                      <a:moveTo>
                        <a:pt x="989" y="1"/>
                      </a:moveTo>
                      <a:cubicBezTo>
                        <a:pt x="987" y="1"/>
                        <a:pt x="984" y="2"/>
                        <a:pt x="981" y="5"/>
                      </a:cubicBezTo>
                      <a:cubicBezTo>
                        <a:pt x="865" y="67"/>
                        <a:pt x="678" y="156"/>
                        <a:pt x="500" y="254"/>
                      </a:cubicBezTo>
                      <a:cubicBezTo>
                        <a:pt x="312" y="352"/>
                        <a:pt x="125" y="451"/>
                        <a:pt x="9" y="513"/>
                      </a:cubicBezTo>
                      <a:cubicBezTo>
                        <a:pt x="0" y="522"/>
                        <a:pt x="0" y="531"/>
                        <a:pt x="9" y="540"/>
                      </a:cubicBezTo>
                      <a:cubicBezTo>
                        <a:pt x="9" y="549"/>
                        <a:pt x="18" y="549"/>
                        <a:pt x="18" y="549"/>
                      </a:cubicBezTo>
                      <a:lnTo>
                        <a:pt x="27" y="549"/>
                      </a:lnTo>
                      <a:cubicBezTo>
                        <a:pt x="143" y="486"/>
                        <a:pt x="330" y="388"/>
                        <a:pt x="517" y="290"/>
                      </a:cubicBezTo>
                      <a:cubicBezTo>
                        <a:pt x="696" y="192"/>
                        <a:pt x="883" y="94"/>
                        <a:pt x="999" y="40"/>
                      </a:cubicBezTo>
                      <a:cubicBezTo>
                        <a:pt x="1008" y="31"/>
                        <a:pt x="1008" y="22"/>
                        <a:pt x="999" y="14"/>
                      </a:cubicBezTo>
                      <a:cubicBezTo>
                        <a:pt x="999" y="7"/>
                        <a:pt x="995" y="1"/>
                        <a:pt x="9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9171;p40">
                  <a:extLst>
                    <a:ext uri="{FF2B5EF4-FFF2-40B4-BE49-F238E27FC236}">
                      <a16:creationId xmlns:a16="http://schemas.microsoft.com/office/drawing/2014/main" id="{16F8DFD9-0C8A-7065-3743-D03AD3704237}"/>
                    </a:ext>
                  </a:extLst>
                </p:cNvPr>
                <p:cNvSpPr/>
                <p:nvPr/>
              </p:nvSpPr>
              <p:spPr>
                <a:xfrm>
                  <a:off x="5923275" y="2409975"/>
                  <a:ext cx="27900" cy="1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617" extrusionOk="0">
                      <a:moveTo>
                        <a:pt x="1080" y="1"/>
                      </a:moveTo>
                      <a:cubicBezTo>
                        <a:pt x="848" y="108"/>
                        <a:pt x="223" y="438"/>
                        <a:pt x="9" y="580"/>
                      </a:cubicBezTo>
                      <a:cubicBezTo>
                        <a:pt x="9" y="589"/>
                        <a:pt x="0" y="598"/>
                        <a:pt x="9" y="607"/>
                      </a:cubicBezTo>
                      <a:cubicBezTo>
                        <a:pt x="9" y="616"/>
                        <a:pt x="18" y="616"/>
                        <a:pt x="27" y="616"/>
                      </a:cubicBezTo>
                      <a:lnTo>
                        <a:pt x="36" y="616"/>
                      </a:lnTo>
                      <a:cubicBezTo>
                        <a:pt x="241" y="464"/>
                        <a:pt x="857" y="143"/>
                        <a:pt x="1098" y="36"/>
                      </a:cubicBezTo>
                      <a:cubicBezTo>
                        <a:pt x="1107" y="36"/>
                        <a:pt x="1116" y="18"/>
                        <a:pt x="1107" y="9"/>
                      </a:cubicBezTo>
                      <a:cubicBezTo>
                        <a:pt x="1107" y="1"/>
                        <a:pt x="1098" y="1"/>
                        <a:pt x="10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9172;p40">
                  <a:extLst>
                    <a:ext uri="{FF2B5EF4-FFF2-40B4-BE49-F238E27FC236}">
                      <a16:creationId xmlns:a16="http://schemas.microsoft.com/office/drawing/2014/main" id="{6B5E2AFB-410E-0AE9-5353-B4CBD4EBA581}"/>
                    </a:ext>
                  </a:extLst>
                </p:cNvPr>
                <p:cNvSpPr/>
                <p:nvPr/>
              </p:nvSpPr>
              <p:spPr>
                <a:xfrm>
                  <a:off x="5926175" y="2416900"/>
                  <a:ext cx="26350" cy="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589" extrusionOk="0">
                      <a:moveTo>
                        <a:pt x="1026" y="0"/>
                      </a:moveTo>
                      <a:cubicBezTo>
                        <a:pt x="812" y="98"/>
                        <a:pt x="206" y="410"/>
                        <a:pt x="9" y="562"/>
                      </a:cubicBezTo>
                      <a:cubicBezTo>
                        <a:pt x="0" y="562"/>
                        <a:pt x="0" y="580"/>
                        <a:pt x="9" y="580"/>
                      </a:cubicBezTo>
                      <a:cubicBezTo>
                        <a:pt x="9" y="589"/>
                        <a:pt x="18" y="589"/>
                        <a:pt x="18" y="589"/>
                      </a:cubicBezTo>
                      <a:lnTo>
                        <a:pt x="36" y="589"/>
                      </a:lnTo>
                      <a:cubicBezTo>
                        <a:pt x="232" y="446"/>
                        <a:pt x="830" y="125"/>
                        <a:pt x="1035" y="36"/>
                      </a:cubicBezTo>
                      <a:cubicBezTo>
                        <a:pt x="1044" y="27"/>
                        <a:pt x="1053" y="18"/>
                        <a:pt x="1044" y="9"/>
                      </a:cubicBezTo>
                      <a:cubicBezTo>
                        <a:pt x="1044" y="0"/>
                        <a:pt x="1035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9173;p40">
                  <a:extLst>
                    <a:ext uri="{FF2B5EF4-FFF2-40B4-BE49-F238E27FC236}">
                      <a16:creationId xmlns:a16="http://schemas.microsoft.com/office/drawing/2014/main" id="{07DC6F7C-4E41-F763-2F8E-9998F2C961F4}"/>
                    </a:ext>
                  </a:extLst>
                </p:cNvPr>
                <p:cNvSpPr/>
                <p:nvPr/>
              </p:nvSpPr>
              <p:spPr>
                <a:xfrm>
                  <a:off x="5926625" y="2422900"/>
                  <a:ext cx="28575" cy="1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" h="626" extrusionOk="0">
                      <a:moveTo>
                        <a:pt x="1115" y="1"/>
                      </a:moveTo>
                      <a:cubicBezTo>
                        <a:pt x="910" y="108"/>
                        <a:pt x="232" y="447"/>
                        <a:pt x="18" y="590"/>
                      </a:cubicBezTo>
                      <a:cubicBezTo>
                        <a:pt x="9" y="599"/>
                        <a:pt x="0" y="608"/>
                        <a:pt x="9" y="616"/>
                      </a:cubicBezTo>
                      <a:cubicBezTo>
                        <a:pt x="9" y="625"/>
                        <a:pt x="18" y="625"/>
                        <a:pt x="27" y="625"/>
                      </a:cubicBezTo>
                      <a:lnTo>
                        <a:pt x="36" y="625"/>
                      </a:lnTo>
                      <a:cubicBezTo>
                        <a:pt x="250" y="483"/>
                        <a:pt x="928" y="135"/>
                        <a:pt x="1133" y="37"/>
                      </a:cubicBezTo>
                      <a:cubicBezTo>
                        <a:pt x="1142" y="37"/>
                        <a:pt x="1142" y="19"/>
                        <a:pt x="1142" y="10"/>
                      </a:cubicBezTo>
                      <a:cubicBezTo>
                        <a:pt x="1133" y="1"/>
                        <a:pt x="1124" y="1"/>
                        <a:pt x="111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9174;p40">
                  <a:extLst>
                    <a:ext uri="{FF2B5EF4-FFF2-40B4-BE49-F238E27FC236}">
                      <a16:creationId xmlns:a16="http://schemas.microsoft.com/office/drawing/2014/main" id="{ADCF0505-440D-2BC4-01FD-DD633E459680}"/>
                    </a:ext>
                  </a:extLst>
                </p:cNvPr>
                <p:cNvSpPr/>
                <p:nvPr/>
              </p:nvSpPr>
              <p:spPr>
                <a:xfrm>
                  <a:off x="5927725" y="2429375"/>
                  <a:ext cx="30800" cy="1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626" extrusionOk="0">
                      <a:moveTo>
                        <a:pt x="1196" y="1"/>
                      </a:moveTo>
                      <a:cubicBezTo>
                        <a:pt x="938" y="126"/>
                        <a:pt x="260" y="456"/>
                        <a:pt x="10" y="589"/>
                      </a:cubicBezTo>
                      <a:cubicBezTo>
                        <a:pt x="1" y="598"/>
                        <a:pt x="1" y="607"/>
                        <a:pt x="1" y="616"/>
                      </a:cubicBezTo>
                      <a:cubicBezTo>
                        <a:pt x="10" y="625"/>
                        <a:pt x="10" y="625"/>
                        <a:pt x="19" y="625"/>
                      </a:cubicBezTo>
                      <a:lnTo>
                        <a:pt x="28" y="625"/>
                      </a:lnTo>
                      <a:cubicBezTo>
                        <a:pt x="268" y="491"/>
                        <a:pt x="955" y="161"/>
                        <a:pt x="1214" y="36"/>
                      </a:cubicBezTo>
                      <a:cubicBezTo>
                        <a:pt x="1223" y="36"/>
                        <a:pt x="1232" y="18"/>
                        <a:pt x="1223" y="10"/>
                      </a:cubicBezTo>
                      <a:cubicBezTo>
                        <a:pt x="1223" y="1"/>
                        <a:pt x="1205" y="1"/>
                        <a:pt x="1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9175;p40">
                  <a:extLst>
                    <a:ext uri="{FF2B5EF4-FFF2-40B4-BE49-F238E27FC236}">
                      <a16:creationId xmlns:a16="http://schemas.microsoft.com/office/drawing/2014/main" id="{4CAD8006-68D4-F7D4-4A40-4EEBA7E86CDB}"/>
                    </a:ext>
                  </a:extLst>
                </p:cNvPr>
                <p:cNvSpPr/>
                <p:nvPr/>
              </p:nvSpPr>
              <p:spPr>
                <a:xfrm>
                  <a:off x="5930625" y="2435625"/>
                  <a:ext cx="29475" cy="1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" h="625" extrusionOk="0">
                      <a:moveTo>
                        <a:pt x="1152" y="0"/>
                      </a:moveTo>
                      <a:cubicBezTo>
                        <a:pt x="1071" y="36"/>
                        <a:pt x="973" y="90"/>
                        <a:pt x="857" y="143"/>
                      </a:cubicBezTo>
                      <a:cubicBezTo>
                        <a:pt x="572" y="295"/>
                        <a:pt x="206" y="473"/>
                        <a:pt x="19" y="589"/>
                      </a:cubicBezTo>
                      <a:cubicBezTo>
                        <a:pt x="10" y="598"/>
                        <a:pt x="1" y="607"/>
                        <a:pt x="10" y="616"/>
                      </a:cubicBezTo>
                      <a:cubicBezTo>
                        <a:pt x="10" y="616"/>
                        <a:pt x="19" y="625"/>
                        <a:pt x="28" y="625"/>
                      </a:cubicBezTo>
                      <a:cubicBezTo>
                        <a:pt x="28" y="625"/>
                        <a:pt x="36" y="625"/>
                        <a:pt x="36" y="616"/>
                      </a:cubicBezTo>
                      <a:cubicBezTo>
                        <a:pt x="224" y="509"/>
                        <a:pt x="590" y="322"/>
                        <a:pt x="875" y="179"/>
                      </a:cubicBezTo>
                      <a:cubicBezTo>
                        <a:pt x="991" y="125"/>
                        <a:pt x="1089" y="72"/>
                        <a:pt x="1169" y="36"/>
                      </a:cubicBezTo>
                      <a:cubicBezTo>
                        <a:pt x="1178" y="27"/>
                        <a:pt x="1178" y="18"/>
                        <a:pt x="1178" y="9"/>
                      </a:cubicBezTo>
                      <a:cubicBezTo>
                        <a:pt x="1169" y="0"/>
                        <a:pt x="1161" y="0"/>
                        <a:pt x="1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9176;p40">
                  <a:extLst>
                    <a:ext uri="{FF2B5EF4-FFF2-40B4-BE49-F238E27FC236}">
                      <a16:creationId xmlns:a16="http://schemas.microsoft.com/office/drawing/2014/main" id="{6CFABA87-5296-C28A-78DA-22D8914FA518}"/>
                    </a:ext>
                  </a:extLst>
                </p:cNvPr>
                <p:cNvSpPr/>
                <p:nvPr/>
              </p:nvSpPr>
              <p:spPr>
                <a:xfrm>
                  <a:off x="5935550" y="2441875"/>
                  <a:ext cx="256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" h="545" extrusionOk="0">
                      <a:moveTo>
                        <a:pt x="999" y="0"/>
                      </a:moveTo>
                      <a:cubicBezTo>
                        <a:pt x="740" y="116"/>
                        <a:pt x="214" y="375"/>
                        <a:pt x="9" y="509"/>
                      </a:cubicBezTo>
                      <a:cubicBezTo>
                        <a:pt x="0" y="518"/>
                        <a:pt x="0" y="527"/>
                        <a:pt x="9" y="535"/>
                      </a:cubicBezTo>
                      <a:cubicBezTo>
                        <a:pt x="9" y="544"/>
                        <a:pt x="18" y="544"/>
                        <a:pt x="27" y="544"/>
                      </a:cubicBezTo>
                      <a:lnTo>
                        <a:pt x="36" y="544"/>
                      </a:lnTo>
                      <a:cubicBezTo>
                        <a:pt x="232" y="411"/>
                        <a:pt x="758" y="152"/>
                        <a:pt x="1017" y="36"/>
                      </a:cubicBezTo>
                      <a:cubicBezTo>
                        <a:pt x="1026" y="36"/>
                        <a:pt x="1026" y="18"/>
                        <a:pt x="1026" y="9"/>
                      </a:cubicBezTo>
                      <a:cubicBezTo>
                        <a:pt x="1017" y="0"/>
                        <a:pt x="1008" y="0"/>
                        <a:pt x="9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9177;p40">
                  <a:extLst>
                    <a:ext uri="{FF2B5EF4-FFF2-40B4-BE49-F238E27FC236}">
                      <a16:creationId xmlns:a16="http://schemas.microsoft.com/office/drawing/2014/main" id="{E2CC7C67-29A5-3130-8114-A7D694A4B940}"/>
                    </a:ext>
                  </a:extLst>
                </p:cNvPr>
                <p:cNvSpPr/>
                <p:nvPr/>
              </p:nvSpPr>
              <p:spPr>
                <a:xfrm>
                  <a:off x="5936875" y="2448325"/>
                  <a:ext cx="27675" cy="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" h="555" extrusionOk="0">
                      <a:moveTo>
                        <a:pt x="1080" y="1"/>
                      </a:moveTo>
                      <a:cubicBezTo>
                        <a:pt x="821" y="81"/>
                        <a:pt x="233" y="349"/>
                        <a:pt x="9" y="518"/>
                      </a:cubicBezTo>
                      <a:cubicBezTo>
                        <a:pt x="1" y="527"/>
                        <a:pt x="1" y="536"/>
                        <a:pt x="9" y="545"/>
                      </a:cubicBezTo>
                      <a:cubicBezTo>
                        <a:pt x="9" y="554"/>
                        <a:pt x="18" y="554"/>
                        <a:pt x="27" y="554"/>
                      </a:cubicBezTo>
                      <a:lnTo>
                        <a:pt x="36" y="554"/>
                      </a:lnTo>
                      <a:cubicBezTo>
                        <a:pt x="250" y="376"/>
                        <a:pt x="839" y="117"/>
                        <a:pt x="1089" y="37"/>
                      </a:cubicBezTo>
                      <a:cubicBezTo>
                        <a:pt x="1098" y="37"/>
                        <a:pt x="1107" y="28"/>
                        <a:pt x="1098" y="19"/>
                      </a:cubicBezTo>
                      <a:cubicBezTo>
                        <a:pt x="1098" y="10"/>
                        <a:pt x="1089" y="1"/>
                        <a:pt x="10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9178;p40">
                  <a:extLst>
                    <a:ext uri="{FF2B5EF4-FFF2-40B4-BE49-F238E27FC236}">
                      <a16:creationId xmlns:a16="http://schemas.microsoft.com/office/drawing/2014/main" id="{56BE597F-489F-278A-60F7-00B92002BDA3}"/>
                    </a:ext>
                  </a:extLst>
                </p:cNvPr>
                <p:cNvSpPr/>
                <p:nvPr/>
              </p:nvSpPr>
              <p:spPr>
                <a:xfrm>
                  <a:off x="5938450" y="2453700"/>
                  <a:ext cx="27450" cy="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571" extrusionOk="0">
                      <a:moveTo>
                        <a:pt x="1071" y="0"/>
                      </a:moveTo>
                      <a:lnTo>
                        <a:pt x="1035" y="18"/>
                      </a:lnTo>
                      <a:cubicBezTo>
                        <a:pt x="776" y="143"/>
                        <a:pt x="232" y="401"/>
                        <a:pt x="9" y="544"/>
                      </a:cubicBezTo>
                      <a:cubicBezTo>
                        <a:pt x="0" y="544"/>
                        <a:pt x="0" y="562"/>
                        <a:pt x="0" y="571"/>
                      </a:cubicBezTo>
                      <a:lnTo>
                        <a:pt x="27" y="571"/>
                      </a:lnTo>
                      <a:cubicBezTo>
                        <a:pt x="250" y="428"/>
                        <a:pt x="794" y="178"/>
                        <a:pt x="1053" y="54"/>
                      </a:cubicBezTo>
                      <a:lnTo>
                        <a:pt x="1079" y="36"/>
                      </a:lnTo>
                      <a:cubicBezTo>
                        <a:pt x="1097" y="36"/>
                        <a:pt x="1097" y="18"/>
                        <a:pt x="1088" y="9"/>
                      </a:cubicBezTo>
                      <a:cubicBezTo>
                        <a:pt x="1088" y="0"/>
                        <a:pt x="1079" y="0"/>
                        <a:pt x="1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9179;p40">
                  <a:extLst>
                    <a:ext uri="{FF2B5EF4-FFF2-40B4-BE49-F238E27FC236}">
                      <a16:creationId xmlns:a16="http://schemas.microsoft.com/office/drawing/2014/main" id="{01359D8E-0DAD-1D89-B8F3-A8C9A0B348B2}"/>
                    </a:ext>
                  </a:extLst>
                </p:cNvPr>
                <p:cNvSpPr/>
                <p:nvPr/>
              </p:nvSpPr>
              <p:spPr>
                <a:xfrm>
                  <a:off x="5941550" y="2460375"/>
                  <a:ext cx="243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501" extrusionOk="0">
                      <a:moveTo>
                        <a:pt x="947" y="1"/>
                      </a:moveTo>
                      <a:cubicBezTo>
                        <a:pt x="732" y="81"/>
                        <a:pt x="206" y="340"/>
                        <a:pt x="10" y="465"/>
                      </a:cubicBezTo>
                      <a:cubicBezTo>
                        <a:pt x="1" y="465"/>
                        <a:pt x="1" y="482"/>
                        <a:pt x="1" y="491"/>
                      </a:cubicBezTo>
                      <a:cubicBezTo>
                        <a:pt x="10" y="491"/>
                        <a:pt x="10" y="500"/>
                        <a:pt x="19" y="500"/>
                      </a:cubicBezTo>
                      <a:cubicBezTo>
                        <a:pt x="19" y="500"/>
                        <a:pt x="28" y="491"/>
                        <a:pt x="28" y="491"/>
                      </a:cubicBezTo>
                      <a:cubicBezTo>
                        <a:pt x="224" y="366"/>
                        <a:pt x="750" y="117"/>
                        <a:pt x="955" y="36"/>
                      </a:cubicBezTo>
                      <a:cubicBezTo>
                        <a:pt x="964" y="36"/>
                        <a:pt x="973" y="27"/>
                        <a:pt x="973" y="19"/>
                      </a:cubicBezTo>
                      <a:cubicBezTo>
                        <a:pt x="964" y="1"/>
                        <a:pt x="955" y="1"/>
                        <a:pt x="9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9180;p40">
                  <a:extLst>
                    <a:ext uri="{FF2B5EF4-FFF2-40B4-BE49-F238E27FC236}">
                      <a16:creationId xmlns:a16="http://schemas.microsoft.com/office/drawing/2014/main" id="{002710A5-3170-09C8-E036-1C426BDD5DB5}"/>
                    </a:ext>
                  </a:extLst>
                </p:cNvPr>
                <p:cNvSpPr/>
                <p:nvPr/>
              </p:nvSpPr>
              <p:spPr>
                <a:xfrm>
                  <a:off x="5952500" y="2464900"/>
                  <a:ext cx="15850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55" extrusionOk="0">
                      <a:moveTo>
                        <a:pt x="611" y="0"/>
                      </a:moveTo>
                      <a:cubicBezTo>
                        <a:pt x="607" y="0"/>
                        <a:pt x="602" y="3"/>
                        <a:pt x="598" y="7"/>
                      </a:cubicBezTo>
                      <a:cubicBezTo>
                        <a:pt x="535" y="52"/>
                        <a:pt x="250" y="203"/>
                        <a:pt x="107" y="275"/>
                      </a:cubicBezTo>
                      <a:cubicBezTo>
                        <a:pt x="62" y="292"/>
                        <a:pt x="36" y="310"/>
                        <a:pt x="18" y="319"/>
                      </a:cubicBezTo>
                      <a:cubicBezTo>
                        <a:pt x="9" y="328"/>
                        <a:pt x="0" y="337"/>
                        <a:pt x="9" y="346"/>
                      </a:cubicBezTo>
                      <a:cubicBezTo>
                        <a:pt x="9" y="355"/>
                        <a:pt x="18" y="355"/>
                        <a:pt x="27" y="355"/>
                      </a:cubicBezTo>
                      <a:lnTo>
                        <a:pt x="36" y="355"/>
                      </a:lnTo>
                      <a:cubicBezTo>
                        <a:pt x="54" y="346"/>
                        <a:pt x="80" y="328"/>
                        <a:pt x="116" y="310"/>
                      </a:cubicBezTo>
                      <a:cubicBezTo>
                        <a:pt x="286" y="230"/>
                        <a:pt x="553" y="87"/>
                        <a:pt x="625" y="34"/>
                      </a:cubicBezTo>
                      <a:cubicBezTo>
                        <a:pt x="633" y="25"/>
                        <a:pt x="633" y="16"/>
                        <a:pt x="625" y="7"/>
                      </a:cubicBezTo>
                      <a:cubicBezTo>
                        <a:pt x="620" y="3"/>
                        <a:pt x="616" y="0"/>
                        <a:pt x="6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9181;p40">
                  <a:extLst>
                    <a:ext uri="{FF2B5EF4-FFF2-40B4-BE49-F238E27FC236}">
                      <a16:creationId xmlns:a16="http://schemas.microsoft.com/office/drawing/2014/main" id="{59256481-0FCA-2808-82A3-430BD8012F81}"/>
                    </a:ext>
                  </a:extLst>
                </p:cNvPr>
                <p:cNvSpPr/>
                <p:nvPr/>
              </p:nvSpPr>
              <p:spPr>
                <a:xfrm>
                  <a:off x="5537650" y="2404850"/>
                  <a:ext cx="317400" cy="28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6" h="11223" extrusionOk="0">
                      <a:moveTo>
                        <a:pt x="28" y="0"/>
                      </a:moveTo>
                      <a:cubicBezTo>
                        <a:pt x="19" y="0"/>
                        <a:pt x="10" y="9"/>
                        <a:pt x="10" y="18"/>
                      </a:cubicBezTo>
                      <a:cubicBezTo>
                        <a:pt x="1" y="27"/>
                        <a:pt x="10" y="36"/>
                        <a:pt x="19" y="36"/>
                      </a:cubicBezTo>
                      <a:cubicBezTo>
                        <a:pt x="1999" y="759"/>
                        <a:pt x="3837" y="2320"/>
                        <a:pt x="5478" y="4693"/>
                      </a:cubicBezTo>
                      <a:cubicBezTo>
                        <a:pt x="5826" y="5201"/>
                        <a:pt x="6156" y="5745"/>
                        <a:pt x="6478" y="6272"/>
                      </a:cubicBezTo>
                      <a:cubicBezTo>
                        <a:pt x="7245" y="7548"/>
                        <a:pt x="8039" y="8859"/>
                        <a:pt x="9190" y="9778"/>
                      </a:cubicBezTo>
                      <a:cubicBezTo>
                        <a:pt x="10198" y="10572"/>
                        <a:pt x="11304" y="11027"/>
                        <a:pt x="12678" y="11223"/>
                      </a:cubicBezTo>
                      <a:cubicBezTo>
                        <a:pt x="12687" y="11223"/>
                        <a:pt x="12696" y="11223"/>
                        <a:pt x="12696" y="11205"/>
                      </a:cubicBezTo>
                      <a:cubicBezTo>
                        <a:pt x="12696" y="11196"/>
                        <a:pt x="12687" y="11187"/>
                        <a:pt x="12678" y="11187"/>
                      </a:cubicBezTo>
                      <a:cubicBezTo>
                        <a:pt x="11322" y="10991"/>
                        <a:pt x="10215" y="10536"/>
                        <a:pt x="9216" y="9742"/>
                      </a:cubicBezTo>
                      <a:cubicBezTo>
                        <a:pt x="8066" y="8841"/>
                        <a:pt x="7272" y="7530"/>
                        <a:pt x="6504" y="6254"/>
                      </a:cubicBezTo>
                      <a:cubicBezTo>
                        <a:pt x="6192" y="5728"/>
                        <a:pt x="5853" y="5175"/>
                        <a:pt x="5505" y="4675"/>
                      </a:cubicBezTo>
                      <a:cubicBezTo>
                        <a:pt x="3864" y="2293"/>
                        <a:pt x="2017" y="723"/>
                        <a:pt x="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9182;p40">
                  <a:extLst>
                    <a:ext uri="{FF2B5EF4-FFF2-40B4-BE49-F238E27FC236}">
                      <a16:creationId xmlns:a16="http://schemas.microsoft.com/office/drawing/2014/main" id="{7C83B882-B12F-43D0-EF04-6F42342BF014}"/>
                    </a:ext>
                  </a:extLst>
                </p:cNvPr>
                <p:cNvSpPr/>
                <p:nvPr/>
              </p:nvSpPr>
              <p:spPr>
                <a:xfrm>
                  <a:off x="5530075" y="2409975"/>
                  <a:ext cx="225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402" extrusionOk="0">
                      <a:moveTo>
                        <a:pt x="875" y="1"/>
                      </a:moveTo>
                      <a:cubicBezTo>
                        <a:pt x="580" y="116"/>
                        <a:pt x="295" y="232"/>
                        <a:pt x="9" y="366"/>
                      </a:cubicBezTo>
                      <a:cubicBezTo>
                        <a:pt x="1" y="366"/>
                        <a:pt x="1" y="384"/>
                        <a:pt x="1" y="393"/>
                      </a:cubicBezTo>
                      <a:cubicBezTo>
                        <a:pt x="9" y="393"/>
                        <a:pt x="18" y="402"/>
                        <a:pt x="18" y="402"/>
                      </a:cubicBezTo>
                      <a:lnTo>
                        <a:pt x="27" y="402"/>
                      </a:lnTo>
                      <a:cubicBezTo>
                        <a:pt x="313" y="268"/>
                        <a:pt x="598" y="152"/>
                        <a:pt x="893" y="36"/>
                      </a:cubicBezTo>
                      <a:cubicBezTo>
                        <a:pt x="902" y="36"/>
                        <a:pt x="902" y="27"/>
                        <a:pt x="902" y="18"/>
                      </a:cubicBezTo>
                      <a:cubicBezTo>
                        <a:pt x="893" y="9"/>
                        <a:pt x="884" y="1"/>
                        <a:pt x="8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9183;p40">
                  <a:extLst>
                    <a:ext uri="{FF2B5EF4-FFF2-40B4-BE49-F238E27FC236}">
                      <a16:creationId xmlns:a16="http://schemas.microsoft.com/office/drawing/2014/main" id="{5AFE93F6-970B-50EC-1738-36E5478A462B}"/>
                    </a:ext>
                  </a:extLst>
                </p:cNvPr>
                <p:cNvSpPr/>
                <p:nvPr/>
              </p:nvSpPr>
              <p:spPr>
                <a:xfrm>
                  <a:off x="5524050" y="2418000"/>
                  <a:ext cx="4062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884" extrusionOk="0">
                      <a:moveTo>
                        <a:pt x="1598" y="1"/>
                      </a:moveTo>
                      <a:lnTo>
                        <a:pt x="10" y="848"/>
                      </a:lnTo>
                      <a:cubicBezTo>
                        <a:pt x="1" y="857"/>
                        <a:pt x="1" y="866"/>
                        <a:pt x="1" y="875"/>
                      </a:cubicBezTo>
                      <a:cubicBezTo>
                        <a:pt x="10" y="884"/>
                        <a:pt x="19" y="884"/>
                        <a:pt x="19" y="884"/>
                      </a:cubicBezTo>
                      <a:lnTo>
                        <a:pt x="27" y="884"/>
                      </a:lnTo>
                      <a:lnTo>
                        <a:pt x="1615" y="36"/>
                      </a:lnTo>
                      <a:cubicBezTo>
                        <a:pt x="1624" y="27"/>
                        <a:pt x="1624" y="19"/>
                        <a:pt x="1615" y="10"/>
                      </a:cubicBezTo>
                      <a:cubicBezTo>
                        <a:pt x="1615" y="1"/>
                        <a:pt x="160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9184;p40">
                  <a:extLst>
                    <a:ext uri="{FF2B5EF4-FFF2-40B4-BE49-F238E27FC236}">
                      <a16:creationId xmlns:a16="http://schemas.microsoft.com/office/drawing/2014/main" id="{EFE336D1-EE7E-494C-B414-D8EBD0B8FB26}"/>
                    </a:ext>
                  </a:extLst>
                </p:cNvPr>
                <p:cNvSpPr/>
                <p:nvPr/>
              </p:nvSpPr>
              <p:spPr>
                <a:xfrm>
                  <a:off x="5522725" y="2424075"/>
                  <a:ext cx="55550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2" h="1364" extrusionOk="0">
                      <a:moveTo>
                        <a:pt x="2208" y="1"/>
                      </a:moveTo>
                      <a:cubicBezTo>
                        <a:pt x="2204" y="1"/>
                        <a:pt x="2199" y="3"/>
                        <a:pt x="2195" y="7"/>
                      </a:cubicBezTo>
                      <a:lnTo>
                        <a:pt x="9" y="1328"/>
                      </a:lnTo>
                      <a:cubicBezTo>
                        <a:pt x="0" y="1328"/>
                        <a:pt x="0" y="1346"/>
                        <a:pt x="0" y="1355"/>
                      </a:cubicBezTo>
                      <a:cubicBezTo>
                        <a:pt x="9" y="1355"/>
                        <a:pt x="9" y="1363"/>
                        <a:pt x="18" y="1363"/>
                      </a:cubicBezTo>
                      <a:cubicBezTo>
                        <a:pt x="18" y="1363"/>
                        <a:pt x="27" y="1363"/>
                        <a:pt x="27" y="1355"/>
                      </a:cubicBezTo>
                      <a:lnTo>
                        <a:pt x="2213" y="34"/>
                      </a:lnTo>
                      <a:cubicBezTo>
                        <a:pt x="2222" y="34"/>
                        <a:pt x="2222" y="16"/>
                        <a:pt x="2222" y="7"/>
                      </a:cubicBezTo>
                      <a:cubicBezTo>
                        <a:pt x="2217" y="3"/>
                        <a:pt x="2213" y="1"/>
                        <a:pt x="22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9185;p40">
                  <a:extLst>
                    <a:ext uri="{FF2B5EF4-FFF2-40B4-BE49-F238E27FC236}">
                      <a16:creationId xmlns:a16="http://schemas.microsoft.com/office/drawing/2014/main" id="{78C79D42-F447-814A-917A-F82BBD59EFD5}"/>
                    </a:ext>
                  </a:extLst>
                </p:cNvPr>
                <p:cNvSpPr/>
                <p:nvPr/>
              </p:nvSpPr>
              <p:spPr>
                <a:xfrm>
                  <a:off x="5513125" y="2436525"/>
                  <a:ext cx="76300" cy="4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1919" extrusionOk="0">
                      <a:moveTo>
                        <a:pt x="3025" y="0"/>
                      </a:moveTo>
                      <a:cubicBezTo>
                        <a:pt x="1883" y="607"/>
                        <a:pt x="759" y="1312"/>
                        <a:pt x="9" y="1882"/>
                      </a:cubicBezTo>
                      <a:cubicBezTo>
                        <a:pt x="1" y="1891"/>
                        <a:pt x="1" y="1900"/>
                        <a:pt x="1" y="1909"/>
                      </a:cubicBezTo>
                      <a:cubicBezTo>
                        <a:pt x="9" y="1918"/>
                        <a:pt x="9" y="1918"/>
                        <a:pt x="18" y="1918"/>
                      </a:cubicBezTo>
                      <a:lnTo>
                        <a:pt x="27" y="1918"/>
                      </a:lnTo>
                      <a:cubicBezTo>
                        <a:pt x="777" y="1338"/>
                        <a:pt x="1901" y="642"/>
                        <a:pt x="3043" y="36"/>
                      </a:cubicBezTo>
                      <a:cubicBezTo>
                        <a:pt x="3052" y="27"/>
                        <a:pt x="3052" y="18"/>
                        <a:pt x="3052" y="9"/>
                      </a:cubicBezTo>
                      <a:cubicBezTo>
                        <a:pt x="3043" y="0"/>
                        <a:pt x="3034" y="0"/>
                        <a:pt x="3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9186;p40">
                  <a:extLst>
                    <a:ext uri="{FF2B5EF4-FFF2-40B4-BE49-F238E27FC236}">
                      <a16:creationId xmlns:a16="http://schemas.microsoft.com/office/drawing/2014/main" id="{14D3BDD1-9D95-845C-9BC0-81AE0CF832CB}"/>
                    </a:ext>
                  </a:extLst>
                </p:cNvPr>
                <p:cNvSpPr/>
                <p:nvPr/>
              </p:nvSpPr>
              <p:spPr>
                <a:xfrm>
                  <a:off x="5512675" y="2446100"/>
                  <a:ext cx="93025" cy="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2330" extrusionOk="0">
                      <a:moveTo>
                        <a:pt x="3694" y="1"/>
                      </a:moveTo>
                      <a:cubicBezTo>
                        <a:pt x="2561" y="634"/>
                        <a:pt x="1080" y="1553"/>
                        <a:pt x="10" y="2293"/>
                      </a:cubicBezTo>
                      <a:cubicBezTo>
                        <a:pt x="1" y="2293"/>
                        <a:pt x="1" y="2311"/>
                        <a:pt x="10" y="2320"/>
                      </a:cubicBezTo>
                      <a:cubicBezTo>
                        <a:pt x="10" y="2320"/>
                        <a:pt x="19" y="2329"/>
                        <a:pt x="19" y="2329"/>
                      </a:cubicBezTo>
                      <a:cubicBezTo>
                        <a:pt x="27" y="2329"/>
                        <a:pt x="27" y="2320"/>
                        <a:pt x="27" y="2320"/>
                      </a:cubicBezTo>
                      <a:cubicBezTo>
                        <a:pt x="1098" y="1589"/>
                        <a:pt x="2579" y="670"/>
                        <a:pt x="3712" y="36"/>
                      </a:cubicBezTo>
                      <a:cubicBezTo>
                        <a:pt x="3721" y="27"/>
                        <a:pt x="3721" y="19"/>
                        <a:pt x="3721" y="10"/>
                      </a:cubicBezTo>
                      <a:cubicBezTo>
                        <a:pt x="3712" y="1"/>
                        <a:pt x="3703" y="1"/>
                        <a:pt x="36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9187;p40">
                  <a:extLst>
                    <a:ext uri="{FF2B5EF4-FFF2-40B4-BE49-F238E27FC236}">
                      <a16:creationId xmlns:a16="http://schemas.microsoft.com/office/drawing/2014/main" id="{A8E7935D-316F-0764-87E0-0274155EE7DA}"/>
                    </a:ext>
                  </a:extLst>
                </p:cNvPr>
                <p:cNvSpPr/>
                <p:nvPr/>
              </p:nvSpPr>
              <p:spPr>
                <a:xfrm>
                  <a:off x="5512450" y="2457025"/>
                  <a:ext cx="106850" cy="6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4" h="2606" extrusionOk="0">
                      <a:moveTo>
                        <a:pt x="4238" y="1"/>
                      </a:moveTo>
                      <a:cubicBezTo>
                        <a:pt x="3257" y="554"/>
                        <a:pt x="1392" y="1624"/>
                        <a:pt x="10" y="2570"/>
                      </a:cubicBezTo>
                      <a:cubicBezTo>
                        <a:pt x="1" y="2579"/>
                        <a:pt x="1" y="2588"/>
                        <a:pt x="10" y="2597"/>
                      </a:cubicBezTo>
                      <a:cubicBezTo>
                        <a:pt x="10" y="2606"/>
                        <a:pt x="19" y="2606"/>
                        <a:pt x="28" y="2606"/>
                      </a:cubicBezTo>
                      <a:lnTo>
                        <a:pt x="36" y="2606"/>
                      </a:lnTo>
                      <a:cubicBezTo>
                        <a:pt x="1410" y="1660"/>
                        <a:pt x="3275" y="590"/>
                        <a:pt x="4256" y="37"/>
                      </a:cubicBezTo>
                      <a:cubicBezTo>
                        <a:pt x="4265" y="37"/>
                        <a:pt x="4274" y="19"/>
                        <a:pt x="4265" y="10"/>
                      </a:cubicBezTo>
                      <a:cubicBezTo>
                        <a:pt x="4265" y="1"/>
                        <a:pt x="4247" y="1"/>
                        <a:pt x="42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9188;p40">
                  <a:extLst>
                    <a:ext uri="{FF2B5EF4-FFF2-40B4-BE49-F238E27FC236}">
                      <a16:creationId xmlns:a16="http://schemas.microsoft.com/office/drawing/2014/main" id="{75A2FEC9-8576-4843-9741-0CAFAA6A268A}"/>
                    </a:ext>
                  </a:extLst>
                </p:cNvPr>
                <p:cNvSpPr/>
                <p:nvPr/>
              </p:nvSpPr>
              <p:spPr>
                <a:xfrm>
                  <a:off x="5514700" y="2468400"/>
                  <a:ext cx="115975" cy="7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2883" extrusionOk="0">
                      <a:moveTo>
                        <a:pt x="4612" y="1"/>
                      </a:moveTo>
                      <a:cubicBezTo>
                        <a:pt x="3149" y="866"/>
                        <a:pt x="1302" y="1972"/>
                        <a:pt x="9" y="2856"/>
                      </a:cubicBezTo>
                      <a:cubicBezTo>
                        <a:pt x="0" y="2856"/>
                        <a:pt x="0" y="2873"/>
                        <a:pt x="9" y="2882"/>
                      </a:cubicBezTo>
                      <a:lnTo>
                        <a:pt x="36" y="2882"/>
                      </a:lnTo>
                      <a:cubicBezTo>
                        <a:pt x="1320" y="1999"/>
                        <a:pt x="3167" y="893"/>
                        <a:pt x="4630" y="37"/>
                      </a:cubicBezTo>
                      <a:cubicBezTo>
                        <a:pt x="4639" y="28"/>
                        <a:pt x="4639" y="19"/>
                        <a:pt x="4639" y="10"/>
                      </a:cubicBezTo>
                      <a:cubicBezTo>
                        <a:pt x="4630" y="1"/>
                        <a:pt x="4621" y="1"/>
                        <a:pt x="46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9189;p40">
                  <a:extLst>
                    <a:ext uri="{FF2B5EF4-FFF2-40B4-BE49-F238E27FC236}">
                      <a16:creationId xmlns:a16="http://schemas.microsoft.com/office/drawing/2014/main" id="{9B8511C3-0085-5253-6ADF-664D43238909}"/>
                    </a:ext>
                  </a:extLst>
                </p:cNvPr>
                <p:cNvSpPr/>
                <p:nvPr/>
              </p:nvSpPr>
              <p:spPr>
                <a:xfrm>
                  <a:off x="5516700" y="2482075"/>
                  <a:ext cx="126025" cy="8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1" h="3219" extrusionOk="0">
                      <a:moveTo>
                        <a:pt x="5027" y="0"/>
                      </a:moveTo>
                      <a:cubicBezTo>
                        <a:pt x="5023" y="0"/>
                        <a:pt x="5018" y="2"/>
                        <a:pt x="5014" y="7"/>
                      </a:cubicBezTo>
                      <a:cubicBezTo>
                        <a:pt x="4059" y="569"/>
                        <a:pt x="1669" y="2023"/>
                        <a:pt x="9" y="3183"/>
                      </a:cubicBezTo>
                      <a:cubicBezTo>
                        <a:pt x="0" y="3192"/>
                        <a:pt x="0" y="3201"/>
                        <a:pt x="9" y="3210"/>
                      </a:cubicBezTo>
                      <a:cubicBezTo>
                        <a:pt x="9" y="3218"/>
                        <a:pt x="18" y="3218"/>
                        <a:pt x="18" y="3218"/>
                      </a:cubicBezTo>
                      <a:lnTo>
                        <a:pt x="36" y="3218"/>
                      </a:lnTo>
                      <a:cubicBezTo>
                        <a:pt x="1695" y="2050"/>
                        <a:pt x="4086" y="605"/>
                        <a:pt x="5032" y="34"/>
                      </a:cubicBezTo>
                      <a:cubicBezTo>
                        <a:pt x="5041" y="34"/>
                        <a:pt x="5041" y="16"/>
                        <a:pt x="5041" y="7"/>
                      </a:cubicBezTo>
                      <a:cubicBezTo>
                        <a:pt x="5036" y="2"/>
                        <a:pt x="5032" y="0"/>
                        <a:pt x="50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9190;p40">
                  <a:extLst>
                    <a:ext uri="{FF2B5EF4-FFF2-40B4-BE49-F238E27FC236}">
                      <a16:creationId xmlns:a16="http://schemas.microsoft.com/office/drawing/2014/main" id="{C451918A-9046-49B8-E1F8-F28DA5E2DB1B}"/>
                    </a:ext>
                  </a:extLst>
                </p:cNvPr>
                <p:cNvSpPr/>
                <p:nvPr/>
              </p:nvSpPr>
              <p:spPr>
                <a:xfrm>
                  <a:off x="5522050" y="2493975"/>
                  <a:ext cx="131375" cy="8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5" h="3492" extrusionOk="0">
                      <a:moveTo>
                        <a:pt x="5236" y="0"/>
                      </a:moveTo>
                      <a:cubicBezTo>
                        <a:pt x="5233" y="0"/>
                        <a:pt x="5231" y="1"/>
                        <a:pt x="5228" y="4"/>
                      </a:cubicBezTo>
                      <a:cubicBezTo>
                        <a:pt x="3756" y="932"/>
                        <a:pt x="1606" y="2296"/>
                        <a:pt x="18" y="3465"/>
                      </a:cubicBezTo>
                      <a:cubicBezTo>
                        <a:pt x="9" y="3465"/>
                        <a:pt x="0" y="3483"/>
                        <a:pt x="9" y="3492"/>
                      </a:cubicBezTo>
                      <a:lnTo>
                        <a:pt x="36" y="3492"/>
                      </a:lnTo>
                      <a:cubicBezTo>
                        <a:pt x="1624" y="2332"/>
                        <a:pt x="3774" y="958"/>
                        <a:pt x="5246" y="31"/>
                      </a:cubicBezTo>
                      <a:cubicBezTo>
                        <a:pt x="5255" y="31"/>
                        <a:pt x="5255" y="13"/>
                        <a:pt x="5255" y="13"/>
                      </a:cubicBezTo>
                      <a:cubicBezTo>
                        <a:pt x="5249" y="6"/>
                        <a:pt x="5242" y="0"/>
                        <a:pt x="5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9191;p40">
                  <a:extLst>
                    <a:ext uri="{FF2B5EF4-FFF2-40B4-BE49-F238E27FC236}">
                      <a16:creationId xmlns:a16="http://schemas.microsoft.com/office/drawing/2014/main" id="{9908707D-4328-59B3-E75A-20ABDC29624F}"/>
                    </a:ext>
                  </a:extLst>
                </p:cNvPr>
                <p:cNvSpPr/>
                <p:nvPr/>
              </p:nvSpPr>
              <p:spPr>
                <a:xfrm>
                  <a:off x="5527850" y="2513675"/>
                  <a:ext cx="129825" cy="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3" h="3329" extrusionOk="0">
                      <a:moveTo>
                        <a:pt x="5166" y="1"/>
                      </a:moveTo>
                      <a:lnTo>
                        <a:pt x="9" y="3293"/>
                      </a:lnTo>
                      <a:cubicBezTo>
                        <a:pt x="0" y="3293"/>
                        <a:pt x="0" y="3310"/>
                        <a:pt x="9" y="3319"/>
                      </a:cubicBezTo>
                      <a:cubicBezTo>
                        <a:pt x="9" y="3319"/>
                        <a:pt x="18" y="3328"/>
                        <a:pt x="27" y="3328"/>
                      </a:cubicBezTo>
                      <a:cubicBezTo>
                        <a:pt x="27" y="3328"/>
                        <a:pt x="27" y="3319"/>
                        <a:pt x="36" y="3319"/>
                      </a:cubicBezTo>
                      <a:lnTo>
                        <a:pt x="5183" y="36"/>
                      </a:lnTo>
                      <a:cubicBezTo>
                        <a:pt x="5192" y="28"/>
                        <a:pt x="5192" y="19"/>
                        <a:pt x="5192" y="10"/>
                      </a:cubicBezTo>
                      <a:cubicBezTo>
                        <a:pt x="5183" y="1"/>
                        <a:pt x="5175" y="1"/>
                        <a:pt x="51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9192;p40">
                  <a:extLst>
                    <a:ext uri="{FF2B5EF4-FFF2-40B4-BE49-F238E27FC236}">
                      <a16:creationId xmlns:a16="http://schemas.microsoft.com/office/drawing/2014/main" id="{0ECAECE6-77E3-E223-F4B9-C7175FF6CC35}"/>
                    </a:ext>
                  </a:extLst>
                </p:cNvPr>
                <p:cNvSpPr/>
                <p:nvPr/>
              </p:nvSpPr>
              <p:spPr>
                <a:xfrm>
                  <a:off x="5535425" y="2527950"/>
                  <a:ext cx="137200" cy="8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8" h="3534" extrusionOk="0">
                      <a:moveTo>
                        <a:pt x="5460" y="1"/>
                      </a:moveTo>
                      <a:cubicBezTo>
                        <a:pt x="3658" y="1053"/>
                        <a:pt x="1722" y="2293"/>
                        <a:pt x="10" y="3498"/>
                      </a:cubicBezTo>
                      <a:cubicBezTo>
                        <a:pt x="1" y="3498"/>
                        <a:pt x="1" y="3516"/>
                        <a:pt x="1" y="3525"/>
                      </a:cubicBezTo>
                      <a:cubicBezTo>
                        <a:pt x="10" y="3525"/>
                        <a:pt x="19" y="3533"/>
                        <a:pt x="19" y="3533"/>
                      </a:cubicBezTo>
                      <a:cubicBezTo>
                        <a:pt x="27" y="3533"/>
                        <a:pt x="27" y="3525"/>
                        <a:pt x="27" y="3525"/>
                      </a:cubicBezTo>
                      <a:cubicBezTo>
                        <a:pt x="1740" y="2329"/>
                        <a:pt x="3676" y="1089"/>
                        <a:pt x="5478" y="36"/>
                      </a:cubicBezTo>
                      <a:cubicBezTo>
                        <a:pt x="5487" y="27"/>
                        <a:pt x="5487" y="19"/>
                        <a:pt x="5487" y="10"/>
                      </a:cubicBezTo>
                      <a:cubicBezTo>
                        <a:pt x="5478" y="1"/>
                        <a:pt x="5469" y="1"/>
                        <a:pt x="54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9193;p40">
                  <a:extLst>
                    <a:ext uri="{FF2B5EF4-FFF2-40B4-BE49-F238E27FC236}">
                      <a16:creationId xmlns:a16="http://schemas.microsoft.com/office/drawing/2014/main" id="{FD40B232-7CA5-3AA2-FC0A-2CF35326939B}"/>
                    </a:ext>
                  </a:extLst>
                </p:cNvPr>
                <p:cNvSpPr/>
                <p:nvPr/>
              </p:nvSpPr>
              <p:spPr>
                <a:xfrm>
                  <a:off x="5549250" y="2543125"/>
                  <a:ext cx="138300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2" h="3560" extrusionOk="0">
                      <a:moveTo>
                        <a:pt x="5496" y="0"/>
                      </a:moveTo>
                      <a:cubicBezTo>
                        <a:pt x="3801" y="1035"/>
                        <a:pt x="1678" y="2311"/>
                        <a:pt x="10" y="3524"/>
                      </a:cubicBezTo>
                      <a:cubicBezTo>
                        <a:pt x="1" y="3533"/>
                        <a:pt x="1" y="3542"/>
                        <a:pt x="1" y="3551"/>
                      </a:cubicBezTo>
                      <a:cubicBezTo>
                        <a:pt x="10" y="3560"/>
                        <a:pt x="10" y="3560"/>
                        <a:pt x="19" y="3560"/>
                      </a:cubicBezTo>
                      <a:lnTo>
                        <a:pt x="28" y="3560"/>
                      </a:lnTo>
                      <a:cubicBezTo>
                        <a:pt x="1696" y="2347"/>
                        <a:pt x="3819" y="1062"/>
                        <a:pt x="5523" y="36"/>
                      </a:cubicBezTo>
                      <a:cubicBezTo>
                        <a:pt x="5532" y="27"/>
                        <a:pt x="5532" y="18"/>
                        <a:pt x="5523" y="9"/>
                      </a:cubicBezTo>
                      <a:cubicBezTo>
                        <a:pt x="5523" y="0"/>
                        <a:pt x="5505" y="0"/>
                        <a:pt x="5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9194;p40">
                  <a:extLst>
                    <a:ext uri="{FF2B5EF4-FFF2-40B4-BE49-F238E27FC236}">
                      <a16:creationId xmlns:a16="http://schemas.microsoft.com/office/drawing/2014/main" id="{731A7BE8-BB59-03F0-9D43-79339A93F0C4}"/>
                    </a:ext>
                  </a:extLst>
                </p:cNvPr>
                <p:cNvSpPr/>
                <p:nvPr/>
              </p:nvSpPr>
              <p:spPr>
                <a:xfrm>
                  <a:off x="5563525" y="2558275"/>
                  <a:ext cx="133400" cy="8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3543" extrusionOk="0">
                      <a:moveTo>
                        <a:pt x="5309" y="1"/>
                      </a:moveTo>
                      <a:cubicBezTo>
                        <a:pt x="4943" y="233"/>
                        <a:pt x="4577" y="474"/>
                        <a:pt x="4176" y="724"/>
                      </a:cubicBezTo>
                      <a:cubicBezTo>
                        <a:pt x="2802" y="1598"/>
                        <a:pt x="1250" y="2588"/>
                        <a:pt x="10" y="3507"/>
                      </a:cubicBezTo>
                      <a:cubicBezTo>
                        <a:pt x="1" y="3516"/>
                        <a:pt x="1" y="3525"/>
                        <a:pt x="10" y="3534"/>
                      </a:cubicBezTo>
                      <a:cubicBezTo>
                        <a:pt x="10" y="3543"/>
                        <a:pt x="19" y="3543"/>
                        <a:pt x="27" y="3543"/>
                      </a:cubicBezTo>
                      <a:cubicBezTo>
                        <a:pt x="27" y="3543"/>
                        <a:pt x="27" y="3543"/>
                        <a:pt x="36" y="3534"/>
                      </a:cubicBezTo>
                      <a:cubicBezTo>
                        <a:pt x="1268" y="2624"/>
                        <a:pt x="2829" y="1634"/>
                        <a:pt x="4194" y="759"/>
                      </a:cubicBezTo>
                      <a:cubicBezTo>
                        <a:pt x="4595" y="501"/>
                        <a:pt x="4970" y="269"/>
                        <a:pt x="5327" y="37"/>
                      </a:cubicBezTo>
                      <a:cubicBezTo>
                        <a:pt x="5336" y="28"/>
                        <a:pt x="5336" y="19"/>
                        <a:pt x="5336" y="10"/>
                      </a:cubicBezTo>
                      <a:cubicBezTo>
                        <a:pt x="5327" y="1"/>
                        <a:pt x="5318" y="1"/>
                        <a:pt x="53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9195;p40">
                  <a:extLst>
                    <a:ext uri="{FF2B5EF4-FFF2-40B4-BE49-F238E27FC236}">
                      <a16:creationId xmlns:a16="http://schemas.microsoft.com/office/drawing/2014/main" id="{B93C2BC6-A645-3001-EE00-B30C1070296B}"/>
                    </a:ext>
                  </a:extLst>
                </p:cNvPr>
                <p:cNvSpPr/>
                <p:nvPr/>
              </p:nvSpPr>
              <p:spPr>
                <a:xfrm>
                  <a:off x="5578250" y="2574800"/>
                  <a:ext cx="128275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1" h="3587" extrusionOk="0">
                      <a:moveTo>
                        <a:pt x="5103" y="0"/>
                      </a:moveTo>
                      <a:cubicBezTo>
                        <a:pt x="2936" y="1392"/>
                        <a:pt x="1267" y="2552"/>
                        <a:pt x="9" y="3551"/>
                      </a:cubicBezTo>
                      <a:cubicBezTo>
                        <a:pt x="1" y="3560"/>
                        <a:pt x="1" y="3569"/>
                        <a:pt x="1" y="3577"/>
                      </a:cubicBezTo>
                      <a:cubicBezTo>
                        <a:pt x="9" y="3577"/>
                        <a:pt x="9" y="3586"/>
                        <a:pt x="18" y="3586"/>
                      </a:cubicBezTo>
                      <a:cubicBezTo>
                        <a:pt x="18" y="3586"/>
                        <a:pt x="27" y="3586"/>
                        <a:pt x="27" y="3577"/>
                      </a:cubicBezTo>
                      <a:cubicBezTo>
                        <a:pt x="1294" y="2587"/>
                        <a:pt x="2962" y="1428"/>
                        <a:pt x="5121" y="36"/>
                      </a:cubicBezTo>
                      <a:cubicBezTo>
                        <a:pt x="5130" y="27"/>
                        <a:pt x="5130" y="18"/>
                        <a:pt x="5130" y="9"/>
                      </a:cubicBezTo>
                      <a:cubicBezTo>
                        <a:pt x="5121" y="0"/>
                        <a:pt x="5112" y="0"/>
                        <a:pt x="51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9196;p40">
                  <a:extLst>
                    <a:ext uri="{FF2B5EF4-FFF2-40B4-BE49-F238E27FC236}">
                      <a16:creationId xmlns:a16="http://schemas.microsoft.com/office/drawing/2014/main" id="{C04B96E9-BD60-E4D2-2927-56358877C83B}"/>
                    </a:ext>
                  </a:extLst>
                </p:cNvPr>
                <p:cNvSpPr/>
                <p:nvPr/>
              </p:nvSpPr>
              <p:spPr>
                <a:xfrm>
                  <a:off x="5590075" y="2587775"/>
                  <a:ext cx="126925" cy="9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7" h="3612" extrusionOk="0">
                      <a:moveTo>
                        <a:pt x="5057" y="1"/>
                      </a:moveTo>
                      <a:cubicBezTo>
                        <a:pt x="5052" y="1"/>
                        <a:pt x="5045" y="3"/>
                        <a:pt x="5041" y="7"/>
                      </a:cubicBezTo>
                      <a:cubicBezTo>
                        <a:pt x="3239" y="1140"/>
                        <a:pt x="1686" y="2247"/>
                        <a:pt x="9" y="3576"/>
                      </a:cubicBezTo>
                      <a:cubicBezTo>
                        <a:pt x="9" y="3585"/>
                        <a:pt x="0" y="3594"/>
                        <a:pt x="9" y="3603"/>
                      </a:cubicBezTo>
                      <a:cubicBezTo>
                        <a:pt x="18" y="3603"/>
                        <a:pt x="18" y="3612"/>
                        <a:pt x="27" y="3612"/>
                      </a:cubicBezTo>
                      <a:cubicBezTo>
                        <a:pt x="27" y="3612"/>
                        <a:pt x="36" y="3603"/>
                        <a:pt x="36" y="3603"/>
                      </a:cubicBezTo>
                      <a:cubicBezTo>
                        <a:pt x="1704" y="2273"/>
                        <a:pt x="3257" y="1176"/>
                        <a:pt x="5067" y="34"/>
                      </a:cubicBezTo>
                      <a:cubicBezTo>
                        <a:pt x="5076" y="34"/>
                        <a:pt x="5076" y="16"/>
                        <a:pt x="5067" y="7"/>
                      </a:cubicBezTo>
                      <a:cubicBezTo>
                        <a:pt x="5067" y="3"/>
                        <a:pt x="5063" y="1"/>
                        <a:pt x="50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9197;p40">
                  <a:extLst>
                    <a:ext uri="{FF2B5EF4-FFF2-40B4-BE49-F238E27FC236}">
                      <a16:creationId xmlns:a16="http://schemas.microsoft.com/office/drawing/2014/main" id="{FFE25C53-BBAF-2473-2C6C-B54B38E542AF}"/>
                    </a:ext>
                  </a:extLst>
                </p:cNvPr>
                <p:cNvSpPr/>
                <p:nvPr/>
              </p:nvSpPr>
              <p:spPr>
                <a:xfrm>
                  <a:off x="5603900" y="2605350"/>
                  <a:ext cx="120225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3560" extrusionOk="0">
                      <a:moveTo>
                        <a:pt x="4773" y="0"/>
                      </a:moveTo>
                      <a:cubicBezTo>
                        <a:pt x="3141" y="1008"/>
                        <a:pt x="1446" y="2257"/>
                        <a:pt x="9" y="3524"/>
                      </a:cubicBezTo>
                      <a:cubicBezTo>
                        <a:pt x="0" y="3533"/>
                        <a:pt x="0" y="3542"/>
                        <a:pt x="9" y="3551"/>
                      </a:cubicBezTo>
                      <a:cubicBezTo>
                        <a:pt x="9" y="3560"/>
                        <a:pt x="18" y="3560"/>
                        <a:pt x="18" y="3560"/>
                      </a:cubicBezTo>
                      <a:lnTo>
                        <a:pt x="36" y="3560"/>
                      </a:lnTo>
                      <a:cubicBezTo>
                        <a:pt x="1472" y="2293"/>
                        <a:pt x="3167" y="1035"/>
                        <a:pt x="4800" y="36"/>
                      </a:cubicBezTo>
                      <a:cubicBezTo>
                        <a:pt x="4809" y="27"/>
                        <a:pt x="4809" y="18"/>
                        <a:pt x="4800" y="9"/>
                      </a:cubicBezTo>
                      <a:cubicBezTo>
                        <a:pt x="4800" y="0"/>
                        <a:pt x="4782" y="0"/>
                        <a:pt x="4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9198;p40">
                  <a:extLst>
                    <a:ext uri="{FF2B5EF4-FFF2-40B4-BE49-F238E27FC236}">
                      <a16:creationId xmlns:a16="http://schemas.microsoft.com/office/drawing/2014/main" id="{5A0CFCA1-C3AE-5EF0-C563-5ABB92F2757A}"/>
                    </a:ext>
                  </a:extLst>
                </p:cNvPr>
                <p:cNvSpPr/>
                <p:nvPr/>
              </p:nvSpPr>
              <p:spPr>
                <a:xfrm>
                  <a:off x="5623525" y="2621625"/>
                  <a:ext cx="114000" cy="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0" h="3373" extrusionOk="0">
                      <a:moveTo>
                        <a:pt x="4532" y="1"/>
                      </a:moveTo>
                      <a:cubicBezTo>
                        <a:pt x="3060" y="1009"/>
                        <a:pt x="1410" y="2231"/>
                        <a:pt x="9" y="3346"/>
                      </a:cubicBezTo>
                      <a:cubicBezTo>
                        <a:pt x="0" y="3346"/>
                        <a:pt x="0" y="3364"/>
                        <a:pt x="0" y="3364"/>
                      </a:cubicBezTo>
                      <a:cubicBezTo>
                        <a:pt x="9" y="3373"/>
                        <a:pt x="9" y="3373"/>
                        <a:pt x="18" y="3373"/>
                      </a:cubicBezTo>
                      <a:lnTo>
                        <a:pt x="27" y="3373"/>
                      </a:lnTo>
                      <a:cubicBezTo>
                        <a:pt x="1428" y="2258"/>
                        <a:pt x="3078" y="1044"/>
                        <a:pt x="4550" y="36"/>
                      </a:cubicBezTo>
                      <a:cubicBezTo>
                        <a:pt x="4559" y="27"/>
                        <a:pt x="4559" y="18"/>
                        <a:pt x="4559" y="9"/>
                      </a:cubicBezTo>
                      <a:cubicBezTo>
                        <a:pt x="4550" y="1"/>
                        <a:pt x="4541" y="1"/>
                        <a:pt x="4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9199;p40">
                  <a:extLst>
                    <a:ext uri="{FF2B5EF4-FFF2-40B4-BE49-F238E27FC236}">
                      <a16:creationId xmlns:a16="http://schemas.microsoft.com/office/drawing/2014/main" id="{A2069BD7-AC01-4737-7137-2CC49C2A4D99}"/>
                    </a:ext>
                  </a:extLst>
                </p:cNvPr>
                <p:cNvSpPr/>
                <p:nvPr/>
              </p:nvSpPr>
              <p:spPr>
                <a:xfrm>
                  <a:off x="5640925" y="2639825"/>
                  <a:ext cx="106850" cy="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4" h="3029" extrusionOk="0">
                      <a:moveTo>
                        <a:pt x="4249" y="0"/>
                      </a:moveTo>
                      <a:cubicBezTo>
                        <a:pt x="4245" y="0"/>
                        <a:pt x="4241" y="1"/>
                        <a:pt x="4238" y="4"/>
                      </a:cubicBezTo>
                      <a:cubicBezTo>
                        <a:pt x="2784" y="923"/>
                        <a:pt x="1365" y="1931"/>
                        <a:pt x="9" y="2993"/>
                      </a:cubicBezTo>
                      <a:cubicBezTo>
                        <a:pt x="0" y="3002"/>
                        <a:pt x="0" y="3010"/>
                        <a:pt x="0" y="3019"/>
                      </a:cubicBezTo>
                      <a:cubicBezTo>
                        <a:pt x="9" y="3028"/>
                        <a:pt x="9" y="3028"/>
                        <a:pt x="18" y="3028"/>
                      </a:cubicBezTo>
                      <a:cubicBezTo>
                        <a:pt x="18" y="3028"/>
                        <a:pt x="27" y="3028"/>
                        <a:pt x="27" y="3019"/>
                      </a:cubicBezTo>
                      <a:cubicBezTo>
                        <a:pt x="1383" y="1967"/>
                        <a:pt x="2810" y="959"/>
                        <a:pt x="4265" y="31"/>
                      </a:cubicBezTo>
                      <a:cubicBezTo>
                        <a:pt x="4274" y="31"/>
                        <a:pt x="4274" y="13"/>
                        <a:pt x="4265" y="4"/>
                      </a:cubicBezTo>
                      <a:cubicBezTo>
                        <a:pt x="4265" y="4"/>
                        <a:pt x="4257" y="0"/>
                        <a:pt x="4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9200;p40">
                  <a:extLst>
                    <a:ext uri="{FF2B5EF4-FFF2-40B4-BE49-F238E27FC236}">
                      <a16:creationId xmlns:a16="http://schemas.microsoft.com/office/drawing/2014/main" id="{4906A48E-D897-2009-C012-E6BA344F91FA}"/>
                    </a:ext>
                  </a:extLst>
                </p:cNvPr>
                <p:cNvSpPr/>
                <p:nvPr/>
              </p:nvSpPr>
              <p:spPr>
                <a:xfrm>
                  <a:off x="5664550" y="2650075"/>
                  <a:ext cx="103750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0" h="2949" extrusionOk="0">
                      <a:moveTo>
                        <a:pt x="4130" y="1"/>
                      </a:moveTo>
                      <a:cubicBezTo>
                        <a:pt x="4128" y="1"/>
                        <a:pt x="4125" y="2"/>
                        <a:pt x="4122" y="4"/>
                      </a:cubicBezTo>
                      <a:cubicBezTo>
                        <a:pt x="2829" y="772"/>
                        <a:pt x="1321" y="1905"/>
                        <a:pt x="10" y="2913"/>
                      </a:cubicBezTo>
                      <a:cubicBezTo>
                        <a:pt x="1" y="2922"/>
                        <a:pt x="1" y="2931"/>
                        <a:pt x="1" y="2939"/>
                      </a:cubicBezTo>
                      <a:cubicBezTo>
                        <a:pt x="10" y="2948"/>
                        <a:pt x="10" y="2948"/>
                        <a:pt x="19" y="2948"/>
                      </a:cubicBezTo>
                      <a:lnTo>
                        <a:pt x="28" y="2948"/>
                      </a:lnTo>
                      <a:cubicBezTo>
                        <a:pt x="1339" y="1940"/>
                        <a:pt x="2856" y="807"/>
                        <a:pt x="4140" y="40"/>
                      </a:cubicBezTo>
                      <a:cubicBezTo>
                        <a:pt x="4149" y="31"/>
                        <a:pt x="4149" y="22"/>
                        <a:pt x="4149" y="13"/>
                      </a:cubicBezTo>
                      <a:cubicBezTo>
                        <a:pt x="4143" y="7"/>
                        <a:pt x="4137" y="1"/>
                        <a:pt x="4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9201;p40">
                  <a:extLst>
                    <a:ext uri="{FF2B5EF4-FFF2-40B4-BE49-F238E27FC236}">
                      <a16:creationId xmlns:a16="http://schemas.microsoft.com/office/drawing/2014/main" id="{F5FD4FBA-4A17-D17D-D861-D9F8669CA309}"/>
                    </a:ext>
                  </a:extLst>
                </p:cNvPr>
                <p:cNvSpPr/>
                <p:nvPr/>
              </p:nvSpPr>
              <p:spPr>
                <a:xfrm>
                  <a:off x="5689975" y="2661825"/>
                  <a:ext cx="96825" cy="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3" h="2648" extrusionOk="0">
                      <a:moveTo>
                        <a:pt x="3859" y="1"/>
                      </a:moveTo>
                      <a:cubicBezTo>
                        <a:pt x="3855" y="1"/>
                        <a:pt x="3850" y="3"/>
                        <a:pt x="3846" y="7"/>
                      </a:cubicBezTo>
                      <a:cubicBezTo>
                        <a:pt x="2543" y="828"/>
                        <a:pt x="1259" y="1711"/>
                        <a:pt x="10" y="2612"/>
                      </a:cubicBezTo>
                      <a:cubicBezTo>
                        <a:pt x="1" y="2621"/>
                        <a:pt x="1" y="2630"/>
                        <a:pt x="10" y="2639"/>
                      </a:cubicBezTo>
                      <a:cubicBezTo>
                        <a:pt x="10" y="2648"/>
                        <a:pt x="19" y="2648"/>
                        <a:pt x="28" y="2648"/>
                      </a:cubicBezTo>
                      <a:lnTo>
                        <a:pt x="37" y="2648"/>
                      </a:lnTo>
                      <a:cubicBezTo>
                        <a:pt x="1277" y="1738"/>
                        <a:pt x="2570" y="864"/>
                        <a:pt x="3864" y="34"/>
                      </a:cubicBezTo>
                      <a:cubicBezTo>
                        <a:pt x="3873" y="34"/>
                        <a:pt x="3873" y="16"/>
                        <a:pt x="3873" y="7"/>
                      </a:cubicBezTo>
                      <a:cubicBezTo>
                        <a:pt x="3868" y="3"/>
                        <a:pt x="3864" y="1"/>
                        <a:pt x="3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9202;p40">
                  <a:extLst>
                    <a:ext uri="{FF2B5EF4-FFF2-40B4-BE49-F238E27FC236}">
                      <a16:creationId xmlns:a16="http://schemas.microsoft.com/office/drawing/2014/main" id="{F03B16A5-830D-360D-0225-9071FE23B3D9}"/>
                    </a:ext>
                  </a:extLst>
                </p:cNvPr>
                <p:cNvSpPr/>
                <p:nvPr/>
              </p:nvSpPr>
              <p:spPr>
                <a:xfrm>
                  <a:off x="5721650" y="2668075"/>
                  <a:ext cx="91025" cy="5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" h="2354" extrusionOk="0">
                      <a:moveTo>
                        <a:pt x="3627" y="0"/>
                      </a:moveTo>
                      <a:cubicBezTo>
                        <a:pt x="3623" y="0"/>
                        <a:pt x="3618" y="3"/>
                        <a:pt x="3614" y="7"/>
                      </a:cubicBezTo>
                      <a:cubicBezTo>
                        <a:pt x="2401" y="739"/>
                        <a:pt x="1187" y="1515"/>
                        <a:pt x="10" y="2318"/>
                      </a:cubicBezTo>
                      <a:cubicBezTo>
                        <a:pt x="1" y="2326"/>
                        <a:pt x="1" y="2335"/>
                        <a:pt x="10" y="2344"/>
                      </a:cubicBezTo>
                      <a:cubicBezTo>
                        <a:pt x="10" y="2344"/>
                        <a:pt x="19" y="2353"/>
                        <a:pt x="19" y="2353"/>
                      </a:cubicBezTo>
                      <a:cubicBezTo>
                        <a:pt x="28" y="2353"/>
                        <a:pt x="28" y="2353"/>
                        <a:pt x="36" y="2344"/>
                      </a:cubicBezTo>
                      <a:cubicBezTo>
                        <a:pt x="1205" y="1550"/>
                        <a:pt x="2418" y="774"/>
                        <a:pt x="3632" y="34"/>
                      </a:cubicBezTo>
                      <a:cubicBezTo>
                        <a:pt x="3641" y="25"/>
                        <a:pt x="3641" y="16"/>
                        <a:pt x="3641" y="7"/>
                      </a:cubicBezTo>
                      <a:cubicBezTo>
                        <a:pt x="3636" y="3"/>
                        <a:pt x="3632" y="0"/>
                        <a:pt x="3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9203;p40">
                  <a:extLst>
                    <a:ext uri="{FF2B5EF4-FFF2-40B4-BE49-F238E27FC236}">
                      <a16:creationId xmlns:a16="http://schemas.microsoft.com/office/drawing/2014/main" id="{82942E26-2151-8AA1-632B-2E595B2C6171}"/>
                    </a:ext>
                  </a:extLst>
                </p:cNvPr>
                <p:cNvSpPr/>
                <p:nvPr/>
              </p:nvSpPr>
              <p:spPr>
                <a:xfrm>
                  <a:off x="5755775" y="2680550"/>
                  <a:ext cx="74300" cy="4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2" h="1899" extrusionOk="0">
                      <a:moveTo>
                        <a:pt x="2958" y="1"/>
                      </a:moveTo>
                      <a:cubicBezTo>
                        <a:pt x="2954" y="1"/>
                        <a:pt x="2949" y="3"/>
                        <a:pt x="2945" y="8"/>
                      </a:cubicBezTo>
                      <a:cubicBezTo>
                        <a:pt x="2008" y="677"/>
                        <a:pt x="1027" y="1301"/>
                        <a:pt x="19" y="1863"/>
                      </a:cubicBezTo>
                      <a:cubicBezTo>
                        <a:pt x="10" y="1863"/>
                        <a:pt x="1" y="1872"/>
                        <a:pt x="10" y="1881"/>
                      </a:cubicBezTo>
                      <a:cubicBezTo>
                        <a:pt x="10" y="1890"/>
                        <a:pt x="19" y="1899"/>
                        <a:pt x="27" y="1899"/>
                      </a:cubicBezTo>
                      <a:cubicBezTo>
                        <a:pt x="27" y="1899"/>
                        <a:pt x="27" y="1890"/>
                        <a:pt x="36" y="1890"/>
                      </a:cubicBezTo>
                      <a:cubicBezTo>
                        <a:pt x="1044" y="1337"/>
                        <a:pt x="2026" y="712"/>
                        <a:pt x="2962" y="34"/>
                      </a:cubicBezTo>
                      <a:cubicBezTo>
                        <a:pt x="2971" y="34"/>
                        <a:pt x="2971" y="17"/>
                        <a:pt x="2971" y="8"/>
                      </a:cubicBezTo>
                      <a:cubicBezTo>
                        <a:pt x="2967" y="3"/>
                        <a:pt x="2962" y="1"/>
                        <a:pt x="2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9204;p40">
                  <a:extLst>
                    <a:ext uri="{FF2B5EF4-FFF2-40B4-BE49-F238E27FC236}">
                      <a16:creationId xmlns:a16="http://schemas.microsoft.com/office/drawing/2014/main" id="{4823AE6F-AEEB-3FD4-E8D9-2C38D2324958}"/>
                    </a:ext>
                  </a:extLst>
                </p:cNvPr>
                <p:cNvSpPr/>
                <p:nvPr/>
              </p:nvSpPr>
              <p:spPr>
                <a:xfrm>
                  <a:off x="5931300" y="2508550"/>
                  <a:ext cx="69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473" extrusionOk="0">
                      <a:moveTo>
                        <a:pt x="232" y="1"/>
                      </a:moveTo>
                      <a:lnTo>
                        <a:pt x="232" y="1"/>
                      </a:lnTo>
                      <a:cubicBezTo>
                        <a:pt x="81" y="54"/>
                        <a:pt x="1" y="233"/>
                        <a:pt x="54" y="384"/>
                      </a:cubicBezTo>
                      <a:cubicBezTo>
                        <a:pt x="63" y="411"/>
                        <a:pt x="81" y="438"/>
                        <a:pt x="108" y="456"/>
                      </a:cubicBezTo>
                      <a:cubicBezTo>
                        <a:pt x="122" y="465"/>
                        <a:pt x="140" y="472"/>
                        <a:pt x="157" y="472"/>
                      </a:cubicBezTo>
                      <a:cubicBezTo>
                        <a:pt x="171" y="472"/>
                        <a:pt x="185" y="468"/>
                        <a:pt x="197" y="456"/>
                      </a:cubicBezTo>
                      <a:cubicBezTo>
                        <a:pt x="215" y="447"/>
                        <a:pt x="224" y="420"/>
                        <a:pt x="232" y="402"/>
                      </a:cubicBezTo>
                      <a:cubicBezTo>
                        <a:pt x="250" y="340"/>
                        <a:pt x="268" y="277"/>
                        <a:pt x="268" y="215"/>
                      </a:cubicBezTo>
                      <a:cubicBezTo>
                        <a:pt x="277" y="152"/>
                        <a:pt x="250" y="90"/>
                        <a:pt x="206" y="45"/>
                      </a:cubicBezTo>
                      <a:lnTo>
                        <a:pt x="23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9205;p40">
                  <a:extLst>
                    <a:ext uri="{FF2B5EF4-FFF2-40B4-BE49-F238E27FC236}">
                      <a16:creationId xmlns:a16="http://schemas.microsoft.com/office/drawing/2014/main" id="{6101C7EE-FEA8-6C9B-6AD6-916F79ED226B}"/>
                    </a:ext>
                  </a:extLst>
                </p:cNvPr>
                <p:cNvSpPr/>
                <p:nvPr/>
              </p:nvSpPr>
              <p:spPr>
                <a:xfrm>
                  <a:off x="5969450" y="2406325"/>
                  <a:ext cx="24775" cy="1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5723" extrusionOk="0">
                      <a:moveTo>
                        <a:pt x="25" y="0"/>
                      </a:moveTo>
                      <a:cubicBezTo>
                        <a:pt x="23" y="0"/>
                        <a:pt x="20" y="1"/>
                        <a:pt x="18" y="4"/>
                      </a:cubicBezTo>
                      <a:cubicBezTo>
                        <a:pt x="9" y="4"/>
                        <a:pt x="0" y="13"/>
                        <a:pt x="9" y="22"/>
                      </a:cubicBezTo>
                      <a:cubicBezTo>
                        <a:pt x="732" y="1824"/>
                        <a:pt x="955" y="3786"/>
                        <a:pt x="660" y="5704"/>
                      </a:cubicBezTo>
                      <a:cubicBezTo>
                        <a:pt x="660" y="5713"/>
                        <a:pt x="669" y="5722"/>
                        <a:pt x="678" y="5722"/>
                      </a:cubicBezTo>
                      <a:cubicBezTo>
                        <a:pt x="687" y="5722"/>
                        <a:pt x="696" y="5722"/>
                        <a:pt x="696" y="5713"/>
                      </a:cubicBezTo>
                      <a:cubicBezTo>
                        <a:pt x="990" y="3786"/>
                        <a:pt x="767" y="1815"/>
                        <a:pt x="36" y="13"/>
                      </a:cubicBezTo>
                      <a:cubicBezTo>
                        <a:pt x="36" y="6"/>
                        <a:pt x="31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9206;p40">
                  <a:extLst>
                    <a:ext uri="{FF2B5EF4-FFF2-40B4-BE49-F238E27FC236}">
                      <a16:creationId xmlns:a16="http://schemas.microsoft.com/office/drawing/2014/main" id="{459F8521-53B4-1566-27DD-12C726E6521D}"/>
                    </a:ext>
                  </a:extLst>
                </p:cNvPr>
                <p:cNvSpPr/>
                <p:nvPr/>
              </p:nvSpPr>
              <p:spPr>
                <a:xfrm>
                  <a:off x="5995975" y="2473550"/>
                  <a:ext cx="5600" cy="6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507" extrusionOk="0">
                      <a:moveTo>
                        <a:pt x="10" y="0"/>
                      </a:moveTo>
                      <a:cubicBezTo>
                        <a:pt x="1" y="0"/>
                        <a:pt x="1" y="9"/>
                        <a:pt x="1" y="18"/>
                      </a:cubicBezTo>
                      <a:cubicBezTo>
                        <a:pt x="161" y="830"/>
                        <a:pt x="188" y="1659"/>
                        <a:pt x="81" y="2480"/>
                      </a:cubicBezTo>
                      <a:cubicBezTo>
                        <a:pt x="81" y="2498"/>
                        <a:pt x="90" y="2507"/>
                        <a:pt x="99" y="2507"/>
                      </a:cubicBezTo>
                      <a:cubicBezTo>
                        <a:pt x="108" y="2507"/>
                        <a:pt x="117" y="2498"/>
                        <a:pt x="117" y="2489"/>
                      </a:cubicBezTo>
                      <a:cubicBezTo>
                        <a:pt x="224" y="1659"/>
                        <a:pt x="197" y="830"/>
                        <a:pt x="36" y="9"/>
                      </a:cubicBezTo>
                      <a:cubicBezTo>
                        <a:pt x="36" y="0"/>
                        <a:pt x="27" y="0"/>
                        <a:pt x="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9207;p40">
                  <a:extLst>
                    <a:ext uri="{FF2B5EF4-FFF2-40B4-BE49-F238E27FC236}">
                      <a16:creationId xmlns:a16="http://schemas.microsoft.com/office/drawing/2014/main" id="{ACDCD95C-9466-CF5C-E6F7-EB2BF8D57550}"/>
                    </a:ext>
                  </a:extLst>
                </p:cNvPr>
                <p:cNvSpPr/>
                <p:nvPr/>
              </p:nvSpPr>
              <p:spPr>
                <a:xfrm>
                  <a:off x="5561750" y="2272375"/>
                  <a:ext cx="66925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7" h="1428" extrusionOk="0">
                      <a:moveTo>
                        <a:pt x="2650" y="0"/>
                      </a:moveTo>
                      <a:cubicBezTo>
                        <a:pt x="1695" y="321"/>
                        <a:pt x="812" y="785"/>
                        <a:pt x="9" y="1392"/>
                      </a:cubicBezTo>
                      <a:cubicBezTo>
                        <a:pt x="0" y="1392"/>
                        <a:pt x="0" y="1410"/>
                        <a:pt x="0" y="1419"/>
                      </a:cubicBezTo>
                      <a:cubicBezTo>
                        <a:pt x="9" y="1419"/>
                        <a:pt x="9" y="1428"/>
                        <a:pt x="18" y="1428"/>
                      </a:cubicBezTo>
                      <a:cubicBezTo>
                        <a:pt x="18" y="1428"/>
                        <a:pt x="27" y="1419"/>
                        <a:pt x="27" y="1419"/>
                      </a:cubicBezTo>
                      <a:cubicBezTo>
                        <a:pt x="830" y="812"/>
                        <a:pt x="1713" y="348"/>
                        <a:pt x="2668" y="36"/>
                      </a:cubicBezTo>
                      <a:cubicBezTo>
                        <a:pt x="2677" y="36"/>
                        <a:pt x="2677" y="27"/>
                        <a:pt x="2677" y="18"/>
                      </a:cubicBezTo>
                      <a:cubicBezTo>
                        <a:pt x="2677" y="9"/>
                        <a:pt x="2668" y="0"/>
                        <a:pt x="26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9208;p40">
                <a:extLst>
                  <a:ext uri="{FF2B5EF4-FFF2-40B4-BE49-F238E27FC236}">
                    <a16:creationId xmlns:a16="http://schemas.microsoft.com/office/drawing/2014/main" id="{10F14378-0152-6404-459C-147051BA4D34}"/>
                  </a:ext>
                </a:extLst>
              </p:cNvPr>
              <p:cNvGrpSpPr/>
              <p:nvPr/>
            </p:nvGrpSpPr>
            <p:grpSpPr>
              <a:xfrm>
                <a:off x="7004699" y="1978129"/>
                <a:ext cx="1117535" cy="1982033"/>
                <a:chOff x="6631825" y="3937025"/>
                <a:chExt cx="421775" cy="748050"/>
              </a:xfrm>
            </p:grpSpPr>
            <p:sp>
              <p:nvSpPr>
                <p:cNvPr id="331" name="Google Shape;9209;p40">
                  <a:extLst>
                    <a:ext uri="{FF2B5EF4-FFF2-40B4-BE49-F238E27FC236}">
                      <a16:creationId xmlns:a16="http://schemas.microsoft.com/office/drawing/2014/main" id="{C06184FF-7B23-EC65-86C9-B19F87006276}"/>
                    </a:ext>
                  </a:extLst>
                </p:cNvPr>
                <p:cNvSpPr/>
                <p:nvPr/>
              </p:nvSpPr>
              <p:spPr>
                <a:xfrm>
                  <a:off x="6634725" y="4117900"/>
                  <a:ext cx="389425" cy="54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7" h="21709" extrusionOk="0">
                      <a:moveTo>
                        <a:pt x="786" y="1"/>
                      </a:moveTo>
                      <a:cubicBezTo>
                        <a:pt x="322" y="6620"/>
                        <a:pt x="1" y="14122"/>
                        <a:pt x="313" y="19957"/>
                      </a:cubicBezTo>
                      <a:cubicBezTo>
                        <a:pt x="313" y="19957"/>
                        <a:pt x="1633" y="21009"/>
                        <a:pt x="5496" y="21518"/>
                      </a:cubicBezTo>
                      <a:cubicBezTo>
                        <a:pt x="6557" y="21658"/>
                        <a:pt x="7440" y="21709"/>
                        <a:pt x="8162" y="21709"/>
                      </a:cubicBezTo>
                      <a:cubicBezTo>
                        <a:pt x="10062" y="21709"/>
                        <a:pt x="10849" y="21357"/>
                        <a:pt x="10849" y="21357"/>
                      </a:cubicBezTo>
                      <a:cubicBezTo>
                        <a:pt x="12659" y="15800"/>
                        <a:pt x="14301" y="8467"/>
                        <a:pt x="15577" y="1963"/>
                      </a:cubicBezTo>
                      <a:lnTo>
                        <a:pt x="8395" y="1009"/>
                      </a:lnTo>
                      <a:lnTo>
                        <a:pt x="7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9210;p40">
                  <a:extLst>
                    <a:ext uri="{FF2B5EF4-FFF2-40B4-BE49-F238E27FC236}">
                      <a16:creationId xmlns:a16="http://schemas.microsoft.com/office/drawing/2014/main" id="{1283844E-2258-F217-4AFA-FA6C2D240D3B}"/>
                    </a:ext>
                  </a:extLst>
                </p:cNvPr>
                <p:cNvSpPr/>
                <p:nvPr/>
              </p:nvSpPr>
              <p:spPr>
                <a:xfrm>
                  <a:off x="6636950" y="4116550"/>
                  <a:ext cx="388550" cy="54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2" h="21868" extrusionOk="0">
                      <a:moveTo>
                        <a:pt x="652" y="1"/>
                      </a:moveTo>
                      <a:lnTo>
                        <a:pt x="643" y="55"/>
                      </a:lnTo>
                      <a:cubicBezTo>
                        <a:pt x="518" y="1714"/>
                        <a:pt x="411" y="3373"/>
                        <a:pt x="313" y="5041"/>
                      </a:cubicBezTo>
                      <a:cubicBezTo>
                        <a:pt x="224" y="6701"/>
                        <a:pt x="143" y="8360"/>
                        <a:pt x="90" y="10028"/>
                      </a:cubicBezTo>
                      <a:cubicBezTo>
                        <a:pt x="27" y="11687"/>
                        <a:pt x="1" y="13356"/>
                        <a:pt x="1" y="15024"/>
                      </a:cubicBezTo>
                      <a:cubicBezTo>
                        <a:pt x="1" y="16683"/>
                        <a:pt x="27" y="18351"/>
                        <a:pt x="117" y="20020"/>
                      </a:cubicBezTo>
                      <a:lnTo>
                        <a:pt x="117" y="20064"/>
                      </a:lnTo>
                      <a:lnTo>
                        <a:pt x="152" y="20091"/>
                      </a:lnTo>
                      <a:cubicBezTo>
                        <a:pt x="358" y="20243"/>
                        <a:pt x="554" y="20341"/>
                        <a:pt x="759" y="20448"/>
                      </a:cubicBezTo>
                      <a:cubicBezTo>
                        <a:pt x="964" y="20546"/>
                        <a:pt x="1178" y="20635"/>
                        <a:pt x="1392" y="20724"/>
                      </a:cubicBezTo>
                      <a:cubicBezTo>
                        <a:pt x="1812" y="20894"/>
                        <a:pt x="2249" y="21028"/>
                        <a:pt x="2686" y="21153"/>
                      </a:cubicBezTo>
                      <a:cubicBezTo>
                        <a:pt x="3569" y="21385"/>
                        <a:pt x="4461" y="21563"/>
                        <a:pt x="5362" y="21679"/>
                      </a:cubicBezTo>
                      <a:cubicBezTo>
                        <a:pt x="6218" y="21789"/>
                        <a:pt x="7081" y="21867"/>
                        <a:pt x="7945" y="21867"/>
                      </a:cubicBezTo>
                      <a:cubicBezTo>
                        <a:pt x="7991" y="21867"/>
                        <a:pt x="8037" y="21867"/>
                        <a:pt x="8083" y="21866"/>
                      </a:cubicBezTo>
                      <a:cubicBezTo>
                        <a:pt x="8538" y="21866"/>
                        <a:pt x="8993" y="21849"/>
                        <a:pt x="9448" y="21795"/>
                      </a:cubicBezTo>
                      <a:cubicBezTo>
                        <a:pt x="9903" y="21741"/>
                        <a:pt x="10349" y="21670"/>
                        <a:pt x="10795" y="21501"/>
                      </a:cubicBezTo>
                      <a:lnTo>
                        <a:pt x="10840" y="21483"/>
                      </a:lnTo>
                      <a:lnTo>
                        <a:pt x="10858" y="21438"/>
                      </a:lnTo>
                      <a:cubicBezTo>
                        <a:pt x="11366" y="19850"/>
                        <a:pt x="11830" y="18253"/>
                        <a:pt x="12267" y="16648"/>
                      </a:cubicBezTo>
                      <a:cubicBezTo>
                        <a:pt x="12695" y="15033"/>
                        <a:pt x="13106" y="13418"/>
                        <a:pt x="13480" y="11803"/>
                      </a:cubicBezTo>
                      <a:cubicBezTo>
                        <a:pt x="13855" y="10180"/>
                        <a:pt x="14212" y="8556"/>
                        <a:pt x="14560" y="6924"/>
                      </a:cubicBezTo>
                      <a:cubicBezTo>
                        <a:pt x="14899" y="5291"/>
                        <a:pt x="15229" y="3659"/>
                        <a:pt x="15532" y="2026"/>
                      </a:cubicBezTo>
                      <a:lnTo>
                        <a:pt x="15541" y="1973"/>
                      </a:lnTo>
                      <a:lnTo>
                        <a:pt x="15497" y="1973"/>
                      </a:lnTo>
                      <a:lnTo>
                        <a:pt x="8306" y="1063"/>
                      </a:lnTo>
                      <a:lnTo>
                        <a:pt x="15434" y="2055"/>
                      </a:lnTo>
                      <a:lnTo>
                        <a:pt x="15434" y="2055"/>
                      </a:lnTo>
                      <a:cubicBezTo>
                        <a:pt x="15106" y="3672"/>
                        <a:pt x="14771" y="5280"/>
                        <a:pt x="14417" y="6897"/>
                      </a:cubicBezTo>
                      <a:cubicBezTo>
                        <a:pt x="14069" y="8521"/>
                        <a:pt x="13695" y="10144"/>
                        <a:pt x="13311" y="11759"/>
                      </a:cubicBezTo>
                      <a:cubicBezTo>
                        <a:pt x="12530" y="14972"/>
                        <a:pt x="11696" y="18184"/>
                        <a:pt x="10677" y="21327"/>
                      </a:cubicBezTo>
                      <a:lnTo>
                        <a:pt x="10677" y="21327"/>
                      </a:lnTo>
                      <a:cubicBezTo>
                        <a:pt x="10490" y="21391"/>
                        <a:pt x="10282" y="21441"/>
                        <a:pt x="10082" y="21483"/>
                      </a:cubicBezTo>
                      <a:cubicBezTo>
                        <a:pt x="9867" y="21527"/>
                        <a:pt x="9644" y="21563"/>
                        <a:pt x="9421" y="21581"/>
                      </a:cubicBezTo>
                      <a:cubicBezTo>
                        <a:pt x="8975" y="21634"/>
                        <a:pt x="8529" y="21652"/>
                        <a:pt x="8083" y="21652"/>
                      </a:cubicBezTo>
                      <a:cubicBezTo>
                        <a:pt x="7182" y="21652"/>
                        <a:pt x="6281" y="21581"/>
                        <a:pt x="5389" y="21456"/>
                      </a:cubicBezTo>
                      <a:cubicBezTo>
                        <a:pt x="4497" y="21340"/>
                        <a:pt x="3614" y="21171"/>
                        <a:pt x="2748" y="20939"/>
                      </a:cubicBezTo>
                      <a:cubicBezTo>
                        <a:pt x="2311" y="20823"/>
                        <a:pt x="1883" y="20689"/>
                        <a:pt x="1464" y="20528"/>
                      </a:cubicBezTo>
                      <a:cubicBezTo>
                        <a:pt x="1259" y="20439"/>
                        <a:pt x="1053" y="20359"/>
                        <a:pt x="857" y="20261"/>
                      </a:cubicBezTo>
                      <a:cubicBezTo>
                        <a:pt x="665" y="20169"/>
                        <a:pt x="481" y="20061"/>
                        <a:pt x="319" y="19953"/>
                      </a:cubicBezTo>
                      <a:lnTo>
                        <a:pt x="319" y="19953"/>
                      </a:lnTo>
                      <a:cubicBezTo>
                        <a:pt x="153" y="16645"/>
                        <a:pt x="180" y="13336"/>
                        <a:pt x="268" y="10037"/>
                      </a:cubicBezTo>
                      <a:cubicBezTo>
                        <a:pt x="357" y="6727"/>
                        <a:pt x="525" y="3417"/>
                        <a:pt x="747" y="115"/>
                      </a:cubicBezTo>
                      <a:lnTo>
                        <a:pt x="747" y="115"/>
                      </a:lnTo>
                      <a:lnTo>
                        <a:pt x="8306" y="1063"/>
                      </a:lnTo>
                      <a:lnTo>
                        <a:pt x="705" y="10"/>
                      </a:lnTo>
                      <a:lnTo>
                        <a:pt x="6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9211;p40">
                  <a:extLst>
                    <a:ext uri="{FF2B5EF4-FFF2-40B4-BE49-F238E27FC236}">
                      <a16:creationId xmlns:a16="http://schemas.microsoft.com/office/drawing/2014/main" id="{396E45F1-CFB3-4A99-8105-330608BBBE65}"/>
                    </a:ext>
                  </a:extLst>
                </p:cNvPr>
                <p:cNvSpPr/>
                <p:nvPr/>
              </p:nvSpPr>
              <p:spPr>
                <a:xfrm>
                  <a:off x="6636500" y="3961625"/>
                  <a:ext cx="415075" cy="21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3" h="8667" extrusionOk="0">
                      <a:moveTo>
                        <a:pt x="5832" y="0"/>
                      </a:moveTo>
                      <a:cubicBezTo>
                        <a:pt x="2666" y="0"/>
                        <a:pt x="2169" y="917"/>
                        <a:pt x="2169" y="917"/>
                      </a:cubicBezTo>
                      <a:cubicBezTo>
                        <a:pt x="1981" y="1318"/>
                        <a:pt x="1830" y="1773"/>
                        <a:pt x="1803" y="2219"/>
                      </a:cubicBezTo>
                      <a:cubicBezTo>
                        <a:pt x="1794" y="2219"/>
                        <a:pt x="1785" y="2219"/>
                        <a:pt x="1775" y="2219"/>
                      </a:cubicBezTo>
                      <a:cubicBezTo>
                        <a:pt x="1554" y="2219"/>
                        <a:pt x="1163" y="2315"/>
                        <a:pt x="1018" y="2460"/>
                      </a:cubicBezTo>
                      <a:cubicBezTo>
                        <a:pt x="929" y="2549"/>
                        <a:pt x="875" y="2665"/>
                        <a:pt x="831" y="2790"/>
                      </a:cubicBezTo>
                      <a:cubicBezTo>
                        <a:pt x="750" y="3022"/>
                        <a:pt x="670" y="3272"/>
                        <a:pt x="634" y="3522"/>
                      </a:cubicBezTo>
                      <a:cubicBezTo>
                        <a:pt x="627" y="3521"/>
                        <a:pt x="620" y="3520"/>
                        <a:pt x="613" y="3520"/>
                      </a:cubicBezTo>
                      <a:cubicBezTo>
                        <a:pt x="415" y="3520"/>
                        <a:pt x="223" y="3866"/>
                        <a:pt x="197" y="4021"/>
                      </a:cubicBezTo>
                      <a:cubicBezTo>
                        <a:pt x="108" y="4521"/>
                        <a:pt x="90" y="5101"/>
                        <a:pt x="19" y="5618"/>
                      </a:cubicBezTo>
                      <a:cubicBezTo>
                        <a:pt x="1" y="5716"/>
                        <a:pt x="37" y="5814"/>
                        <a:pt x="108" y="5886"/>
                      </a:cubicBezTo>
                      <a:cubicBezTo>
                        <a:pt x="679" y="6394"/>
                        <a:pt x="1401" y="6706"/>
                        <a:pt x="2160" y="7010"/>
                      </a:cubicBezTo>
                      <a:cubicBezTo>
                        <a:pt x="2160" y="7010"/>
                        <a:pt x="4774" y="7991"/>
                        <a:pt x="7950" y="8419"/>
                      </a:cubicBezTo>
                      <a:cubicBezTo>
                        <a:pt x="9420" y="8611"/>
                        <a:pt x="10708" y="8667"/>
                        <a:pt x="11706" y="8667"/>
                      </a:cubicBezTo>
                      <a:cubicBezTo>
                        <a:pt x="13076" y="8667"/>
                        <a:pt x="13900" y="8562"/>
                        <a:pt x="13900" y="8562"/>
                      </a:cubicBezTo>
                      <a:cubicBezTo>
                        <a:pt x="14819" y="8446"/>
                        <a:pt x="15506" y="8357"/>
                        <a:pt x="16184" y="8009"/>
                      </a:cubicBezTo>
                      <a:cubicBezTo>
                        <a:pt x="16273" y="7964"/>
                        <a:pt x="16335" y="7875"/>
                        <a:pt x="16344" y="7777"/>
                      </a:cubicBezTo>
                      <a:cubicBezTo>
                        <a:pt x="16407" y="7260"/>
                        <a:pt x="16541" y="6698"/>
                        <a:pt x="16585" y="6189"/>
                      </a:cubicBezTo>
                      <a:cubicBezTo>
                        <a:pt x="16603" y="6028"/>
                        <a:pt x="16505" y="5618"/>
                        <a:pt x="16291" y="5591"/>
                      </a:cubicBezTo>
                      <a:cubicBezTo>
                        <a:pt x="16326" y="5350"/>
                        <a:pt x="16309" y="5083"/>
                        <a:pt x="16291" y="4833"/>
                      </a:cubicBezTo>
                      <a:cubicBezTo>
                        <a:pt x="16282" y="4708"/>
                        <a:pt x="16264" y="4583"/>
                        <a:pt x="16202" y="4476"/>
                      </a:cubicBezTo>
                      <a:cubicBezTo>
                        <a:pt x="16094" y="4289"/>
                        <a:pt x="15720" y="4075"/>
                        <a:pt x="15506" y="4039"/>
                      </a:cubicBezTo>
                      <a:cubicBezTo>
                        <a:pt x="15586" y="3593"/>
                        <a:pt x="15568" y="3120"/>
                        <a:pt x="15497" y="2674"/>
                      </a:cubicBezTo>
                      <a:cubicBezTo>
                        <a:pt x="15497" y="2674"/>
                        <a:pt x="15104" y="1042"/>
                        <a:pt x="9038" y="239"/>
                      </a:cubicBezTo>
                      <a:cubicBezTo>
                        <a:pt x="7744" y="68"/>
                        <a:pt x="6690" y="0"/>
                        <a:pt x="58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9212;p40">
                  <a:extLst>
                    <a:ext uri="{FF2B5EF4-FFF2-40B4-BE49-F238E27FC236}">
                      <a16:creationId xmlns:a16="http://schemas.microsoft.com/office/drawing/2014/main" id="{EBFBC990-A4C7-F06A-D223-FD79C1ACD563}"/>
                    </a:ext>
                  </a:extLst>
                </p:cNvPr>
                <p:cNvSpPr/>
                <p:nvPr/>
              </p:nvSpPr>
              <p:spPr>
                <a:xfrm>
                  <a:off x="6634500" y="3960850"/>
                  <a:ext cx="419100" cy="22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8801" extrusionOk="0">
                      <a:moveTo>
                        <a:pt x="5810" y="0"/>
                      </a:moveTo>
                      <a:cubicBezTo>
                        <a:pt x="5735" y="0"/>
                        <a:pt x="5660" y="1"/>
                        <a:pt x="5585" y="2"/>
                      </a:cubicBezTo>
                      <a:cubicBezTo>
                        <a:pt x="4987" y="11"/>
                        <a:pt x="4399" y="38"/>
                        <a:pt x="3810" y="154"/>
                      </a:cubicBezTo>
                      <a:cubicBezTo>
                        <a:pt x="3667" y="189"/>
                        <a:pt x="3515" y="216"/>
                        <a:pt x="3373" y="252"/>
                      </a:cubicBezTo>
                      <a:cubicBezTo>
                        <a:pt x="3230" y="305"/>
                        <a:pt x="3087" y="341"/>
                        <a:pt x="2945" y="404"/>
                      </a:cubicBezTo>
                      <a:cubicBezTo>
                        <a:pt x="2811" y="457"/>
                        <a:pt x="2668" y="520"/>
                        <a:pt x="2543" y="600"/>
                      </a:cubicBezTo>
                      <a:cubicBezTo>
                        <a:pt x="2481" y="644"/>
                        <a:pt x="2409" y="680"/>
                        <a:pt x="2356" y="734"/>
                      </a:cubicBezTo>
                      <a:cubicBezTo>
                        <a:pt x="2293" y="787"/>
                        <a:pt x="2240" y="841"/>
                        <a:pt x="2186" y="912"/>
                      </a:cubicBezTo>
                      <a:lnTo>
                        <a:pt x="2186" y="921"/>
                      </a:lnTo>
                      <a:cubicBezTo>
                        <a:pt x="2009" y="1319"/>
                        <a:pt x="1863" y="1733"/>
                        <a:pt x="1810" y="2178"/>
                      </a:cubicBezTo>
                      <a:lnTo>
                        <a:pt x="1810" y="2178"/>
                      </a:lnTo>
                      <a:cubicBezTo>
                        <a:pt x="1658" y="2180"/>
                        <a:pt x="1513" y="2213"/>
                        <a:pt x="1374" y="2259"/>
                      </a:cubicBezTo>
                      <a:cubicBezTo>
                        <a:pt x="1285" y="2286"/>
                        <a:pt x="1205" y="2322"/>
                        <a:pt x="1134" y="2366"/>
                      </a:cubicBezTo>
                      <a:cubicBezTo>
                        <a:pt x="1053" y="2420"/>
                        <a:pt x="982" y="2491"/>
                        <a:pt x="937" y="2571"/>
                      </a:cubicBezTo>
                      <a:cubicBezTo>
                        <a:pt x="848" y="2732"/>
                        <a:pt x="803" y="2893"/>
                        <a:pt x="750" y="3044"/>
                      </a:cubicBezTo>
                      <a:cubicBezTo>
                        <a:pt x="704" y="3183"/>
                        <a:pt x="671" y="3322"/>
                        <a:pt x="645" y="3467"/>
                      </a:cubicBezTo>
                      <a:lnTo>
                        <a:pt x="645" y="3467"/>
                      </a:lnTo>
                      <a:cubicBezTo>
                        <a:pt x="591" y="3478"/>
                        <a:pt x="546" y="3504"/>
                        <a:pt x="509" y="3535"/>
                      </a:cubicBezTo>
                      <a:cubicBezTo>
                        <a:pt x="447" y="3571"/>
                        <a:pt x="402" y="3624"/>
                        <a:pt x="366" y="3669"/>
                      </a:cubicBezTo>
                      <a:cubicBezTo>
                        <a:pt x="295" y="3767"/>
                        <a:pt x="233" y="3874"/>
                        <a:pt x="197" y="3999"/>
                      </a:cubicBezTo>
                      <a:cubicBezTo>
                        <a:pt x="152" y="4240"/>
                        <a:pt x="125" y="4463"/>
                        <a:pt x="99" y="4695"/>
                      </a:cubicBezTo>
                      <a:lnTo>
                        <a:pt x="36" y="5373"/>
                      </a:lnTo>
                      <a:lnTo>
                        <a:pt x="18" y="5542"/>
                      </a:lnTo>
                      <a:lnTo>
                        <a:pt x="1" y="5622"/>
                      </a:lnTo>
                      <a:cubicBezTo>
                        <a:pt x="1" y="5658"/>
                        <a:pt x="1" y="5694"/>
                        <a:pt x="1" y="5729"/>
                      </a:cubicBezTo>
                      <a:cubicBezTo>
                        <a:pt x="10" y="5801"/>
                        <a:pt x="36" y="5881"/>
                        <a:pt x="81" y="5935"/>
                      </a:cubicBezTo>
                      <a:cubicBezTo>
                        <a:pt x="90" y="5952"/>
                        <a:pt x="108" y="5970"/>
                        <a:pt x="117" y="5979"/>
                      </a:cubicBezTo>
                      <a:lnTo>
                        <a:pt x="152" y="6015"/>
                      </a:lnTo>
                      <a:lnTo>
                        <a:pt x="224" y="6068"/>
                      </a:lnTo>
                      <a:cubicBezTo>
                        <a:pt x="580" y="6372"/>
                        <a:pt x="991" y="6604"/>
                        <a:pt x="1401" y="6791"/>
                      </a:cubicBezTo>
                      <a:cubicBezTo>
                        <a:pt x="1820" y="6987"/>
                        <a:pt x="2249" y="7157"/>
                        <a:pt x="2686" y="7300"/>
                      </a:cubicBezTo>
                      <a:cubicBezTo>
                        <a:pt x="4417" y="7879"/>
                        <a:pt x="6210" y="8308"/>
                        <a:pt x="8021" y="8557"/>
                      </a:cubicBezTo>
                      <a:cubicBezTo>
                        <a:pt x="9237" y="8713"/>
                        <a:pt x="10466" y="8801"/>
                        <a:pt x="11696" y="8801"/>
                      </a:cubicBezTo>
                      <a:cubicBezTo>
                        <a:pt x="12297" y="8801"/>
                        <a:pt x="12898" y="8780"/>
                        <a:pt x="13498" y="8736"/>
                      </a:cubicBezTo>
                      <a:cubicBezTo>
                        <a:pt x="13953" y="8700"/>
                        <a:pt x="14408" y="8638"/>
                        <a:pt x="14863" y="8575"/>
                      </a:cubicBezTo>
                      <a:cubicBezTo>
                        <a:pt x="15318" y="8495"/>
                        <a:pt x="15773" y="8388"/>
                        <a:pt x="16201" y="8183"/>
                      </a:cubicBezTo>
                      <a:lnTo>
                        <a:pt x="16273" y="8147"/>
                      </a:lnTo>
                      <a:lnTo>
                        <a:pt x="16317" y="8129"/>
                      </a:lnTo>
                      <a:cubicBezTo>
                        <a:pt x="16335" y="8111"/>
                        <a:pt x="16353" y="8102"/>
                        <a:pt x="16362" y="8093"/>
                      </a:cubicBezTo>
                      <a:cubicBezTo>
                        <a:pt x="16424" y="8049"/>
                        <a:pt x="16469" y="7986"/>
                        <a:pt x="16496" y="7915"/>
                      </a:cubicBezTo>
                      <a:cubicBezTo>
                        <a:pt x="16513" y="7879"/>
                        <a:pt x="16513" y="7844"/>
                        <a:pt x="16522" y="7808"/>
                      </a:cubicBezTo>
                      <a:lnTo>
                        <a:pt x="16531" y="7728"/>
                      </a:lnTo>
                      <a:lnTo>
                        <a:pt x="16558" y="7558"/>
                      </a:lnTo>
                      <a:lnTo>
                        <a:pt x="16665" y="6889"/>
                      </a:lnTo>
                      <a:cubicBezTo>
                        <a:pt x="16701" y="6657"/>
                        <a:pt x="16736" y="6443"/>
                        <a:pt x="16763" y="6193"/>
                      </a:cubicBezTo>
                      <a:cubicBezTo>
                        <a:pt x="16754" y="6059"/>
                        <a:pt x="16728" y="5944"/>
                        <a:pt x="16683" y="5828"/>
                      </a:cubicBezTo>
                      <a:cubicBezTo>
                        <a:pt x="16656" y="5774"/>
                        <a:pt x="16629" y="5712"/>
                        <a:pt x="16585" y="5658"/>
                      </a:cubicBezTo>
                      <a:cubicBezTo>
                        <a:pt x="16554" y="5622"/>
                        <a:pt x="16516" y="5585"/>
                        <a:pt x="16466" y="5563"/>
                      </a:cubicBezTo>
                      <a:lnTo>
                        <a:pt x="16466" y="5563"/>
                      </a:lnTo>
                      <a:cubicBezTo>
                        <a:pt x="16478" y="5416"/>
                        <a:pt x="16477" y="5271"/>
                        <a:pt x="16469" y="5132"/>
                      </a:cubicBezTo>
                      <a:cubicBezTo>
                        <a:pt x="16460" y="4962"/>
                        <a:pt x="16460" y="4802"/>
                        <a:pt x="16415" y="4623"/>
                      </a:cubicBezTo>
                      <a:cubicBezTo>
                        <a:pt x="16389" y="4534"/>
                        <a:pt x="16344" y="4445"/>
                        <a:pt x="16282" y="4373"/>
                      </a:cubicBezTo>
                      <a:cubicBezTo>
                        <a:pt x="16219" y="4311"/>
                        <a:pt x="16148" y="4257"/>
                        <a:pt x="16076" y="4204"/>
                      </a:cubicBezTo>
                      <a:cubicBezTo>
                        <a:pt x="15951" y="4126"/>
                        <a:pt x="15819" y="4054"/>
                        <a:pt x="15668" y="4014"/>
                      </a:cubicBezTo>
                      <a:lnTo>
                        <a:pt x="15668" y="4014"/>
                      </a:lnTo>
                      <a:cubicBezTo>
                        <a:pt x="15735" y="3572"/>
                        <a:pt x="15707" y="3130"/>
                        <a:pt x="15639" y="2696"/>
                      </a:cubicBezTo>
                      <a:cubicBezTo>
                        <a:pt x="15604" y="2607"/>
                        <a:pt x="15568" y="2545"/>
                        <a:pt x="15523" y="2482"/>
                      </a:cubicBezTo>
                      <a:cubicBezTo>
                        <a:pt x="15479" y="2411"/>
                        <a:pt x="15425" y="2357"/>
                        <a:pt x="15380" y="2304"/>
                      </a:cubicBezTo>
                      <a:cubicBezTo>
                        <a:pt x="15273" y="2188"/>
                        <a:pt x="15157" y="2090"/>
                        <a:pt x="15041" y="2000"/>
                      </a:cubicBezTo>
                      <a:cubicBezTo>
                        <a:pt x="14926" y="1902"/>
                        <a:pt x="14792" y="1831"/>
                        <a:pt x="14667" y="1751"/>
                      </a:cubicBezTo>
                      <a:cubicBezTo>
                        <a:pt x="14533" y="1679"/>
                        <a:pt x="14399" y="1608"/>
                        <a:pt x="14274" y="1537"/>
                      </a:cubicBezTo>
                      <a:cubicBezTo>
                        <a:pt x="13730" y="1278"/>
                        <a:pt x="13168" y="1090"/>
                        <a:pt x="12597" y="930"/>
                      </a:cubicBezTo>
                      <a:cubicBezTo>
                        <a:pt x="12026" y="769"/>
                        <a:pt x="11455" y="636"/>
                        <a:pt x="10866" y="537"/>
                      </a:cubicBezTo>
                      <a:cubicBezTo>
                        <a:pt x="10581" y="484"/>
                        <a:pt x="10287" y="421"/>
                        <a:pt x="9992" y="386"/>
                      </a:cubicBezTo>
                      <a:lnTo>
                        <a:pt x="9118" y="270"/>
                      </a:lnTo>
                      <a:lnTo>
                        <a:pt x="9992" y="404"/>
                      </a:lnTo>
                      <a:cubicBezTo>
                        <a:pt x="10287" y="448"/>
                        <a:pt x="10572" y="520"/>
                        <a:pt x="10866" y="573"/>
                      </a:cubicBezTo>
                      <a:cubicBezTo>
                        <a:pt x="11437" y="689"/>
                        <a:pt x="12017" y="832"/>
                        <a:pt x="12579" y="992"/>
                      </a:cubicBezTo>
                      <a:cubicBezTo>
                        <a:pt x="13141" y="1171"/>
                        <a:pt x="13703" y="1367"/>
                        <a:pt x="14221" y="1635"/>
                      </a:cubicBezTo>
                      <a:cubicBezTo>
                        <a:pt x="14355" y="1706"/>
                        <a:pt x="14479" y="1777"/>
                        <a:pt x="14604" y="1849"/>
                      </a:cubicBezTo>
                      <a:cubicBezTo>
                        <a:pt x="14729" y="1929"/>
                        <a:pt x="14854" y="2000"/>
                        <a:pt x="14961" y="2099"/>
                      </a:cubicBezTo>
                      <a:cubicBezTo>
                        <a:pt x="15077" y="2179"/>
                        <a:pt x="15184" y="2277"/>
                        <a:pt x="15282" y="2384"/>
                      </a:cubicBezTo>
                      <a:cubicBezTo>
                        <a:pt x="15380" y="2482"/>
                        <a:pt x="15470" y="2616"/>
                        <a:pt x="15514" y="2723"/>
                      </a:cubicBezTo>
                      <a:lnTo>
                        <a:pt x="15505" y="2723"/>
                      </a:lnTo>
                      <a:cubicBezTo>
                        <a:pt x="15577" y="3160"/>
                        <a:pt x="15604" y="3615"/>
                        <a:pt x="15514" y="4052"/>
                      </a:cubicBezTo>
                      <a:lnTo>
                        <a:pt x="15505" y="4124"/>
                      </a:lnTo>
                      <a:lnTo>
                        <a:pt x="15577" y="4141"/>
                      </a:lnTo>
                      <a:cubicBezTo>
                        <a:pt x="15719" y="4168"/>
                        <a:pt x="15862" y="4249"/>
                        <a:pt x="15996" y="4329"/>
                      </a:cubicBezTo>
                      <a:cubicBezTo>
                        <a:pt x="16058" y="4373"/>
                        <a:pt x="16121" y="4427"/>
                        <a:pt x="16166" y="4480"/>
                      </a:cubicBezTo>
                      <a:cubicBezTo>
                        <a:pt x="16219" y="4534"/>
                        <a:pt x="16246" y="4588"/>
                        <a:pt x="16264" y="4659"/>
                      </a:cubicBezTo>
                      <a:cubicBezTo>
                        <a:pt x="16299" y="4802"/>
                        <a:pt x="16299" y="4971"/>
                        <a:pt x="16308" y="5132"/>
                      </a:cubicBezTo>
                      <a:cubicBezTo>
                        <a:pt x="16317" y="5292"/>
                        <a:pt x="16308" y="5453"/>
                        <a:pt x="16290" y="5613"/>
                      </a:cubicBezTo>
                      <a:lnTo>
                        <a:pt x="16282" y="5703"/>
                      </a:lnTo>
                      <a:lnTo>
                        <a:pt x="16362" y="5712"/>
                      </a:lnTo>
                      <a:cubicBezTo>
                        <a:pt x="16415" y="5712"/>
                        <a:pt x="16487" y="5801"/>
                        <a:pt x="16522" y="5899"/>
                      </a:cubicBezTo>
                      <a:cubicBezTo>
                        <a:pt x="16558" y="5988"/>
                        <a:pt x="16585" y="6095"/>
                        <a:pt x="16585" y="6193"/>
                      </a:cubicBezTo>
                      <a:cubicBezTo>
                        <a:pt x="16567" y="6398"/>
                        <a:pt x="16522" y="6630"/>
                        <a:pt x="16487" y="6853"/>
                      </a:cubicBezTo>
                      <a:cubicBezTo>
                        <a:pt x="16451" y="7076"/>
                        <a:pt x="16406" y="7300"/>
                        <a:pt x="16371" y="7531"/>
                      </a:cubicBezTo>
                      <a:lnTo>
                        <a:pt x="16344" y="7701"/>
                      </a:lnTo>
                      <a:lnTo>
                        <a:pt x="16335" y="7790"/>
                      </a:lnTo>
                      <a:cubicBezTo>
                        <a:pt x="16326" y="7817"/>
                        <a:pt x="16326" y="7826"/>
                        <a:pt x="16317" y="7853"/>
                      </a:cubicBezTo>
                      <a:cubicBezTo>
                        <a:pt x="16308" y="7888"/>
                        <a:pt x="16282" y="7915"/>
                        <a:pt x="16255" y="7942"/>
                      </a:cubicBezTo>
                      <a:cubicBezTo>
                        <a:pt x="16246" y="7951"/>
                        <a:pt x="16237" y="7951"/>
                        <a:pt x="16228" y="7960"/>
                      </a:cubicBezTo>
                      <a:lnTo>
                        <a:pt x="16192" y="7978"/>
                      </a:lnTo>
                      <a:lnTo>
                        <a:pt x="16112" y="8013"/>
                      </a:lnTo>
                      <a:cubicBezTo>
                        <a:pt x="15711" y="8201"/>
                        <a:pt x="15273" y="8308"/>
                        <a:pt x="14827" y="8379"/>
                      </a:cubicBezTo>
                      <a:cubicBezTo>
                        <a:pt x="14381" y="8441"/>
                        <a:pt x="13935" y="8504"/>
                        <a:pt x="13480" y="8540"/>
                      </a:cubicBezTo>
                      <a:cubicBezTo>
                        <a:pt x="12930" y="8575"/>
                        <a:pt x="12379" y="8592"/>
                        <a:pt x="11828" y="8592"/>
                      </a:cubicBezTo>
                      <a:cubicBezTo>
                        <a:pt x="10565" y="8592"/>
                        <a:pt x="9302" y="8502"/>
                        <a:pt x="8047" y="8334"/>
                      </a:cubicBezTo>
                      <a:cubicBezTo>
                        <a:pt x="6254" y="8093"/>
                        <a:pt x="4470" y="7674"/>
                        <a:pt x="2748" y="7112"/>
                      </a:cubicBezTo>
                      <a:cubicBezTo>
                        <a:pt x="2320" y="6969"/>
                        <a:pt x="1901" y="6800"/>
                        <a:pt x="1490" y="6613"/>
                      </a:cubicBezTo>
                      <a:cubicBezTo>
                        <a:pt x="1080" y="6425"/>
                        <a:pt x="688" y="6211"/>
                        <a:pt x="340" y="5926"/>
                      </a:cubicBezTo>
                      <a:lnTo>
                        <a:pt x="277" y="5863"/>
                      </a:lnTo>
                      <a:lnTo>
                        <a:pt x="250" y="5845"/>
                      </a:lnTo>
                      <a:cubicBezTo>
                        <a:pt x="241" y="5836"/>
                        <a:pt x="241" y="5828"/>
                        <a:pt x="233" y="5819"/>
                      </a:cubicBezTo>
                      <a:cubicBezTo>
                        <a:pt x="206" y="5792"/>
                        <a:pt x="197" y="5756"/>
                        <a:pt x="188" y="5712"/>
                      </a:cubicBezTo>
                      <a:cubicBezTo>
                        <a:pt x="188" y="5694"/>
                        <a:pt x="188" y="5676"/>
                        <a:pt x="197" y="5649"/>
                      </a:cubicBezTo>
                      <a:lnTo>
                        <a:pt x="206" y="5569"/>
                      </a:lnTo>
                      <a:lnTo>
                        <a:pt x="224" y="5390"/>
                      </a:lnTo>
                      <a:cubicBezTo>
                        <a:pt x="250" y="5167"/>
                        <a:pt x="268" y="4935"/>
                        <a:pt x="286" y="4712"/>
                      </a:cubicBezTo>
                      <a:cubicBezTo>
                        <a:pt x="304" y="4489"/>
                        <a:pt x="331" y="4257"/>
                        <a:pt x="366" y="4043"/>
                      </a:cubicBezTo>
                      <a:cubicBezTo>
                        <a:pt x="393" y="3954"/>
                        <a:pt x="447" y="3856"/>
                        <a:pt x="500" y="3776"/>
                      </a:cubicBezTo>
                      <a:cubicBezTo>
                        <a:pt x="559" y="3700"/>
                        <a:pt x="642" y="3632"/>
                        <a:pt x="696" y="3632"/>
                      </a:cubicBezTo>
                      <a:cubicBezTo>
                        <a:pt x="699" y="3632"/>
                        <a:pt x="702" y="3632"/>
                        <a:pt x="705" y="3633"/>
                      </a:cubicBezTo>
                      <a:lnTo>
                        <a:pt x="786" y="3651"/>
                      </a:lnTo>
                      <a:lnTo>
                        <a:pt x="795" y="3562"/>
                      </a:lnTo>
                      <a:cubicBezTo>
                        <a:pt x="821" y="3410"/>
                        <a:pt x="857" y="3249"/>
                        <a:pt x="902" y="3098"/>
                      </a:cubicBezTo>
                      <a:cubicBezTo>
                        <a:pt x="955" y="2946"/>
                        <a:pt x="1000" y="2777"/>
                        <a:pt x="1071" y="2652"/>
                      </a:cubicBezTo>
                      <a:cubicBezTo>
                        <a:pt x="1107" y="2589"/>
                        <a:pt x="1151" y="2536"/>
                        <a:pt x="1214" y="2500"/>
                      </a:cubicBezTo>
                      <a:cubicBezTo>
                        <a:pt x="1276" y="2464"/>
                        <a:pt x="1348" y="2429"/>
                        <a:pt x="1419" y="2402"/>
                      </a:cubicBezTo>
                      <a:cubicBezTo>
                        <a:pt x="1571" y="2357"/>
                        <a:pt x="1731" y="2322"/>
                        <a:pt x="1874" y="2322"/>
                      </a:cubicBezTo>
                      <a:lnTo>
                        <a:pt x="1945" y="2331"/>
                      </a:lnTo>
                      <a:lnTo>
                        <a:pt x="1954" y="2259"/>
                      </a:lnTo>
                      <a:cubicBezTo>
                        <a:pt x="1981" y="1813"/>
                        <a:pt x="2124" y="1385"/>
                        <a:pt x="2302" y="975"/>
                      </a:cubicBezTo>
                      <a:cubicBezTo>
                        <a:pt x="2374" y="876"/>
                        <a:pt x="2490" y="778"/>
                        <a:pt x="2606" y="707"/>
                      </a:cubicBezTo>
                      <a:cubicBezTo>
                        <a:pt x="2730" y="636"/>
                        <a:pt x="2855" y="564"/>
                        <a:pt x="2998" y="511"/>
                      </a:cubicBezTo>
                      <a:cubicBezTo>
                        <a:pt x="3123" y="448"/>
                        <a:pt x="3266" y="412"/>
                        <a:pt x="3408" y="368"/>
                      </a:cubicBezTo>
                      <a:lnTo>
                        <a:pt x="3828" y="261"/>
                      </a:lnTo>
                      <a:cubicBezTo>
                        <a:pt x="4408" y="136"/>
                        <a:pt x="4996" y="91"/>
                        <a:pt x="5585" y="74"/>
                      </a:cubicBezTo>
                      <a:cubicBezTo>
                        <a:pt x="5772" y="68"/>
                        <a:pt x="5958" y="65"/>
                        <a:pt x="6144" y="65"/>
                      </a:cubicBezTo>
                      <a:cubicBezTo>
                        <a:pt x="6547" y="65"/>
                        <a:pt x="6949" y="79"/>
                        <a:pt x="7352" y="109"/>
                      </a:cubicBezTo>
                      <a:cubicBezTo>
                        <a:pt x="7646" y="127"/>
                        <a:pt x="7940" y="136"/>
                        <a:pt x="8235" y="172"/>
                      </a:cubicBezTo>
                      <a:lnTo>
                        <a:pt x="9118" y="270"/>
                      </a:lnTo>
                      <a:lnTo>
                        <a:pt x="9118" y="270"/>
                      </a:lnTo>
                      <a:lnTo>
                        <a:pt x="8235" y="154"/>
                      </a:lnTo>
                      <a:cubicBezTo>
                        <a:pt x="7940" y="118"/>
                        <a:pt x="7646" y="100"/>
                        <a:pt x="7352" y="74"/>
                      </a:cubicBezTo>
                      <a:cubicBezTo>
                        <a:pt x="6838" y="27"/>
                        <a:pt x="6324" y="0"/>
                        <a:pt x="5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9213;p40">
                  <a:extLst>
                    <a:ext uri="{FF2B5EF4-FFF2-40B4-BE49-F238E27FC236}">
                      <a16:creationId xmlns:a16="http://schemas.microsoft.com/office/drawing/2014/main" id="{0859C972-4A24-26BE-2166-CF4E60F16EF1}"/>
                    </a:ext>
                  </a:extLst>
                </p:cNvPr>
                <p:cNvSpPr/>
                <p:nvPr/>
              </p:nvSpPr>
              <p:spPr>
                <a:xfrm>
                  <a:off x="6937150" y="4004125"/>
                  <a:ext cx="4842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098" extrusionOk="0">
                      <a:moveTo>
                        <a:pt x="1445" y="0"/>
                      </a:moveTo>
                      <a:cubicBezTo>
                        <a:pt x="1251" y="0"/>
                        <a:pt x="1086" y="110"/>
                        <a:pt x="910" y="225"/>
                      </a:cubicBezTo>
                      <a:cubicBezTo>
                        <a:pt x="661" y="403"/>
                        <a:pt x="411" y="573"/>
                        <a:pt x="161" y="742"/>
                      </a:cubicBezTo>
                      <a:cubicBezTo>
                        <a:pt x="81" y="796"/>
                        <a:pt x="0" y="876"/>
                        <a:pt x="27" y="956"/>
                      </a:cubicBezTo>
                      <a:cubicBezTo>
                        <a:pt x="54" y="1019"/>
                        <a:pt x="125" y="1046"/>
                        <a:pt x="197" y="1063"/>
                      </a:cubicBezTo>
                      <a:cubicBezTo>
                        <a:pt x="313" y="1086"/>
                        <a:pt x="433" y="1098"/>
                        <a:pt x="552" y="1098"/>
                      </a:cubicBezTo>
                      <a:cubicBezTo>
                        <a:pt x="944" y="1098"/>
                        <a:pt x="1341" y="977"/>
                        <a:pt x="1669" y="751"/>
                      </a:cubicBezTo>
                      <a:cubicBezTo>
                        <a:pt x="1776" y="671"/>
                        <a:pt x="1892" y="564"/>
                        <a:pt x="1910" y="430"/>
                      </a:cubicBezTo>
                      <a:cubicBezTo>
                        <a:pt x="1936" y="261"/>
                        <a:pt x="1803" y="100"/>
                        <a:pt x="1642" y="37"/>
                      </a:cubicBezTo>
                      <a:cubicBezTo>
                        <a:pt x="1573" y="12"/>
                        <a:pt x="1508" y="0"/>
                        <a:pt x="1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9214;p40">
                  <a:extLst>
                    <a:ext uri="{FF2B5EF4-FFF2-40B4-BE49-F238E27FC236}">
                      <a16:creationId xmlns:a16="http://schemas.microsoft.com/office/drawing/2014/main" id="{DC99B238-4408-8209-FCF4-E92519A32B19}"/>
                    </a:ext>
                  </a:extLst>
                </p:cNvPr>
                <p:cNvSpPr/>
                <p:nvPr/>
              </p:nvSpPr>
              <p:spPr>
                <a:xfrm>
                  <a:off x="6979750" y="4045150"/>
                  <a:ext cx="40400" cy="1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4619" extrusionOk="0">
                      <a:moveTo>
                        <a:pt x="541" y="1"/>
                      </a:moveTo>
                      <a:cubicBezTo>
                        <a:pt x="423" y="1"/>
                        <a:pt x="310" y="52"/>
                        <a:pt x="259" y="163"/>
                      </a:cubicBezTo>
                      <a:lnTo>
                        <a:pt x="0" y="199"/>
                      </a:lnTo>
                      <a:cubicBezTo>
                        <a:pt x="125" y="457"/>
                        <a:pt x="90" y="769"/>
                        <a:pt x="36" y="1064"/>
                      </a:cubicBezTo>
                      <a:cubicBezTo>
                        <a:pt x="18" y="1126"/>
                        <a:pt x="9" y="1198"/>
                        <a:pt x="18" y="1269"/>
                      </a:cubicBezTo>
                      <a:cubicBezTo>
                        <a:pt x="36" y="1358"/>
                        <a:pt x="90" y="1439"/>
                        <a:pt x="134" y="1528"/>
                      </a:cubicBezTo>
                      <a:cubicBezTo>
                        <a:pt x="304" y="1849"/>
                        <a:pt x="357" y="2233"/>
                        <a:pt x="259" y="2589"/>
                      </a:cubicBezTo>
                      <a:cubicBezTo>
                        <a:pt x="241" y="2670"/>
                        <a:pt x="214" y="2741"/>
                        <a:pt x="241" y="2812"/>
                      </a:cubicBezTo>
                      <a:cubicBezTo>
                        <a:pt x="259" y="2902"/>
                        <a:pt x="339" y="2955"/>
                        <a:pt x="393" y="3026"/>
                      </a:cubicBezTo>
                      <a:cubicBezTo>
                        <a:pt x="545" y="3214"/>
                        <a:pt x="536" y="3481"/>
                        <a:pt x="500" y="3713"/>
                      </a:cubicBezTo>
                      <a:cubicBezTo>
                        <a:pt x="473" y="3928"/>
                        <a:pt x="438" y="4133"/>
                        <a:pt x="393" y="4338"/>
                      </a:cubicBezTo>
                      <a:cubicBezTo>
                        <a:pt x="375" y="4418"/>
                        <a:pt x="420" y="4498"/>
                        <a:pt x="482" y="4552"/>
                      </a:cubicBezTo>
                      <a:cubicBezTo>
                        <a:pt x="536" y="4597"/>
                        <a:pt x="607" y="4606"/>
                        <a:pt x="669" y="4614"/>
                      </a:cubicBezTo>
                      <a:cubicBezTo>
                        <a:pt x="699" y="4617"/>
                        <a:pt x="729" y="4619"/>
                        <a:pt x="760" y="4619"/>
                      </a:cubicBezTo>
                      <a:cubicBezTo>
                        <a:pt x="1122" y="4619"/>
                        <a:pt x="1520" y="4424"/>
                        <a:pt x="1562" y="4070"/>
                      </a:cubicBezTo>
                      <a:cubicBezTo>
                        <a:pt x="1615" y="3687"/>
                        <a:pt x="1588" y="3312"/>
                        <a:pt x="1392" y="2982"/>
                      </a:cubicBezTo>
                      <a:cubicBezTo>
                        <a:pt x="1365" y="2928"/>
                        <a:pt x="1330" y="2884"/>
                        <a:pt x="1312" y="2821"/>
                      </a:cubicBezTo>
                      <a:cubicBezTo>
                        <a:pt x="1294" y="2759"/>
                        <a:pt x="1303" y="2696"/>
                        <a:pt x="1312" y="2634"/>
                      </a:cubicBezTo>
                      <a:cubicBezTo>
                        <a:pt x="1339" y="2393"/>
                        <a:pt x="1392" y="2152"/>
                        <a:pt x="1383" y="1902"/>
                      </a:cubicBezTo>
                      <a:cubicBezTo>
                        <a:pt x="1365" y="1662"/>
                        <a:pt x="1285" y="1412"/>
                        <a:pt x="1098" y="1251"/>
                      </a:cubicBezTo>
                      <a:cubicBezTo>
                        <a:pt x="1044" y="1216"/>
                        <a:pt x="991" y="1180"/>
                        <a:pt x="955" y="1117"/>
                      </a:cubicBezTo>
                      <a:cubicBezTo>
                        <a:pt x="892" y="1019"/>
                        <a:pt x="928" y="894"/>
                        <a:pt x="946" y="787"/>
                      </a:cubicBezTo>
                      <a:cubicBezTo>
                        <a:pt x="1000" y="564"/>
                        <a:pt x="991" y="306"/>
                        <a:pt x="839" y="127"/>
                      </a:cubicBezTo>
                      <a:cubicBezTo>
                        <a:pt x="766" y="45"/>
                        <a:pt x="651" y="1"/>
                        <a:pt x="5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9215;p40">
                  <a:extLst>
                    <a:ext uri="{FF2B5EF4-FFF2-40B4-BE49-F238E27FC236}">
                      <a16:creationId xmlns:a16="http://schemas.microsoft.com/office/drawing/2014/main" id="{7EE4866E-3A97-F986-833C-0E1CBAD5F72D}"/>
                    </a:ext>
                  </a:extLst>
                </p:cNvPr>
                <p:cNvSpPr/>
                <p:nvPr/>
              </p:nvSpPr>
              <p:spPr>
                <a:xfrm>
                  <a:off x="6979300" y="4044675"/>
                  <a:ext cx="41500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4661" extrusionOk="0">
                      <a:moveTo>
                        <a:pt x="552" y="0"/>
                      </a:moveTo>
                      <a:cubicBezTo>
                        <a:pt x="535" y="0"/>
                        <a:pt x="517" y="1"/>
                        <a:pt x="500" y="3"/>
                      </a:cubicBezTo>
                      <a:cubicBezTo>
                        <a:pt x="384" y="21"/>
                        <a:pt x="304" y="84"/>
                        <a:pt x="259" y="173"/>
                      </a:cubicBezTo>
                      <a:lnTo>
                        <a:pt x="295" y="191"/>
                      </a:lnTo>
                      <a:cubicBezTo>
                        <a:pt x="331" y="110"/>
                        <a:pt x="402" y="57"/>
                        <a:pt x="500" y="39"/>
                      </a:cubicBezTo>
                      <a:cubicBezTo>
                        <a:pt x="516" y="37"/>
                        <a:pt x="533" y="36"/>
                        <a:pt x="549" y="36"/>
                      </a:cubicBezTo>
                      <a:cubicBezTo>
                        <a:pt x="661" y="36"/>
                        <a:pt x="778" y="86"/>
                        <a:pt x="848" y="164"/>
                      </a:cubicBezTo>
                      <a:cubicBezTo>
                        <a:pt x="1009" y="351"/>
                        <a:pt x="982" y="646"/>
                        <a:pt x="946" y="797"/>
                      </a:cubicBezTo>
                      <a:lnTo>
                        <a:pt x="946" y="824"/>
                      </a:lnTo>
                      <a:cubicBezTo>
                        <a:pt x="919" y="931"/>
                        <a:pt x="893" y="1056"/>
                        <a:pt x="955" y="1145"/>
                      </a:cubicBezTo>
                      <a:cubicBezTo>
                        <a:pt x="982" y="1199"/>
                        <a:pt x="1026" y="1226"/>
                        <a:pt x="1062" y="1261"/>
                      </a:cubicBezTo>
                      <a:cubicBezTo>
                        <a:pt x="1080" y="1270"/>
                        <a:pt x="1089" y="1279"/>
                        <a:pt x="1107" y="1288"/>
                      </a:cubicBezTo>
                      <a:cubicBezTo>
                        <a:pt x="1330" y="1466"/>
                        <a:pt x="1374" y="1770"/>
                        <a:pt x="1383" y="1921"/>
                      </a:cubicBezTo>
                      <a:cubicBezTo>
                        <a:pt x="1392" y="2109"/>
                        <a:pt x="1357" y="2296"/>
                        <a:pt x="1330" y="2475"/>
                      </a:cubicBezTo>
                      <a:cubicBezTo>
                        <a:pt x="1330" y="2537"/>
                        <a:pt x="1321" y="2591"/>
                        <a:pt x="1312" y="2653"/>
                      </a:cubicBezTo>
                      <a:cubicBezTo>
                        <a:pt x="1303" y="2715"/>
                        <a:pt x="1294" y="2787"/>
                        <a:pt x="1312" y="2849"/>
                      </a:cubicBezTo>
                      <a:cubicBezTo>
                        <a:pt x="1330" y="2894"/>
                        <a:pt x="1357" y="2938"/>
                        <a:pt x="1383" y="2983"/>
                      </a:cubicBezTo>
                      <a:lnTo>
                        <a:pt x="1392" y="3010"/>
                      </a:lnTo>
                      <a:cubicBezTo>
                        <a:pt x="1562" y="3286"/>
                        <a:pt x="1615" y="3643"/>
                        <a:pt x="1562" y="4089"/>
                      </a:cubicBezTo>
                      <a:cubicBezTo>
                        <a:pt x="1520" y="4419"/>
                        <a:pt x="1143" y="4620"/>
                        <a:pt x="776" y="4620"/>
                      </a:cubicBezTo>
                      <a:cubicBezTo>
                        <a:pt x="747" y="4620"/>
                        <a:pt x="717" y="4618"/>
                        <a:pt x="687" y="4616"/>
                      </a:cubicBezTo>
                      <a:cubicBezTo>
                        <a:pt x="607" y="4607"/>
                        <a:pt x="554" y="4589"/>
                        <a:pt x="509" y="4553"/>
                      </a:cubicBezTo>
                      <a:cubicBezTo>
                        <a:pt x="447" y="4509"/>
                        <a:pt x="411" y="4428"/>
                        <a:pt x="429" y="4366"/>
                      </a:cubicBezTo>
                      <a:cubicBezTo>
                        <a:pt x="473" y="4161"/>
                        <a:pt x="509" y="3947"/>
                        <a:pt x="536" y="3741"/>
                      </a:cubicBezTo>
                      <a:cubicBezTo>
                        <a:pt x="571" y="3492"/>
                        <a:pt x="580" y="3224"/>
                        <a:pt x="429" y="3028"/>
                      </a:cubicBezTo>
                      <a:cubicBezTo>
                        <a:pt x="411" y="3010"/>
                        <a:pt x="393" y="2992"/>
                        <a:pt x="375" y="2974"/>
                      </a:cubicBezTo>
                      <a:cubicBezTo>
                        <a:pt x="331" y="2930"/>
                        <a:pt x="286" y="2885"/>
                        <a:pt x="277" y="2831"/>
                      </a:cubicBezTo>
                      <a:cubicBezTo>
                        <a:pt x="259" y="2769"/>
                        <a:pt x="277" y="2706"/>
                        <a:pt x="295" y="2635"/>
                      </a:cubicBezTo>
                      <a:lnTo>
                        <a:pt x="295" y="2617"/>
                      </a:lnTo>
                      <a:cubicBezTo>
                        <a:pt x="393" y="2260"/>
                        <a:pt x="340" y="1859"/>
                        <a:pt x="170" y="1538"/>
                      </a:cubicBezTo>
                      <a:cubicBezTo>
                        <a:pt x="161" y="1520"/>
                        <a:pt x="152" y="1502"/>
                        <a:pt x="143" y="1493"/>
                      </a:cubicBezTo>
                      <a:cubicBezTo>
                        <a:pt x="108" y="1422"/>
                        <a:pt x="72" y="1359"/>
                        <a:pt x="54" y="1288"/>
                      </a:cubicBezTo>
                      <a:cubicBezTo>
                        <a:pt x="45" y="1217"/>
                        <a:pt x="63" y="1154"/>
                        <a:pt x="72" y="1083"/>
                      </a:cubicBezTo>
                      <a:cubicBezTo>
                        <a:pt x="125" y="788"/>
                        <a:pt x="161" y="476"/>
                        <a:pt x="36" y="209"/>
                      </a:cubicBezTo>
                      <a:lnTo>
                        <a:pt x="1" y="226"/>
                      </a:lnTo>
                      <a:cubicBezTo>
                        <a:pt x="125" y="476"/>
                        <a:pt x="90" y="788"/>
                        <a:pt x="36" y="1083"/>
                      </a:cubicBezTo>
                      <a:cubicBezTo>
                        <a:pt x="18" y="1145"/>
                        <a:pt x="9" y="1217"/>
                        <a:pt x="18" y="1288"/>
                      </a:cubicBezTo>
                      <a:cubicBezTo>
                        <a:pt x="36" y="1368"/>
                        <a:pt x="72" y="1440"/>
                        <a:pt x="108" y="1511"/>
                      </a:cubicBezTo>
                      <a:cubicBezTo>
                        <a:pt x="117" y="1520"/>
                        <a:pt x="125" y="1538"/>
                        <a:pt x="134" y="1556"/>
                      </a:cubicBezTo>
                      <a:cubicBezTo>
                        <a:pt x="304" y="1868"/>
                        <a:pt x="348" y="2252"/>
                        <a:pt x="259" y="2608"/>
                      </a:cubicBezTo>
                      <a:lnTo>
                        <a:pt x="259" y="2626"/>
                      </a:lnTo>
                      <a:cubicBezTo>
                        <a:pt x="241" y="2698"/>
                        <a:pt x="224" y="2769"/>
                        <a:pt x="241" y="2840"/>
                      </a:cubicBezTo>
                      <a:cubicBezTo>
                        <a:pt x="259" y="2903"/>
                        <a:pt x="304" y="2947"/>
                        <a:pt x="348" y="3001"/>
                      </a:cubicBezTo>
                      <a:cubicBezTo>
                        <a:pt x="366" y="3019"/>
                        <a:pt x="384" y="3037"/>
                        <a:pt x="393" y="3054"/>
                      </a:cubicBezTo>
                      <a:cubicBezTo>
                        <a:pt x="545" y="3233"/>
                        <a:pt x="527" y="3500"/>
                        <a:pt x="500" y="3732"/>
                      </a:cubicBezTo>
                      <a:cubicBezTo>
                        <a:pt x="473" y="3938"/>
                        <a:pt x="438" y="4152"/>
                        <a:pt x="393" y="4357"/>
                      </a:cubicBezTo>
                      <a:cubicBezTo>
                        <a:pt x="375" y="4437"/>
                        <a:pt x="411" y="4526"/>
                        <a:pt x="482" y="4589"/>
                      </a:cubicBezTo>
                      <a:cubicBezTo>
                        <a:pt x="536" y="4625"/>
                        <a:pt x="598" y="4642"/>
                        <a:pt x="687" y="4651"/>
                      </a:cubicBezTo>
                      <a:cubicBezTo>
                        <a:pt x="723" y="4651"/>
                        <a:pt x="750" y="4660"/>
                        <a:pt x="786" y="4660"/>
                      </a:cubicBezTo>
                      <a:cubicBezTo>
                        <a:pt x="1160" y="4660"/>
                        <a:pt x="1553" y="4455"/>
                        <a:pt x="1597" y="4089"/>
                      </a:cubicBezTo>
                      <a:cubicBezTo>
                        <a:pt x="1660" y="3634"/>
                        <a:pt x="1597" y="3277"/>
                        <a:pt x="1428" y="2992"/>
                      </a:cubicBezTo>
                      <a:cubicBezTo>
                        <a:pt x="1419" y="2983"/>
                        <a:pt x="1419" y="2974"/>
                        <a:pt x="1410" y="2965"/>
                      </a:cubicBezTo>
                      <a:cubicBezTo>
                        <a:pt x="1383" y="2921"/>
                        <a:pt x="1357" y="2885"/>
                        <a:pt x="1348" y="2840"/>
                      </a:cubicBezTo>
                      <a:cubicBezTo>
                        <a:pt x="1330" y="2778"/>
                        <a:pt x="1339" y="2715"/>
                        <a:pt x="1348" y="2653"/>
                      </a:cubicBezTo>
                      <a:cubicBezTo>
                        <a:pt x="1357" y="2599"/>
                        <a:pt x="1365" y="2537"/>
                        <a:pt x="1374" y="2483"/>
                      </a:cubicBezTo>
                      <a:cubicBezTo>
                        <a:pt x="1401" y="2305"/>
                        <a:pt x="1428" y="2109"/>
                        <a:pt x="1419" y="1921"/>
                      </a:cubicBezTo>
                      <a:cubicBezTo>
                        <a:pt x="1410" y="1761"/>
                        <a:pt x="1365" y="1449"/>
                        <a:pt x="1125" y="1261"/>
                      </a:cubicBezTo>
                      <a:cubicBezTo>
                        <a:pt x="1116" y="1252"/>
                        <a:pt x="1098" y="1235"/>
                        <a:pt x="1089" y="1226"/>
                      </a:cubicBezTo>
                      <a:cubicBezTo>
                        <a:pt x="1053" y="1199"/>
                        <a:pt x="1009" y="1172"/>
                        <a:pt x="991" y="1127"/>
                      </a:cubicBezTo>
                      <a:cubicBezTo>
                        <a:pt x="937" y="1047"/>
                        <a:pt x="955" y="940"/>
                        <a:pt x="982" y="833"/>
                      </a:cubicBezTo>
                      <a:lnTo>
                        <a:pt x="982" y="806"/>
                      </a:lnTo>
                      <a:cubicBezTo>
                        <a:pt x="1018" y="646"/>
                        <a:pt x="1053" y="342"/>
                        <a:pt x="875" y="137"/>
                      </a:cubicBezTo>
                      <a:cubicBezTo>
                        <a:pt x="797" y="52"/>
                        <a:pt x="672" y="0"/>
                        <a:pt x="5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9216;p40">
                  <a:extLst>
                    <a:ext uri="{FF2B5EF4-FFF2-40B4-BE49-F238E27FC236}">
                      <a16:creationId xmlns:a16="http://schemas.microsoft.com/office/drawing/2014/main" id="{081AA3F3-FFE6-B44A-8170-075CB7C959AA}"/>
                    </a:ext>
                  </a:extLst>
                </p:cNvPr>
                <p:cNvSpPr/>
                <p:nvPr/>
              </p:nvSpPr>
              <p:spPr>
                <a:xfrm>
                  <a:off x="6652350" y="4049650"/>
                  <a:ext cx="391425" cy="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7" h="3134" extrusionOk="0">
                      <a:moveTo>
                        <a:pt x="0" y="1"/>
                      </a:moveTo>
                      <a:cubicBezTo>
                        <a:pt x="214" y="268"/>
                        <a:pt x="491" y="482"/>
                        <a:pt x="767" y="688"/>
                      </a:cubicBezTo>
                      <a:cubicBezTo>
                        <a:pt x="1053" y="884"/>
                        <a:pt x="1347" y="1062"/>
                        <a:pt x="1651" y="1223"/>
                      </a:cubicBezTo>
                      <a:cubicBezTo>
                        <a:pt x="2257" y="1544"/>
                        <a:pt x="2900" y="1812"/>
                        <a:pt x="3551" y="2026"/>
                      </a:cubicBezTo>
                      <a:cubicBezTo>
                        <a:pt x="4862" y="2463"/>
                        <a:pt x="6218" y="2722"/>
                        <a:pt x="7583" y="2918"/>
                      </a:cubicBezTo>
                      <a:cubicBezTo>
                        <a:pt x="8617" y="3046"/>
                        <a:pt x="9661" y="3134"/>
                        <a:pt x="10703" y="3134"/>
                      </a:cubicBezTo>
                      <a:cubicBezTo>
                        <a:pt x="11037" y="3134"/>
                        <a:pt x="11371" y="3125"/>
                        <a:pt x="11705" y="3105"/>
                      </a:cubicBezTo>
                      <a:cubicBezTo>
                        <a:pt x="12392" y="3070"/>
                        <a:pt x="13079" y="2980"/>
                        <a:pt x="13748" y="2829"/>
                      </a:cubicBezTo>
                      <a:cubicBezTo>
                        <a:pt x="14087" y="2748"/>
                        <a:pt x="14417" y="2650"/>
                        <a:pt x="14738" y="2534"/>
                      </a:cubicBezTo>
                      <a:cubicBezTo>
                        <a:pt x="15059" y="2409"/>
                        <a:pt x="15380" y="2276"/>
                        <a:pt x="15657" y="2070"/>
                      </a:cubicBezTo>
                      <a:lnTo>
                        <a:pt x="15657" y="2070"/>
                      </a:lnTo>
                      <a:cubicBezTo>
                        <a:pt x="15077" y="2436"/>
                        <a:pt x="14399" y="2615"/>
                        <a:pt x="13739" y="2757"/>
                      </a:cubicBezTo>
                      <a:cubicBezTo>
                        <a:pt x="13061" y="2891"/>
                        <a:pt x="12383" y="2962"/>
                        <a:pt x="11696" y="2989"/>
                      </a:cubicBezTo>
                      <a:cubicBezTo>
                        <a:pt x="11418" y="3002"/>
                        <a:pt x="11139" y="3008"/>
                        <a:pt x="10861" y="3008"/>
                      </a:cubicBezTo>
                      <a:cubicBezTo>
                        <a:pt x="9772" y="3008"/>
                        <a:pt x="8681" y="2915"/>
                        <a:pt x="7601" y="2766"/>
                      </a:cubicBezTo>
                      <a:cubicBezTo>
                        <a:pt x="6245" y="2588"/>
                        <a:pt x="4889" y="2329"/>
                        <a:pt x="3587" y="1919"/>
                      </a:cubicBezTo>
                      <a:cubicBezTo>
                        <a:pt x="2935" y="1714"/>
                        <a:pt x="2293" y="1464"/>
                        <a:pt x="1677" y="1160"/>
                      </a:cubicBezTo>
                      <a:cubicBezTo>
                        <a:pt x="1071" y="857"/>
                        <a:pt x="473" y="500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9217;p40">
                  <a:extLst>
                    <a:ext uri="{FF2B5EF4-FFF2-40B4-BE49-F238E27FC236}">
                      <a16:creationId xmlns:a16="http://schemas.microsoft.com/office/drawing/2014/main" id="{101CF868-00CF-EA9A-B1FE-2B04E1EEB2A7}"/>
                    </a:ext>
                  </a:extLst>
                </p:cNvPr>
                <p:cNvSpPr/>
                <p:nvPr/>
              </p:nvSpPr>
              <p:spPr>
                <a:xfrm>
                  <a:off x="6680450" y="4017100"/>
                  <a:ext cx="343700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8" h="2838" extrusionOk="0">
                      <a:moveTo>
                        <a:pt x="45" y="0"/>
                      </a:moveTo>
                      <a:cubicBezTo>
                        <a:pt x="0" y="152"/>
                        <a:pt x="18" y="312"/>
                        <a:pt x="72" y="464"/>
                      </a:cubicBezTo>
                      <a:cubicBezTo>
                        <a:pt x="125" y="607"/>
                        <a:pt x="241" y="723"/>
                        <a:pt x="357" y="821"/>
                      </a:cubicBezTo>
                      <a:cubicBezTo>
                        <a:pt x="598" y="1017"/>
                        <a:pt x="875" y="1169"/>
                        <a:pt x="1160" y="1303"/>
                      </a:cubicBezTo>
                      <a:cubicBezTo>
                        <a:pt x="1722" y="1552"/>
                        <a:pt x="2311" y="1749"/>
                        <a:pt x="2909" y="1909"/>
                      </a:cubicBezTo>
                      <a:cubicBezTo>
                        <a:pt x="4095" y="2230"/>
                        <a:pt x="5317" y="2445"/>
                        <a:pt x="6539" y="2614"/>
                      </a:cubicBezTo>
                      <a:cubicBezTo>
                        <a:pt x="7520" y="2743"/>
                        <a:pt x="8512" y="2837"/>
                        <a:pt x="9502" y="2837"/>
                      </a:cubicBezTo>
                      <a:cubicBezTo>
                        <a:pt x="9746" y="2837"/>
                        <a:pt x="9990" y="2832"/>
                        <a:pt x="10233" y="2819"/>
                      </a:cubicBezTo>
                      <a:cubicBezTo>
                        <a:pt x="10848" y="2775"/>
                        <a:pt x="11464" y="2703"/>
                        <a:pt x="12071" y="2561"/>
                      </a:cubicBezTo>
                      <a:cubicBezTo>
                        <a:pt x="12222" y="2525"/>
                        <a:pt x="12374" y="2489"/>
                        <a:pt x="12517" y="2436"/>
                      </a:cubicBezTo>
                      <a:cubicBezTo>
                        <a:pt x="12668" y="2400"/>
                        <a:pt x="12811" y="2338"/>
                        <a:pt x="12954" y="2284"/>
                      </a:cubicBezTo>
                      <a:cubicBezTo>
                        <a:pt x="13239" y="2159"/>
                        <a:pt x="13525" y="2025"/>
                        <a:pt x="13748" y="1820"/>
                      </a:cubicBezTo>
                      <a:lnTo>
                        <a:pt x="13748" y="1820"/>
                      </a:lnTo>
                      <a:cubicBezTo>
                        <a:pt x="13257" y="2186"/>
                        <a:pt x="12650" y="2364"/>
                        <a:pt x="12053" y="2489"/>
                      </a:cubicBezTo>
                      <a:cubicBezTo>
                        <a:pt x="11455" y="2623"/>
                        <a:pt x="10839" y="2677"/>
                        <a:pt x="10233" y="2703"/>
                      </a:cubicBezTo>
                      <a:cubicBezTo>
                        <a:pt x="10063" y="2708"/>
                        <a:pt x="9894" y="2711"/>
                        <a:pt x="9724" y="2711"/>
                      </a:cubicBezTo>
                      <a:cubicBezTo>
                        <a:pt x="8663" y="2711"/>
                        <a:pt x="7603" y="2617"/>
                        <a:pt x="6557" y="2471"/>
                      </a:cubicBezTo>
                      <a:cubicBezTo>
                        <a:pt x="5335" y="2302"/>
                        <a:pt x="4131" y="2097"/>
                        <a:pt x="2935" y="1802"/>
                      </a:cubicBezTo>
                      <a:cubicBezTo>
                        <a:pt x="2338" y="1651"/>
                        <a:pt x="1749" y="1472"/>
                        <a:pt x="1187" y="1231"/>
                      </a:cubicBezTo>
                      <a:cubicBezTo>
                        <a:pt x="910" y="1106"/>
                        <a:pt x="625" y="973"/>
                        <a:pt x="384" y="794"/>
                      </a:cubicBezTo>
                      <a:cubicBezTo>
                        <a:pt x="268" y="696"/>
                        <a:pt x="152" y="589"/>
                        <a:pt x="90" y="455"/>
                      </a:cubicBezTo>
                      <a:cubicBezTo>
                        <a:pt x="27" y="312"/>
                        <a:pt x="9" y="152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9218;p40">
                  <a:extLst>
                    <a:ext uri="{FF2B5EF4-FFF2-40B4-BE49-F238E27FC236}">
                      <a16:creationId xmlns:a16="http://schemas.microsoft.com/office/drawing/2014/main" id="{333F17D9-225B-51F0-B65D-AA9AA5227FB0}"/>
                    </a:ext>
                  </a:extLst>
                </p:cNvPr>
                <p:cNvSpPr/>
                <p:nvPr/>
              </p:nvSpPr>
              <p:spPr>
                <a:xfrm>
                  <a:off x="6690025" y="3986100"/>
                  <a:ext cx="330325" cy="6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3" h="2449" extrusionOk="0">
                      <a:moveTo>
                        <a:pt x="1" y="0"/>
                      </a:moveTo>
                      <a:cubicBezTo>
                        <a:pt x="8" y="15"/>
                        <a:pt x="16" y="30"/>
                        <a:pt x="24" y="44"/>
                      </a:cubicBezTo>
                      <a:lnTo>
                        <a:pt x="24" y="44"/>
                      </a:lnTo>
                      <a:cubicBezTo>
                        <a:pt x="16" y="30"/>
                        <a:pt x="8" y="15"/>
                        <a:pt x="1" y="0"/>
                      </a:cubicBezTo>
                      <a:close/>
                      <a:moveTo>
                        <a:pt x="24" y="44"/>
                      </a:moveTo>
                      <a:cubicBezTo>
                        <a:pt x="155" y="281"/>
                        <a:pt x="390" y="455"/>
                        <a:pt x="616" y="598"/>
                      </a:cubicBezTo>
                      <a:cubicBezTo>
                        <a:pt x="866" y="758"/>
                        <a:pt x="1125" y="892"/>
                        <a:pt x="1393" y="1008"/>
                      </a:cubicBezTo>
                      <a:cubicBezTo>
                        <a:pt x="1928" y="1240"/>
                        <a:pt x="2490" y="1410"/>
                        <a:pt x="3052" y="1561"/>
                      </a:cubicBezTo>
                      <a:cubicBezTo>
                        <a:pt x="4176" y="1865"/>
                        <a:pt x="5327" y="2052"/>
                        <a:pt x="6478" y="2222"/>
                      </a:cubicBezTo>
                      <a:cubicBezTo>
                        <a:pt x="7517" y="2349"/>
                        <a:pt x="8556" y="2449"/>
                        <a:pt x="9602" y="2449"/>
                      </a:cubicBezTo>
                      <a:cubicBezTo>
                        <a:pt x="9723" y="2449"/>
                        <a:pt x="9844" y="2447"/>
                        <a:pt x="9966" y="2445"/>
                      </a:cubicBezTo>
                      <a:cubicBezTo>
                        <a:pt x="10546" y="2418"/>
                        <a:pt x="11134" y="2382"/>
                        <a:pt x="11705" y="2248"/>
                      </a:cubicBezTo>
                      <a:cubicBezTo>
                        <a:pt x="11848" y="2222"/>
                        <a:pt x="11982" y="2177"/>
                        <a:pt x="12125" y="2141"/>
                      </a:cubicBezTo>
                      <a:cubicBezTo>
                        <a:pt x="12196" y="2123"/>
                        <a:pt x="12267" y="2088"/>
                        <a:pt x="12330" y="2070"/>
                      </a:cubicBezTo>
                      <a:cubicBezTo>
                        <a:pt x="12401" y="2043"/>
                        <a:pt x="12473" y="2016"/>
                        <a:pt x="12535" y="1981"/>
                      </a:cubicBezTo>
                      <a:cubicBezTo>
                        <a:pt x="12597" y="1954"/>
                        <a:pt x="12669" y="1918"/>
                        <a:pt x="12731" y="1883"/>
                      </a:cubicBezTo>
                      <a:cubicBezTo>
                        <a:pt x="12794" y="1847"/>
                        <a:pt x="12856" y="1811"/>
                        <a:pt x="12919" y="1767"/>
                      </a:cubicBezTo>
                      <a:cubicBezTo>
                        <a:pt x="13034" y="1677"/>
                        <a:pt x="13141" y="1579"/>
                        <a:pt x="13213" y="1446"/>
                      </a:cubicBezTo>
                      <a:lnTo>
                        <a:pt x="13213" y="1446"/>
                      </a:lnTo>
                      <a:cubicBezTo>
                        <a:pt x="13141" y="1579"/>
                        <a:pt x="13026" y="1668"/>
                        <a:pt x="12901" y="1749"/>
                      </a:cubicBezTo>
                      <a:cubicBezTo>
                        <a:pt x="12847" y="1793"/>
                        <a:pt x="12776" y="1820"/>
                        <a:pt x="12722" y="1856"/>
                      </a:cubicBezTo>
                      <a:cubicBezTo>
                        <a:pt x="12651" y="1891"/>
                        <a:pt x="12589" y="1918"/>
                        <a:pt x="12517" y="1945"/>
                      </a:cubicBezTo>
                      <a:cubicBezTo>
                        <a:pt x="12455" y="1981"/>
                        <a:pt x="12383" y="1999"/>
                        <a:pt x="12321" y="2025"/>
                      </a:cubicBezTo>
                      <a:cubicBezTo>
                        <a:pt x="12250" y="2043"/>
                        <a:pt x="12178" y="2070"/>
                        <a:pt x="12107" y="2088"/>
                      </a:cubicBezTo>
                      <a:cubicBezTo>
                        <a:pt x="11973" y="2114"/>
                        <a:pt x="11830" y="2159"/>
                        <a:pt x="11688" y="2177"/>
                      </a:cubicBezTo>
                      <a:cubicBezTo>
                        <a:pt x="11117" y="2293"/>
                        <a:pt x="10537" y="2320"/>
                        <a:pt x="9966" y="2329"/>
                      </a:cubicBezTo>
                      <a:cubicBezTo>
                        <a:pt x="8806" y="2329"/>
                        <a:pt x="7646" y="2222"/>
                        <a:pt x="6495" y="2070"/>
                      </a:cubicBezTo>
                      <a:cubicBezTo>
                        <a:pt x="5345" y="1918"/>
                        <a:pt x="4203" y="1731"/>
                        <a:pt x="3079" y="1454"/>
                      </a:cubicBezTo>
                      <a:cubicBezTo>
                        <a:pt x="2517" y="1312"/>
                        <a:pt x="1955" y="1160"/>
                        <a:pt x="1419" y="937"/>
                      </a:cubicBezTo>
                      <a:cubicBezTo>
                        <a:pt x="1152" y="830"/>
                        <a:pt x="884" y="714"/>
                        <a:pt x="634" y="571"/>
                      </a:cubicBezTo>
                      <a:lnTo>
                        <a:pt x="456" y="455"/>
                      </a:lnTo>
                      <a:lnTo>
                        <a:pt x="277" y="321"/>
                      </a:lnTo>
                      <a:cubicBezTo>
                        <a:pt x="183" y="242"/>
                        <a:pt x="88" y="156"/>
                        <a:pt x="24" y="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9219;p40">
                  <a:extLst>
                    <a:ext uri="{FF2B5EF4-FFF2-40B4-BE49-F238E27FC236}">
                      <a16:creationId xmlns:a16="http://schemas.microsoft.com/office/drawing/2014/main" id="{6F0D9864-AEF2-4667-4E4B-EB2F908BB253}"/>
                    </a:ext>
                  </a:extLst>
                </p:cNvPr>
                <p:cNvSpPr/>
                <p:nvPr/>
              </p:nvSpPr>
              <p:spPr>
                <a:xfrm>
                  <a:off x="6656575" y="4070850"/>
                  <a:ext cx="314050" cy="6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2" h="2762" extrusionOk="0">
                      <a:moveTo>
                        <a:pt x="1" y="0"/>
                      </a:moveTo>
                      <a:cubicBezTo>
                        <a:pt x="393" y="366"/>
                        <a:pt x="866" y="660"/>
                        <a:pt x="1357" y="910"/>
                      </a:cubicBezTo>
                      <a:cubicBezTo>
                        <a:pt x="1847" y="1151"/>
                        <a:pt x="2356" y="1338"/>
                        <a:pt x="2873" y="1526"/>
                      </a:cubicBezTo>
                      <a:cubicBezTo>
                        <a:pt x="3899" y="1891"/>
                        <a:pt x="4961" y="2159"/>
                        <a:pt x="6040" y="2373"/>
                      </a:cubicBezTo>
                      <a:cubicBezTo>
                        <a:pt x="7111" y="2569"/>
                        <a:pt x="8199" y="2694"/>
                        <a:pt x="9288" y="2739"/>
                      </a:cubicBezTo>
                      <a:cubicBezTo>
                        <a:pt x="9595" y="2754"/>
                        <a:pt x="9902" y="2761"/>
                        <a:pt x="10208" y="2761"/>
                      </a:cubicBezTo>
                      <a:cubicBezTo>
                        <a:pt x="10998" y="2761"/>
                        <a:pt x="11784" y="2713"/>
                        <a:pt x="12562" y="2623"/>
                      </a:cubicBezTo>
                      <a:lnTo>
                        <a:pt x="12562" y="2623"/>
                      </a:lnTo>
                      <a:cubicBezTo>
                        <a:pt x="12017" y="2668"/>
                        <a:pt x="11473" y="2694"/>
                        <a:pt x="10929" y="2694"/>
                      </a:cubicBezTo>
                      <a:cubicBezTo>
                        <a:pt x="10837" y="2697"/>
                        <a:pt x="10746" y="2698"/>
                        <a:pt x="10655" y="2698"/>
                      </a:cubicBezTo>
                      <a:cubicBezTo>
                        <a:pt x="10473" y="2698"/>
                        <a:pt x="10293" y="2694"/>
                        <a:pt x="10108" y="2694"/>
                      </a:cubicBezTo>
                      <a:cubicBezTo>
                        <a:pt x="9841" y="2685"/>
                        <a:pt x="9564" y="2676"/>
                        <a:pt x="9297" y="2659"/>
                      </a:cubicBezTo>
                      <a:cubicBezTo>
                        <a:pt x="8208" y="2587"/>
                        <a:pt x="7129" y="2471"/>
                        <a:pt x="6058" y="2257"/>
                      </a:cubicBezTo>
                      <a:cubicBezTo>
                        <a:pt x="4988" y="2061"/>
                        <a:pt x="3926" y="1793"/>
                        <a:pt x="2900" y="1445"/>
                      </a:cubicBezTo>
                      <a:cubicBezTo>
                        <a:pt x="2383" y="1267"/>
                        <a:pt x="1865" y="1089"/>
                        <a:pt x="1375" y="857"/>
                      </a:cubicBezTo>
                      <a:cubicBezTo>
                        <a:pt x="884" y="634"/>
                        <a:pt x="411" y="357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9220;p40">
                  <a:extLst>
                    <a:ext uri="{FF2B5EF4-FFF2-40B4-BE49-F238E27FC236}">
                      <a16:creationId xmlns:a16="http://schemas.microsoft.com/office/drawing/2014/main" id="{34EB34ED-6934-D714-8940-7120414672D8}"/>
                    </a:ext>
                  </a:extLst>
                </p:cNvPr>
                <p:cNvSpPr/>
                <p:nvPr/>
              </p:nvSpPr>
              <p:spPr>
                <a:xfrm>
                  <a:off x="6988000" y="4124375"/>
                  <a:ext cx="36825" cy="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397" extrusionOk="0">
                      <a:moveTo>
                        <a:pt x="1472" y="0"/>
                      </a:moveTo>
                      <a:cubicBezTo>
                        <a:pt x="1214" y="36"/>
                        <a:pt x="973" y="98"/>
                        <a:pt x="723" y="161"/>
                      </a:cubicBezTo>
                      <a:cubicBezTo>
                        <a:pt x="482" y="223"/>
                        <a:pt x="241" y="295"/>
                        <a:pt x="0" y="393"/>
                      </a:cubicBezTo>
                      <a:cubicBezTo>
                        <a:pt x="40" y="395"/>
                        <a:pt x="79" y="397"/>
                        <a:pt x="118" y="397"/>
                      </a:cubicBezTo>
                      <a:cubicBezTo>
                        <a:pt x="337" y="397"/>
                        <a:pt x="556" y="357"/>
                        <a:pt x="768" y="304"/>
                      </a:cubicBezTo>
                      <a:cubicBezTo>
                        <a:pt x="1009" y="232"/>
                        <a:pt x="1258" y="143"/>
                        <a:pt x="14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9221;p40">
                  <a:extLst>
                    <a:ext uri="{FF2B5EF4-FFF2-40B4-BE49-F238E27FC236}">
                      <a16:creationId xmlns:a16="http://schemas.microsoft.com/office/drawing/2014/main" id="{093242AC-ABD4-3C75-E28A-6D651AB39D2F}"/>
                    </a:ext>
                  </a:extLst>
                </p:cNvPr>
                <p:cNvSpPr/>
                <p:nvPr/>
              </p:nvSpPr>
              <p:spPr>
                <a:xfrm>
                  <a:off x="6823625" y="4027350"/>
                  <a:ext cx="72725" cy="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32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33" y="63"/>
                        <a:pt x="473" y="117"/>
                        <a:pt x="714" y="161"/>
                      </a:cubicBezTo>
                      <a:cubicBezTo>
                        <a:pt x="955" y="206"/>
                        <a:pt x="1196" y="233"/>
                        <a:pt x="1437" y="259"/>
                      </a:cubicBezTo>
                      <a:cubicBezTo>
                        <a:pt x="1687" y="286"/>
                        <a:pt x="1928" y="304"/>
                        <a:pt x="2168" y="313"/>
                      </a:cubicBezTo>
                      <a:cubicBezTo>
                        <a:pt x="2313" y="318"/>
                        <a:pt x="2454" y="323"/>
                        <a:pt x="2596" y="323"/>
                      </a:cubicBezTo>
                      <a:cubicBezTo>
                        <a:pt x="2699" y="323"/>
                        <a:pt x="2803" y="320"/>
                        <a:pt x="2909" y="313"/>
                      </a:cubicBezTo>
                      <a:cubicBezTo>
                        <a:pt x="2659" y="286"/>
                        <a:pt x="2418" y="259"/>
                        <a:pt x="2177" y="233"/>
                      </a:cubicBezTo>
                      <a:lnTo>
                        <a:pt x="1455" y="152"/>
                      </a:lnTo>
                      <a:lnTo>
                        <a:pt x="723" y="72"/>
                      </a:lnTo>
                      <a:cubicBezTo>
                        <a:pt x="482" y="45"/>
                        <a:pt x="242" y="18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9222;p40">
                  <a:extLst>
                    <a:ext uri="{FF2B5EF4-FFF2-40B4-BE49-F238E27FC236}">
                      <a16:creationId xmlns:a16="http://schemas.microsoft.com/office/drawing/2014/main" id="{87430A2B-B6F6-D0F9-6436-9F9F436B8175}"/>
                    </a:ext>
                  </a:extLst>
                </p:cNvPr>
                <p:cNvSpPr/>
                <p:nvPr/>
              </p:nvSpPr>
              <p:spPr>
                <a:xfrm>
                  <a:off x="6889650" y="4214675"/>
                  <a:ext cx="99500" cy="35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0" h="14399" extrusionOk="0">
                      <a:moveTo>
                        <a:pt x="3271" y="0"/>
                      </a:moveTo>
                      <a:cubicBezTo>
                        <a:pt x="2970" y="0"/>
                        <a:pt x="2640" y="180"/>
                        <a:pt x="2445" y="492"/>
                      </a:cubicBezTo>
                      <a:cubicBezTo>
                        <a:pt x="2123" y="1018"/>
                        <a:pt x="2016" y="1955"/>
                        <a:pt x="1892" y="2570"/>
                      </a:cubicBezTo>
                      <a:cubicBezTo>
                        <a:pt x="1151" y="6139"/>
                        <a:pt x="669" y="9761"/>
                        <a:pt x="89" y="13356"/>
                      </a:cubicBezTo>
                      <a:cubicBezTo>
                        <a:pt x="36" y="13695"/>
                        <a:pt x="0" y="14105"/>
                        <a:pt x="277" y="14319"/>
                      </a:cubicBezTo>
                      <a:cubicBezTo>
                        <a:pt x="336" y="14367"/>
                        <a:pt x="416" y="14399"/>
                        <a:pt x="494" y="14399"/>
                      </a:cubicBezTo>
                      <a:cubicBezTo>
                        <a:pt x="533" y="14399"/>
                        <a:pt x="571" y="14391"/>
                        <a:pt x="607" y="14373"/>
                      </a:cubicBezTo>
                      <a:cubicBezTo>
                        <a:pt x="652" y="14346"/>
                        <a:pt x="687" y="14311"/>
                        <a:pt x="723" y="14275"/>
                      </a:cubicBezTo>
                      <a:cubicBezTo>
                        <a:pt x="848" y="14123"/>
                        <a:pt x="910" y="13918"/>
                        <a:pt x="964" y="13731"/>
                      </a:cubicBezTo>
                      <a:cubicBezTo>
                        <a:pt x="1383" y="12294"/>
                        <a:pt x="1651" y="10867"/>
                        <a:pt x="2025" y="9422"/>
                      </a:cubicBezTo>
                      <a:cubicBezTo>
                        <a:pt x="2614" y="7200"/>
                        <a:pt x="3078" y="4970"/>
                        <a:pt x="3658" y="2740"/>
                      </a:cubicBezTo>
                      <a:cubicBezTo>
                        <a:pt x="3774" y="2294"/>
                        <a:pt x="3863" y="1848"/>
                        <a:pt x="3917" y="1393"/>
                      </a:cubicBezTo>
                      <a:cubicBezTo>
                        <a:pt x="3970" y="911"/>
                        <a:pt x="3979" y="474"/>
                        <a:pt x="3747" y="206"/>
                      </a:cubicBezTo>
                      <a:cubicBezTo>
                        <a:pt x="3623" y="66"/>
                        <a:pt x="3452" y="0"/>
                        <a:pt x="32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9223;p40">
                  <a:extLst>
                    <a:ext uri="{FF2B5EF4-FFF2-40B4-BE49-F238E27FC236}">
                      <a16:creationId xmlns:a16="http://schemas.microsoft.com/office/drawing/2014/main" id="{A9308089-500E-988B-99BD-8FD4E92F894D}"/>
                    </a:ext>
                  </a:extLst>
                </p:cNvPr>
                <p:cNvSpPr/>
                <p:nvPr/>
              </p:nvSpPr>
              <p:spPr>
                <a:xfrm>
                  <a:off x="6889200" y="4214175"/>
                  <a:ext cx="100600" cy="3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14438" extrusionOk="0">
                      <a:moveTo>
                        <a:pt x="3292" y="39"/>
                      </a:moveTo>
                      <a:cubicBezTo>
                        <a:pt x="3480" y="39"/>
                        <a:pt x="3631" y="110"/>
                        <a:pt x="3747" y="235"/>
                      </a:cubicBezTo>
                      <a:cubicBezTo>
                        <a:pt x="3988" y="503"/>
                        <a:pt x="3970" y="958"/>
                        <a:pt x="3917" y="1413"/>
                      </a:cubicBezTo>
                      <a:cubicBezTo>
                        <a:pt x="3863" y="1850"/>
                        <a:pt x="3783" y="2305"/>
                        <a:pt x="3658" y="2760"/>
                      </a:cubicBezTo>
                      <a:cubicBezTo>
                        <a:pt x="3364" y="3866"/>
                        <a:pt x="3105" y="4999"/>
                        <a:pt x="2846" y="6096"/>
                      </a:cubicBezTo>
                      <a:cubicBezTo>
                        <a:pt x="2588" y="7194"/>
                        <a:pt x="2320" y="8327"/>
                        <a:pt x="2026" y="9442"/>
                      </a:cubicBezTo>
                      <a:cubicBezTo>
                        <a:pt x="1865" y="10057"/>
                        <a:pt x="1722" y="10673"/>
                        <a:pt x="1588" y="11271"/>
                      </a:cubicBezTo>
                      <a:cubicBezTo>
                        <a:pt x="1401" y="12082"/>
                        <a:pt x="1205" y="12921"/>
                        <a:pt x="964" y="13742"/>
                      </a:cubicBezTo>
                      <a:cubicBezTo>
                        <a:pt x="910" y="13920"/>
                        <a:pt x="857" y="14125"/>
                        <a:pt x="723" y="14286"/>
                      </a:cubicBezTo>
                      <a:cubicBezTo>
                        <a:pt x="687" y="14331"/>
                        <a:pt x="652" y="14357"/>
                        <a:pt x="616" y="14375"/>
                      </a:cubicBezTo>
                      <a:cubicBezTo>
                        <a:pt x="582" y="14392"/>
                        <a:pt x="546" y="14399"/>
                        <a:pt x="510" y="14399"/>
                      </a:cubicBezTo>
                      <a:cubicBezTo>
                        <a:pt x="431" y="14399"/>
                        <a:pt x="353" y="14364"/>
                        <a:pt x="304" y="14322"/>
                      </a:cubicBezTo>
                      <a:cubicBezTo>
                        <a:pt x="45" y="14116"/>
                        <a:pt x="72" y="13715"/>
                        <a:pt x="125" y="13376"/>
                      </a:cubicBezTo>
                      <a:cubicBezTo>
                        <a:pt x="286" y="12377"/>
                        <a:pt x="438" y="11360"/>
                        <a:pt x="589" y="10379"/>
                      </a:cubicBezTo>
                      <a:cubicBezTo>
                        <a:pt x="991" y="7818"/>
                        <a:pt x="1392" y="5178"/>
                        <a:pt x="1927" y="2599"/>
                      </a:cubicBezTo>
                      <a:cubicBezTo>
                        <a:pt x="1954" y="2466"/>
                        <a:pt x="1981" y="2314"/>
                        <a:pt x="2008" y="2153"/>
                      </a:cubicBezTo>
                      <a:cubicBezTo>
                        <a:pt x="2115" y="1573"/>
                        <a:pt x="2231" y="931"/>
                        <a:pt x="2480" y="521"/>
                      </a:cubicBezTo>
                      <a:cubicBezTo>
                        <a:pt x="2650" y="253"/>
                        <a:pt x="2935" y="66"/>
                        <a:pt x="3230" y="39"/>
                      </a:cubicBezTo>
                      <a:close/>
                      <a:moveTo>
                        <a:pt x="3294" y="1"/>
                      </a:moveTo>
                      <a:cubicBezTo>
                        <a:pt x="3273" y="1"/>
                        <a:pt x="3251" y="2"/>
                        <a:pt x="3230" y="3"/>
                      </a:cubicBezTo>
                      <a:cubicBezTo>
                        <a:pt x="2927" y="30"/>
                        <a:pt x="2623" y="217"/>
                        <a:pt x="2445" y="503"/>
                      </a:cubicBezTo>
                      <a:cubicBezTo>
                        <a:pt x="2195" y="913"/>
                        <a:pt x="2079" y="1565"/>
                        <a:pt x="1972" y="2144"/>
                      </a:cubicBezTo>
                      <a:cubicBezTo>
                        <a:pt x="1945" y="2305"/>
                        <a:pt x="1918" y="2457"/>
                        <a:pt x="1892" y="2590"/>
                      </a:cubicBezTo>
                      <a:cubicBezTo>
                        <a:pt x="1356" y="5169"/>
                        <a:pt x="946" y="7809"/>
                        <a:pt x="554" y="10370"/>
                      </a:cubicBezTo>
                      <a:cubicBezTo>
                        <a:pt x="402" y="11360"/>
                        <a:pt x="250" y="12377"/>
                        <a:pt x="90" y="13376"/>
                      </a:cubicBezTo>
                      <a:cubicBezTo>
                        <a:pt x="27" y="13715"/>
                        <a:pt x="0" y="14134"/>
                        <a:pt x="277" y="14348"/>
                      </a:cubicBezTo>
                      <a:cubicBezTo>
                        <a:pt x="348" y="14411"/>
                        <a:pt x="438" y="14438"/>
                        <a:pt x="509" y="14438"/>
                      </a:cubicBezTo>
                      <a:cubicBezTo>
                        <a:pt x="554" y="14438"/>
                        <a:pt x="598" y="14429"/>
                        <a:pt x="634" y="14411"/>
                      </a:cubicBezTo>
                      <a:cubicBezTo>
                        <a:pt x="670" y="14393"/>
                        <a:pt x="714" y="14357"/>
                        <a:pt x="750" y="14313"/>
                      </a:cubicBezTo>
                      <a:cubicBezTo>
                        <a:pt x="884" y="14143"/>
                        <a:pt x="946" y="13929"/>
                        <a:pt x="1000" y="13751"/>
                      </a:cubicBezTo>
                      <a:cubicBezTo>
                        <a:pt x="1240" y="12930"/>
                        <a:pt x="1437" y="12091"/>
                        <a:pt x="1624" y="11280"/>
                      </a:cubicBezTo>
                      <a:cubicBezTo>
                        <a:pt x="1758" y="10682"/>
                        <a:pt x="1901" y="10066"/>
                        <a:pt x="2061" y="9451"/>
                      </a:cubicBezTo>
                      <a:cubicBezTo>
                        <a:pt x="2356" y="8336"/>
                        <a:pt x="2623" y="7203"/>
                        <a:pt x="2882" y="6105"/>
                      </a:cubicBezTo>
                      <a:cubicBezTo>
                        <a:pt x="3141" y="5008"/>
                        <a:pt x="3399" y="3875"/>
                        <a:pt x="3694" y="2769"/>
                      </a:cubicBezTo>
                      <a:cubicBezTo>
                        <a:pt x="3819" y="2314"/>
                        <a:pt x="3899" y="1859"/>
                        <a:pt x="3952" y="1413"/>
                      </a:cubicBezTo>
                      <a:cubicBezTo>
                        <a:pt x="4006" y="958"/>
                        <a:pt x="4024" y="494"/>
                        <a:pt x="3774" y="209"/>
                      </a:cubicBezTo>
                      <a:cubicBezTo>
                        <a:pt x="3654" y="72"/>
                        <a:pt x="3483" y="1"/>
                        <a:pt x="32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9224;p40">
                  <a:extLst>
                    <a:ext uri="{FF2B5EF4-FFF2-40B4-BE49-F238E27FC236}">
                      <a16:creationId xmlns:a16="http://schemas.microsoft.com/office/drawing/2014/main" id="{96B333E5-F2AD-2049-D7FA-D1B5C4832E98}"/>
                    </a:ext>
                  </a:extLst>
                </p:cNvPr>
                <p:cNvSpPr/>
                <p:nvPr/>
              </p:nvSpPr>
              <p:spPr>
                <a:xfrm>
                  <a:off x="6682450" y="4139300"/>
                  <a:ext cx="165525" cy="5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20448" extrusionOk="0">
                      <a:moveTo>
                        <a:pt x="197" y="1"/>
                      </a:moveTo>
                      <a:cubicBezTo>
                        <a:pt x="99" y="2097"/>
                        <a:pt x="1" y="4265"/>
                        <a:pt x="72" y="6406"/>
                      </a:cubicBezTo>
                      <a:cubicBezTo>
                        <a:pt x="143" y="8458"/>
                        <a:pt x="375" y="10519"/>
                        <a:pt x="768" y="12535"/>
                      </a:cubicBezTo>
                      <a:cubicBezTo>
                        <a:pt x="1071" y="14087"/>
                        <a:pt x="1508" y="15889"/>
                        <a:pt x="2490" y="17450"/>
                      </a:cubicBezTo>
                      <a:cubicBezTo>
                        <a:pt x="3516" y="19083"/>
                        <a:pt x="5023" y="20180"/>
                        <a:pt x="6611" y="20448"/>
                      </a:cubicBezTo>
                      <a:lnTo>
                        <a:pt x="6620" y="20412"/>
                      </a:lnTo>
                      <a:cubicBezTo>
                        <a:pt x="5041" y="20145"/>
                        <a:pt x="3542" y="19056"/>
                        <a:pt x="2525" y="17433"/>
                      </a:cubicBezTo>
                      <a:cubicBezTo>
                        <a:pt x="1544" y="15880"/>
                        <a:pt x="1107" y="14078"/>
                        <a:pt x="804" y="12526"/>
                      </a:cubicBezTo>
                      <a:cubicBezTo>
                        <a:pt x="420" y="10510"/>
                        <a:pt x="179" y="8449"/>
                        <a:pt x="108" y="6397"/>
                      </a:cubicBezTo>
                      <a:cubicBezTo>
                        <a:pt x="36" y="4265"/>
                        <a:pt x="134" y="2097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9225;p40">
                  <a:extLst>
                    <a:ext uri="{FF2B5EF4-FFF2-40B4-BE49-F238E27FC236}">
                      <a16:creationId xmlns:a16="http://schemas.microsoft.com/office/drawing/2014/main" id="{BBB10A71-424F-BFB0-CC14-00508E220F4C}"/>
                    </a:ext>
                  </a:extLst>
                </p:cNvPr>
                <p:cNvSpPr/>
                <p:nvPr/>
              </p:nvSpPr>
              <p:spPr>
                <a:xfrm>
                  <a:off x="6653900" y="4130175"/>
                  <a:ext cx="8275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59" extrusionOk="0">
                      <a:moveTo>
                        <a:pt x="304" y="0"/>
                      </a:moveTo>
                      <a:cubicBezTo>
                        <a:pt x="188" y="63"/>
                        <a:pt x="90" y="134"/>
                        <a:pt x="1" y="232"/>
                      </a:cubicBezTo>
                      <a:cubicBezTo>
                        <a:pt x="1" y="241"/>
                        <a:pt x="1" y="250"/>
                        <a:pt x="1" y="259"/>
                      </a:cubicBezTo>
                      <a:lnTo>
                        <a:pt x="27" y="259"/>
                      </a:lnTo>
                      <a:cubicBezTo>
                        <a:pt x="117" y="170"/>
                        <a:pt x="206" y="89"/>
                        <a:pt x="322" y="36"/>
                      </a:cubicBezTo>
                      <a:cubicBezTo>
                        <a:pt x="331" y="27"/>
                        <a:pt x="331" y="18"/>
                        <a:pt x="331" y="9"/>
                      </a:cubicBezTo>
                      <a:cubicBezTo>
                        <a:pt x="322" y="0"/>
                        <a:pt x="313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9226;p40">
                  <a:extLst>
                    <a:ext uri="{FF2B5EF4-FFF2-40B4-BE49-F238E27FC236}">
                      <a16:creationId xmlns:a16="http://schemas.microsoft.com/office/drawing/2014/main" id="{8E9FEA72-16FB-7FD6-960A-12FC0BF78F8A}"/>
                    </a:ext>
                  </a:extLst>
                </p:cNvPr>
                <p:cNvSpPr/>
                <p:nvPr/>
              </p:nvSpPr>
              <p:spPr>
                <a:xfrm>
                  <a:off x="6654350" y="4136625"/>
                  <a:ext cx="227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599" extrusionOk="0">
                      <a:moveTo>
                        <a:pt x="884" y="1"/>
                      </a:moveTo>
                      <a:cubicBezTo>
                        <a:pt x="563" y="144"/>
                        <a:pt x="268" y="331"/>
                        <a:pt x="9" y="563"/>
                      </a:cubicBezTo>
                      <a:cubicBezTo>
                        <a:pt x="1" y="572"/>
                        <a:pt x="1" y="581"/>
                        <a:pt x="9" y="590"/>
                      </a:cubicBezTo>
                      <a:cubicBezTo>
                        <a:pt x="9" y="599"/>
                        <a:pt x="18" y="599"/>
                        <a:pt x="27" y="599"/>
                      </a:cubicBezTo>
                      <a:cubicBezTo>
                        <a:pt x="27" y="599"/>
                        <a:pt x="36" y="599"/>
                        <a:pt x="36" y="590"/>
                      </a:cubicBezTo>
                      <a:cubicBezTo>
                        <a:pt x="295" y="367"/>
                        <a:pt x="580" y="179"/>
                        <a:pt x="893" y="37"/>
                      </a:cubicBezTo>
                      <a:cubicBezTo>
                        <a:pt x="902" y="37"/>
                        <a:pt x="911" y="28"/>
                        <a:pt x="902" y="10"/>
                      </a:cubicBezTo>
                      <a:cubicBezTo>
                        <a:pt x="902" y="1"/>
                        <a:pt x="893" y="1"/>
                        <a:pt x="8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9227;p40">
                  <a:extLst>
                    <a:ext uri="{FF2B5EF4-FFF2-40B4-BE49-F238E27FC236}">
                      <a16:creationId xmlns:a16="http://schemas.microsoft.com/office/drawing/2014/main" id="{4CC15DB6-B1BA-1C67-D225-976F675D4773}"/>
                    </a:ext>
                  </a:extLst>
                </p:cNvPr>
                <p:cNvSpPr/>
                <p:nvPr/>
              </p:nvSpPr>
              <p:spPr>
                <a:xfrm>
                  <a:off x="6650775" y="4149125"/>
                  <a:ext cx="35275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964" extrusionOk="0">
                      <a:moveTo>
                        <a:pt x="1384" y="0"/>
                      </a:moveTo>
                      <a:cubicBezTo>
                        <a:pt x="911" y="277"/>
                        <a:pt x="447" y="589"/>
                        <a:pt x="10" y="928"/>
                      </a:cubicBezTo>
                      <a:cubicBezTo>
                        <a:pt x="1" y="937"/>
                        <a:pt x="1" y="946"/>
                        <a:pt x="1" y="955"/>
                      </a:cubicBezTo>
                      <a:cubicBezTo>
                        <a:pt x="10" y="955"/>
                        <a:pt x="10" y="964"/>
                        <a:pt x="19" y="964"/>
                      </a:cubicBezTo>
                      <a:cubicBezTo>
                        <a:pt x="19" y="964"/>
                        <a:pt x="28" y="964"/>
                        <a:pt x="28" y="955"/>
                      </a:cubicBezTo>
                      <a:cubicBezTo>
                        <a:pt x="465" y="625"/>
                        <a:pt x="929" y="313"/>
                        <a:pt x="1401" y="36"/>
                      </a:cubicBezTo>
                      <a:cubicBezTo>
                        <a:pt x="1410" y="27"/>
                        <a:pt x="1410" y="18"/>
                        <a:pt x="1410" y="9"/>
                      </a:cubicBezTo>
                      <a:cubicBezTo>
                        <a:pt x="1401" y="0"/>
                        <a:pt x="1393" y="0"/>
                        <a:pt x="13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9228;p40">
                  <a:extLst>
                    <a:ext uri="{FF2B5EF4-FFF2-40B4-BE49-F238E27FC236}">
                      <a16:creationId xmlns:a16="http://schemas.microsoft.com/office/drawing/2014/main" id="{77C40D52-B3C3-B75A-7A02-7B8C98888F88}"/>
                    </a:ext>
                  </a:extLst>
                </p:cNvPr>
                <p:cNvSpPr/>
                <p:nvPr/>
              </p:nvSpPr>
              <p:spPr>
                <a:xfrm>
                  <a:off x="6648325" y="4168650"/>
                  <a:ext cx="34825" cy="2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951" extrusionOk="0">
                      <a:moveTo>
                        <a:pt x="1373" y="1"/>
                      </a:moveTo>
                      <a:cubicBezTo>
                        <a:pt x="1371" y="1"/>
                        <a:pt x="1368" y="2"/>
                        <a:pt x="1366" y="5"/>
                      </a:cubicBezTo>
                      <a:cubicBezTo>
                        <a:pt x="884" y="254"/>
                        <a:pt x="429" y="567"/>
                        <a:pt x="10" y="923"/>
                      </a:cubicBezTo>
                      <a:cubicBezTo>
                        <a:pt x="1" y="923"/>
                        <a:pt x="1" y="941"/>
                        <a:pt x="10" y="941"/>
                      </a:cubicBezTo>
                      <a:cubicBezTo>
                        <a:pt x="19" y="950"/>
                        <a:pt x="19" y="950"/>
                        <a:pt x="27" y="950"/>
                      </a:cubicBezTo>
                      <a:lnTo>
                        <a:pt x="36" y="950"/>
                      </a:lnTo>
                      <a:cubicBezTo>
                        <a:pt x="447" y="593"/>
                        <a:pt x="902" y="290"/>
                        <a:pt x="1383" y="40"/>
                      </a:cubicBezTo>
                      <a:cubicBezTo>
                        <a:pt x="1392" y="31"/>
                        <a:pt x="1392" y="22"/>
                        <a:pt x="1383" y="13"/>
                      </a:cubicBezTo>
                      <a:cubicBezTo>
                        <a:pt x="1383" y="7"/>
                        <a:pt x="1379" y="1"/>
                        <a:pt x="13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9229;p40">
                  <a:extLst>
                    <a:ext uri="{FF2B5EF4-FFF2-40B4-BE49-F238E27FC236}">
                      <a16:creationId xmlns:a16="http://schemas.microsoft.com/office/drawing/2014/main" id="{3865E630-D3EC-2A04-CC49-05042E85B62D}"/>
                    </a:ext>
                  </a:extLst>
                </p:cNvPr>
                <p:cNvSpPr/>
                <p:nvPr/>
              </p:nvSpPr>
              <p:spPr>
                <a:xfrm>
                  <a:off x="6651000" y="4186600"/>
                  <a:ext cx="30575" cy="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821" extrusionOk="0">
                      <a:moveTo>
                        <a:pt x="1196" y="0"/>
                      </a:moveTo>
                      <a:cubicBezTo>
                        <a:pt x="759" y="188"/>
                        <a:pt x="358" y="455"/>
                        <a:pt x="10" y="785"/>
                      </a:cubicBezTo>
                      <a:cubicBezTo>
                        <a:pt x="1" y="794"/>
                        <a:pt x="1" y="803"/>
                        <a:pt x="10" y="812"/>
                      </a:cubicBezTo>
                      <a:cubicBezTo>
                        <a:pt x="19" y="821"/>
                        <a:pt x="19" y="821"/>
                        <a:pt x="28" y="821"/>
                      </a:cubicBezTo>
                      <a:cubicBezTo>
                        <a:pt x="28" y="821"/>
                        <a:pt x="36" y="821"/>
                        <a:pt x="36" y="812"/>
                      </a:cubicBezTo>
                      <a:cubicBezTo>
                        <a:pt x="384" y="482"/>
                        <a:pt x="777" y="223"/>
                        <a:pt x="1214" y="36"/>
                      </a:cubicBezTo>
                      <a:cubicBezTo>
                        <a:pt x="1223" y="36"/>
                        <a:pt x="1223" y="18"/>
                        <a:pt x="1223" y="9"/>
                      </a:cubicBezTo>
                      <a:cubicBezTo>
                        <a:pt x="1223" y="0"/>
                        <a:pt x="1205" y="0"/>
                        <a:pt x="11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9230;p40">
                  <a:extLst>
                    <a:ext uri="{FF2B5EF4-FFF2-40B4-BE49-F238E27FC236}">
                      <a16:creationId xmlns:a16="http://schemas.microsoft.com/office/drawing/2014/main" id="{925B6C56-F702-2521-C652-DDFA459633DD}"/>
                    </a:ext>
                  </a:extLst>
                </p:cNvPr>
                <p:cNvSpPr/>
                <p:nvPr/>
              </p:nvSpPr>
              <p:spPr>
                <a:xfrm>
                  <a:off x="6652125" y="4200925"/>
                  <a:ext cx="296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864" extrusionOk="0">
                      <a:moveTo>
                        <a:pt x="1173" y="0"/>
                      </a:moveTo>
                      <a:cubicBezTo>
                        <a:pt x="1169" y="0"/>
                        <a:pt x="1165" y="3"/>
                        <a:pt x="1160" y="7"/>
                      </a:cubicBezTo>
                      <a:cubicBezTo>
                        <a:pt x="732" y="221"/>
                        <a:pt x="348" y="498"/>
                        <a:pt x="9" y="828"/>
                      </a:cubicBezTo>
                      <a:cubicBezTo>
                        <a:pt x="0" y="837"/>
                        <a:pt x="0" y="846"/>
                        <a:pt x="9" y="855"/>
                      </a:cubicBezTo>
                      <a:cubicBezTo>
                        <a:pt x="9" y="863"/>
                        <a:pt x="18" y="863"/>
                        <a:pt x="18" y="863"/>
                      </a:cubicBezTo>
                      <a:cubicBezTo>
                        <a:pt x="27" y="863"/>
                        <a:pt x="27" y="863"/>
                        <a:pt x="36" y="855"/>
                      </a:cubicBezTo>
                      <a:cubicBezTo>
                        <a:pt x="366" y="524"/>
                        <a:pt x="759" y="248"/>
                        <a:pt x="1178" y="34"/>
                      </a:cubicBezTo>
                      <a:cubicBezTo>
                        <a:pt x="1187" y="34"/>
                        <a:pt x="1187" y="16"/>
                        <a:pt x="1187" y="7"/>
                      </a:cubicBezTo>
                      <a:cubicBezTo>
                        <a:pt x="1182" y="3"/>
                        <a:pt x="1178" y="0"/>
                        <a:pt x="11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9231;p40">
                  <a:extLst>
                    <a:ext uri="{FF2B5EF4-FFF2-40B4-BE49-F238E27FC236}">
                      <a16:creationId xmlns:a16="http://schemas.microsoft.com/office/drawing/2014/main" id="{976584F9-C74F-9B78-BBAB-4037880480B1}"/>
                    </a:ext>
                  </a:extLst>
                </p:cNvPr>
                <p:cNvSpPr/>
                <p:nvPr/>
              </p:nvSpPr>
              <p:spPr>
                <a:xfrm>
                  <a:off x="6650125" y="4216600"/>
                  <a:ext cx="34350" cy="2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995" extrusionOk="0">
                      <a:moveTo>
                        <a:pt x="1348" y="1"/>
                      </a:moveTo>
                      <a:cubicBezTo>
                        <a:pt x="1344" y="1"/>
                        <a:pt x="1341" y="2"/>
                        <a:pt x="1338" y="5"/>
                      </a:cubicBezTo>
                      <a:cubicBezTo>
                        <a:pt x="848" y="254"/>
                        <a:pt x="402" y="575"/>
                        <a:pt x="9" y="968"/>
                      </a:cubicBezTo>
                      <a:cubicBezTo>
                        <a:pt x="0" y="968"/>
                        <a:pt x="0" y="986"/>
                        <a:pt x="9" y="986"/>
                      </a:cubicBezTo>
                      <a:cubicBezTo>
                        <a:pt x="9" y="995"/>
                        <a:pt x="18" y="995"/>
                        <a:pt x="18" y="995"/>
                      </a:cubicBezTo>
                      <a:lnTo>
                        <a:pt x="36" y="995"/>
                      </a:lnTo>
                      <a:cubicBezTo>
                        <a:pt x="428" y="611"/>
                        <a:pt x="874" y="290"/>
                        <a:pt x="1356" y="31"/>
                      </a:cubicBezTo>
                      <a:cubicBezTo>
                        <a:pt x="1365" y="31"/>
                        <a:pt x="1374" y="22"/>
                        <a:pt x="1365" y="13"/>
                      </a:cubicBezTo>
                      <a:cubicBezTo>
                        <a:pt x="1365" y="7"/>
                        <a:pt x="1356" y="1"/>
                        <a:pt x="13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9232;p40">
                  <a:extLst>
                    <a:ext uri="{FF2B5EF4-FFF2-40B4-BE49-F238E27FC236}">
                      <a16:creationId xmlns:a16="http://schemas.microsoft.com/office/drawing/2014/main" id="{7B5E7766-E9A4-36B6-5BC9-3AD89F0DCBAD}"/>
                    </a:ext>
                  </a:extLst>
                </p:cNvPr>
                <p:cNvSpPr/>
                <p:nvPr/>
              </p:nvSpPr>
              <p:spPr>
                <a:xfrm>
                  <a:off x="6652575" y="4233775"/>
                  <a:ext cx="3147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915" extrusionOk="0">
                      <a:moveTo>
                        <a:pt x="1239" y="1"/>
                      </a:moveTo>
                      <a:cubicBezTo>
                        <a:pt x="1237" y="1"/>
                        <a:pt x="1234" y="2"/>
                        <a:pt x="1231" y="4"/>
                      </a:cubicBezTo>
                      <a:cubicBezTo>
                        <a:pt x="785" y="236"/>
                        <a:pt x="375" y="531"/>
                        <a:pt x="9" y="879"/>
                      </a:cubicBezTo>
                      <a:cubicBezTo>
                        <a:pt x="0" y="888"/>
                        <a:pt x="0" y="897"/>
                        <a:pt x="9" y="905"/>
                      </a:cubicBezTo>
                      <a:cubicBezTo>
                        <a:pt x="9" y="905"/>
                        <a:pt x="18" y="914"/>
                        <a:pt x="18" y="914"/>
                      </a:cubicBezTo>
                      <a:cubicBezTo>
                        <a:pt x="27" y="914"/>
                        <a:pt x="36" y="905"/>
                        <a:pt x="36" y="905"/>
                      </a:cubicBezTo>
                      <a:cubicBezTo>
                        <a:pt x="393" y="558"/>
                        <a:pt x="803" y="263"/>
                        <a:pt x="1249" y="40"/>
                      </a:cubicBezTo>
                      <a:cubicBezTo>
                        <a:pt x="1258" y="31"/>
                        <a:pt x="1258" y="22"/>
                        <a:pt x="1258" y="13"/>
                      </a:cubicBezTo>
                      <a:cubicBezTo>
                        <a:pt x="1252" y="7"/>
                        <a:pt x="1245" y="1"/>
                        <a:pt x="12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9233;p40">
                  <a:extLst>
                    <a:ext uri="{FF2B5EF4-FFF2-40B4-BE49-F238E27FC236}">
                      <a16:creationId xmlns:a16="http://schemas.microsoft.com/office/drawing/2014/main" id="{99105C49-EE4D-6731-20BB-1FDC9F6DC04C}"/>
                    </a:ext>
                  </a:extLst>
                </p:cNvPr>
                <p:cNvSpPr/>
                <p:nvPr/>
              </p:nvSpPr>
              <p:spPr>
                <a:xfrm>
                  <a:off x="6649450" y="4250425"/>
                  <a:ext cx="33475" cy="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998" extrusionOk="0">
                      <a:moveTo>
                        <a:pt x="1325" y="1"/>
                      </a:moveTo>
                      <a:cubicBezTo>
                        <a:pt x="1321" y="1"/>
                        <a:pt x="1316" y="3"/>
                        <a:pt x="1312" y="8"/>
                      </a:cubicBezTo>
                      <a:cubicBezTo>
                        <a:pt x="848" y="275"/>
                        <a:pt x="411" y="605"/>
                        <a:pt x="9" y="962"/>
                      </a:cubicBezTo>
                      <a:cubicBezTo>
                        <a:pt x="0" y="971"/>
                        <a:pt x="0" y="980"/>
                        <a:pt x="9" y="989"/>
                      </a:cubicBezTo>
                      <a:cubicBezTo>
                        <a:pt x="9" y="998"/>
                        <a:pt x="18" y="998"/>
                        <a:pt x="27" y="998"/>
                      </a:cubicBezTo>
                      <a:cubicBezTo>
                        <a:pt x="27" y="998"/>
                        <a:pt x="36" y="998"/>
                        <a:pt x="36" y="989"/>
                      </a:cubicBezTo>
                      <a:cubicBezTo>
                        <a:pt x="429" y="632"/>
                        <a:pt x="866" y="311"/>
                        <a:pt x="1330" y="34"/>
                      </a:cubicBezTo>
                      <a:cubicBezTo>
                        <a:pt x="1338" y="34"/>
                        <a:pt x="1338" y="16"/>
                        <a:pt x="1338" y="8"/>
                      </a:cubicBezTo>
                      <a:cubicBezTo>
                        <a:pt x="1334" y="3"/>
                        <a:pt x="1330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9234;p40">
                  <a:extLst>
                    <a:ext uri="{FF2B5EF4-FFF2-40B4-BE49-F238E27FC236}">
                      <a16:creationId xmlns:a16="http://schemas.microsoft.com/office/drawing/2014/main" id="{F6CAA492-A868-47FF-9697-1850B76676F9}"/>
                    </a:ext>
                  </a:extLst>
                </p:cNvPr>
                <p:cNvSpPr/>
                <p:nvPr/>
              </p:nvSpPr>
              <p:spPr>
                <a:xfrm>
                  <a:off x="6647225" y="4266200"/>
                  <a:ext cx="352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" h="1072" extrusionOk="0">
                      <a:moveTo>
                        <a:pt x="1374" y="1"/>
                      </a:moveTo>
                      <a:cubicBezTo>
                        <a:pt x="919" y="340"/>
                        <a:pt x="464" y="688"/>
                        <a:pt x="9" y="1036"/>
                      </a:cubicBezTo>
                      <a:cubicBezTo>
                        <a:pt x="0" y="1045"/>
                        <a:pt x="0" y="1054"/>
                        <a:pt x="9" y="1063"/>
                      </a:cubicBezTo>
                      <a:cubicBezTo>
                        <a:pt x="9" y="1071"/>
                        <a:pt x="18" y="1071"/>
                        <a:pt x="27" y="1071"/>
                      </a:cubicBezTo>
                      <a:cubicBezTo>
                        <a:pt x="27" y="1071"/>
                        <a:pt x="36" y="1071"/>
                        <a:pt x="36" y="1063"/>
                      </a:cubicBezTo>
                      <a:cubicBezTo>
                        <a:pt x="482" y="715"/>
                        <a:pt x="946" y="367"/>
                        <a:pt x="1401" y="37"/>
                      </a:cubicBezTo>
                      <a:cubicBezTo>
                        <a:pt x="1410" y="28"/>
                        <a:pt x="1410" y="19"/>
                        <a:pt x="1401" y="10"/>
                      </a:cubicBezTo>
                      <a:cubicBezTo>
                        <a:pt x="1401" y="1"/>
                        <a:pt x="1383" y="1"/>
                        <a:pt x="13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9235;p40">
                  <a:extLst>
                    <a:ext uri="{FF2B5EF4-FFF2-40B4-BE49-F238E27FC236}">
                      <a16:creationId xmlns:a16="http://schemas.microsoft.com/office/drawing/2014/main" id="{8EFBD585-53BC-B69D-1279-812C47B20C4C}"/>
                    </a:ext>
                  </a:extLst>
                </p:cNvPr>
                <p:cNvSpPr/>
                <p:nvPr/>
              </p:nvSpPr>
              <p:spPr>
                <a:xfrm>
                  <a:off x="6645650" y="4286950"/>
                  <a:ext cx="3392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009" extrusionOk="0">
                      <a:moveTo>
                        <a:pt x="1321" y="1"/>
                      </a:moveTo>
                      <a:cubicBezTo>
                        <a:pt x="866" y="295"/>
                        <a:pt x="429" y="625"/>
                        <a:pt x="10" y="973"/>
                      </a:cubicBezTo>
                      <a:cubicBezTo>
                        <a:pt x="10" y="982"/>
                        <a:pt x="1" y="991"/>
                        <a:pt x="10" y="1000"/>
                      </a:cubicBezTo>
                      <a:cubicBezTo>
                        <a:pt x="18" y="1000"/>
                        <a:pt x="18" y="1009"/>
                        <a:pt x="27" y="1009"/>
                      </a:cubicBezTo>
                      <a:cubicBezTo>
                        <a:pt x="27" y="1009"/>
                        <a:pt x="36" y="1000"/>
                        <a:pt x="36" y="1000"/>
                      </a:cubicBezTo>
                      <a:cubicBezTo>
                        <a:pt x="447" y="652"/>
                        <a:pt x="893" y="331"/>
                        <a:pt x="1348" y="36"/>
                      </a:cubicBezTo>
                      <a:cubicBezTo>
                        <a:pt x="1357" y="27"/>
                        <a:pt x="1357" y="18"/>
                        <a:pt x="1348" y="10"/>
                      </a:cubicBezTo>
                      <a:cubicBezTo>
                        <a:pt x="1348" y="1"/>
                        <a:pt x="1330" y="1"/>
                        <a:pt x="13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9236;p40">
                  <a:extLst>
                    <a:ext uri="{FF2B5EF4-FFF2-40B4-BE49-F238E27FC236}">
                      <a16:creationId xmlns:a16="http://schemas.microsoft.com/office/drawing/2014/main" id="{EDE8BADB-5E86-A331-D7CF-C1289742E4C1}"/>
                    </a:ext>
                  </a:extLst>
                </p:cNvPr>
                <p:cNvSpPr/>
                <p:nvPr/>
              </p:nvSpPr>
              <p:spPr>
                <a:xfrm>
                  <a:off x="6643200" y="4301675"/>
                  <a:ext cx="39050" cy="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2" h="1196" extrusionOk="0">
                      <a:moveTo>
                        <a:pt x="1526" y="0"/>
                      </a:moveTo>
                      <a:cubicBezTo>
                        <a:pt x="1000" y="348"/>
                        <a:pt x="482" y="741"/>
                        <a:pt x="9" y="1160"/>
                      </a:cubicBezTo>
                      <a:cubicBezTo>
                        <a:pt x="1" y="1169"/>
                        <a:pt x="1" y="1178"/>
                        <a:pt x="1" y="1187"/>
                      </a:cubicBezTo>
                      <a:cubicBezTo>
                        <a:pt x="9" y="1196"/>
                        <a:pt x="9" y="1196"/>
                        <a:pt x="18" y="1196"/>
                      </a:cubicBezTo>
                      <a:cubicBezTo>
                        <a:pt x="27" y="1196"/>
                        <a:pt x="27" y="1196"/>
                        <a:pt x="27" y="1187"/>
                      </a:cubicBezTo>
                      <a:cubicBezTo>
                        <a:pt x="509" y="768"/>
                        <a:pt x="1018" y="384"/>
                        <a:pt x="1553" y="36"/>
                      </a:cubicBezTo>
                      <a:cubicBezTo>
                        <a:pt x="1562" y="27"/>
                        <a:pt x="1562" y="18"/>
                        <a:pt x="1553" y="9"/>
                      </a:cubicBezTo>
                      <a:cubicBezTo>
                        <a:pt x="1553" y="0"/>
                        <a:pt x="1535" y="0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9237;p40">
                  <a:extLst>
                    <a:ext uri="{FF2B5EF4-FFF2-40B4-BE49-F238E27FC236}">
                      <a16:creationId xmlns:a16="http://schemas.microsoft.com/office/drawing/2014/main" id="{C5249346-E60B-15D2-B1FF-F9EB84C7E708}"/>
                    </a:ext>
                  </a:extLst>
                </p:cNvPr>
                <p:cNvSpPr/>
                <p:nvPr/>
              </p:nvSpPr>
              <p:spPr>
                <a:xfrm>
                  <a:off x="6642750" y="4316300"/>
                  <a:ext cx="38600" cy="3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" h="1227" extrusionOk="0">
                      <a:moveTo>
                        <a:pt x="1519" y="0"/>
                      </a:moveTo>
                      <a:cubicBezTo>
                        <a:pt x="1515" y="0"/>
                        <a:pt x="1511" y="1"/>
                        <a:pt x="1508" y="4"/>
                      </a:cubicBezTo>
                      <a:cubicBezTo>
                        <a:pt x="1009" y="397"/>
                        <a:pt x="509" y="798"/>
                        <a:pt x="10" y="1191"/>
                      </a:cubicBezTo>
                      <a:cubicBezTo>
                        <a:pt x="1" y="1200"/>
                        <a:pt x="1" y="1209"/>
                        <a:pt x="10" y="1217"/>
                      </a:cubicBezTo>
                      <a:cubicBezTo>
                        <a:pt x="10" y="1226"/>
                        <a:pt x="19" y="1226"/>
                        <a:pt x="27" y="1226"/>
                      </a:cubicBezTo>
                      <a:cubicBezTo>
                        <a:pt x="27" y="1226"/>
                        <a:pt x="36" y="1226"/>
                        <a:pt x="36" y="1217"/>
                      </a:cubicBezTo>
                      <a:cubicBezTo>
                        <a:pt x="536" y="825"/>
                        <a:pt x="1036" y="432"/>
                        <a:pt x="1535" y="31"/>
                      </a:cubicBezTo>
                      <a:cubicBezTo>
                        <a:pt x="1544" y="31"/>
                        <a:pt x="1544" y="13"/>
                        <a:pt x="1535" y="4"/>
                      </a:cubicBezTo>
                      <a:cubicBezTo>
                        <a:pt x="1535" y="4"/>
                        <a:pt x="1527" y="0"/>
                        <a:pt x="15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9238;p40">
                  <a:extLst>
                    <a:ext uri="{FF2B5EF4-FFF2-40B4-BE49-F238E27FC236}">
                      <a16:creationId xmlns:a16="http://schemas.microsoft.com/office/drawing/2014/main" id="{506F052B-7A34-BD27-AA5C-BD0D1A57770A}"/>
                    </a:ext>
                  </a:extLst>
                </p:cNvPr>
                <p:cNvSpPr/>
                <p:nvPr/>
              </p:nvSpPr>
              <p:spPr>
                <a:xfrm>
                  <a:off x="6642975" y="4337850"/>
                  <a:ext cx="35500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" h="1168" extrusionOk="0">
                      <a:moveTo>
                        <a:pt x="1406" y="1"/>
                      </a:moveTo>
                      <a:cubicBezTo>
                        <a:pt x="1401" y="1"/>
                        <a:pt x="1397" y="3"/>
                        <a:pt x="1392" y="8"/>
                      </a:cubicBezTo>
                      <a:cubicBezTo>
                        <a:pt x="902" y="347"/>
                        <a:pt x="438" y="721"/>
                        <a:pt x="10" y="1141"/>
                      </a:cubicBezTo>
                      <a:cubicBezTo>
                        <a:pt x="1" y="1141"/>
                        <a:pt x="1" y="1158"/>
                        <a:pt x="10" y="1167"/>
                      </a:cubicBezTo>
                      <a:lnTo>
                        <a:pt x="36" y="1167"/>
                      </a:lnTo>
                      <a:cubicBezTo>
                        <a:pt x="456" y="748"/>
                        <a:pt x="919" y="373"/>
                        <a:pt x="1410" y="34"/>
                      </a:cubicBezTo>
                      <a:cubicBezTo>
                        <a:pt x="1419" y="25"/>
                        <a:pt x="1419" y="16"/>
                        <a:pt x="1419" y="8"/>
                      </a:cubicBezTo>
                      <a:cubicBezTo>
                        <a:pt x="1415" y="3"/>
                        <a:pt x="1410" y="1"/>
                        <a:pt x="14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9239;p40">
                  <a:extLst>
                    <a:ext uri="{FF2B5EF4-FFF2-40B4-BE49-F238E27FC236}">
                      <a16:creationId xmlns:a16="http://schemas.microsoft.com/office/drawing/2014/main" id="{9B9B05B3-99C8-8870-69A5-1CD20C3D6326}"/>
                    </a:ext>
                  </a:extLst>
                </p:cNvPr>
                <p:cNvSpPr/>
                <p:nvPr/>
              </p:nvSpPr>
              <p:spPr>
                <a:xfrm>
                  <a:off x="6643875" y="4350800"/>
                  <a:ext cx="40600" cy="2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185" extrusionOk="0">
                      <a:moveTo>
                        <a:pt x="1602" y="0"/>
                      </a:moveTo>
                      <a:cubicBezTo>
                        <a:pt x="1597" y="0"/>
                        <a:pt x="1593" y="2"/>
                        <a:pt x="1588" y="7"/>
                      </a:cubicBezTo>
                      <a:cubicBezTo>
                        <a:pt x="1044" y="355"/>
                        <a:pt x="509" y="738"/>
                        <a:pt x="9" y="1149"/>
                      </a:cubicBezTo>
                      <a:cubicBezTo>
                        <a:pt x="0" y="1158"/>
                        <a:pt x="0" y="1167"/>
                        <a:pt x="0" y="1176"/>
                      </a:cubicBezTo>
                      <a:cubicBezTo>
                        <a:pt x="9" y="1185"/>
                        <a:pt x="9" y="1185"/>
                        <a:pt x="18" y="1185"/>
                      </a:cubicBezTo>
                      <a:lnTo>
                        <a:pt x="27" y="1185"/>
                      </a:lnTo>
                      <a:cubicBezTo>
                        <a:pt x="536" y="774"/>
                        <a:pt x="1062" y="391"/>
                        <a:pt x="1606" y="34"/>
                      </a:cubicBezTo>
                      <a:cubicBezTo>
                        <a:pt x="1615" y="34"/>
                        <a:pt x="1624" y="16"/>
                        <a:pt x="1615" y="7"/>
                      </a:cubicBezTo>
                      <a:cubicBezTo>
                        <a:pt x="1611" y="2"/>
                        <a:pt x="1606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9240;p40">
                  <a:extLst>
                    <a:ext uri="{FF2B5EF4-FFF2-40B4-BE49-F238E27FC236}">
                      <a16:creationId xmlns:a16="http://schemas.microsoft.com/office/drawing/2014/main" id="{2AE06CCA-1410-9F33-00AF-4E1741BE5472}"/>
                    </a:ext>
                  </a:extLst>
                </p:cNvPr>
                <p:cNvSpPr/>
                <p:nvPr/>
              </p:nvSpPr>
              <p:spPr>
                <a:xfrm>
                  <a:off x="6643200" y="4369150"/>
                  <a:ext cx="41725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1245" extrusionOk="0">
                      <a:moveTo>
                        <a:pt x="1650" y="1"/>
                      </a:moveTo>
                      <a:cubicBezTo>
                        <a:pt x="1647" y="1"/>
                        <a:pt x="1645" y="2"/>
                        <a:pt x="1642" y="4"/>
                      </a:cubicBezTo>
                      <a:cubicBezTo>
                        <a:pt x="1053" y="335"/>
                        <a:pt x="500" y="745"/>
                        <a:pt x="9" y="1209"/>
                      </a:cubicBezTo>
                      <a:cubicBezTo>
                        <a:pt x="1" y="1218"/>
                        <a:pt x="1" y="1227"/>
                        <a:pt x="9" y="1236"/>
                      </a:cubicBezTo>
                      <a:cubicBezTo>
                        <a:pt x="9" y="1236"/>
                        <a:pt x="18" y="1244"/>
                        <a:pt x="18" y="1244"/>
                      </a:cubicBezTo>
                      <a:cubicBezTo>
                        <a:pt x="27" y="1244"/>
                        <a:pt x="27" y="1244"/>
                        <a:pt x="36" y="1236"/>
                      </a:cubicBezTo>
                      <a:cubicBezTo>
                        <a:pt x="527" y="772"/>
                        <a:pt x="1071" y="370"/>
                        <a:pt x="1660" y="31"/>
                      </a:cubicBezTo>
                      <a:cubicBezTo>
                        <a:pt x="1669" y="31"/>
                        <a:pt x="1669" y="22"/>
                        <a:pt x="1669" y="13"/>
                      </a:cubicBezTo>
                      <a:cubicBezTo>
                        <a:pt x="1662" y="7"/>
                        <a:pt x="1656" y="1"/>
                        <a:pt x="16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9241;p40">
                  <a:extLst>
                    <a:ext uri="{FF2B5EF4-FFF2-40B4-BE49-F238E27FC236}">
                      <a16:creationId xmlns:a16="http://schemas.microsoft.com/office/drawing/2014/main" id="{A9EFB5A2-F04B-DE6F-92BF-96A5A5316A9B}"/>
                    </a:ext>
                  </a:extLst>
                </p:cNvPr>
                <p:cNvSpPr/>
                <p:nvPr/>
              </p:nvSpPr>
              <p:spPr>
                <a:xfrm>
                  <a:off x="6647000" y="4386925"/>
                  <a:ext cx="39950" cy="3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8" h="1203" extrusionOk="0">
                      <a:moveTo>
                        <a:pt x="1578" y="0"/>
                      </a:moveTo>
                      <a:cubicBezTo>
                        <a:pt x="1573" y="0"/>
                        <a:pt x="1566" y="3"/>
                        <a:pt x="1561" y="7"/>
                      </a:cubicBezTo>
                      <a:cubicBezTo>
                        <a:pt x="1035" y="364"/>
                        <a:pt x="509" y="757"/>
                        <a:pt x="9" y="1167"/>
                      </a:cubicBezTo>
                      <a:cubicBezTo>
                        <a:pt x="0" y="1176"/>
                        <a:pt x="0" y="1185"/>
                        <a:pt x="9" y="1194"/>
                      </a:cubicBezTo>
                      <a:cubicBezTo>
                        <a:pt x="9" y="1194"/>
                        <a:pt x="18" y="1203"/>
                        <a:pt x="18" y="1203"/>
                      </a:cubicBezTo>
                      <a:cubicBezTo>
                        <a:pt x="27" y="1203"/>
                        <a:pt x="27" y="1194"/>
                        <a:pt x="36" y="1194"/>
                      </a:cubicBezTo>
                      <a:cubicBezTo>
                        <a:pt x="535" y="792"/>
                        <a:pt x="1053" y="400"/>
                        <a:pt x="1588" y="34"/>
                      </a:cubicBezTo>
                      <a:cubicBezTo>
                        <a:pt x="1597" y="25"/>
                        <a:pt x="1597" y="16"/>
                        <a:pt x="1588" y="7"/>
                      </a:cubicBezTo>
                      <a:cubicBezTo>
                        <a:pt x="1588" y="3"/>
                        <a:pt x="1584" y="0"/>
                        <a:pt x="15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9242;p40">
                  <a:extLst>
                    <a:ext uri="{FF2B5EF4-FFF2-40B4-BE49-F238E27FC236}">
                      <a16:creationId xmlns:a16="http://schemas.microsoft.com/office/drawing/2014/main" id="{7E2BEBEA-BA63-866D-9831-C55E20BC340B}"/>
                    </a:ext>
                  </a:extLst>
                </p:cNvPr>
                <p:cNvSpPr/>
                <p:nvPr/>
              </p:nvSpPr>
              <p:spPr>
                <a:xfrm>
                  <a:off x="6642750" y="4400250"/>
                  <a:ext cx="50425" cy="3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500" extrusionOk="0">
                      <a:moveTo>
                        <a:pt x="1981" y="0"/>
                      </a:moveTo>
                      <a:cubicBezTo>
                        <a:pt x="1294" y="447"/>
                        <a:pt x="634" y="937"/>
                        <a:pt x="10" y="1472"/>
                      </a:cubicBezTo>
                      <a:cubicBezTo>
                        <a:pt x="1" y="1472"/>
                        <a:pt x="1" y="1490"/>
                        <a:pt x="10" y="1499"/>
                      </a:cubicBezTo>
                      <a:lnTo>
                        <a:pt x="36" y="1499"/>
                      </a:lnTo>
                      <a:cubicBezTo>
                        <a:pt x="661" y="973"/>
                        <a:pt x="1321" y="482"/>
                        <a:pt x="2008" y="36"/>
                      </a:cubicBezTo>
                      <a:cubicBezTo>
                        <a:pt x="2008" y="27"/>
                        <a:pt x="2017" y="18"/>
                        <a:pt x="2008" y="9"/>
                      </a:cubicBezTo>
                      <a:cubicBezTo>
                        <a:pt x="2008" y="0"/>
                        <a:pt x="1990" y="0"/>
                        <a:pt x="19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9243;p40">
                  <a:extLst>
                    <a:ext uri="{FF2B5EF4-FFF2-40B4-BE49-F238E27FC236}">
                      <a16:creationId xmlns:a16="http://schemas.microsoft.com/office/drawing/2014/main" id="{BA2DCFAD-9FCA-ABCC-EF72-1A86C2AD10F5}"/>
                    </a:ext>
                  </a:extLst>
                </p:cNvPr>
                <p:cNvSpPr/>
                <p:nvPr/>
              </p:nvSpPr>
              <p:spPr>
                <a:xfrm>
                  <a:off x="6644750" y="4420225"/>
                  <a:ext cx="46200" cy="3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" h="1325" extrusionOk="0">
                      <a:moveTo>
                        <a:pt x="1821" y="1"/>
                      </a:moveTo>
                      <a:cubicBezTo>
                        <a:pt x="1818" y="1"/>
                        <a:pt x="1815" y="2"/>
                        <a:pt x="1812" y="4"/>
                      </a:cubicBezTo>
                      <a:cubicBezTo>
                        <a:pt x="1214" y="424"/>
                        <a:pt x="608" y="852"/>
                        <a:pt x="10" y="1289"/>
                      </a:cubicBezTo>
                      <a:cubicBezTo>
                        <a:pt x="1" y="1298"/>
                        <a:pt x="1" y="1307"/>
                        <a:pt x="10" y="1316"/>
                      </a:cubicBezTo>
                      <a:cubicBezTo>
                        <a:pt x="10" y="1316"/>
                        <a:pt x="19" y="1325"/>
                        <a:pt x="28" y="1325"/>
                      </a:cubicBezTo>
                      <a:cubicBezTo>
                        <a:pt x="28" y="1325"/>
                        <a:pt x="28" y="1325"/>
                        <a:pt x="37" y="1316"/>
                      </a:cubicBezTo>
                      <a:cubicBezTo>
                        <a:pt x="625" y="879"/>
                        <a:pt x="1232" y="450"/>
                        <a:pt x="1839" y="40"/>
                      </a:cubicBezTo>
                      <a:cubicBezTo>
                        <a:pt x="1848" y="31"/>
                        <a:pt x="1848" y="22"/>
                        <a:pt x="1839" y="13"/>
                      </a:cubicBezTo>
                      <a:cubicBezTo>
                        <a:pt x="1839" y="7"/>
                        <a:pt x="1830" y="1"/>
                        <a:pt x="18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9244;p40">
                  <a:extLst>
                    <a:ext uri="{FF2B5EF4-FFF2-40B4-BE49-F238E27FC236}">
                      <a16:creationId xmlns:a16="http://schemas.microsoft.com/office/drawing/2014/main" id="{541EA111-D5F9-09C2-FC53-C96D92A978DA}"/>
                    </a:ext>
                  </a:extLst>
                </p:cNvPr>
                <p:cNvSpPr/>
                <p:nvPr/>
              </p:nvSpPr>
              <p:spPr>
                <a:xfrm>
                  <a:off x="6641850" y="4438525"/>
                  <a:ext cx="52225" cy="3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467" extrusionOk="0">
                      <a:moveTo>
                        <a:pt x="2070" y="0"/>
                      </a:moveTo>
                      <a:cubicBezTo>
                        <a:pt x="2067" y="0"/>
                        <a:pt x="2064" y="1"/>
                        <a:pt x="2062" y="4"/>
                      </a:cubicBezTo>
                      <a:cubicBezTo>
                        <a:pt x="1375" y="468"/>
                        <a:pt x="679" y="950"/>
                        <a:pt x="10" y="1440"/>
                      </a:cubicBezTo>
                      <a:cubicBezTo>
                        <a:pt x="1" y="1440"/>
                        <a:pt x="1" y="1458"/>
                        <a:pt x="10" y="1467"/>
                      </a:cubicBezTo>
                      <a:lnTo>
                        <a:pt x="37" y="1467"/>
                      </a:lnTo>
                      <a:cubicBezTo>
                        <a:pt x="706" y="976"/>
                        <a:pt x="1393" y="495"/>
                        <a:pt x="2080" y="40"/>
                      </a:cubicBezTo>
                      <a:cubicBezTo>
                        <a:pt x="2089" y="31"/>
                        <a:pt x="2089" y="22"/>
                        <a:pt x="2089" y="13"/>
                      </a:cubicBezTo>
                      <a:cubicBezTo>
                        <a:pt x="2082" y="7"/>
                        <a:pt x="2076" y="0"/>
                        <a:pt x="2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9245;p40">
                  <a:extLst>
                    <a:ext uri="{FF2B5EF4-FFF2-40B4-BE49-F238E27FC236}">
                      <a16:creationId xmlns:a16="http://schemas.microsoft.com/office/drawing/2014/main" id="{A7145797-CAFC-CC79-2D30-943CA4583F80}"/>
                    </a:ext>
                  </a:extLst>
                </p:cNvPr>
                <p:cNvSpPr/>
                <p:nvPr/>
              </p:nvSpPr>
              <p:spPr>
                <a:xfrm>
                  <a:off x="6640750" y="4455250"/>
                  <a:ext cx="57350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1566" extrusionOk="0">
                      <a:moveTo>
                        <a:pt x="2265" y="0"/>
                      </a:moveTo>
                      <a:cubicBezTo>
                        <a:pt x="2263" y="0"/>
                        <a:pt x="2260" y="1"/>
                        <a:pt x="2257" y="4"/>
                      </a:cubicBezTo>
                      <a:cubicBezTo>
                        <a:pt x="1481" y="468"/>
                        <a:pt x="723" y="976"/>
                        <a:pt x="9" y="1529"/>
                      </a:cubicBezTo>
                      <a:cubicBezTo>
                        <a:pt x="0" y="1538"/>
                        <a:pt x="0" y="1547"/>
                        <a:pt x="9" y="1556"/>
                      </a:cubicBezTo>
                      <a:cubicBezTo>
                        <a:pt x="9" y="1556"/>
                        <a:pt x="18" y="1565"/>
                        <a:pt x="18" y="1565"/>
                      </a:cubicBezTo>
                      <a:cubicBezTo>
                        <a:pt x="27" y="1565"/>
                        <a:pt x="27" y="1556"/>
                        <a:pt x="36" y="1556"/>
                      </a:cubicBezTo>
                      <a:cubicBezTo>
                        <a:pt x="750" y="1012"/>
                        <a:pt x="1499" y="495"/>
                        <a:pt x="2275" y="31"/>
                      </a:cubicBezTo>
                      <a:cubicBezTo>
                        <a:pt x="2284" y="31"/>
                        <a:pt x="2293" y="22"/>
                        <a:pt x="2284" y="13"/>
                      </a:cubicBezTo>
                      <a:cubicBezTo>
                        <a:pt x="2278" y="7"/>
                        <a:pt x="2272" y="0"/>
                        <a:pt x="2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9246;p40">
                  <a:extLst>
                    <a:ext uri="{FF2B5EF4-FFF2-40B4-BE49-F238E27FC236}">
                      <a16:creationId xmlns:a16="http://schemas.microsoft.com/office/drawing/2014/main" id="{1497E529-5539-0C7E-9865-A40C7A0FA1DB}"/>
                    </a:ext>
                  </a:extLst>
                </p:cNvPr>
                <p:cNvSpPr/>
                <p:nvPr/>
              </p:nvSpPr>
              <p:spPr>
                <a:xfrm>
                  <a:off x="6642075" y="4473000"/>
                  <a:ext cx="57350" cy="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" h="1578" extrusionOk="0">
                      <a:moveTo>
                        <a:pt x="2280" y="1"/>
                      </a:moveTo>
                      <a:cubicBezTo>
                        <a:pt x="2276" y="1"/>
                        <a:pt x="2271" y="3"/>
                        <a:pt x="2267" y="8"/>
                      </a:cubicBezTo>
                      <a:cubicBezTo>
                        <a:pt x="1526" y="525"/>
                        <a:pt x="768" y="1042"/>
                        <a:pt x="10" y="1542"/>
                      </a:cubicBezTo>
                      <a:cubicBezTo>
                        <a:pt x="1" y="1542"/>
                        <a:pt x="1" y="1560"/>
                        <a:pt x="10" y="1569"/>
                      </a:cubicBezTo>
                      <a:cubicBezTo>
                        <a:pt x="10" y="1569"/>
                        <a:pt x="19" y="1578"/>
                        <a:pt x="19" y="1578"/>
                      </a:cubicBezTo>
                      <a:cubicBezTo>
                        <a:pt x="28" y="1578"/>
                        <a:pt x="28" y="1578"/>
                        <a:pt x="28" y="1569"/>
                      </a:cubicBezTo>
                      <a:cubicBezTo>
                        <a:pt x="786" y="1069"/>
                        <a:pt x="1544" y="561"/>
                        <a:pt x="2285" y="34"/>
                      </a:cubicBezTo>
                      <a:cubicBezTo>
                        <a:pt x="2294" y="34"/>
                        <a:pt x="2294" y="17"/>
                        <a:pt x="2294" y="8"/>
                      </a:cubicBezTo>
                      <a:cubicBezTo>
                        <a:pt x="2289" y="3"/>
                        <a:pt x="2285" y="1"/>
                        <a:pt x="22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9247;p40">
                  <a:extLst>
                    <a:ext uri="{FF2B5EF4-FFF2-40B4-BE49-F238E27FC236}">
                      <a16:creationId xmlns:a16="http://schemas.microsoft.com/office/drawing/2014/main" id="{1290D1BA-A189-BD70-83F8-51C312C089FF}"/>
                    </a:ext>
                  </a:extLst>
                </p:cNvPr>
                <p:cNvSpPr/>
                <p:nvPr/>
              </p:nvSpPr>
              <p:spPr>
                <a:xfrm>
                  <a:off x="6640525" y="4488575"/>
                  <a:ext cx="62700" cy="4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" h="1785" extrusionOk="0">
                      <a:moveTo>
                        <a:pt x="2481" y="0"/>
                      </a:moveTo>
                      <a:lnTo>
                        <a:pt x="9" y="1749"/>
                      </a:lnTo>
                      <a:cubicBezTo>
                        <a:pt x="0" y="1758"/>
                        <a:pt x="0" y="1767"/>
                        <a:pt x="0" y="1775"/>
                      </a:cubicBezTo>
                      <a:cubicBezTo>
                        <a:pt x="9" y="1775"/>
                        <a:pt x="9" y="1784"/>
                        <a:pt x="18" y="1784"/>
                      </a:cubicBezTo>
                      <a:cubicBezTo>
                        <a:pt x="18" y="1784"/>
                        <a:pt x="27" y="1784"/>
                        <a:pt x="27" y="1775"/>
                      </a:cubicBezTo>
                      <a:lnTo>
                        <a:pt x="2498" y="36"/>
                      </a:lnTo>
                      <a:cubicBezTo>
                        <a:pt x="2507" y="27"/>
                        <a:pt x="2507" y="18"/>
                        <a:pt x="2507" y="9"/>
                      </a:cubicBezTo>
                      <a:cubicBezTo>
                        <a:pt x="2498" y="0"/>
                        <a:pt x="2489" y="0"/>
                        <a:pt x="24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9248;p40">
                  <a:extLst>
                    <a:ext uri="{FF2B5EF4-FFF2-40B4-BE49-F238E27FC236}">
                      <a16:creationId xmlns:a16="http://schemas.microsoft.com/office/drawing/2014/main" id="{A7759343-C523-55BC-A481-E8DEA906CB09}"/>
                    </a:ext>
                  </a:extLst>
                </p:cNvPr>
                <p:cNvSpPr/>
                <p:nvPr/>
              </p:nvSpPr>
              <p:spPr>
                <a:xfrm>
                  <a:off x="6643650" y="4503800"/>
                  <a:ext cx="66925" cy="4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7" h="1863" extrusionOk="0">
                      <a:moveTo>
                        <a:pt x="2654" y="0"/>
                      </a:moveTo>
                      <a:cubicBezTo>
                        <a:pt x="2650" y="0"/>
                        <a:pt x="2645" y="2"/>
                        <a:pt x="2641" y="7"/>
                      </a:cubicBezTo>
                      <a:cubicBezTo>
                        <a:pt x="1731" y="551"/>
                        <a:pt x="848" y="1166"/>
                        <a:pt x="9" y="1827"/>
                      </a:cubicBezTo>
                      <a:cubicBezTo>
                        <a:pt x="0" y="1836"/>
                        <a:pt x="0" y="1844"/>
                        <a:pt x="9" y="1853"/>
                      </a:cubicBezTo>
                      <a:cubicBezTo>
                        <a:pt x="9" y="1853"/>
                        <a:pt x="18" y="1862"/>
                        <a:pt x="27" y="1862"/>
                      </a:cubicBezTo>
                      <a:cubicBezTo>
                        <a:pt x="27" y="1862"/>
                        <a:pt x="36" y="1862"/>
                        <a:pt x="36" y="1853"/>
                      </a:cubicBezTo>
                      <a:cubicBezTo>
                        <a:pt x="866" y="1193"/>
                        <a:pt x="1749" y="587"/>
                        <a:pt x="2659" y="34"/>
                      </a:cubicBezTo>
                      <a:cubicBezTo>
                        <a:pt x="2668" y="34"/>
                        <a:pt x="2677" y="16"/>
                        <a:pt x="2668" y="7"/>
                      </a:cubicBezTo>
                      <a:cubicBezTo>
                        <a:pt x="2663" y="2"/>
                        <a:pt x="2659" y="0"/>
                        <a:pt x="2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9249;p40">
                  <a:extLst>
                    <a:ext uri="{FF2B5EF4-FFF2-40B4-BE49-F238E27FC236}">
                      <a16:creationId xmlns:a16="http://schemas.microsoft.com/office/drawing/2014/main" id="{606C1030-BCD9-FD60-EAD6-0AC257B0FDB3}"/>
                    </a:ext>
                  </a:extLst>
                </p:cNvPr>
                <p:cNvSpPr/>
                <p:nvPr/>
              </p:nvSpPr>
              <p:spPr>
                <a:xfrm>
                  <a:off x="6644100" y="4520675"/>
                  <a:ext cx="70725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" h="2080" extrusionOk="0">
                      <a:moveTo>
                        <a:pt x="2801" y="1"/>
                      </a:moveTo>
                      <a:cubicBezTo>
                        <a:pt x="1811" y="599"/>
                        <a:pt x="874" y="1285"/>
                        <a:pt x="9" y="2044"/>
                      </a:cubicBezTo>
                      <a:cubicBezTo>
                        <a:pt x="9" y="2053"/>
                        <a:pt x="0" y="2062"/>
                        <a:pt x="9" y="2071"/>
                      </a:cubicBezTo>
                      <a:cubicBezTo>
                        <a:pt x="18" y="2079"/>
                        <a:pt x="18" y="2079"/>
                        <a:pt x="27" y="2079"/>
                      </a:cubicBezTo>
                      <a:cubicBezTo>
                        <a:pt x="27" y="2079"/>
                        <a:pt x="36" y="2079"/>
                        <a:pt x="36" y="2071"/>
                      </a:cubicBezTo>
                      <a:cubicBezTo>
                        <a:pt x="901" y="1312"/>
                        <a:pt x="1838" y="625"/>
                        <a:pt x="2819" y="37"/>
                      </a:cubicBezTo>
                      <a:cubicBezTo>
                        <a:pt x="2828" y="28"/>
                        <a:pt x="2828" y="19"/>
                        <a:pt x="2828" y="10"/>
                      </a:cubicBezTo>
                      <a:cubicBezTo>
                        <a:pt x="2819" y="1"/>
                        <a:pt x="2810" y="1"/>
                        <a:pt x="2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9250;p40">
                  <a:extLst>
                    <a:ext uri="{FF2B5EF4-FFF2-40B4-BE49-F238E27FC236}">
                      <a16:creationId xmlns:a16="http://schemas.microsoft.com/office/drawing/2014/main" id="{3240E6A3-015A-0421-6EFC-24C1F491DCB0}"/>
                    </a:ext>
                  </a:extLst>
                </p:cNvPr>
                <p:cNvSpPr/>
                <p:nvPr/>
              </p:nvSpPr>
              <p:spPr>
                <a:xfrm>
                  <a:off x="6647650" y="4539925"/>
                  <a:ext cx="67175" cy="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" h="2006" extrusionOk="0">
                      <a:moveTo>
                        <a:pt x="2667" y="0"/>
                      </a:moveTo>
                      <a:cubicBezTo>
                        <a:pt x="2662" y="0"/>
                        <a:pt x="2655" y="2"/>
                        <a:pt x="2650" y="7"/>
                      </a:cubicBezTo>
                      <a:cubicBezTo>
                        <a:pt x="1714" y="569"/>
                        <a:pt x="822" y="1229"/>
                        <a:pt x="10" y="1970"/>
                      </a:cubicBezTo>
                      <a:cubicBezTo>
                        <a:pt x="1" y="1978"/>
                        <a:pt x="1" y="1987"/>
                        <a:pt x="10" y="1996"/>
                      </a:cubicBezTo>
                      <a:cubicBezTo>
                        <a:pt x="10" y="2005"/>
                        <a:pt x="19" y="2005"/>
                        <a:pt x="19" y="2005"/>
                      </a:cubicBezTo>
                      <a:cubicBezTo>
                        <a:pt x="28" y="2005"/>
                        <a:pt x="28" y="2005"/>
                        <a:pt x="37" y="1996"/>
                      </a:cubicBezTo>
                      <a:cubicBezTo>
                        <a:pt x="848" y="1265"/>
                        <a:pt x="1732" y="596"/>
                        <a:pt x="2677" y="34"/>
                      </a:cubicBezTo>
                      <a:cubicBezTo>
                        <a:pt x="2686" y="34"/>
                        <a:pt x="2686" y="16"/>
                        <a:pt x="2677" y="7"/>
                      </a:cubicBezTo>
                      <a:cubicBezTo>
                        <a:pt x="2677" y="2"/>
                        <a:pt x="2673" y="0"/>
                        <a:pt x="26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9251;p40">
                  <a:extLst>
                    <a:ext uri="{FF2B5EF4-FFF2-40B4-BE49-F238E27FC236}">
                      <a16:creationId xmlns:a16="http://schemas.microsoft.com/office/drawing/2014/main" id="{FF5A6FFC-DC34-B563-139E-090EB62D3750}"/>
                    </a:ext>
                  </a:extLst>
                </p:cNvPr>
                <p:cNvSpPr/>
                <p:nvPr/>
              </p:nvSpPr>
              <p:spPr>
                <a:xfrm>
                  <a:off x="6647000" y="4551375"/>
                  <a:ext cx="77850" cy="6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4" h="2404" extrusionOk="0">
                      <a:moveTo>
                        <a:pt x="3094" y="0"/>
                      </a:moveTo>
                      <a:cubicBezTo>
                        <a:pt x="3092" y="0"/>
                        <a:pt x="3089" y="1"/>
                        <a:pt x="3087" y="4"/>
                      </a:cubicBezTo>
                      <a:cubicBezTo>
                        <a:pt x="1981" y="682"/>
                        <a:pt x="946" y="1476"/>
                        <a:pt x="9" y="2368"/>
                      </a:cubicBezTo>
                      <a:cubicBezTo>
                        <a:pt x="0" y="2377"/>
                        <a:pt x="0" y="2386"/>
                        <a:pt x="9" y="2395"/>
                      </a:cubicBezTo>
                      <a:cubicBezTo>
                        <a:pt x="9" y="2404"/>
                        <a:pt x="9" y="2404"/>
                        <a:pt x="18" y="2404"/>
                      </a:cubicBezTo>
                      <a:cubicBezTo>
                        <a:pt x="27" y="2404"/>
                        <a:pt x="27" y="2404"/>
                        <a:pt x="27" y="2395"/>
                      </a:cubicBezTo>
                      <a:cubicBezTo>
                        <a:pt x="973" y="1512"/>
                        <a:pt x="1998" y="718"/>
                        <a:pt x="3105" y="40"/>
                      </a:cubicBezTo>
                      <a:cubicBezTo>
                        <a:pt x="3114" y="31"/>
                        <a:pt x="3114" y="22"/>
                        <a:pt x="3105" y="13"/>
                      </a:cubicBezTo>
                      <a:cubicBezTo>
                        <a:pt x="3105" y="7"/>
                        <a:pt x="3100" y="0"/>
                        <a:pt x="30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9252;p40">
                  <a:extLst>
                    <a:ext uri="{FF2B5EF4-FFF2-40B4-BE49-F238E27FC236}">
                      <a16:creationId xmlns:a16="http://schemas.microsoft.com/office/drawing/2014/main" id="{3CE07608-D6DA-D8C8-0EE1-0E63219737B1}"/>
                    </a:ext>
                  </a:extLst>
                </p:cNvPr>
                <p:cNvSpPr/>
                <p:nvPr/>
              </p:nvSpPr>
              <p:spPr>
                <a:xfrm>
                  <a:off x="6661700" y="4567200"/>
                  <a:ext cx="73400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2182" extrusionOk="0">
                      <a:moveTo>
                        <a:pt x="2917" y="1"/>
                      </a:moveTo>
                      <a:cubicBezTo>
                        <a:pt x="2914" y="1"/>
                        <a:pt x="2912" y="2"/>
                        <a:pt x="2909" y="4"/>
                      </a:cubicBezTo>
                      <a:cubicBezTo>
                        <a:pt x="1883" y="638"/>
                        <a:pt x="911" y="1360"/>
                        <a:pt x="10" y="2154"/>
                      </a:cubicBezTo>
                      <a:cubicBezTo>
                        <a:pt x="1" y="2154"/>
                        <a:pt x="1" y="2172"/>
                        <a:pt x="1" y="2172"/>
                      </a:cubicBezTo>
                      <a:cubicBezTo>
                        <a:pt x="10" y="2181"/>
                        <a:pt x="10" y="2181"/>
                        <a:pt x="19" y="2181"/>
                      </a:cubicBezTo>
                      <a:lnTo>
                        <a:pt x="28" y="2181"/>
                      </a:lnTo>
                      <a:cubicBezTo>
                        <a:pt x="929" y="1387"/>
                        <a:pt x="1910" y="664"/>
                        <a:pt x="2927" y="31"/>
                      </a:cubicBezTo>
                      <a:cubicBezTo>
                        <a:pt x="2936" y="31"/>
                        <a:pt x="2936" y="13"/>
                        <a:pt x="2936" y="13"/>
                      </a:cubicBezTo>
                      <a:cubicBezTo>
                        <a:pt x="2930" y="7"/>
                        <a:pt x="2923" y="1"/>
                        <a:pt x="29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9253;p40">
                  <a:extLst>
                    <a:ext uri="{FF2B5EF4-FFF2-40B4-BE49-F238E27FC236}">
                      <a16:creationId xmlns:a16="http://schemas.microsoft.com/office/drawing/2014/main" id="{03FE76FD-BC85-E9E2-5371-2799C4AFEAD4}"/>
                    </a:ext>
                  </a:extLst>
                </p:cNvPr>
                <p:cNvSpPr/>
                <p:nvPr/>
              </p:nvSpPr>
              <p:spPr>
                <a:xfrm>
                  <a:off x="6678000" y="4579350"/>
                  <a:ext cx="6557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" h="2017" extrusionOk="0">
                      <a:moveTo>
                        <a:pt x="2596" y="0"/>
                      </a:moveTo>
                      <a:cubicBezTo>
                        <a:pt x="1704" y="616"/>
                        <a:pt x="830" y="1276"/>
                        <a:pt x="9" y="1981"/>
                      </a:cubicBezTo>
                      <a:cubicBezTo>
                        <a:pt x="0" y="1989"/>
                        <a:pt x="0" y="2007"/>
                        <a:pt x="9" y="2007"/>
                      </a:cubicBezTo>
                      <a:cubicBezTo>
                        <a:pt x="18" y="2016"/>
                        <a:pt x="18" y="2016"/>
                        <a:pt x="27" y="2016"/>
                      </a:cubicBezTo>
                      <a:lnTo>
                        <a:pt x="36" y="2016"/>
                      </a:lnTo>
                      <a:cubicBezTo>
                        <a:pt x="857" y="1311"/>
                        <a:pt x="1722" y="642"/>
                        <a:pt x="2614" y="36"/>
                      </a:cubicBezTo>
                      <a:cubicBezTo>
                        <a:pt x="2623" y="27"/>
                        <a:pt x="2623" y="18"/>
                        <a:pt x="2623" y="9"/>
                      </a:cubicBezTo>
                      <a:cubicBezTo>
                        <a:pt x="2614" y="0"/>
                        <a:pt x="2605" y="0"/>
                        <a:pt x="25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9254;p40">
                  <a:extLst>
                    <a:ext uri="{FF2B5EF4-FFF2-40B4-BE49-F238E27FC236}">
                      <a16:creationId xmlns:a16="http://schemas.microsoft.com/office/drawing/2014/main" id="{4DB482BB-8678-FEF7-7081-64788A386CC9}"/>
                    </a:ext>
                  </a:extLst>
                </p:cNvPr>
                <p:cNvSpPr/>
                <p:nvPr/>
              </p:nvSpPr>
              <p:spPr>
                <a:xfrm>
                  <a:off x="6697175" y="4590775"/>
                  <a:ext cx="57125" cy="4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" h="1783" extrusionOk="0">
                      <a:moveTo>
                        <a:pt x="2262" y="0"/>
                      </a:moveTo>
                      <a:cubicBezTo>
                        <a:pt x="2257" y="0"/>
                        <a:pt x="2253" y="2"/>
                        <a:pt x="2249" y="7"/>
                      </a:cubicBezTo>
                      <a:cubicBezTo>
                        <a:pt x="1481" y="551"/>
                        <a:pt x="723" y="1140"/>
                        <a:pt x="9" y="1755"/>
                      </a:cubicBezTo>
                      <a:cubicBezTo>
                        <a:pt x="0" y="1755"/>
                        <a:pt x="0" y="1773"/>
                        <a:pt x="9" y="1782"/>
                      </a:cubicBezTo>
                      <a:lnTo>
                        <a:pt x="36" y="1782"/>
                      </a:lnTo>
                      <a:cubicBezTo>
                        <a:pt x="750" y="1167"/>
                        <a:pt x="1499" y="578"/>
                        <a:pt x="2275" y="34"/>
                      </a:cubicBezTo>
                      <a:cubicBezTo>
                        <a:pt x="2284" y="25"/>
                        <a:pt x="2284" y="16"/>
                        <a:pt x="2275" y="7"/>
                      </a:cubicBezTo>
                      <a:cubicBezTo>
                        <a:pt x="2271" y="2"/>
                        <a:pt x="2266" y="0"/>
                        <a:pt x="22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9255;p40">
                  <a:extLst>
                    <a:ext uri="{FF2B5EF4-FFF2-40B4-BE49-F238E27FC236}">
                      <a16:creationId xmlns:a16="http://schemas.microsoft.com/office/drawing/2014/main" id="{46517CB8-064F-FCE1-C695-82885EAA4F00}"/>
                    </a:ext>
                  </a:extLst>
                </p:cNvPr>
                <p:cNvSpPr/>
                <p:nvPr/>
              </p:nvSpPr>
              <p:spPr>
                <a:xfrm>
                  <a:off x="6714350" y="4602000"/>
                  <a:ext cx="49300" cy="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2" h="1619" extrusionOk="0">
                      <a:moveTo>
                        <a:pt x="1954" y="0"/>
                      </a:moveTo>
                      <a:cubicBezTo>
                        <a:pt x="1951" y="0"/>
                        <a:pt x="1948" y="1"/>
                        <a:pt x="1945" y="4"/>
                      </a:cubicBezTo>
                      <a:cubicBezTo>
                        <a:pt x="1294" y="521"/>
                        <a:pt x="643" y="1057"/>
                        <a:pt x="9" y="1583"/>
                      </a:cubicBezTo>
                      <a:cubicBezTo>
                        <a:pt x="0" y="1592"/>
                        <a:pt x="0" y="1601"/>
                        <a:pt x="0" y="1610"/>
                      </a:cubicBezTo>
                      <a:cubicBezTo>
                        <a:pt x="9" y="1610"/>
                        <a:pt x="9" y="1619"/>
                        <a:pt x="18" y="1619"/>
                      </a:cubicBezTo>
                      <a:cubicBezTo>
                        <a:pt x="27" y="1619"/>
                        <a:pt x="27" y="1610"/>
                        <a:pt x="27" y="1610"/>
                      </a:cubicBezTo>
                      <a:cubicBezTo>
                        <a:pt x="660" y="1083"/>
                        <a:pt x="1312" y="557"/>
                        <a:pt x="1963" y="31"/>
                      </a:cubicBezTo>
                      <a:cubicBezTo>
                        <a:pt x="1972" y="31"/>
                        <a:pt x="1972" y="13"/>
                        <a:pt x="1972" y="4"/>
                      </a:cubicBezTo>
                      <a:cubicBezTo>
                        <a:pt x="1966" y="4"/>
                        <a:pt x="1960" y="0"/>
                        <a:pt x="19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9256;p40">
                  <a:extLst>
                    <a:ext uri="{FF2B5EF4-FFF2-40B4-BE49-F238E27FC236}">
                      <a16:creationId xmlns:a16="http://schemas.microsoft.com/office/drawing/2014/main" id="{B2DC57BF-FDAF-CB34-49AA-BDBD7C7CA7DC}"/>
                    </a:ext>
                  </a:extLst>
                </p:cNvPr>
                <p:cNvSpPr/>
                <p:nvPr/>
              </p:nvSpPr>
              <p:spPr>
                <a:xfrm>
                  <a:off x="6731750" y="4613825"/>
                  <a:ext cx="45525" cy="3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1" h="1325" extrusionOk="0">
                      <a:moveTo>
                        <a:pt x="1794" y="0"/>
                      </a:moveTo>
                      <a:cubicBezTo>
                        <a:pt x="1790" y="0"/>
                        <a:pt x="1787" y="1"/>
                        <a:pt x="1784" y="4"/>
                      </a:cubicBezTo>
                      <a:cubicBezTo>
                        <a:pt x="1160" y="387"/>
                        <a:pt x="562" y="816"/>
                        <a:pt x="9" y="1288"/>
                      </a:cubicBezTo>
                      <a:cubicBezTo>
                        <a:pt x="0" y="1297"/>
                        <a:pt x="0" y="1306"/>
                        <a:pt x="0" y="1315"/>
                      </a:cubicBezTo>
                      <a:cubicBezTo>
                        <a:pt x="9" y="1324"/>
                        <a:pt x="9" y="1324"/>
                        <a:pt x="18" y="1324"/>
                      </a:cubicBezTo>
                      <a:lnTo>
                        <a:pt x="27" y="1324"/>
                      </a:lnTo>
                      <a:cubicBezTo>
                        <a:pt x="589" y="851"/>
                        <a:pt x="1187" y="414"/>
                        <a:pt x="1811" y="31"/>
                      </a:cubicBezTo>
                      <a:cubicBezTo>
                        <a:pt x="1820" y="31"/>
                        <a:pt x="1820" y="22"/>
                        <a:pt x="1811" y="13"/>
                      </a:cubicBezTo>
                      <a:cubicBezTo>
                        <a:pt x="1811" y="6"/>
                        <a:pt x="1802" y="0"/>
                        <a:pt x="17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9257;p40">
                  <a:extLst>
                    <a:ext uri="{FF2B5EF4-FFF2-40B4-BE49-F238E27FC236}">
                      <a16:creationId xmlns:a16="http://schemas.microsoft.com/office/drawing/2014/main" id="{17D66D8E-0563-0F3A-475F-3A918F8C0BEA}"/>
                    </a:ext>
                  </a:extLst>
                </p:cNvPr>
                <p:cNvSpPr/>
                <p:nvPr/>
              </p:nvSpPr>
              <p:spPr>
                <a:xfrm>
                  <a:off x="6753825" y="4625200"/>
                  <a:ext cx="36600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1039" extrusionOk="0">
                      <a:moveTo>
                        <a:pt x="1444" y="0"/>
                      </a:moveTo>
                      <a:cubicBezTo>
                        <a:pt x="1442" y="0"/>
                        <a:pt x="1439" y="1"/>
                        <a:pt x="1437" y="4"/>
                      </a:cubicBezTo>
                      <a:cubicBezTo>
                        <a:pt x="946" y="316"/>
                        <a:pt x="473" y="655"/>
                        <a:pt x="9" y="1003"/>
                      </a:cubicBezTo>
                      <a:cubicBezTo>
                        <a:pt x="0" y="1012"/>
                        <a:pt x="0" y="1030"/>
                        <a:pt x="9" y="1030"/>
                      </a:cubicBezTo>
                      <a:cubicBezTo>
                        <a:pt x="9" y="1039"/>
                        <a:pt x="18" y="1039"/>
                        <a:pt x="18" y="1039"/>
                      </a:cubicBezTo>
                      <a:lnTo>
                        <a:pt x="36" y="1039"/>
                      </a:lnTo>
                      <a:cubicBezTo>
                        <a:pt x="491" y="682"/>
                        <a:pt x="973" y="352"/>
                        <a:pt x="1454" y="31"/>
                      </a:cubicBezTo>
                      <a:cubicBezTo>
                        <a:pt x="1463" y="31"/>
                        <a:pt x="1463" y="22"/>
                        <a:pt x="1463" y="13"/>
                      </a:cubicBezTo>
                      <a:cubicBezTo>
                        <a:pt x="1457" y="6"/>
                        <a:pt x="1451" y="0"/>
                        <a:pt x="1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9258;p40">
                  <a:extLst>
                    <a:ext uri="{FF2B5EF4-FFF2-40B4-BE49-F238E27FC236}">
                      <a16:creationId xmlns:a16="http://schemas.microsoft.com/office/drawing/2014/main" id="{9F051349-BB96-0DC4-DDF0-C1A18E53643B}"/>
                    </a:ext>
                  </a:extLst>
                </p:cNvPr>
                <p:cNvSpPr/>
                <p:nvPr/>
              </p:nvSpPr>
              <p:spPr>
                <a:xfrm>
                  <a:off x="6771875" y="4631425"/>
                  <a:ext cx="31925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933" extrusionOk="0">
                      <a:moveTo>
                        <a:pt x="1252" y="1"/>
                      </a:moveTo>
                      <a:cubicBezTo>
                        <a:pt x="1248" y="1"/>
                        <a:pt x="1244" y="2"/>
                        <a:pt x="1241" y="5"/>
                      </a:cubicBezTo>
                      <a:lnTo>
                        <a:pt x="10" y="906"/>
                      </a:lnTo>
                      <a:cubicBezTo>
                        <a:pt x="1" y="906"/>
                        <a:pt x="1" y="923"/>
                        <a:pt x="10" y="932"/>
                      </a:cubicBezTo>
                      <a:lnTo>
                        <a:pt x="28" y="932"/>
                      </a:lnTo>
                      <a:lnTo>
                        <a:pt x="1268" y="31"/>
                      </a:lnTo>
                      <a:cubicBezTo>
                        <a:pt x="1277" y="31"/>
                        <a:pt x="1277" y="13"/>
                        <a:pt x="1268" y="5"/>
                      </a:cubicBezTo>
                      <a:cubicBezTo>
                        <a:pt x="1268" y="5"/>
                        <a:pt x="1260" y="1"/>
                        <a:pt x="1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9259;p40">
                  <a:extLst>
                    <a:ext uri="{FF2B5EF4-FFF2-40B4-BE49-F238E27FC236}">
                      <a16:creationId xmlns:a16="http://schemas.microsoft.com/office/drawing/2014/main" id="{324C3284-0B03-6F39-9A77-39E80009F9CD}"/>
                    </a:ext>
                  </a:extLst>
                </p:cNvPr>
                <p:cNvSpPr/>
                <p:nvPr/>
              </p:nvSpPr>
              <p:spPr>
                <a:xfrm>
                  <a:off x="6792400" y="4637900"/>
                  <a:ext cx="25900" cy="1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790" extrusionOk="0">
                      <a:moveTo>
                        <a:pt x="1008" y="1"/>
                      </a:moveTo>
                      <a:cubicBezTo>
                        <a:pt x="1005" y="1"/>
                        <a:pt x="1002" y="2"/>
                        <a:pt x="1000" y="4"/>
                      </a:cubicBezTo>
                      <a:cubicBezTo>
                        <a:pt x="652" y="227"/>
                        <a:pt x="313" y="477"/>
                        <a:pt x="10" y="754"/>
                      </a:cubicBezTo>
                      <a:cubicBezTo>
                        <a:pt x="1" y="763"/>
                        <a:pt x="1" y="771"/>
                        <a:pt x="10" y="780"/>
                      </a:cubicBezTo>
                      <a:cubicBezTo>
                        <a:pt x="10" y="789"/>
                        <a:pt x="19" y="789"/>
                        <a:pt x="19" y="789"/>
                      </a:cubicBezTo>
                      <a:cubicBezTo>
                        <a:pt x="27" y="789"/>
                        <a:pt x="27" y="789"/>
                        <a:pt x="36" y="780"/>
                      </a:cubicBezTo>
                      <a:cubicBezTo>
                        <a:pt x="340" y="504"/>
                        <a:pt x="670" y="254"/>
                        <a:pt x="1018" y="31"/>
                      </a:cubicBezTo>
                      <a:cubicBezTo>
                        <a:pt x="1027" y="31"/>
                        <a:pt x="1036" y="22"/>
                        <a:pt x="1027" y="13"/>
                      </a:cubicBezTo>
                      <a:cubicBezTo>
                        <a:pt x="1020" y="7"/>
                        <a:pt x="1014" y="1"/>
                        <a:pt x="10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9260;p40">
                  <a:extLst>
                    <a:ext uri="{FF2B5EF4-FFF2-40B4-BE49-F238E27FC236}">
                      <a16:creationId xmlns:a16="http://schemas.microsoft.com/office/drawing/2014/main" id="{3F073585-D7F5-41AF-7E50-F57E7D342E9A}"/>
                    </a:ext>
                  </a:extLst>
                </p:cNvPr>
                <p:cNvSpPr/>
                <p:nvPr/>
              </p:nvSpPr>
              <p:spPr>
                <a:xfrm>
                  <a:off x="6816725" y="4645625"/>
                  <a:ext cx="1762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" h="534" extrusionOk="0">
                      <a:moveTo>
                        <a:pt x="691" y="1"/>
                      </a:moveTo>
                      <a:cubicBezTo>
                        <a:pt x="687" y="1"/>
                        <a:pt x="683" y="3"/>
                        <a:pt x="678" y="8"/>
                      </a:cubicBezTo>
                      <a:lnTo>
                        <a:pt x="9" y="498"/>
                      </a:lnTo>
                      <a:cubicBezTo>
                        <a:pt x="0" y="507"/>
                        <a:pt x="0" y="516"/>
                        <a:pt x="9" y="525"/>
                      </a:cubicBezTo>
                      <a:cubicBezTo>
                        <a:pt x="9" y="525"/>
                        <a:pt x="18" y="534"/>
                        <a:pt x="27" y="534"/>
                      </a:cubicBezTo>
                      <a:cubicBezTo>
                        <a:pt x="27" y="534"/>
                        <a:pt x="27" y="534"/>
                        <a:pt x="36" y="525"/>
                      </a:cubicBezTo>
                      <a:lnTo>
                        <a:pt x="696" y="34"/>
                      </a:lnTo>
                      <a:cubicBezTo>
                        <a:pt x="705" y="25"/>
                        <a:pt x="705" y="16"/>
                        <a:pt x="705" y="8"/>
                      </a:cubicBezTo>
                      <a:cubicBezTo>
                        <a:pt x="700" y="3"/>
                        <a:pt x="696" y="1"/>
                        <a:pt x="6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9261;p40">
                  <a:extLst>
                    <a:ext uri="{FF2B5EF4-FFF2-40B4-BE49-F238E27FC236}">
                      <a16:creationId xmlns:a16="http://schemas.microsoft.com/office/drawing/2014/main" id="{A24E5FCD-AB3F-C4FB-8ABF-211D295FCAEB}"/>
                    </a:ext>
                  </a:extLst>
                </p:cNvPr>
                <p:cNvSpPr/>
                <p:nvPr/>
              </p:nvSpPr>
              <p:spPr>
                <a:xfrm>
                  <a:off x="6837675" y="4648975"/>
                  <a:ext cx="962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293" extrusionOk="0">
                      <a:moveTo>
                        <a:pt x="362" y="1"/>
                      </a:moveTo>
                      <a:cubicBezTo>
                        <a:pt x="358" y="1"/>
                        <a:pt x="353" y="3"/>
                        <a:pt x="349" y="7"/>
                      </a:cubicBezTo>
                      <a:cubicBezTo>
                        <a:pt x="259" y="123"/>
                        <a:pt x="143" y="204"/>
                        <a:pt x="19" y="257"/>
                      </a:cubicBezTo>
                      <a:cubicBezTo>
                        <a:pt x="10" y="266"/>
                        <a:pt x="1" y="275"/>
                        <a:pt x="10" y="284"/>
                      </a:cubicBezTo>
                      <a:cubicBezTo>
                        <a:pt x="10" y="293"/>
                        <a:pt x="19" y="293"/>
                        <a:pt x="27" y="293"/>
                      </a:cubicBezTo>
                      <a:cubicBezTo>
                        <a:pt x="170" y="239"/>
                        <a:pt x="286" y="150"/>
                        <a:pt x="375" y="34"/>
                      </a:cubicBezTo>
                      <a:cubicBezTo>
                        <a:pt x="384" y="25"/>
                        <a:pt x="384" y="7"/>
                        <a:pt x="375" y="7"/>
                      </a:cubicBezTo>
                      <a:cubicBezTo>
                        <a:pt x="371" y="3"/>
                        <a:pt x="366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9262;p40">
                  <a:extLst>
                    <a:ext uri="{FF2B5EF4-FFF2-40B4-BE49-F238E27FC236}">
                      <a16:creationId xmlns:a16="http://schemas.microsoft.com/office/drawing/2014/main" id="{D6A9B2DC-F0CB-7807-957E-AD7256C34E7A}"/>
                    </a:ext>
                  </a:extLst>
                </p:cNvPr>
                <p:cNvSpPr/>
                <p:nvPr/>
              </p:nvSpPr>
              <p:spPr>
                <a:xfrm>
                  <a:off x="6747350" y="4167250"/>
                  <a:ext cx="269450" cy="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8" h="1283" extrusionOk="0">
                      <a:moveTo>
                        <a:pt x="14" y="0"/>
                      </a:moveTo>
                      <a:cubicBezTo>
                        <a:pt x="10" y="0"/>
                        <a:pt x="5" y="3"/>
                        <a:pt x="1" y="7"/>
                      </a:cubicBezTo>
                      <a:cubicBezTo>
                        <a:pt x="1" y="16"/>
                        <a:pt x="1" y="25"/>
                        <a:pt x="1" y="34"/>
                      </a:cubicBezTo>
                      <a:cubicBezTo>
                        <a:pt x="215" y="239"/>
                        <a:pt x="500" y="328"/>
                        <a:pt x="795" y="417"/>
                      </a:cubicBezTo>
                      <a:cubicBezTo>
                        <a:pt x="2784" y="988"/>
                        <a:pt x="4854" y="1283"/>
                        <a:pt x="6923" y="1283"/>
                      </a:cubicBezTo>
                      <a:cubicBezTo>
                        <a:pt x="8208" y="1283"/>
                        <a:pt x="9493" y="1167"/>
                        <a:pt x="10759" y="944"/>
                      </a:cubicBezTo>
                      <a:cubicBezTo>
                        <a:pt x="10768" y="944"/>
                        <a:pt x="10777" y="926"/>
                        <a:pt x="10768" y="917"/>
                      </a:cubicBezTo>
                      <a:cubicBezTo>
                        <a:pt x="10768" y="911"/>
                        <a:pt x="10764" y="904"/>
                        <a:pt x="10758" y="904"/>
                      </a:cubicBezTo>
                      <a:cubicBezTo>
                        <a:pt x="10756" y="904"/>
                        <a:pt x="10753" y="905"/>
                        <a:pt x="10751" y="908"/>
                      </a:cubicBezTo>
                      <a:cubicBezTo>
                        <a:pt x="9489" y="1130"/>
                        <a:pt x="8205" y="1241"/>
                        <a:pt x="6921" y="1241"/>
                      </a:cubicBezTo>
                      <a:cubicBezTo>
                        <a:pt x="4853" y="1241"/>
                        <a:pt x="2784" y="954"/>
                        <a:pt x="804" y="382"/>
                      </a:cubicBezTo>
                      <a:cubicBezTo>
                        <a:pt x="518" y="292"/>
                        <a:pt x="242" y="203"/>
                        <a:pt x="27" y="7"/>
                      </a:cubicBezTo>
                      <a:cubicBezTo>
                        <a:pt x="23" y="3"/>
                        <a:pt x="18" y="0"/>
                        <a:pt x="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9263;p40">
                  <a:extLst>
                    <a:ext uri="{FF2B5EF4-FFF2-40B4-BE49-F238E27FC236}">
                      <a16:creationId xmlns:a16="http://schemas.microsoft.com/office/drawing/2014/main" id="{2A19B43F-BA8B-CA77-C0C1-A3A6165FB85A}"/>
                    </a:ext>
                  </a:extLst>
                </p:cNvPr>
                <p:cNvSpPr/>
                <p:nvPr/>
              </p:nvSpPr>
              <p:spPr>
                <a:xfrm>
                  <a:off x="6750250" y="4160275"/>
                  <a:ext cx="11850" cy="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233" extrusionOk="0">
                      <a:moveTo>
                        <a:pt x="465" y="1"/>
                      </a:moveTo>
                      <a:cubicBezTo>
                        <a:pt x="295" y="36"/>
                        <a:pt x="134" y="99"/>
                        <a:pt x="1" y="197"/>
                      </a:cubicBezTo>
                      <a:lnTo>
                        <a:pt x="18" y="232"/>
                      </a:lnTo>
                      <a:cubicBezTo>
                        <a:pt x="152" y="134"/>
                        <a:pt x="313" y="63"/>
                        <a:pt x="473" y="36"/>
                      </a:cubicBezTo>
                      <a:lnTo>
                        <a:pt x="46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9264;p40">
                  <a:extLst>
                    <a:ext uri="{FF2B5EF4-FFF2-40B4-BE49-F238E27FC236}">
                      <a16:creationId xmlns:a16="http://schemas.microsoft.com/office/drawing/2014/main" id="{A5C4922E-4E9F-7C58-A775-B06AABE105CD}"/>
                    </a:ext>
                  </a:extLst>
                </p:cNvPr>
                <p:cNvSpPr/>
                <p:nvPr/>
              </p:nvSpPr>
              <p:spPr>
                <a:xfrm>
                  <a:off x="6756725" y="4162500"/>
                  <a:ext cx="1585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85" extrusionOk="0">
                      <a:moveTo>
                        <a:pt x="616" y="1"/>
                      </a:moveTo>
                      <a:lnTo>
                        <a:pt x="0" y="349"/>
                      </a:lnTo>
                      <a:lnTo>
                        <a:pt x="18" y="384"/>
                      </a:lnTo>
                      <a:lnTo>
                        <a:pt x="634" y="36"/>
                      </a:ln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9265;p40">
                  <a:extLst>
                    <a:ext uri="{FF2B5EF4-FFF2-40B4-BE49-F238E27FC236}">
                      <a16:creationId xmlns:a16="http://schemas.microsoft.com/office/drawing/2014/main" id="{DCAC077A-EEDB-B53B-9836-22E9E2550070}"/>
                    </a:ext>
                  </a:extLst>
                </p:cNvPr>
                <p:cNvSpPr/>
                <p:nvPr/>
              </p:nvSpPr>
              <p:spPr>
                <a:xfrm>
                  <a:off x="6765875" y="4165175"/>
                  <a:ext cx="1807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47" extrusionOk="0">
                      <a:moveTo>
                        <a:pt x="705" y="1"/>
                      </a:moveTo>
                      <a:cubicBezTo>
                        <a:pt x="455" y="108"/>
                        <a:pt x="214" y="251"/>
                        <a:pt x="0" y="420"/>
                      </a:cubicBezTo>
                      <a:lnTo>
                        <a:pt x="18" y="447"/>
                      </a:lnTo>
                      <a:cubicBezTo>
                        <a:pt x="232" y="277"/>
                        <a:pt x="473" y="144"/>
                        <a:pt x="723" y="36"/>
                      </a:cubicBezTo>
                      <a:lnTo>
                        <a:pt x="7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9266;p40">
                  <a:extLst>
                    <a:ext uri="{FF2B5EF4-FFF2-40B4-BE49-F238E27FC236}">
                      <a16:creationId xmlns:a16="http://schemas.microsoft.com/office/drawing/2014/main" id="{023AB811-2046-86C8-B557-5640C8E9DC47}"/>
                    </a:ext>
                  </a:extLst>
                </p:cNvPr>
                <p:cNvSpPr/>
                <p:nvPr/>
              </p:nvSpPr>
              <p:spPr>
                <a:xfrm>
                  <a:off x="6775000" y="4167400"/>
                  <a:ext cx="18775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465" extrusionOk="0">
                      <a:moveTo>
                        <a:pt x="732" y="1"/>
                      </a:moveTo>
                      <a:cubicBezTo>
                        <a:pt x="483" y="135"/>
                        <a:pt x="233" y="278"/>
                        <a:pt x="1" y="438"/>
                      </a:cubicBezTo>
                      <a:lnTo>
                        <a:pt x="28" y="465"/>
                      </a:lnTo>
                      <a:cubicBezTo>
                        <a:pt x="251" y="304"/>
                        <a:pt x="500" y="162"/>
                        <a:pt x="750" y="37"/>
                      </a:cubicBez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9267;p40">
                  <a:extLst>
                    <a:ext uri="{FF2B5EF4-FFF2-40B4-BE49-F238E27FC236}">
                      <a16:creationId xmlns:a16="http://schemas.microsoft.com/office/drawing/2014/main" id="{556BC473-5C85-A73C-A539-34B3483FCFD3}"/>
                    </a:ext>
                  </a:extLst>
                </p:cNvPr>
                <p:cNvSpPr/>
                <p:nvPr/>
              </p:nvSpPr>
              <p:spPr>
                <a:xfrm>
                  <a:off x="6784150" y="4171650"/>
                  <a:ext cx="176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447" extrusionOk="0">
                      <a:moveTo>
                        <a:pt x="696" y="0"/>
                      </a:moveTo>
                      <a:cubicBezTo>
                        <a:pt x="447" y="116"/>
                        <a:pt x="215" y="250"/>
                        <a:pt x="1" y="420"/>
                      </a:cubicBezTo>
                      <a:lnTo>
                        <a:pt x="27" y="447"/>
                      </a:lnTo>
                      <a:cubicBezTo>
                        <a:pt x="233" y="286"/>
                        <a:pt x="465" y="143"/>
                        <a:pt x="705" y="36"/>
                      </a:cubicBezTo>
                      <a:lnTo>
                        <a:pt x="6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9268;p40">
                  <a:extLst>
                    <a:ext uri="{FF2B5EF4-FFF2-40B4-BE49-F238E27FC236}">
                      <a16:creationId xmlns:a16="http://schemas.microsoft.com/office/drawing/2014/main" id="{FEE2C81E-2245-C596-261E-A95C2418ACBA}"/>
                    </a:ext>
                  </a:extLst>
                </p:cNvPr>
                <p:cNvSpPr/>
                <p:nvPr/>
              </p:nvSpPr>
              <p:spPr>
                <a:xfrm>
                  <a:off x="6794625" y="4172325"/>
                  <a:ext cx="20325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500" extrusionOk="0">
                      <a:moveTo>
                        <a:pt x="795" y="0"/>
                      </a:moveTo>
                      <a:cubicBezTo>
                        <a:pt x="527" y="143"/>
                        <a:pt x="260" y="295"/>
                        <a:pt x="1" y="464"/>
                      </a:cubicBezTo>
                      <a:lnTo>
                        <a:pt x="19" y="500"/>
                      </a:lnTo>
                      <a:cubicBezTo>
                        <a:pt x="277" y="330"/>
                        <a:pt x="545" y="170"/>
                        <a:pt x="813" y="36"/>
                      </a:cubicBezTo>
                      <a:lnTo>
                        <a:pt x="7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9269;p40">
                  <a:extLst>
                    <a:ext uri="{FF2B5EF4-FFF2-40B4-BE49-F238E27FC236}">
                      <a16:creationId xmlns:a16="http://schemas.microsoft.com/office/drawing/2014/main" id="{7B7043E6-89EE-1194-4F89-6A1BE0911C5B}"/>
                    </a:ext>
                  </a:extLst>
                </p:cNvPr>
                <p:cNvSpPr/>
                <p:nvPr/>
              </p:nvSpPr>
              <p:spPr>
                <a:xfrm>
                  <a:off x="6808475" y="4175225"/>
                  <a:ext cx="163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93" extrusionOk="0">
                      <a:moveTo>
                        <a:pt x="633" y="0"/>
                      </a:moveTo>
                      <a:cubicBezTo>
                        <a:pt x="428" y="134"/>
                        <a:pt x="214" y="250"/>
                        <a:pt x="0" y="357"/>
                      </a:cubicBezTo>
                      <a:lnTo>
                        <a:pt x="18" y="393"/>
                      </a:lnTo>
                      <a:cubicBezTo>
                        <a:pt x="232" y="286"/>
                        <a:pt x="446" y="161"/>
                        <a:pt x="651" y="36"/>
                      </a:cubicBezTo>
                      <a:lnTo>
                        <a:pt x="6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9270;p40">
                  <a:extLst>
                    <a:ext uri="{FF2B5EF4-FFF2-40B4-BE49-F238E27FC236}">
                      <a16:creationId xmlns:a16="http://schemas.microsoft.com/office/drawing/2014/main" id="{5ED58B41-9CAD-D194-3D31-88F70D273843}"/>
                    </a:ext>
                  </a:extLst>
                </p:cNvPr>
                <p:cNvSpPr/>
                <p:nvPr/>
              </p:nvSpPr>
              <p:spPr>
                <a:xfrm>
                  <a:off x="6820275" y="4174775"/>
                  <a:ext cx="207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474" extrusionOk="0">
                      <a:moveTo>
                        <a:pt x="822" y="0"/>
                      </a:moveTo>
                      <a:cubicBezTo>
                        <a:pt x="527" y="107"/>
                        <a:pt x="251" y="259"/>
                        <a:pt x="1" y="446"/>
                      </a:cubicBezTo>
                      <a:lnTo>
                        <a:pt x="28" y="473"/>
                      </a:lnTo>
                      <a:cubicBezTo>
                        <a:pt x="268" y="295"/>
                        <a:pt x="545" y="143"/>
                        <a:pt x="830" y="36"/>
                      </a:cubicBezTo>
                      <a:lnTo>
                        <a:pt x="8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9271;p40">
                  <a:extLst>
                    <a:ext uri="{FF2B5EF4-FFF2-40B4-BE49-F238E27FC236}">
                      <a16:creationId xmlns:a16="http://schemas.microsoft.com/office/drawing/2014/main" id="{B25E43B8-5F25-5CFF-5143-82270F24EF04}"/>
                    </a:ext>
                  </a:extLst>
                </p:cNvPr>
                <p:cNvSpPr/>
                <p:nvPr/>
              </p:nvSpPr>
              <p:spPr>
                <a:xfrm>
                  <a:off x="6830775" y="4175675"/>
                  <a:ext cx="21875" cy="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536" extrusionOk="0">
                      <a:moveTo>
                        <a:pt x="857" y="0"/>
                      </a:moveTo>
                      <a:cubicBezTo>
                        <a:pt x="562" y="143"/>
                        <a:pt x="268" y="312"/>
                        <a:pt x="0" y="509"/>
                      </a:cubicBezTo>
                      <a:lnTo>
                        <a:pt x="18" y="535"/>
                      </a:lnTo>
                      <a:cubicBezTo>
                        <a:pt x="286" y="348"/>
                        <a:pt x="580" y="178"/>
                        <a:pt x="874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9272;p40">
                  <a:extLst>
                    <a:ext uri="{FF2B5EF4-FFF2-40B4-BE49-F238E27FC236}">
                      <a16:creationId xmlns:a16="http://schemas.microsoft.com/office/drawing/2014/main" id="{F0AFD3D7-D376-C689-6F14-61D238E5037D}"/>
                    </a:ext>
                  </a:extLst>
                </p:cNvPr>
                <p:cNvSpPr/>
                <p:nvPr/>
              </p:nvSpPr>
              <p:spPr>
                <a:xfrm>
                  <a:off x="6842800" y="4178125"/>
                  <a:ext cx="2077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" h="473" extrusionOk="0">
                      <a:moveTo>
                        <a:pt x="813" y="0"/>
                      </a:moveTo>
                      <a:lnTo>
                        <a:pt x="1" y="446"/>
                      </a:lnTo>
                      <a:lnTo>
                        <a:pt x="19" y="473"/>
                      </a:lnTo>
                      <a:lnTo>
                        <a:pt x="831" y="36"/>
                      </a:lnTo>
                      <a:lnTo>
                        <a:pt x="8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9273;p40">
                  <a:extLst>
                    <a:ext uri="{FF2B5EF4-FFF2-40B4-BE49-F238E27FC236}">
                      <a16:creationId xmlns:a16="http://schemas.microsoft.com/office/drawing/2014/main" id="{88055E7E-1B19-F173-7EF6-F90F0726E73F}"/>
                    </a:ext>
                  </a:extLst>
                </p:cNvPr>
                <p:cNvSpPr/>
                <p:nvPr/>
              </p:nvSpPr>
              <p:spPr>
                <a:xfrm>
                  <a:off x="6855075" y="4180350"/>
                  <a:ext cx="2032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474" extrusionOk="0">
                      <a:moveTo>
                        <a:pt x="803" y="0"/>
                      </a:moveTo>
                      <a:cubicBezTo>
                        <a:pt x="518" y="116"/>
                        <a:pt x="250" y="259"/>
                        <a:pt x="1" y="446"/>
                      </a:cubicBezTo>
                      <a:lnTo>
                        <a:pt x="27" y="473"/>
                      </a:lnTo>
                      <a:cubicBezTo>
                        <a:pt x="268" y="295"/>
                        <a:pt x="536" y="143"/>
                        <a:pt x="812" y="36"/>
                      </a:cubicBezTo>
                      <a:lnTo>
                        <a:pt x="80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9274;p40">
                  <a:extLst>
                    <a:ext uri="{FF2B5EF4-FFF2-40B4-BE49-F238E27FC236}">
                      <a16:creationId xmlns:a16="http://schemas.microsoft.com/office/drawing/2014/main" id="{BEB0377C-B1E9-D7CE-DF28-5A289481605E}"/>
                    </a:ext>
                  </a:extLst>
                </p:cNvPr>
                <p:cNvSpPr/>
                <p:nvPr/>
              </p:nvSpPr>
              <p:spPr>
                <a:xfrm>
                  <a:off x="6864900" y="4180575"/>
                  <a:ext cx="23200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599" extrusionOk="0">
                      <a:moveTo>
                        <a:pt x="910" y="0"/>
                      </a:moveTo>
                      <a:cubicBezTo>
                        <a:pt x="598" y="170"/>
                        <a:pt x="294" y="357"/>
                        <a:pt x="0" y="571"/>
                      </a:cubicBezTo>
                      <a:lnTo>
                        <a:pt x="18" y="598"/>
                      </a:lnTo>
                      <a:cubicBezTo>
                        <a:pt x="312" y="393"/>
                        <a:pt x="616" y="197"/>
                        <a:pt x="928" y="27"/>
                      </a:cubicBezTo>
                      <a:lnTo>
                        <a:pt x="91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9275;p40">
                  <a:extLst>
                    <a:ext uri="{FF2B5EF4-FFF2-40B4-BE49-F238E27FC236}">
                      <a16:creationId xmlns:a16="http://schemas.microsoft.com/office/drawing/2014/main" id="{F7E65636-85AB-34B1-70C4-C7FF0D367358}"/>
                    </a:ext>
                  </a:extLst>
                </p:cNvPr>
                <p:cNvSpPr/>
                <p:nvPr/>
              </p:nvSpPr>
              <p:spPr>
                <a:xfrm>
                  <a:off x="6876475" y="4182125"/>
                  <a:ext cx="245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599" extrusionOk="0">
                      <a:moveTo>
                        <a:pt x="973" y="1"/>
                      </a:moveTo>
                      <a:cubicBezTo>
                        <a:pt x="625" y="152"/>
                        <a:pt x="295" y="340"/>
                        <a:pt x="1" y="572"/>
                      </a:cubicBezTo>
                      <a:lnTo>
                        <a:pt x="19" y="598"/>
                      </a:lnTo>
                      <a:cubicBezTo>
                        <a:pt x="322" y="375"/>
                        <a:pt x="643" y="188"/>
                        <a:pt x="982" y="36"/>
                      </a:cubicBez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9276;p40">
                  <a:extLst>
                    <a:ext uri="{FF2B5EF4-FFF2-40B4-BE49-F238E27FC236}">
                      <a16:creationId xmlns:a16="http://schemas.microsoft.com/office/drawing/2014/main" id="{97B6E3E6-5361-23A0-2565-EBC8BF9A0BCE}"/>
                    </a:ext>
                  </a:extLst>
                </p:cNvPr>
                <p:cNvSpPr/>
                <p:nvPr/>
              </p:nvSpPr>
              <p:spPr>
                <a:xfrm>
                  <a:off x="6886975" y="4183250"/>
                  <a:ext cx="267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572" extrusionOk="0">
                      <a:moveTo>
                        <a:pt x="1053" y="0"/>
                      </a:moveTo>
                      <a:cubicBezTo>
                        <a:pt x="678" y="125"/>
                        <a:pt x="321" y="304"/>
                        <a:pt x="0" y="536"/>
                      </a:cubicBezTo>
                      <a:lnTo>
                        <a:pt x="27" y="571"/>
                      </a:lnTo>
                      <a:cubicBezTo>
                        <a:pt x="339" y="339"/>
                        <a:pt x="687" y="161"/>
                        <a:pt x="1071" y="36"/>
                      </a:cubicBezTo>
                      <a:lnTo>
                        <a:pt x="10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9277;p40">
                  <a:extLst>
                    <a:ext uri="{FF2B5EF4-FFF2-40B4-BE49-F238E27FC236}">
                      <a16:creationId xmlns:a16="http://schemas.microsoft.com/office/drawing/2014/main" id="{D6B1DBC4-8154-4A1E-43F7-ABB1349DCC4B}"/>
                    </a:ext>
                  </a:extLst>
                </p:cNvPr>
                <p:cNvSpPr/>
                <p:nvPr/>
              </p:nvSpPr>
              <p:spPr>
                <a:xfrm>
                  <a:off x="6897900" y="4181675"/>
                  <a:ext cx="296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688" extrusionOk="0">
                      <a:moveTo>
                        <a:pt x="1178" y="1"/>
                      </a:moveTo>
                      <a:cubicBezTo>
                        <a:pt x="768" y="179"/>
                        <a:pt x="375" y="402"/>
                        <a:pt x="0" y="661"/>
                      </a:cubicBezTo>
                      <a:lnTo>
                        <a:pt x="27" y="688"/>
                      </a:lnTo>
                      <a:cubicBezTo>
                        <a:pt x="393" y="438"/>
                        <a:pt x="785" y="215"/>
                        <a:pt x="1187" y="37"/>
                      </a:cubicBezTo>
                      <a:lnTo>
                        <a:pt x="11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9278;p40">
                  <a:extLst>
                    <a:ext uri="{FF2B5EF4-FFF2-40B4-BE49-F238E27FC236}">
                      <a16:creationId xmlns:a16="http://schemas.microsoft.com/office/drawing/2014/main" id="{5D683444-B937-B006-0C8D-9F9351568ABA}"/>
                    </a:ext>
                  </a:extLst>
                </p:cNvPr>
                <p:cNvSpPr/>
                <p:nvPr/>
              </p:nvSpPr>
              <p:spPr>
                <a:xfrm>
                  <a:off x="6915750" y="4179450"/>
                  <a:ext cx="3347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697" extrusionOk="0">
                      <a:moveTo>
                        <a:pt x="1329" y="1"/>
                      </a:moveTo>
                      <a:cubicBezTo>
                        <a:pt x="865" y="179"/>
                        <a:pt x="419" y="402"/>
                        <a:pt x="0" y="661"/>
                      </a:cubicBezTo>
                      <a:lnTo>
                        <a:pt x="18" y="697"/>
                      </a:lnTo>
                      <a:cubicBezTo>
                        <a:pt x="437" y="429"/>
                        <a:pt x="883" y="215"/>
                        <a:pt x="1338" y="36"/>
                      </a:cubicBezTo>
                      <a:lnTo>
                        <a:pt x="13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9279;p40">
                  <a:extLst>
                    <a:ext uri="{FF2B5EF4-FFF2-40B4-BE49-F238E27FC236}">
                      <a16:creationId xmlns:a16="http://schemas.microsoft.com/office/drawing/2014/main" id="{592909E6-3F4C-E00C-1C05-B399B8E327EF}"/>
                    </a:ext>
                  </a:extLst>
                </p:cNvPr>
                <p:cNvSpPr/>
                <p:nvPr/>
              </p:nvSpPr>
              <p:spPr>
                <a:xfrm>
                  <a:off x="6929350" y="4179675"/>
                  <a:ext cx="305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688" extrusionOk="0">
                      <a:moveTo>
                        <a:pt x="1205" y="1"/>
                      </a:moveTo>
                      <a:lnTo>
                        <a:pt x="0" y="661"/>
                      </a:lnTo>
                      <a:lnTo>
                        <a:pt x="18" y="688"/>
                      </a:lnTo>
                      <a:lnTo>
                        <a:pt x="1222" y="36"/>
                      </a:lnTo>
                      <a:lnTo>
                        <a:pt x="12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9280;p40">
                  <a:extLst>
                    <a:ext uri="{FF2B5EF4-FFF2-40B4-BE49-F238E27FC236}">
                      <a16:creationId xmlns:a16="http://schemas.microsoft.com/office/drawing/2014/main" id="{12C50B50-45D4-0870-1163-24D0336AF50C}"/>
                    </a:ext>
                  </a:extLst>
                </p:cNvPr>
                <p:cNvSpPr/>
                <p:nvPr/>
              </p:nvSpPr>
              <p:spPr>
                <a:xfrm>
                  <a:off x="6945175" y="4178350"/>
                  <a:ext cx="33700" cy="1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723" extrusionOk="0">
                      <a:moveTo>
                        <a:pt x="1339" y="0"/>
                      </a:moveTo>
                      <a:cubicBezTo>
                        <a:pt x="875" y="196"/>
                        <a:pt x="429" y="428"/>
                        <a:pt x="1" y="696"/>
                      </a:cubicBezTo>
                      <a:lnTo>
                        <a:pt x="18" y="723"/>
                      </a:lnTo>
                      <a:cubicBezTo>
                        <a:pt x="447" y="464"/>
                        <a:pt x="893" y="232"/>
                        <a:pt x="1348" y="27"/>
                      </a:cubicBezTo>
                      <a:lnTo>
                        <a:pt x="13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9281;p40">
                  <a:extLst>
                    <a:ext uri="{FF2B5EF4-FFF2-40B4-BE49-F238E27FC236}">
                      <a16:creationId xmlns:a16="http://schemas.microsoft.com/office/drawing/2014/main" id="{8CAD6815-406D-708C-0585-9FF3E0A20557}"/>
                    </a:ext>
                  </a:extLst>
                </p:cNvPr>
                <p:cNvSpPr/>
                <p:nvPr/>
              </p:nvSpPr>
              <p:spPr>
                <a:xfrm>
                  <a:off x="6963025" y="4177225"/>
                  <a:ext cx="299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" h="697" extrusionOk="0">
                      <a:moveTo>
                        <a:pt x="1178" y="0"/>
                      </a:moveTo>
                      <a:cubicBezTo>
                        <a:pt x="794" y="232"/>
                        <a:pt x="402" y="455"/>
                        <a:pt x="0" y="670"/>
                      </a:cubicBezTo>
                      <a:lnTo>
                        <a:pt x="18" y="696"/>
                      </a:lnTo>
                      <a:cubicBezTo>
                        <a:pt x="420" y="491"/>
                        <a:pt x="812" y="268"/>
                        <a:pt x="1196" y="36"/>
                      </a:cubicBezTo>
                      <a:lnTo>
                        <a:pt x="11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9282;p40">
                  <a:extLst>
                    <a:ext uri="{FF2B5EF4-FFF2-40B4-BE49-F238E27FC236}">
                      <a16:creationId xmlns:a16="http://schemas.microsoft.com/office/drawing/2014/main" id="{6671E7C1-4CE3-7C84-1EAA-5D4BC0FD6FDA}"/>
                    </a:ext>
                  </a:extLst>
                </p:cNvPr>
                <p:cNvSpPr/>
                <p:nvPr/>
              </p:nvSpPr>
              <p:spPr>
                <a:xfrm>
                  <a:off x="6976175" y="4175225"/>
                  <a:ext cx="33250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830" extrusionOk="0">
                      <a:moveTo>
                        <a:pt x="1312" y="0"/>
                      </a:moveTo>
                      <a:cubicBezTo>
                        <a:pt x="857" y="232"/>
                        <a:pt x="411" y="500"/>
                        <a:pt x="1" y="803"/>
                      </a:cubicBezTo>
                      <a:lnTo>
                        <a:pt x="27" y="830"/>
                      </a:lnTo>
                      <a:cubicBezTo>
                        <a:pt x="438" y="535"/>
                        <a:pt x="875" y="259"/>
                        <a:pt x="1330" y="36"/>
                      </a:cubicBez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9283;p40">
                  <a:extLst>
                    <a:ext uri="{FF2B5EF4-FFF2-40B4-BE49-F238E27FC236}">
                      <a16:creationId xmlns:a16="http://schemas.microsoft.com/office/drawing/2014/main" id="{D33C635D-F215-9D72-990C-6D2FFD84E879}"/>
                    </a:ext>
                  </a:extLst>
                </p:cNvPr>
                <p:cNvSpPr/>
                <p:nvPr/>
              </p:nvSpPr>
              <p:spPr>
                <a:xfrm>
                  <a:off x="6990450" y="4176325"/>
                  <a:ext cx="27900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" h="760" extrusionOk="0">
                      <a:moveTo>
                        <a:pt x="1098" y="1"/>
                      </a:moveTo>
                      <a:cubicBezTo>
                        <a:pt x="714" y="215"/>
                        <a:pt x="349" y="465"/>
                        <a:pt x="1" y="732"/>
                      </a:cubicBezTo>
                      <a:lnTo>
                        <a:pt x="27" y="759"/>
                      </a:lnTo>
                      <a:cubicBezTo>
                        <a:pt x="366" y="491"/>
                        <a:pt x="732" y="251"/>
                        <a:pt x="1116" y="36"/>
                      </a:cubicBezTo>
                      <a:lnTo>
                        <a:pt x="10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9284;p40">
                  <a:extLst>
                    <a:ext uri="{FF2B5EF4-FFF2-40B4-BE49-F238E27FC236}">
                      <a16:creationId xmlns:a16="http://schemas.microsoft.com/office/drawing/2014/main" id="{A3754102-35AC-FB30-2330-D8B5BCD8E76A}"/>
                    </a:ext>
                  </a:extLst>
                </p:cNvPr>
                <p:cNvSpPr/>
                <p:nvPr/>
              </p:nvSpPr>
              <p:spPr>
                <a:xfrm>
                  <a:off x="7006725" y="4183475"/>
                  <a:ext cx="11850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58" extrusionOk="0">
                      <a:moveTo>
                        <a:pt x="456" y="0"/>
                      </a:moveTo>
                      <a:cubicBezTo>
                        <a:pt x="286" y="89"/>
                        <a:pt x="135" y="205"/>
                        <a:pt x="1" y="330"/>
                      </a:cubicBezTo>
                      <a:lnTo>
                        <a:pt x="28" y="357"/>
                      </a:lnTo>
                      <a:cubicBezTo>
                        <a:pt x="152" y="232"/>
                        <a:pt x="304" y="125"/>
                        <a:pt x="474" y="36"/>
                      </a:cubicBezTo>
                      <a:lnTo>
                        <a:pt x="4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9285;p40">
                  <a:extLst>
                    <a:ext uri="{FF2B5EF4-FFF2-40B4-BE49-F238E27FC236}">
                      <a16:creationId xmlns:a16="http://schemas.microsoft.com/office/drawing/2014/main" id="{F8DEAB64-8026-C6A2-6455-0D8E7F51791F}"/>
                    </a:ext>
                  </a:extLst>
                </p:cNvPr>
                <p:cNvSpPr/>
                <p:nvPr/>
              </p:nvSpPr>
              <p:spPr>
                <a:xfrm>
                  <a:off x="6676425" y="4010175"/>
                  <a:ext cx="39275" cy="1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4542" extrusionOk="0">
                      <a:moveTo>
                        <a:pt x="1553" y="1"/>
                      </a:moveTo>
                      <a:cubicBezTo>
                        <a:pt x="1428" y="81"/>
                        <a:pt x="1392" y="233"/>
                        <a:pt x="1366" y="384"/>
                      </a:cubicBezTo>
                      <a:cubicBezTo>
                        <a:pt x="1330" y="581"/>
                        <a:pt x="1276" y="768"/>
                        <a:pt x="1223" y="955"/>
                      </a:cubicBezTo>
                      <a:cubicBezTo>
                        <a:pt x="1169" y="1134"/>
                        <a:pt x="1116" y="1321"/>
                        <a:pt x="1089" y="1517"/>
                      </a:cubicBezTo>
                      <a:cubicBezTo>
                        <a:pt x="786" y="1821"/>
                        <a:pt x="661" y="2374"/>
                        <a:pt x="661" y="2793"/>
                      </a:cubicBezTo>
                      <a:cubicBezTo>
                        <a:pt x="509" y="2873"/>
                        <a:pt x="331" y="2971"/>
                        <a:pt x="233" y="3141"/>
                      </a:cubicBezTo>
                      <a:cubicBezTo>
                        <a:pt x="161" y="3266"/>
                        <a:pt x="143" y="3408"/>
                        <a:pt x="126" y="3533"/>
                      </a:cubicBezTo>
                      <a:lnTo>
                        <a:pt x="1" y="4541"/>
                      </a:lnTo>
                      <a:lnTo>
                        <a:pt x="36" y="4541"/>
                      </a:lnTo>
                      <a:lnTo>
                        <a:pt x="170" y="3533"/>
                      </a:lnTo>
                      <a:cubicBezTo>
                        <a:pt x="179" y="3417"/>
                        <a:pt x="197" y="3275"/>
                        <a:pt x="268" y="3159"/>
                      </a:cubicBezTo>
                      <a:cubicBezTo>
                        <a:pt x="358" y="2998"/>
                        <a:pt x="536" y="2900"/>
                        <a:pt x="688" y="2820"/>
                      </a:cubicBezTo>
                      <a:lnTo>
                        <a:pt x="697" y="2820"/>
                      </a:lnTo>
                      <a:lnTo>
                        <a:pt x="697" y="2802"/>
                      </a:lnTo>
                      <a:cubicBezTo>
                        <a:pt x="697" y="2383"/>
                        <a:pt x="813" y="1838"/>
                        <a:pt x="1116" y="1535"/>
                      </a:cubicBezTo>
                      <a:lnTo>
                        <a:pt x="1125" y="1526"/>
                      </a:lnTo>
                      <a:cubicBezTo>
                        <a:pt x="1152" y="1339"/>
                        <a:pt x="1205" y="1143"/>
                        <a:pt x="1259" y="964"/>
                      </a:cubicBezTo>
                      <a:cubicBezTo>
                        <a:pt x="1312" y="777"/>
                        <a:pt x="1366" y="589"/>
                        <a:pt x="1401" y="393"/>
                      </a:cubicBezTo>
                      <a:cubicBezTo>
                        <a:pt x="1419" y="250"/>
                        <a:pt x="1455" y="99"/>
                        <a:pt x="1571" y="27"/>
                      </a:cubicBezTo>
                      <a:lnTo>
                        <a:pt x="15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9286;p40">
                  <a:extLst>
                    <a:ext uri="{FF2B5EF4-FFF2-40B4-BE49-F238E27FC236}">
                      <a16:creationId xmlns:a16="http://schemas.microsoft.com/office/drawing/2014/main" id="{9EB6CEF3-5CC2-73D2-8A09-5594E1667842}"/>
                    </a:ext>
                  </a:extLst>
                </p:cNvPr>
                <p:cNvSpPr/>
                <p:nvPr/>
              </p:nvSpPr>
              <p:spPr>
                <a:xfrm>
                  <a:off x="6686700" y="3993450"/>
                  <a:ext cx="737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15" extrusionOk="0">
                      <a:moveTo>
                        <a:pt x="286" y="1"/>
                      </a:moveTo>
                      <a:cubicBezTo>
                        <a:pt x="179" y="54"/>
                        <a:pt x="80" y="117"/>
                        <a:pt x="0" y="188"/>
                      </a:cubicBezTo>
                      <a:lnTo>
                        <a:pt x="18" y="215"/>
                      </a:lnTo>
                      <a:cubicBezTo>
                        <a:pt x="107" y="143"/>
                        <a:pt x="196" y="81"/>
                        <a:pt x="295" y="36"/>
                      </a:cubicBez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9287;p40">
                  <a:extLst>
                    <a:ext uri="{FF2B5EF4-FFF2-40B4-BE49-F238E27FC236}">
                      <a16:creationId xmlns:a16="http://schemas.microsoft.com/office/drawing/2014/main" id="{77AC77E5-28D2-AE4A-D8DA-D4F3F64E171C}"/>
                    </a:ext>
                  </a:extLst>
                </p:cNvPr>
                <p:cNvSpPr/>
                <p:nvPr/>
              </p:nvSpPr>
              <p:spPr>
                <a:xfrm>
                  <a:off x="6683125" y="3998575"/>
                  <a:ext cx="14750" cy="1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65" extrusionOk="0">
                      <a:moveTo>
                        <a:pt x="562" y="1"/>
                      </a:moveTo>
                      <a:lnTo>
                        <a:pt x="0" y="429"/>
                      </a:lnTo>
                      <a:lnTo>
                        <a:pt x="27" y="465"/>
                      </a:lnTo>
                      <a:lnTo>
                        <a:pt x="589" y="36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9288;p40">
                  <a:extLst>
                    <a:ext uri="{FF2B5EF4-FFF2-40B4-BE49-F238E27FC236}">
                      <a16:creationId xmlns:a16="http://schemas.microsoft.com/office/drawing/2014/main" id="{C008E763-BFE1-33D3-F7EC-6BB866413A55}"/>
                    </a:ext>
                  </a:extLst>
                </p:cNvPr>
                <p:cNvSpPr/>
                <p:nvPr/>
              </p:nvSpPr>
              <p:spPr>
                <a:xfrm>
                  <a:off x="6682000" y="4004600"/>
                  <a:ext cx="2032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599" extrusionOk="0">
                      <a:moveTo>
                        <a:pt x="795" y="1"/>
                      </a:moveTo>
                      <a:cubicBezTo>
                        <a:pt x="536" y="197"/>
                        <a:pt x="268" y="384"/>
                        <a:pt x="1" y="563"/>
                      </a:cubicBezTo>
                      <a:lnTo>
                        <a:pt x="19" y="598"/>
                      </a:lnTo>
                      <a:cubicBezTo>
                        <a:pt x="286" y="420"/>
                        <a:pt x="554" y="233"/>
                        <a:pt x="813" y="36"/>
                      </a:cubicBezTo>
                      <a:lnTo>
                        <a:pt x="7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9289;p40">
                  <a:extLst>
                    <a:ext uri="{FF2B5EF4-FFF2-40B4-BE49-F238E27FC236}">
                      <a16:creationId xmlns:a16="http://schemas.microsoft.com/office/drawing/2014/main" id="{8A5D6DD7-2B53-B8AB-1F68-C305E1171A00}"/>
                    </a:ext>
                  </a:extLst>
                </p:cNvPr>
                <p:cNvSpPr/>
                <p:nvPr/>
              </p:nvSpPr>
              <p:spPr>
                <a:xfrm>
                  <a:off x="6683575" y="4010625"/>
                  <a:ext cx="22550" cy="1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670" extrusionOk="0">
                      <a:moveTo>
                        <a:pt x="874" y="1"/>
                      </a:moveTo>
                      <a:cubicBezTo>
                        <a:pt x="571" y="188"/>
                        <a:pt x="277" y="402"/>
                        <a:pt x="0" y="643"/>
                      </a:cubicBezTo>
                      <a:lnTo>
                        <a:pt x="27" y="670"/>
                      </a:lnTo>
                      <a:cubicBezTo>
                        <a:pt x="295" y="438"/>
                        <a:pt x="589" y="224"/>
                        <a:pt x="901" y="36"/>
                      </a:cubicBezTo>
                      <a:lnTo>
                        <a:pt x="8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9290;p40">
                  <a:extLst>
                    <a:ext uri="{FF2B5EF4-FFF2-40B4-BE49-F238E27FC236}">
                      <a16:creationId xmlns:a16="http://schemas.microsoft.com/office/drawing/2014/main" id="{142320F0-DE8F-72F6-E203-2854E61C5F6C}"/>
                    </a:ext>
                  </a:extLst>
                </p:cNvPr>
                <p:cNvSpPr/>
                <p:nvPr/>
              </p:nvSpPr>
              <p:spPr>
                <a:xfrm>
                  <a:off x="6687350" y="4018875"/>
                  <a:ext cx="20550" cy="1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08" extrusionOk="0">
                      <a:moveTo>
                        <a:pt x="795" y="1"/>
                      </a:moveTo>
                      <a:cubicBezTo>
                        <a:pt x="518" y="170"/>
                        <a:pt x="251" y="366"/>
                        <a:pt x="1" y="580"/>
                      </a:cubicBezTo>
                      <a:lnTo>
                        <a:pt x="19" y="607"/>
                      </a:lnTo>
                      <a:cubicBezTo>
                        <a:pt x="277" y="402"/>
                        <a:pt x="545" y="206"/>
                        <a:pt x="822" y="27"/>
                      </a:cubicBezTo>
                      <a:lnTo>
                        <a:pt x="79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9291;p40">
                  <a:extLst>
                    <a:ext uri="{FF2B5EF4-FFF2-40B4-BE49-F238E27FC236}">
                      <a16:creationId xmlns:a16="http://schemas.microsoft.com/office/drawing/2014/main" id="{74C9E132-195E-6DC1-19A7-DB441FF9965D}"/>
                    </a:ext>
                  </a:extLst>
                </p:cNvPr>
                <p:cNvSpPr/>
                <p:nvPr/>
              </p:nvSpPr>
              <p:spPr>
                <a:xfrm>
                  <a:off x="6692275" y="4030025"/>
                  <a:ext cx="12500" cy="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411" extrusionOk="0">
                      <a:moveTo>
                        <a:pt x="473" y="1"/>
                      </a:moveTo>
                      <a:lnTo>
                        <a:pt x="0" y="384"/>
                      </a:lnTo>
                      <a:lnTo>
                        <a:pt x="18" y="411"/>
                      </a:lnTo>
                      <a:lnTo>
                        <a:pt x="500" y="36"/>
                      </a:lnTo>
                      <a:lnTo>
                        <a:pt x="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9292;p40">
                  <a:extLst>
                    <a:ext uri="{FF2B5EF4-FFF2-40B4-BE49-F238E27FC236}">
                      <a16:creationId xmlns:a16="http://schemas.microsoft.com/office/drawing/2014/main" id="{3C9095E8-2484-BD0B-5D95-29DC6CFE7B5F}"/>
                    </a:ext>
                  </a:extLst>
                </p:cNvPr>
                <p:cNvSpPr/>
                <p:nvPr/>
              </p:nvSpPr>
              <p:spPr>
                <a:xfrm>
                  <a:off x="6642975" y="4054350"/>
                  <a:ext cx="12525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447" extrusionOk="0">
                      <a:moveTo>
                        <a:pt x="482" y="0"/>
                      </a:moveTo>
                      <a:cubicBezTo>
                        <a:pt x="304" y="107"/>
                        <a:pt x="134" y="250"/>
                        <a:pt x="1" y="419"/>
                      </a:cubicBezTo>
                      <a:lnTo>
                        <a:pt x="27" y="446"/>
                      </a:lnTo>
                      <a:cubicBezTo>
                        <a:pt x="161" y="277"/>
                        <a:pt x="322" y="143"/>
                        <a:pt x="500" y="36"/>
                      </a:cubicBez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9293;p40">
                  <a:extLst>
                    <a:ext uri="{FF2B5EF4-FFF2-40B4-BE49-F238E27FC236}">
                      <a16:creationId xmlns:a16="http://schemas.microsoft.com/office/drawing/2014/main" id="{6E9DDF00-BB57-D251-DC7D-9836ECE7C9E9}"/>
                    </a:ext>
                  </a:extLst>
                </p:cNvPr>
                <p:cNvSpPr/>
                <p:nvPr/>
              </p:nvSpPr>
              <p:spPr>
                <a:xfrm>
                  <a:off x="6643875" y="4061700"/>
                  <a:ext cx="16300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72" extrusionOk="0">
                      <a:moveTo>
                        <a:pt x="634" y="0"/>
                      </a:moveTo>
                      <a:cubicBezTo>
                        <a:pt x="402" y="161"/>
                        <a:pt x="188" y="339"/>
                        <a:pt x="0" y="545"/>
                      </a:cubicBezTo>
                      <a:lnTo>
                        <a:pt x="27" y="571"/>
                      </a:lnTo>
                      <a:cubicBezTo>
                        <a:pt x="214" y="366"/>
                        <a:pt x="428" y="188"/>
                        <a:pt x="652" y="27"/>
                      </a:cubicBez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9294;p40">
                  <a:extLst>
                    <a:ext uri="{FF2B5EF4-FFF2-40B4-BE49-F238E27FC236}">
                      <a16:creationId xmlns:a16="http://schemas.microsoft.com/office/drawing/2014/main" id="{18BD6F7A-AA1C-49DA-82B9-1595328273A8}"/>
                    </a:ext>
                  </a:extLst>
                </p:cNvPr>
                <p:cNvSpPr/>
                <p:nvPr/>
              </p:nvSpPr>
              <p:spPr>
                <a:xfrm>
                  <a:off x="6642525" y="4065725"/>
                  <a:ext cx="2657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830" extrusionOk="0">
                      <a:moveTo>
                        <a:pt x="1045" y="0"/>
                      </a:moveTo>
                      <a:cubicBezTo>
                        <a:pt x="670" y="241"/>
                        <a:pt x="322" y="508"/>
                        <a:pt x="1" y="803"/>
                      </a:cubicBezTo>
                      <a:lnTo>
                        <a:pt x="28" y="830"/>
                      </a:lnTo>
                      <a:cubicBezTo>
                        <a:pt x="349" y="535"/>
                        <a:pt x="697" y="268"/>
                        <a:pt x="1062" y="36"/>
                      </a:cubicBezTo>
                      <a:lnTo>
                        <a:pt x="10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9295;p40">
                  <a:extLst>
                    <a:ext uri="{FF2B5EF4-FFF2-40B4-BE49-F238E27FC236}">
                      <a16:creationId xmlns:a16="http://schemas.microsoft.com/office/drawing/2014/main" id="{EC6B3743-5FA1-49DB-A5D0-22FDF18D96DF}"/>
                    </a:ext>
                  </a:extLst>
                </p:cNvPr>
                <p:cNvSpPr/>
                <p:nvPr/>
              </p:nvSpPr>
              <p:spPr>
                <a:xfrm>
                  <a:off x="6642525" y="4073525"/>
                  <a:ext cx="32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5" h="1000" extrusionOk="0">
                      <a:moveTo>
                        <a:pt x="1276" y="0"/>
                      </a:moveTo>
                      <a:cubicBezTo>
                        <a:pt x="830" y="295"/>
                        <a:pt x="402" y="616"/>
                        <a:pt x="1" y="973"/>
                      </a:cubicBezTo>
                      <a:lnTo>
                        <a:pt x="19" y="999"/>
                      </a:lnTo>
                      <a:cubicBezTo>
                        <a:pt x="420" y="651"/>
                        <a:pt x="848" y="321"/>
                        <a:pt x="1294" y="36"/>
                      </a:cubicBezTo>
                      <a:lnTo>
                        <a:pt x="12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9296;p40">
                  <a:extLst>
                    <a:ext uri="{FF2B5EF4-FFF2-40B4-BE49-F238E27FC236}">
                      <a16:creationId xmlns:a16="http://schemas.microsoft.com/office/drawing/2014/main" id="{880F1B23-3B85-8DF0-6155-513DCDDF23DD}"/>
                    </a:ext>
                  </a:extLst>
                </p:cNvPr>
                <p:cNvSpPr/>
                <p:nvPr/>
              </p:nvSpPr>
              <p:spPr>
                <a:xfrm>
                  <a:off x="6647000" y="4080650"/>
                  <a:ext cx="341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" h="1081" extrusionOk="0">
                      <a:moveTo>
                        <a:pt x="1347" y="1"/>
                      </a:moveTo>
                      <a:cubicBezTo>
                        <a:pt x="866" y="304"/>
                        <a:pt x="411" y="652"/>
                        <a:pt x="0" y="1053"/>
                      </a:cubicBezTo>
                      <a:lnTo>
                        <a:pt x="27" y="1080"/>
                      </a:lnTo>
                      <a:cubicBezTo>
                        <a:pt x="437" y="688"/>
                        <a:pt x="883" y="331"/>
                        <a:pt x="1365" y="36"/>
                      </a:cubicBez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9297;p40">
                  <a:extLst>
                    <a:ext uri="{FF2B5EF4-FFF2-40B4-BE49-F238E27FC236}">
                      <a16:creationId xmlns:a16="http://schemas.microsoft.com/office/drawing/2014/main" id="{8563C354-2012-A12C-E857-08B0049905C9}"/>
                    </a:ext>
                  </a:extLst>
                </p:cNvPr>
                <p:cNvSpPr/>
                <p:nvPr/>
              </p:nvSpPr>
              <p:spPr>
                <a:xfrm>
                  <a:off x="6651900" y="4094475"/>
                  <a:ext cx="25225" cy="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849" extrusionOk="0">
                      <a:moveTo>
                        <a:pt x="991" y="1"/>
                      </a:moveTo>
                      <a:cubicBezTo>
                        <a:pt x="643" y="251"/>
                        <a:pt x="313" y="536"/>
                        <a:pt x="0" y="822"/>
                      </a:cubicBezTo>
                      <a:lnTo>
                        <a:pt x="27" y="848"/>
                      </a:lnTo>
                      <a:cubicBezTo>
                        <a:pt x="339" y="563"/>
                        <a:pt x="670" y="286"/>
                        <a:pt x="1009" y="28"/>
                      </a:cubicBezTo>
                      <a:lnTo>
                        <a:pt x="9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9298;p40">
                  <a:extLst>
                    <a:ext uri="{FF2B5EF4-FFF2-40B4-BE49-F238E27FC236}">
                      <a16:creationId xmlns:a16="http://schemas.microsoft.com/office/drawing/2014/main" id="{F410C8D3-B854-1430-7115-3E63CAA70061}"/>
                    </a:ext>
                  </a:extLst>
                </p:cNvPr>
                <p:cNvSpPr/>
                <p:nvPr/>
              </p:nvSpPr>
              <p:spPr>
                <a:xfrm>
                  <a:off x="6661275" y="4105400"/>
                  <a:ext cx="16975" cy="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599" extrusionOk="0">
                      <a:moveTo>
                        <a:pt x="660" y="1"/>
                      </a:moveTo>
                      <a:cubicBezTo>
                        <a:pt x="410" y="153"/>
                        <a:pt x="179" y="349"/>
                        <a:pt x="0" y="581"/>
                      </a:cubicBezTo>
                      <a:lnTo>
                        <a:pt x="27" y="599"/>
                      </a:lnTo>
                      <a:cubicBezTo>
                        <a:pt x="205" y="376"/>
                        <a:pt x="428" y="179"/>
                        <a:pt x="678" y="37"/>
                      </a:cubicBezTo>
                      <a:lnTo>
                        <a:pt x="6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9299;p40">
                  <a:extLst>
                    <a:ext uri="{FF2B5EF4-FFF2-40B4-BE49-F238E27FC236}">
                      <a16:creationId xmlns:a16="http://schemas.microsoft.com/office/drawing/2014/main" id="{3152C141-E768-C6D4-5773-6EA9B9EF3C4E}"/>
                    </a:ext>
                  </a:extLst>
                </p:cNvPr>
                <p:cNvSpPr/>
                <p:nvPr/>
              </p:nvSpPr>
              <p:spPr>
                <a:xfrm>
                  <a:off x="6668625" y="4117225"/>
                  <a:ext cx="7825" cy="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286" y="1"/>
                      </a:moveTo>
                      <a:lnTo>
                        <a:pt x="1" y="286"/>
                      </a:lnTo>
                      <a:lnTo>
                        <a:pt x="27" y="313"/>
                      </a:lnTo>
                      <a:lnTo>
                        <a:pt x="313" y="28"/>
                      </a:ln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9300;p40">
                  <a:extLst>
                    <a:ext uri="{FF2B5EF4-FFF2-40B4-BE49-F238E27FC236}">
                      <a16:creationId xmlns:a16="http://schemas.microsoft.com/office/drawing/2014/main" id="{3EE19AA5-C73F-C171-7A1C-705B1724933D}"/>
                    </a:ext>
                  </a:extLst>
                </p:cNvPr>
                <p:cNvSpPr/>
                <p:nvPr/>
              </p:nvSpPr>
              <p:spPr>
                <a:xfrm>
                  <a:off x="6659700" y="4021100"/>
                  <a:ext cx="17650" cy="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519" extrusionOk="0">
                      <a:moveTo>
                        <a:pt x="688" y="1"/>
                      </a:moveTo>
                      <a:cubicBezTo>
                        <a:pt x="447" y="144"/>
                        <a:pt x="215" y="313"/>
                        <a:pt x="1" y="491"/>
                      </a:cubicBezTo>
                      <a:lnTo>
                        <a:pt x="27" y="518"/>
                      </a:lnTo>
                      <a:cubicBezTo>
                        <a:pt x="242" y="340"/>
                        <a:pt x="465" y="170"/>
                        <a:pt x="705" y="36"/>
                      </a:cubicBezTo>
                      <a:lnTo>
                        <a:pt x="68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9301;p40">
                  <a:extLst>
                    <a:ext uri="{FF2B5EF4-FFF2-40B4-BE49-F238E27FC236}">
                      <a16:creationId xmlns:a16="http://schemas.microsoft.com/office/drawing/2014/main" id="{463E757B-939C-C59C-E96A-C80085C4B16F}"/>
                    </a:ext>
                  </a:extLst>
                </p:cNvPr>
                <p:cNvSpPr/>
                <p:nvPr/>
              </p:nvSpPr>
              <p:spPr>
                <a:xfrm>
                  <a:off x="6659025" y="4030925"/>
                  <a:ext cx="20325" cy="1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616" extrusionOk="0">
                      <a:moveTo>
                        <a:pt x="795" y="0"/>
                      </a:moveTo>
                      <a:cubicBezTo>
                        <a:pt x="509" y="170"/>
                        <a:pt x="242" y="366"/>
                        <a:pt x="1" y="589"/>
                      </a:cubicBezTo>
                      <a:lnTo>
                        <a:pt x="19" y="616"/>
                      </a:lnTo>
                      <a:cubicBezTo>
                        <a:pt x="269" y="393"/>
                        <a:pt x="536" y="197"/>
                        <a:pt x="813" y="27"/>
                      </a:cubicBezTo>
                      <a:lnTo>
                        <a:pt x="7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9302;p40">
                  <a:extLst>
                    <a:ext uri="{FF2B5EF4-FFF2-40B4-BE49-F238E27FC236}">
                      <a16:creationId xmlns:a16="http://schemas.microsoft.com/office/drawing/2014/main" id="{30C6B5F7-A612-5C14-6C80-2821D4495BDA}"/>
                    </a:ext>
                  </a:extLst>
                </p:cNvPr>
                <p:cNvSpPr/>
                <p:nvPr/>
              </p:nvSpPr>
              <p:spPr>
                <a:xfrm>
                  <a:off x="6659250" y="4037825"/>
                  <a:ext cx="26350" cy="2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813" extrusionOk="0">
                      <a:moveTo>
                        <a:pt x="1036" y="1"/>
                      </a:moveTo>
                      <a:cubicBezTo>
                        <a:pt x="661" y="224"/>
                        <a:pt x="313" y="483"/>
                        <a:pt x="1" y="786"/>
                      </a:cubicBezTo>
                      <a:lnTo>
                        <a:pt x="28" y="813"/>
                      </a:lnTo>
                      <a:cubicBezTo>
                        <a:pt x="340" y="509"/>
                        <a:pt x="688" y="251"/>
                        <a:pt x="1054" y="37"/>
                      </a:cubicBezTo>
                      <a:lnTo>
                        <a:pt x="103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9303;p40">
                  <a:extLst>
                    <a:ext uri="{FF2B5EF4-FFF2-40B4-BE49-F238E27FC236}">
                      <a16:creationId xmlns:a16="http://schemas.microsoft.com/office/drawing/2014/main" id="{2B71EE55-018C-5F30-7DD5-EEC6C7A0CE79}"/>
                    </a:ext>
                  </a:extLst>
                </p:cNvPr>
                <p:cNvSpPr/>
                <p:nvPr/>
              </p:nvSpPr>
              <p:spPr>
                <a:xfrm>
                  <a:off x="6667950" y="4043175"/>
                  <a:ext cx="24775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751" extrusionOk="0">
                      <a:moveTo>
                        <a:pt x="973" y="1"/>
                      </a:moveTo>
                      <a:cubicBezTo>
                        <a:pt x="634" y="215"/>
                        <a:pt x="304" y="456"/>
                        <a:pt x="1" y="724"/>
                      </a:cubicBezTo>
                      <a:lnTo>
                        <a:pt x="28" y="750"/>
                      </a:lnTo>
                      <a:cubicBezTo>
                        <a:pt x="322" y="483"/>
                        <a:pt x="652" y="242"/>
                        <a:pt x="991" y="28"/>
                      </a:cubicBezTo>
                      <a:lnTo>
                        <a:pt x="9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9304;p40">
                  <a:extLst>
                    <a:ext uri="{FF2B5EF4-FFF2-40B4-BE49-F238E27FC236}">
                      <a16:creationId xmlns:a16="http://schemas.microsoft.com/office/drawing/2014/main" id="{94FF2CF3-0244-04D3-EB3B-78D2CC3DE3AD}"/>
                    </a:ext>
                  </a:extLst>
                </p:cNvPr>
                <p:cNvSpPr/>
                <p:nvPr/>
              </p:nvSpPr>
              <p:spPr>
                <a:xfrm>
                  <a:off x="6674650" y="4049650"/>
                  <a:ext cx="22325" cy="1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" h="733" extrusionOk="0">
                      <a:moveTo>
                        <a:pt x="875" y="1"/>
                      </a:moveTo>
                      <a:lnTo>
                        <a:pt x="0" y="697"/>
                      </a:lnTo>
                      <a:lnTo>
                        <a:pt x="18" y="732"/>
                      </a:lnTo>
                      <a:lnTo>
                        <a:pt x="892" y="27"/>
                      </a:lnTo>
                      <a:lnTo>
                        <a:pt x="8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9305;p40">
                  <a:extLst>
                    <a:ext uri="{FF2B5EF4-FFF2-40B4-BE49-F238E27FC236}">
                      <a16:creationId xmlns:a16="http://schemas.microsoft.com/office/drawing/2014/main" id="{1450BE8C-328A-A2C8-96E4-F41CDC5D21FA}"/>
                    </a:ext>
                  </a:extLst>
                </p:cNvPr>
                <p:cNvSpPr/>
                <p:nvPr/>
              </p:nvSpPr>
              <p:spPr>
                <a:xfrm>
                  <a:off x="6681775" y="4064375"/>
                  <a:ext cx="1075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40" extrusionOk="0">
                      <a:moveTo>
                        <a:pt x="411" y="0"/>
                      </a:moveTo>
                      <a:cubicBezTo>
                        <a:pt x="268" y="90"/>
                        <a:pt x="126" y="197"/>
                        <a:pt x="1" y="313"/>
                      </a:cubicBezTo>
                      <a:lnTo>
                        <a:pt x="28" y="339"/>
                      </a:lnTo>
                      <a:cubicBezTo>
                        <a:pt x="153" y="224"/>
                        <a:pt x="286" y="125"/>
                        <a:pt x="429" y="27"/>
                      </a:cubicBez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9306;p40">
                  <a:extLst>
                    <a:ext uri="{FF2B5EF4-FFF2-40B4-BE49-F238E27FC236}">
                      <a16:creationId xmlns:a16="http://schemas.microsoft.com/office/drawing/2014/main" id="{E22013A0-6CA7-FFDD-E125-6F3002CB9114}"/>
                    </a:ext>
                  </a:extLst>
                </p:cNvPr>
                <p:cNvSpPr/>
                <p:nvPr/>
              </p:nvSpPr>
              <p:spPr>
                <a:xfrm>
                  <a:off x="6688475" y="4072175"/>
                  <a:ext cx="4925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71" extrusionOk="0">
                      <a:moveTo>
                        <a:pt x="170" y="1"/>
                      </a:moveTo>
                      <a:cubicBezTo>
                        <a:pt x="125" y="54"/>
                        <a:pt x="63" y="99"/>
                        <a:pt x="0" y="143"/>
                      </a:cubicBezTo>
                      <a:lnTo>
                        <a:pt x="27" y="170"/>
                      </a:lnTo>
                      <a:cubicBezTo>
                        <a:pt x="90" y="135"/>
                        <a:pt x="152" y="81"/>
                        <a:pt x="197" y="27"/>
                      </a:cubicBezTo>
                      <a:lnTo>
                        <a:pt x="1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9307;p40">
                  <a:extLst>
                    <a:ext uri="{FF2B5EF4-FFF2-40B4-BE49-F238E27FC236}">
                      <a16:creationId xmlns:a16="http://schemas.microsoft.com/office/drawing/2014/main" id="{E1A089A8-5308-59F5-653D-1FD23E633033}"/>
                    </a:ext>
                  </a:extLst>
                </p:cNvPr>
                <p:cNvSpPr/>
                <p:nvPr/>
              </p:nvSpPr>
              <p:spPr>
                <a:xfrm>
                  <a:off x="6729300" y="3975425"/>
                  <a:ext cx="178000" cy="4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0" h="1694" extrusionOk="0">
                      <a:moveTo>
                        <a:pt x="2291" y="41"/>
                      </a:moveTo>
                      <a:cubicBezTo>
                        <a:pt x="3785" y="41"/>
                        <a:pt x="5280" y="203"/>
                        <a:pt x="6503" y="507"/>
                      </a:cubicBezTo>
                      <a:cubicBezTo>
                        <a:pt x="6664" y="552"/>
                        <a:pt x="7057" y="668"/>
                        <a:pt x="7066" y="846"/>
                      </a:cubicBezTo>
                      <a:cubicBezTo>
                        <a:pt x="7074" y="954"/>
                        <a:pt x="6958" y="1087"/>
                        <a:pt x="6735" y="1212"/>
                      </a:cubicBezTo>
                      <a:cubicBezTo>
                        <a:pt x="6343" y="1435"/>
                        <a:pt x="6111" y="1507"/>
                        <a:pt x="5754" y="1578"/>
                      </a:cubicBezTo>
                      <a:cubicBezTo>
                        <a:pt x="5438" y="1634"/>
                        <a:pt x="5099" y="1658"/>
                        <a:pt x="4746" y="1658"/>
                      </a:cubicBezTo>
                      <a:cubicBezTo>
                        <a:pt x="3477" y="1658"/>
                        <a:pt x="2047" y="1344"/>
                        <a:pt x="999" y="1078"/>
                      </a:cubicBezTo>
                      <a:cubicBezTo>
                        <a:pt x="714" y="1007"/>
                        <a:pt x="339" y="864"/>
                        <a:pt x="134" y="615"/>
                      </a:cubicBezTo>
                      <a:cubicBezTo>
                        <a:pt x="71" y="552"/>
                        <a:pt x="45" y="418"/>
                        <a:pt x="89" y="347"/>
                      </a:cubicBezTo>
                      <a:cubicBezTo>
                        <a:pt x="116" y="293"/>
                        <a:pt x="178" y="267"/>
                        <a:pt x="205" y="258"/>
                      </a:cubicBezTo>
                      <a:cubicBezTo>
                        <a:pt x="616" y="142"/>
                        <a:pt x="990" y="79"/>
                        <a:pt x="1383" y="61"/>
                      </a:cubicBezTo>
                      <a:cubicBezTo>
                        <a:pt x="1684" y="48"/>
                        <a:pt x="1987" y="41"/>
                        <a:pt x="2291" y="41"/>
                      </a:cubicBezTo>
                      <a:close/>
                      <a:moveTo>
                        <a:pt x="2218" y="0"/>
                      </a:moveTo>
                      <a:cubicBezTo>
                        <a:pt x="1939" y="0"/>
                        <a:pt x="1660" y="6"/>
                        <a:pt x="1383" y="17"/>
                      </a:cubicBezTo>
                      <a:cubicBezTo>
                        <a:pt x="981" y="35"/>
                        <a:pt x="607" y="106"/>
                        <a:pt x="196" y="222"/>
                      </a:cubicBezTo>
                      <a:cubicBezTo>
                        <a:pt x="134" y="240"/>
                        <a:pt x="80" y="276"/>
                        <a:pt x="54" y="320"/>
                      </a:cubicBezTo>
                      <a:cubicBezTo>
                        <a:pt x="0" y="418"/>
                        <a:pt x="36" y="561"/>
                        <a:pt x="107" y="641"/>
                      </a:cubicBezTo>
                      <a:cubicBezTo>
                        <a:pt x="312" y="900"/>
                        <a:pt x="705" y="1043"/>
                        <a:pt x="990" y="1114"/>
                      </a:cubicBezTo>
                      <a:cubicBezTo>
                        <a:pt x="2043" y="1382"/>
                        <a:pt x="3461" y="1694"/>
                        <a:pt x="4737" y="1694"/>
                      </a:cubicBezTo>
                      <a:cubicBezTo>
                        <a:pt x="5094" y="1694"/>
                        <a:pt x="5442" y="1667"/>
                        <a:pt x="5763" y="1614"/>
                      </a:cubicBezTo>
                      <a:cubicBezTo>
                        <a:pt x="6111" y="1551"/>
                        <a:pt x="6361" y="1471"/>
                        <a:pt x="6753" y="1248"/>
                      </a:cubicBezTo>
                      <a:cubicBezTo>
                        <a:pt x="6887" y="1168"/>
                        <a:pt x="7119" y="1007"/>
                        <a:pt x="7101" y="838"/>
                      </a:cubicBezTo>
                      <a:cubicBezTo>
                        <a:pt x="7092" y="641"/>
                        <a:pt x="6727" y="525"/>
                        <a:pt x="6512" y="472"/>
                      </a:cubicBezTo>
                      <a:cubicBezTo>
                        <a:pt x="5261" y="163"/>
                        <a:pt x="3737" y="0"/>
                        <a:pt x="22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9308;p40">
                  <a:extLst>
                    <a:ext uri="{FF2B5EF4-FFF2-40B4-BE49-F238E27FC236}">
                      <a16:creationId xmlns:a16="http://schemas.microsoft.com/office/drawing/2014/main" id="{1BB1ACE6-8659-AF21-6A19-14C2A4C29F89}"/>
                    </a:ext>
                  </a:extLst>
                </p:cNvPr>
                <p:cNvSpPr/>
                <p:nvPr/>
              </p:nvSpPr>
              <p:spPr>
                <a:xfrm>
                  <a:off x="6734200" y="3977850"/>
                  <a:ext cx="2210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545" extrusionOk="0">
                      <a:moveTo>
                        <a:pt x="866" y="0"/>
                      </a:moveTo>
                      <a:cubicBezTo>
                        <a:pt x="562" y="143"/>
                        <a:pt x="268" y="321"/>
                        <a:pt x="0" y="518"/>
                      </a:cubicBezTo>
                      <a:lnTo>
                        <a:pt x="18" y="544"/>
                      </a:lnTo>
                      <a:cubicBezTo>
                        <a:pt x="295" y="348"/>
                        <a:pt x="580" y="179"/>
                        <a:pt x="883" y="36"/>
                      </a:cubicBezTo>
                      <a:lnTo>
                        <a:pt x="86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9309;p40">
                  <a:extLst>
                    <a:ext uri="{FF2B5EF4-FFF2-40B4-BE49-F238E27FC236}">
                      <a16:creationId xmlns:a16="http://schemas.microsoft.com/office/drawing/2014/main" id="{8EDC6704-BBB7-F362-359D-C42213C4E7A1}"/>
                    </a:ext>
                  </a:extLst>
                </p:cNvPr>
                <p:cNvSpPr/>
                <p:nvPr/>
              </p:nvSpPr>
              <p:spPr>
                <a:xfrm>
                  <a:off x="6742675" y="3977400"/>
                  <a:ext cx="3325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902" extrusionOk="0">
                      <a:moveTo>
                        <a:pt x="1312" y="0"/>
                      </a:moveTo>
                      <a:cubicBezTo>
                        <a:pt x="857" y="268"/>
                        <a:pt x="420" y="553"/>
                        <a:pt x="0" y="875"/>
                      </a:cubicBezTo>
                      <a:lnTo>
                        <a:pt x="27" y="901"/>
                      </a:lnTo>
                      <a:cubicBezTo>
                        <a:pt x="437" y="589"/>
                        <a:pt x="875" y="295"/>
                        <a:pt x="1330" y="36"/>
                      </a:cubicBez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9310;p40">
                  <a:extLst>
                    <a:ext uri="{FF2B5EF4-FFF2-40B4-BE49-F238E27FC236}">
                      <a16:creationId xmlns:a16="http://schemas.microsoft.com/office/drawing/2014/main" id="{4EB96521-0F18-509E-23D3-ACE747343E06}"/>
                    </a:ext>
                  </a:extLst>
                </p:cNvPr>
                <p:cNvSpPr/>
                <p:nvPr/>
              </p:nvSpPr>
              <p:spPr>
                <a:xfrm>
                  <a:off x="6758500" y="3979625"/>
                  <a:ext cx="34375" cy="2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911" extrusionOk="0">
                      <a:moveTo>
                        <a:pt x="1357" y="0"/>
                      </a:moveTo>
                      <a:cubicBezTo>
                        <a:pt x="911" y="295"/>
                        <a:pt x="456" y="589"/>
                        <a:pt x="1" y="875"/>
                      </a:cubicBezTo>
                      <a:lnTo>
                        <a:pt x="19" y="910"/>
                      </a:lnTo>
                      <a:cubicBezTo>
                        <a:pt x="474" y="616"/>
                        <a:pt x="928" y="322"/>
                        <a:pt x="1375" y="27"/>
                      </a:cubicBezTo>
                      <a:lnTo>
                        <a:pt x="13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9311;p40">
                  <a:extLst>
                    <a:ext uri="{FF2B5EF4-FFF2-40B4-BE49-F238E27FC236}">
                      <a16:creationId xmlns:a16="http://schemas.microsoft.com/office/drawing/2014/main" id="{7806C3E2-EA24-B059-BF0D-0FE7EA9B24E7}"/>
                    </a:ext>
                  </a:extLst>
                </p:cNvPr>
                <p:cNvSpPr/>
                <p:nvPr/>
              </p:nvSpPr>
              <p:spPr>
                <a:xfrm>
                  <a:off x="6773225" y="3976725"/>
                  <a:ext cx="47525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1" h="1107" extrusionOk="0">
                      <a:moveTo>
                        <a:pt x="1883" y="1"/>
                      </a:moveTo>
                      <a:cubicBezTo>
                        <a:pt x="1214" y="268"/>
                        <a:pt x="580" y="634"/>
                        <a:pt x="0" y="1080"/>
                      </a:cubicBezTo>
                      <a:lnTo>
                        <a:pt x="27" y="1107"/>
                      </a:lnTo>
                      <a:cubicBezTo>
                        <a:pt x="598" y="661"/>
                        <a:pt x="1232" y="304"/>
                        <a:pt x="1901" y="36"/>
                      </a:cubicBez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9312;p40">
                  <a:extLst>
                    <a:ext uri="{FF2B5EF4-FFF2-40B4-BE49-F238E27FC236}">
                      <a16:creationId xmlns:a16="http://schemas.microsoft.com/office/drawing/2014/main" id="{888CEFED-4B99-4F57-33FA-D464F8A3CD7F}"/>
                    </a:ext>
                  </a:extLst>
                </p:cNvPr>
                <p:cNvSpPr/>
                <p:nvPr/>
              </p:nvSpPr>
              <p:spPr>
                <a:xfrm>
                  <a:off x="6788175" y="3980300"/>
                  <a:ext cx="4507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" h="1160" extrusionOk="0">
                      <a:moveTo>
                        <a:pt x="1784" y="0"/>
                      </a:moveTo>
                      <a:cubicBezTo>
                        <a:pt x="1169" y="330"/>
                        <a:pt x="562" y="705"/>
                        <a:pt x="0" y="1124"/>
                      </a:cubicBezTo>
                      <a:lnTo>
                        <a:pt x="18" y="1160"/>
                      </a:lnTo>
                      <a:cubicBezTo>
                        <a:pt x="580" y="741"/>
                        <a:pt x="1187" y="366"/>
                        <a:pt x="1802" y="36"/>
                      </a:cubicBezTo>
                      <a:lnTo>
                        <a:pt x="178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9313;p40">
                  <a:extLst>
                    <a:ext uri="{FF2B5EF4-FFF2-40B4-BE49-F238E27FC236}">
                      <a16:creationId xmlns:a16="http://schemas.microsoft.com/office/drawing/2014/main" id="{6BB7CE2D-84BE-1EEA-0F0B-C99F572933FC}"/>
                    </a:ext>
                  </a:extLst>
                </p:cNvPr>
                <p:cNvSpPr/>
                <p:nvPr/>
              </p:nvSpPr>
              <p:spPr>
                <a:xfrm>
                  <a:off x="6802875" y="3981400"/>
                  <a:ext cx="51325" cy="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1331" extrusionOk="0">
                      <a:moveTo>
                        <a:pt x="2035" y="1"/>
                      </a:moveTo>
                      <a:cubicBezTo>
                        <a:pt x="1339" y="411"/>
                        <a:pt x="661" y="848"/>
                        <a:pt x="1" y="1294"/>
                      </a:cubicBezTo>
                      <a:lnTo>
                        <a:pt x="19" y="1330"/>
                      </a:lnTo>
                      <a:cubicBezTo>
                        <a:pt x="679" y="875"/>
                        <a:pt x="1366" y="438"/>
                        <a:pt x="2053" y="28"/>
                      </a:cubicBezTo>
                      <a:lnTo>
                        <a:pt x="20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9314;p40">
                  <a:extLst>
                    <a:ext uri="{FF2B5EF4-FFF2-40B4-BE49-F238E27FC236}">
                      <a16:creationId xmlns:a16="http://schemas.microsoft.com/office/drawing/2014/main" id="{A8975C5A-27C8-EDE4-807C-DF544ED6D77E}"/>
                    </a:ext>
                  </a:extLst>
                </p:cNvPr>
                <p:cNvSpPr/>
                <p:nvPr/>
              </p:nvSpPr>
              <p:spPr>
                <a:xfrm>
                  <a:off x="6820050" y="3984525"/>
                  <a:ext cx="49775" cy="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1" h="1277" extrusionOk="0">
                      <a:moveTo>
                        <a:pt x="1972" y="1"/>
                      </a:moveTo>
                      <a:cubicBezTo>
                        <a:pt x="1303" y="402"/>
                        <a:pt x="643" y="821"/>
                        <a:pt x="1" y="1250"/>
                      </a:cubicBezTo>
                      <a:lnTo>
                        <a:pt x="19" y="1276"/>
                      </a:lnTo>
                      <a:cubicBezTo>
                        <a:pt x="661" y="848"/>
                        <a:pt x="1330" y="429"/>
                        <a:pt x="1990" y="36"/>
                      </a:cubicBezTo>
                      <a:lnTo>
                        <a:pt x="197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9315;p40">
                  <a:extLst>
                    <a:ext uri="{FF2B5EF4-FFF2-40B4-BE49-F238E27FC236}">
                      <a16:creationId xmlns:a16="http://schemas.microsoft.com/office/drawing/2014/main" id="{CCCF4F12-E582-D072-EA81-1F30A4EE560F}"/>
                    </a:ext>
                  </a:extLst>
                </p:cNvPr>
                <p:cNvSpPr/>
                <p:nvPr/>
              </p:nvSpPr>
              <p:spPr>
                <a:xfrm>
                  <a:off x="6840575" y="3988550"/>
                  <a:ext cx="44625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1134" extrusionOk="0">
                      <a:moveTo>
                        <a:pt x="1758" y="0"/>
                      </a:moveTo>
                      <a:cubicBezTo>
                        <a:pt x="1187" y="384"/>
                        <a:pt x="598" y="759"/>
                        <a:pt x="1" y="1098"/>
                      </a:cubicBezTo>
                      <a:lnTo>
                        <a:pt x="18" y="1133"/>
                      </a:lnTo>
                      <a:cubicBezTo>
                        <a:pt x="616" y="785"/>
                        <a:pt x="1205" y="420"/>
                        <a:pt x="1785" y="27"/>
                      </a:cubicBezTo>
                      <a:lnTo>
                        <a:pt x="17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9316;p40">
                  <a:extLst>
                    <a:ext uri="{FF2B5EF4-FFF2-40B4-BE49-F238E27FC236}">
                      <a16:creationId xmlns:a16="http://schemas.microsoft.com/office/drawing/2014/main" id="{ADB4DF27-4186-3516-64C1-3D7B29CC8161}"/>
                    </a:ext>
                  </a:extLst>
                </p:cNvPr>
                <p:cNvSpPr/>
                <p:nvPr/>
              </p:nvSpPr>
              <p:spPr>
                <a:xfrm>
                  <a:off x="6860875" y="3996125"/>
                  <a:ext cx="34375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884" extrusionOk="0">
                      <a:moveTo>
                        <a:pt x="1356" y="1"/>
                      </a:moveTo>
                      <a:cubicBezTo>
                        <a:pt x="893" y="259"/>
                        <a:pt x="429" y="545"/>
                        <a:pt x="0" y="848"/>
                      </a:cubicBezTo>
                      <a:lnTo>
                        <a:pt x="18" y="884"/>
                      </a:lnTo>
                      <a:cubicBezTo>
                        <a:pt x="455" y="581"/>
                        <a:pt x="910" y="295"/>
                        <a:pt x="1374" y="36"/>
                      </a:cubicBezTo>
                      <a:lnTo>
                        <a:pt x="135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9317;p40">
                  <a:extLst>
                    <a:ext uri="{FF2B5EF4-FFF2-40B4-BE49-F238E27FC236}">
                      <a16:creationId xmlns:a16="http://schemas.microsoft.com/office/drawing/2014/main" id="{5221B774-5C3C-A76C-F554-1FA733D9542D}"/>
                    </a:ext>
                  </a:extLst>
                </p:cNvPr>
                <p:cNvSpPr/>
                <p:nvPr/>
              </p:nvSpPr>
              <p:spPr>
                <a:xfrm>
                  <a:off x="6634050" y="4180350"/>
                  <a:ext cx="382300" cy="25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2" h="10050" extrusionOk="0">
                      <a:moveTo>
                        <a:pt x="488" y="0"/>
                      </a:moveTo>
                      <a:cubicBezTo>
                        <a:pt x="444" y="0"/>
                        <a:pt x="400" y="33"/>
                        <a:pt x="393" y="81"/>
                      </a:cubicBezTo>
                      <a:cubicBezTo>
                        <a:pt x="126" y="2570"/>
                        <a:pt x="1" y="5076"/>
                        <a:pt x="19" y="7574"/>
                      </a:cubicBezTo>
                      <a:cubicBezTo>
                        <a:pt x="19" y="7699"/>
                        <a:pt x="81" y="7806"/>
                        <a:pt x="188" y="7869"/>
                      </a:cubicBezTo>
                      <a:cubicBezTo>
                        <a:pt x="1740" y="8734"/>
                        <a:pt x="3507" y="9198"/>
                        <a:pt x="5255" y="9492"/>
                      </a:cubicBezTo>
                      <a:cubicBezTo>
                        <a:pt x="7123" y="9811"/>
                        <a:pt x="9050" y="10049"/>
                        <a:pt x="10957" y="10049"/>
                      </a:cubicBezTo>
                      <a:cubicBezTo>
                        <a:pt x="11828" y="10049"/>
                        <a:pt x="12696" y="10000"/>
                        <a:pt x="13552" y="9885"/>
                      </a:cubicBezTo>
                      <a:cubicBezTo>
                        <a:pt x="13605" y="9876"/>
                        <a:pt x="13650" y="9840"/>
                        <a:pt x="13668" y="9787"/>
                      </a:cubicBezTo>
                      <a:cubicBezTo>
                        <a:pt x="13980" y="8716"/>
                        <a:pt x="14462" y="6664"/>
                        <a:pt x="14801" y="5103"/>
                      </a:cubicBezTo>
                      <a:cubicBezTo>
                        <a:pt x="14908" y="4621"/>
                        <a:pt x="15015" y="4140"/>
                        <a:pt x="15113" y="3649"/>
                      </a:cubicBezTo>
                      <a:cubicBezTo>
                        <a:pt x="15202" y="3176"/>
                        <a:pt x="15291" y="2695"/>
                        <a:pt x="15291" y="2213"/>
                      </a:cubicBezTo>
                      <a:cubicBezTo>
                        <a:pt x="15291" y="2175"/>
                        <a:pt x="15240" y="2098"/>
                        <a:pt x="15208" y="2098"/>
                      </a:cubicBezTo>
                      <a:cubicBezTo>
                        <a:pt x="15202" y="2098"/>
                        <a:pt x="15197" y="2100"/>
                        <a:pt x="15193" y="2106"/>
                      </a:cubicBezTo>
                      <a:cubicBezTo>
                        <a:pt x="14013" y="2315"/>
                        <a:pt x="12813" y="2410"/>
                        <a:pt x="11606" y="2410"/>
                      </a:cubicBezTo>
                      <a:cubicBezTo>
                        <a:pt x="10442" y="2410"/>
                        <a:pt x="9270" y="2321"/>
                        <a:pt x="8101" y="2159"/>
                      </a:cubicBezTo>
                      <a:cubicBezTo>
                        <a:pt x="6950" y="1999"/>
                        <a:pt x="5808" y="1776"/>
                        <a:pt x="4675" y="1481"/>
                      </a:cubicBezTo>
                      <a:cubicBezTo>
                        <a:pt x="4176" y="1356"/>
                        <a:pt x="3685" y="1231"/>
                        <a:pt x="3194" y="1071"/>
                      </a:cubicBezTo>
                      <a:cubicBezTo>
                        <a:pt x="2285" y="777"/>
                        <a:pt x="1375" y="464"/>
                        <a:pt x="527" y="9"/>
                      </a:cubicBezTo>
                      <a:cubicBezTo>
                        <a:pt x="515" y="3"/>
                        <a:pt x="502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9318;p40">
                  <a:extLst>
                    <a:ext uri="{FF2B5EF4-FFF2-40B4-BE49-F238E27FC236}">
                      <a16:creationId xmlns:a16="http://schemas.microsoft.com/office/drawing/2014/main" id="{2FC6D787-EBC4-9CAC-3222-728B06386C12}"/>
                    </a:ext>
                  </a:extLst>
                </p:cNvPr>
                <p:cNvSpPr/>
                <p:nvPr/>
              </p:nvSpPr>
              <p:spPr>
                <a:xfrm>
                  <a:off x="6631825" y="4178575"/>
                  <a:ext cx="386300" cy="25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2" h="10220" extrusionOk="0">
                      <a:moveTo>
                        <a:pt x="15327" y="2212"/>
                      </a:moveTo>
                      <a:lnTo>
                        <a:pt x="15327" y="2212"/>
                      </a:lnTo>
                      <a:cubicBezTo>
                        <a:pt x="15327" y="2219"/>
                        <a:pt x="15318" y="2225"/>
                        <a:pt x="15306" y="2228"/>
                      </a:cubicBezTo>
                      <a:lnTo>
                        <a:pt x="15306" y="2228"/>
                      </a:lnTo>
                      <a:lnTo>
                        <a:pt x="15327" y="2212"/>
                      </a:lnTo>
                      <a:close/>
                      <a:moveTo>
                        <a:pt x="563" y="0"/>
                      </a:moveTo>
                      <a:cubicBezTo>
                        <a:pt x="518" y="0"/>
                        <a:pt x="482" y="27"/>
                        <a:pt x="456" y="54"/>
                      </a:cubicBezTo>
                      <a:cubicBezTo>
                        <a:pt x="438" y="71"/>
                        <a:pt x="429" y="89"/>
                        <a:pt x="420" y="116"/>
                      </a:cubicBezTo>
                      <a:cubicBezTo>
                        <a:pt x="420" y="125"/>
                        <a:pt x="420" y="134"/>
                        <a:pt x="411" y="143"/>
                      </a:cubicBezTo>
                      <a:lnTo>
                        <a:pt x="411" y="161"/>
                      </a:lnTo>
                      <a:lnTo>
                        <a:pt x="393" y="312"/>
                      </a:lnTo>
                      <a:cubicBezTo>
                        <a:pt x="348" y="696"/>
                        <a:pt x="313" y="1088"/>
                        <a:pt x="277" y="1481"/>
                      </a:cubicBezTo>
                      <a:cubicBezTo>
                        <a:pt x="134" y="3051"/>
                        <a:pt x="36" y="4621"/>
                        <a:pt x="9" y="6200"/>
                      </a:cubicBezTo>
                      <a:cubicBezTo>
                        <a:pt x="9" y="6593"/>
                        <a:pt x="1" y="6985"/>
                        <a:pt x="9" y="7378"/>
                      </a:cubicBezTo>
                      <a:lnTo>
                        <a:pt x="9" y="7681"/>
                      </a:lnTo>
                      <a:cubicBezTo>
                        <a:pt x="18" y="7806"/>
                        <a:pt x="81" y="7931"/>
                        <a:pt x="188" y="8002"/>
                      </a:cubicBezTo>
                      <a:cubicBezTo>
                        <a:pt x="206" y="8011"/>
                        <a:pt x="215" y="8020"/>
                        <a:pt x="232" y="8029"/>
                      </a:cubicBezTo>
                      <a:lnTo>
                        <a:pt x="259" y="8047"/>
                      </a:lnTo>
                      <a:lnTo>
                        <a:pt x="331" y="8082"/>
                      </a:lnTo>
                      <a:lnTo>
                        <a:pt x="456" y="8154"/>
                      </a:lnTo>
                      <a:cubicBezTo>
                        <a:pt x="545" y="8198"/>
                        <a:pt x="634" y="8243"/>
                        <a:pt x="723" y="8288"/>
                      </a:cubicBezTo>
                      <a:cubicBezTo>
                        <a:pt x="1437" y="8636"/>
                        <a:pt x="2177" y="8912"/>
                        <a:pt x="2936" y="9135"/>
                      </a:cubicBezTo>
                      <a:cubicBezTo>
                        <a:pt x="3703" y="9349"/>
                        <a:pt x="4470" y="9519"/>
                        <a:pt x="5246" y="9661"/>
                      </a:cubicBezTo>
                      <a:cubicBezTo>
                        <a:pt x="6022" y="9795"/>
                        <a:pt x="6807" y="9911"/>
                        <a:pt x="7583" y="10000"/>
                      </a:cubicBezTo>
                      <a:cubicBezTo>
                        <a:pt x="8713" y="10135"/>
                        <a:pt x="9847" y="10219"/>
                        <a:pt x="10982" y="10219"/>
                      </a:cubicBezTo>
                      <a:cubicBezTo>
                        <a:pt x="11425" y="10219"/>
                        <a:pt x="11868" y="10206"/>
                        <a:pt x="12312" y="10179"/>
                      </a:cubicBezTo>
                      <a:cubicBezTo>
                        <a:pt x="12508" y="10170"/>
                        <a:pt x="12704" y="10152"/>
                        <a:pt x="12900" y="10134"/>
                      </a:cubicBezTo>
                      <a:cubicBezTo>
                        <a:pt x="13097" y="10116"/>
                        <a:pt x="13293" y="10099"/>
                        <a:pt x="13489" y="10072"/>
                      </a:cubicBezTo>
                      <a:lnTo>
                        <a:pt x="13641" y="10054"/>
                      </a:lnTo>
                      <a:lnTo>
                        <a:pt x="13659" y="10054"/>
                      </a:lnTo>
                      <a:cubicBezTo>
                        <a:pt x="13668" y="10054"/>
                        <a:pt x="13677" y="10054"/>
                        <a:pt x="13685" y="10045"/>
                      </a:cubicBezTo>
                      <a:cubicBezTo>
                        <a:pt x="13703" y="10045"/>
                        <a:pt x="13730" y="10036"/>
                        <a:pt x="13748" y="10018"/>
                      </a:cubicBezTo>
                      <a:cubicBezTo>
                        <a:pt x="13784" y="10000"/>
                        <a:pt x="13810" y="9965"/>
                        <a:pt x="13837" y="9929"/>
                      </a:cubicBezTo>
                      <a:cubicBezTo>
                        <a:pt x="13855" y="9884"/>
                        <a:pt x="13855" y="9867"/>
                        <a:pt x="13864" y="9840"/>
                      </a:cubicBezTo>
                      <a:lnTo>
                        <a:pt x="13882" y="9769"/>
                      </a:lnTo>
                      <a:lnTo>
                        <a:pt x="13926" y="9626"/>
                      </a:lnTo>
                      <a:lnTo>
                        <a:pt x="14078" y="9055"/>
                      </a:lnTo>
                      <a:cubicBezTo>
                        <a:pt x="14274" y="8297"/>
                        <a:pt x="14453" y="7529"/>
                        <a:pt x="14631" y="6762"/>
                      </a:cubicBezTo>
                      <a:cubicBezTo>
                        <a:pt x="14801" y="5995"/>
                        <a:pt x="14970" y="5228"/>
                        <a:pt x="15122" y="4452"/>
                      </a:cubicBezTo>
                      <a:cubicBezTo>
                        <a:pt x="15202" y="4068"/>
                        <a:pt x="15282" y="3684"/>
                        <a:pt x="15354" y="3301"/>
                      </a:cubicBezTo>
                      <a:cubicBezTo>
                        <a:pt x="15380" y="3105"/>
                        <a:pt x="15416" y="2908"/>
                        <a:pt x="15425" y="2703"/>
                      </a:cubicBezTo>
                      <a:cubicBezTo>
                        <a:pt x="15434" y="2605"/>
                        <a:pt x="15443" y="2507"/>
                        <a:pt x="15443" y="2409"/>
                      </a:cubicBezTo>
                      <a:lnTo>
                        <a:pt x="15443" y="2337"/>
                      </a:lnTo>
                      <a:cubicBezTo>
                        <a:pt x="15443" y="2302"/>
                        <a:pt x="15452" y="2293"/>
                        <a:pt x="15434" y="2239"/>
                      </a:cubicBezTo>
                      <a:cubicBezTo>
                        <a:pt x="15425" y="2204"/>
                        <a:pt x="15407" y="2177"/>
                        <a:pt x="15389" y="2150"/>
                      </a:cubicBezTo>
                      <a:cubicBezTo>
                        <a:pt x="15372" y="2141"/>
                        <a:pt x="15363" y="2132"/>
                        <a:pt x="15345" y="2114"/>
                      </a:cubicBezTo>
                      <a:cubicBezTo>
                        <a:pt x="15327" y="2114"/>
                        <a:pt x="15318" y="2105"/>
                        <a:pt x="15291" y="2105"/>
                      </a:cubicBezTo>
                      <a:cubicBezTo>
                        <a:pt x="15278" y="2105"/>
                        <a:pt x="15265" y="2110"/>
                        <a:pt x="15254" y="2116"/>
                      </a:cubicBezTo>
                      <a:lnTo>
                        <a:pt x="15254" y="2116"/>
                      </a:lnTo>
                      <a:cubicBezTo>
                        <a:pt x="14097" y="2329"/>
                        <a:pt x="12915" y="2436"/>
                        <a:pt x="11741" y="2453"/>
                      </a:cubicBezTo>
                      <a:cubicBezTo>
                        <a:pt x="11681" y="2454"/>
                        <a:pt x="11621" y="2454"/>
                        <a:pt x="11562" y="2454"/>
                      </a:cubicBezTo>
                      <a:cubicBezTo>
                        <a:pt x="10435" y="2454"/>
                        <a:pt x="9308" y="2374"/>
                        <a:pt x="8190" y="2230"/>
                      </a:cubicBezTo>
                      <a:lnTo>
                        <a:pt x="8190" y="2230"/>
                      </a:lnTo>
                      <a:cubicBezTo>
                        <a:pt x="9368" y="2409"/>
                        <a:pt x="10554" y="2507"/>
                        <a:pt x="11741" y="2516"/>
                      </a:cubicBezTo>
                      <a:cubicBezTo>
                        <a:pt x="11799" y="2516"/>
                        <a:pt x="11858" y="2516"/>
                        <a:pt x="11917" y="2516"/>
                      </a:cubicBezTo>
                      <a:cubicBezTo>
                        <a:pt x="13045" y="2516"/>
                        <a:pt x="14172" y="2434"/>
                        <a:pt x="15291" y="2239"/>
                      </a:cubicBezTo>
                      <a:cubicBezTo>
                        <a:pt x="15300" y="2248"/>
                        <a:pt x="15309" y="2266"/>
                        <a:pt x="15318" y="2284"/>
                      </a:cubicBezTo>
                      <a:cubicBezTo>
                        <a:pt x="15318" y="2290"/>
                        <a:pt x="15318" y="2315"/>
                        <a:pt x="15318" y="2328"/>
                      </a:cubicBezTo>
                      <a:lnTo>
                        <a:pt x="15318" y="2409"/>
                      </a:lnTo>
                      <a:cubicBezTo>
                        <a:pt x="15309" y="2498"/>
                        <a:pt x="15309" y="2596"/>
                        <a:pt x="15300" y="2694"/>
                      </a:cubicBezTo>
                      <a:cubicBezTo>
                        <a:pt x="15282" y="2890"/>
                        <a:pt x="15247" y="3078"/>
                        <a:pt x="15211" y="3274"/>
                      </a:cubicBezTo>
                      <a:cubicBezTo>
                        <a:pt x="15148" y="3658"/>
                        <a:pt x="15059" y="4041"/>
                        <a:pt x="14970" y="4425"/>
                      </a:cubicBezTo>
                      <a:cubicBezTo>
                        <a:pt x="14809" y="5192"/>
                        <a:pt x="14640" y="5959"/>
                        <a:pt x="14453" y="6726"/>
                      </a:cubicBezTo>
                      <a:cubicBezTo>
                        <a:pt x="14274" y="7485"/>
                        <a:pt x="14087" y="8252"/>
                        <a:pt x="13891" y="9010"/>
                      </a:cubicBezTo>
                      <a:lnTo>
                        <a:pt x="13730" y="9572"/>
                      </a:lnTo>
                      <a:lnTo>
                        <a:pt x="13659" y="9840"/>
                      </a:lnTo>
                      <a:cubicBezTo>
                        <a:pt x="13659" y="9849"/>
                        <a:pt x="13650" y="9849"/>
                        <a:pt x="13650" y="9849"/>
                      </a:cubicBezTo>
                      <a:cubicBezTo>
                        <a:pt x="13641" y="9858"/>
                        <a:pt x="13641" y="9858"/>
                        <a:pt x="13641" y="9858"/>
                      </a:cubicBezTo>
                      <a:lnTo>
                        <a:pt x="13614" y="9858"/>
                      </a:lnTo>
                      <a:lnTo>
                        <a:pt x="13471" y="9876"/>
                      </a:lnTo>
                      <a:cubicBezTo>
                        <a:pt x="13275" y="9902"/>
                        <a:pt x="13079" y="9920"/>
                        <a:pt x="12883" y="9938"/>
                      </a:cubicBezTo>
                      <a:cubicBezTo>
                        <a:pt x="12686" y="9956"/>
                        <a:pt x="12499" y="9974"/>
                        <a:pt x="12303" y="9983"/>
                      </a:cubicBezTo>
                      <a:cubicBezTo>
                        <a:pt x="11904" y="10005"/>
                        <a:pt x="11505" y="10016"/>
                        <a:pt x="11106" y="10016"/>
                      </a:cubicBezTo>
                      <a:cubicBezTo>
                        <a:pt x="9941" y="10016"/>
                        <a:pt x="8773" y="9926"/>
                        <a:pt x="7610" y="9786"/>
                      </a:cubicBezTo>
                      <a:cubicBezTo>
                        <a:pt x="6834" y="9688"/>
                        <a:pt x="6058" y="9572"/>
                        <a:pt x="5282" y="9438"/>
                      </a:cubicBezTo>
                      <a:cubicBezTo>
                        <a:pt x="4515" y="9314"/>
                        <a:pt x="3747" y="9144"/>
                        <a:pt x="2998" y="8930"/>
                      </a:cubicBezTo>
                      <a:cubicBezTo>
                        <a:pt x="2249" y="8716"/>
                        <a:pt x="1508" y="8448"/>
                        <a:pt x="812" y="8100"/>
                      </a:cubicBezTo>
                      <a:cubicBezTo>
                        <a:pt x="723" y="8056"/>
                        <a:pt x="634" y="8020"/>
                        <a:pt x="554" y="7975"/>
                      </a:cubicBezTo>
                      <a:lnTo>
                        <a:pt x="420" y="7904"/>
                      </a:lnTo>
                      <a:lnTo>
                        <a:pt x="357" y="7868"/>
                      </a:lnTo>
                      <a:lnTo>
                        <a:pt x="331" y="7851"/>
                      </a:lnTo>
                      <a:cubicBezTo>
                        <a:pt x="322" y="7851"/>
                        <a:pt x="313" y="7842"/>
                        <a:pt x="304" y="7842"/>
                      </a:cubicBezTo>
                      <a:cubicBezTo>
                        <a:pt x="250" y="7797"/>
                        <a:pt x="215" y="7735"/>
                        <a:pt x="206" y="7663"/>
                      </a:cubicBezTo>
                      <a:lnTo>
                        <a:pt x="206" y="7378"/>
                      </a:lnTo>
                      <a:cubicBezTo>
                        <a:pt x="197" y="6985"/>
                        <a:pt x="206" y="6593"/>
                        <a:pt x="206" y="6200"/>
                      </a:cubicBezTo>
                      <a:cubicBezTo>
                        <a:pt x="232" y="4630"/>
                        <a:pt x="295" y="3060"/>
                        <a:pt x="429" y="1499"/>
                      </a:cubicBezTo>
                      <a:cubicBezTo>
                        <a:pt x="456" y="1106"/>
                        <a:pt x="491" y="714"/>
                        <a:pt x="536" y="321"/>
                      </a:cubicBezTo>
                      <a:lnTo>
                        <a:pt x="545" y="178"/>
                      </a:lnTo>
                      <a:lnTo>
                        <a:pt x="554" y="161"/>
                      </a:lnTo>
                      <a:cubicBezTo>
                        <a:pt x="554" y="152"/>
                        <a:pt x="554" y="152"/>
                        <a:pt x="554" y="152"/>
                      </a:cubicBezTo>
                      <a:cubicBezTo>
                        <a:pt x="554" y="152"/>
                        <a:pt x="554" y="143"/>
                        <a:pt x="554" y="143"/>
                      </a:cubicBezTo>
                      <a:cubicBezTo>
                        <a:pt x="563" y="143"/>
                        <a:pt x="563" y="134"/>
                        <a:pt x="571" y="134"/>
                      </a:cubicBezTo>
                      <a:cubicBezTo>
                        <a:pt x="571" y="133"/>
                        <a:pt x="572" y="133"/>
                        <a:pt x="573" y="133"/>
                      </a:cubicBezTo>
                      <a:cubicBezTo>
                        <a:pt x="582" y="133"/>
                        <a:pt x="637" y="171"/>
                        <a:pt x="670" y="187"/>
                      </a:cubicBezTo>
                      <a:lnTo>
                        <a:pt x="803" y="250"/>
                      </a:lnTo>
                      <a:cubicBezTo>
                        <a:pt x="982" y="339"/>
                        <a:pt x="1160" y="428"/>
                        <a:pt x="1339" y="500"/>
                      </a:cubicBezTo>
                      <a:cubicBezTo>
                        <a:pt x="2070" y="812"/>
                        <a:pt x="2820" y="1062"/>
                        <a:pt x="3578" y="1276"/>
                      </a:cubicBezTo>
                      <a:cubicBezTo>
                        <a:pt x="5086" y="1713"/>
                        <a:pt x="6629" y="2025"/>
                        <a:pt x="8190" y="2230"/>
                      </a:cubicBezTo>
                      <a:cubicBezTo>
                        <a:pt x="6638" y="1998"/>
                        <a:pt x="5103" y="1650"/>
                        <a:pt x="3605" y="1187"/>
                      </a:cubicBezTo>
                      <a:cubicBezTo>
                        <a:pt x="3221" y="1079"/>
                        <a:pt x="2855" y="946"/>
                        <a:pt x="2481" y="821"/>
                      </a:cubicBezTo>
                      <a:cubicBezTo>
                        <a:pt x="2115" y="687"/>
                        <a:pt x="1749" y="544"/>
                        <a:pt x="1392" y="384"/>
                      </a:cubicBezTo>
                      <a:cubicBezTo>
                        <a:pt x="1214" y="312"/>
                        <a:pt x="1035" y="223"/>
                        <a:pt x="866" y="134"/>
                      </a:cubicBezTo>
                      <a:lnTo>
                        <a:pt x="732" y="62"/>
                      </a:lnTo>
                      <a:lnTo>
                        <a:pt x="670" y="36"/>
                      </a:lnTo>
                      <a:cubicBezTo>
                        <a:pt x="652" y="27"/>
                        <a:pt x="607" y="0"/>
                        <a:pt x="5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9319;p40">
                  <a:extLst>
                    <a:ext uri="{FF2B5EF4-FFF2-40B4-BE49-F238E27FC236}">
                      <a16:creationId xmlns:a16="http://schemas.microsoft.com/office/drawing/2014/main" id="{0E46F045-0962-04B3-EB1B-3EEB59197654}"/>
                    </a:ext>
                  </a:extLst>
                </p:cNvPr>
                <p:cNvSpPr/>
                <p:nvPr/>
              </p:nvSpPr>
              <p:spPr>
                <a:xfrm>
                  <a:off x="6651450" y="4189725"/>
                  <a:ext cx="13175" cy="1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7655" extrusionOk="0">
                      <a:moveTo>
                        <a:pt x="527" y="0"/>
                      </a:moveTo>
                      <a:lnTo>
                        <a:pt x="527" y="0"/>
                      </a:lnTo>
                      <a:cubicBezTo>
                        <a:pt x="429" y="633"/>
                        <a:pt x="349" y="1267"/>
                        <a:pt x="286" y="1900"/>
                      </a:cubicBezTo>
                      <a:cubicBezTo>
                        <a:pt x="215" y="2543"/>
                        <a:pt x="170" y="3176"/>
                        <a:pt x="117" y="3818"/>
                      </a:cubicBezTo>
                      <a:cubicBezTo>
                        <a:pt x="81" y="4452"/>
                        <a:pt x="45" y="5094"/>
                        <a:pt x="27" y="5736"/>
                      </a:cubicBezTo>
                      <a:cubicBezTo>
                        <a:pt x="1" y="6379"/>
                        <a:pt x="1" y="7012"/>
                        <a:pt x="1" y="7654"/>
                      </a:cubicBezTo>
                      <a:cubicBezTo>
                        <a:pt x="27" y="7012"/>
                        <a:pt x="54" y="6379"/>
                        <a:pt x="81" y="5736"/>
                      </a:cubicBezTo>
                      <a:cubicBezTo>
                        <a:pt x="117" y="5094"/>
                        <a:pt x="152" y="4461"/>
                        <a:pt x="197" y="3818"/>
                      </a:cubicBezTo>
                      <a:cubicBezTo>
                        <a:pt x="233" y="3185"/>
                        <a:pt x="286" y="2543"/>
                        <a:pt x="340" y="1909"/>
                      </a:cubicBezTo>
                      <a:cubicBezTo>
                        <a:pt x="402" y="1267"/>
                        <a:pt x="456" y="633"/>
                        <a:pt x="5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9320;p40">
                  <a:extLst>
                    <a:ext uri="{FF2B5EF4-FFF2-40B4-BE49-F238E27FC236}">
                      <a16:creationId xmlns:a16="http://schemas.microsoft.com/office/drawing/2014/main" id="{5B3D5A79-2E43-DAC7-0B48-52EEDF35E1A7}"/>
                    </a:ext>
                  </a:extLst>
                </p:cNvPr>
                <p:cNvSpPr/>
                <p:nvPr/>
              </p:nvSpPr>
              <p:spPr>
                <a:xfrm>
                  <a:off x="6671750" y="4201100"/>
                  <a:ext cx="15625" cy="18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" h="7521" extrusionOk="0">
                      <a:moveTo>
                        <a:pt x="625" y="0"/>
                      </a:moveTo>
                      <a:lnTo>
                        <a:pt x="625" y="0"/>
                      </a:lnTo>
                      <a:cubicBezTo>
                        <a:pt x="545" y="625"/>
                        <a:pt x="464" y="1249"/>
                        <a:pt x="402" y="1873"/>
                      </a:cubicBezTo>
                      <a:cubicBezTo>
                        <a:pt x="330" y="2498"/>
                        <a:pt x="277" y="3131"/>
                        <a:pt x="223" y="3756"/>
                      </a:cubicBezTo>
                      <a:cubicBezTo>
                        <a:pt x="170" y="4380"/>
                        <a:pt x="125" y="5005"/>
                        <a:pt x="90" y="5638"/>
                      </a:cubicBezTo>
                      <a:cubicBezTo>
                        <a:pt x="45" y="6263"/>
                        <a:pt x="18" y="6896"/>
                        <a:pt x="0" y="7520"/>
                      </a:cubicBezTo>
                      <a:lnTo>
                        <a:pt x="143" y="5638"/>
                      </a:lnTo>
                      <a:lnTo>
                        <a:pt x="295" y="3756"/>
                      </a:lnTo>
                      <a:lnTo>
                        <a:pt x="455" y="1882"/>
                      </a:lnTo>
                      <a:lnTo>
                        <a:pt x="6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9321;p40">
                  <a:extLst>
                    <a:ext uri="{FF2B5EF4-FFF2-40B4-BE49-F238E27FC236}">
                      <a16:creationId xmlns:a16="http://schemas.microsoft.com/office/drawing/2014/main" id="{918FE4DB-7AA7-A9FA-C3E3-3C7832E924FF}"/>
                    </a:ext>
                  </a:extLst>
                </p:cNvPr>
                <p:cNvSpPr/>
                <p:nvPr/>
              </p:nvSpPr>
              <p:spPr>
                <a:xfrm>
                  <a:off x="6690250" y="4211125"/>
                  <a:ext cx="20325" cy="1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7432" extrusionOk="0">
                      <a:moveTo>
                        <a:pt x="813" y="0"/>
                      </a:moveTo>
                      <a:cubicBezTo>
                        <a:pt x="706" y="616"/>
                        <a:pt x="616" y="1232"/>
                        <a:pt x="527" y="1847"/>
                      </a:cubicBezTo>
                      <a:cubicBezTo>
                        <a:pt x="447" y="2463"/>
                        <a:pt x="367" y="3087"/>
                        <a:pt x="304" y="3703"/>
                      </a:cubicBezTo>
                      <a:cubicBezTo>
                        <a:pt x="233" y="4327"/>
                        <a:pt x="170" y="4943"/>
                        <a:pt x="126" y="5567"/>
                      </a:cubicBezTo>
                      <a:cubicBezTo>
                        <a:pt x="72" y="6183"/>
                        <a:pt x="37" y="6807"/>
                        <a:pt x="1" y="7432"/>
                      </a:cubicBezTo>
                      <a:lnTo>
                        <a:pt x="179" y="5567"/>
                      </a:lnTo>
                      <a:cubicBezTo>
                        <a:pt x="242" y="4952"/>
                        <a:pt x="304" y="4327"/>
                        <a:pt x="376" y="3712"/>
                      </a:cubicBezTo>
                      <a:cubicBezTo>
                        <a:pt x="438" y="3096"/>
                        <a:pt x="509" y="2472"/>
                        <a:pt x="581" y="1856"/>
                      </a:cubicBezTo>
                      <a:lnTo>
                        <a:pt x="81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9322;p40">
                  <a:extLst>
                    <a:ext uri="{FF2B5EF4-FFF2-40B4-BE49-F238E27FC236}">
                      <a16:creationId xmlns:a16="http://schemas.microsoft.com/office/drawing/2014/main" id="{7DB2A305-A6C4-F076-A8FB-E365EE677201}"/>
                    </a:ext>
                  </a:extLst>
                </p:cNvPr>
                <p:cNvSpPr/>
                <p:nvPr/>
              </p:nvSpPr>
              <p:spPr>
                <a:xfrm>
                  <a:off x="6712125" y="4217825"/>
                  <a:ext cx="22100" cy="1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7325" extrusionOk="0">
                      <a:moveTo>
                        <a:pt x="883" y="0"/>
                      </a:moveTo>
                      <a:lnTo>
                        <a:pt x="625" y="1829"/>
                      </a:lnTo>
                      <a:lnTo>
                        <a:pt x="384" y="3658"/>
                      </a:lnTo>
                      <a:cubicBezTo>
                        <a:pt x="312" y="4264"/>
                        <a:pt x="232" y="4871"/>
                        <a:pt x="170" y="5487"/>
                      </a:cubicBezTo>
                      <a:cubicBezTo>
                        <a:pt x="107" y="6102"/>
                        <a:pt x="45" y="6709"/>
                        <a:pt x="0" y="7324"/>
                      </a:cubicBezTo>
                      <a:lnTo>
                        <a:pt x="223" y="5495"/>
                      </a:lnTo>
                      <a:lnTo>
                        <a:pt x="455" y="3667"/>
                      </a:lnTo>
                      <a:lnTo>
                        <a:pt x="687" y="1829"/>
                      </a:lnTo>
                      <a:cubicBezTo>
                        <a:pt x="758" y="1222"/>
                        <a:pt x="821" y="607"/>
                        <a:pt x="8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9323;p40">
                  <a:extLst>
                    <a:ext uri="{FF2B5EF4-FFF2-40B4-BE49-F238E27FC236}">
                      <a16:creationId xmlns:a16="http://schemas.microsoft.com/office/drawing/2014/main" id="{F1D393EC-865C-8A97-77E8-D01FBD8F545B}"/>
                    </a:ext>
                  </a:extLst>
                </p:cNvPr>
                <p:cNvSpPr/>
                <p:nvPr/>
              </p:nvSpPr>
              <p:spPr>
                <a:xfrm>
                  <a:off x="6736200" y="4223400"/>
                  <a:ext cx="22550" cy="1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7352" extrusionOk="0">
                      <a:moveTo>
                        <a:pt x="902" y="0"/>
                      </a:moveTo>
                      <a:cubicBezTo>
                        <a:pt x="795" y="607"/>
                        <a:pt x="696" y="1213"/>
                        <a:pt x="607" y="1829"/>
                      </a:cubicBezTo>
                      <a:cubicBezTo>
                        <a:pt x="518" y="2436"/>
                        <a:pt x="438" y="3051"/>
                        <a:pt x="366" y="3667"/>
                      </a:cubicBezTo>
                      <a:cubicBezTo>
                        <a:pt x="295" y="4282"/>
                        <a:pt x="233" y="4889"/>
                        <a:pt x="170" y="5504"/>
                      </a:cubicBezTo>
                      <a:cubicBezTo>
                        <a:pt x="108" y="6120"/>
                        <a:pt x="54" y="6735"/>
                        <a:pt x="1" y="7351"/>
                      </a:cubicBezTo>
                      <a:cubicBezTo>
                        <a:pt x="81" y="6735"/>
                        <a:pt x="152" y="6129"/>
                        <a:pt x="224" y="5513"/>
                      </a:cubicBezTo>
                      <a:lnTo>
                        <a:pt x="438" y="3676"/>
                      </a:lnTo>
                      <a:cubicBezTo>
                        <a:pt x="509" y="3060"/>
                        <a:pt x="589" y="2444"/>
                        <a:pt x="661" y="1838"/>
                      </a:cubicBezTo>
                      <a:cubicBezTo>
                        <a:pt x="741" y="1222"/>
                        <a:pt x="821" y="616"/>
                        <a:pt x="9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9324;p40">
                  <a:extLst>
                    <a:ext uri="{FF2B5EF4-FFF2-40B4-BE49-F238E27FC236}">
                      <a16:creationId xmlns:a16="http://schemas.microsoft.com/office/drawing/2014/main" id="{279DC8AB-A6DF-8D89-5047-8F8CE5DFD74F}"/>
                    </a:ext>
                  </a:extLst>
                </p:cNvPr>
                <p:cNvSpPr/>
                <p:nvPr/>
              </p:nvSpPr>
              <p:spPr>
                <a:xfrm>
                  <a:off x="6804225" y="4237675"/>
                  <a:ext cx="23900" cy="1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7298" extrusionOk="0">
                      <a:moveTo>
                        <a:pt x="955" y="0"/>
                      </a:moveTo>
                      <a:cubicBezTo>
                        <a:pt x="866" y="607"/>
                        <a:pt x="786" y="1213"/>
                        <a:pt x="705" y="1820"/>
                      </a:cubicBezTo>
                      <a:lnTo>
                        <a:pt x="482" y="3649"/>
                      </a:lnTo>
                      <a:cubicBezTo>
                        <a:pt x="411" y="4255"/>
                        <a:pt x="331" y="4871"/>
                        <a:pt x="250" y="5478"/>
                      </a:cubicBezTo>
                      <a:cubicBezTo>
                        <a:pt x="170" y="6084"/>
                        <a:pt x="90" y="6691"/>
                        <a:pt x="1" y="7297"/>
                      </a:cubicBezTo>
                      <a:cubicBezTo>
                        <a:pt x="116" y="6700"/>
                        <a:pt x="224" y="6093"/>
                        <a:pt x="313" y="5487"/>
                      </a:cubicBezTo>
                      <a:cubicBezTo>
                        <a:pt x="402" y="4880"/>
                        <a:pt x="482" y="4264"/>
                        <a:pt x="554" y="3658"/>
                      </a:cubicBezTo>
                      <a:cubicBezTo>
                        <a:pt x="625" y="3051"/>
                        <a:pt x="696" y="2436"/>
                        <a:pt x="768" y="1829"/>
                      </a:cubicBezTo>
                      <a:cubicBezTo>
                        <a:pt x="830" y="1222"/>
                        <a:pt x="893" y="607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9325;p40">
                  <a:extLst>
                    <a:ext uri="{FF2B5EF4-FFF2-40B4-BE49-F238E27FC236}">
                      <a16:creationId xmlns:a16="http://schemas.microsoft.com/office/drawing/2014/main" id="{308BD355-D010-2897-03C7-655BDD62AD31}"/>
                    </a:ext>
                  </a:extLst>
                </p:cNvPr>
                <p:cNvSpPr/>
                <p:nvPr/>
              </p:nvSpPr>
              <p:spPr>
                <a:xfrm>
                  <a:off x="6824975" y="4240350"/>
                  <a:ext cx="23650" cy="18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7227" extrusionOk="0">
                      <a:moveTo>
                        <a:pt x="946" y="0"/>
                      </a:moveTo>
                      <a:lnTo>
                        <a:pt x="741" y="1811"/>
                      </a:lnTo>
                      <a:cubicBezTo>
                        <a:pt x="669" y="2418"/>
                        <a:pt x="598" y="3015"/>
                        <a:pt x="518" y="3622"/>
                      </a:cubicBezTo>
                      <a:cubicBezTo>
                        <a:pt x="446" y="4220"/>
                        <a:pt x="357" y="4826"/>
                        <a:pt x="277" y="5424"/>
                      </a:cubicBezTo>
                      <a:cubicBezTo>
                        <a:pt x="188" y="6031"/>
                        <a:pt x="89" y="6628"/>
                        <a:pt x="0" y="7226"/>
                      </a:cubicBezTo>
                      <a:cubicBezTo>
                        <a:pt x="125" y="6637"/>
                        <a:pt x="232" y="6040"/>
                        <a:pt x="330" y="5433"/>
                      </a:cubicBezTo>
                      <a:cubicBezTo>
                        <a:pt x="428" y="4835"/>
                        <a:pt x="518" y="4229"/>
                        <a:pt x="598" y="3631"/>
                      </a:cubicBezTo>
                      <a:cubicBezTo>
                        <a:pt x="669" y="3024"/>
                        <a:pt x="741" y="2427"/>
                        <a:pt x="794" y="1820"/>
                      </a:cubicBezTo>
                      <a:cubicBezTo>
                        <a:pt x="857" y="1213"/>
                        <a:pt x="910" y="607"/>
                        <a:pt x="9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9326;p40">
                  <a:extLst>
                    <a:ext uri="{FF2B5EF4-FFF2-40B4-BE49-F238E27FC236}">
                      <a16:creationId xmlns:a16="http://schemas.microsoft.com/office/drawing/2014/main" id="{F64F66C6-6DAB-1128-B535-F4FEE62F6C4D}"/>
                    </a:ext>
                  </a:extLst>
                </p:cNvPr>
                <p:cNvSpPr/>
                <p:nvPr/>
              </p:nvSpPr>
              <p:spPr>
                <a:xfrm>
                  <a:off x="6845925" y="4243250"/>
                  <a:ext cx="25225" cy="18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7227" extrusionOk="0">
                      <a:moveTo>
                        <a:pt x="1009" y="0"/>
                      </a:moveTo>
                      <a:lnTo>
                        <a:pt x="1" y="7226"/>
                      </a:lnTo>
                      <a:cubicBezTo>
                        <a:pt x="108" y="6628"/>
                        <a:pt x="206" y="6031"/>
                        <a:pt x="304" y="5424"/>
                      </a:cubicBezTo>
                      <a:cubicBezTo>
                        <a:pt x="402" y="4826"/>
                        <a:pt x="491" y="4229"/>
                        <a:pt x="572" y="3622"/>
                      </a:cubicBezTo>
                      <a:cubicBezTo>
                        <a:pt x="661" y="3024"/>
                        <a:pt x="741" y="2418"/>
                        <a:pt x="813" y="1811"/>
                      </a:cubicBezTo>
                      <a:cubicBezTo>
                        <a:pt x="884" y="1213"/>
                        <a:pt x="955" y="607"/>
                        <a:pt x="10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9327;p40">
                  <a:extLst>
                    <a:ext uri="{FF2B5EF4-FFF2-40B4-BE49-F238E27FC236}">
                      <a16:creationId xmlns:a16="http://schemas.microsoft.com/office/drawing/2014/main" id="{610CCFF5-2809-FECE-1874-79B112A3936B}"/>
                    </a:ext>
                  </a:extLst>
                </p:cNvPr>
                <p:cNvSpPr/>
                <p:nvPr/>
              </p:nvSpPr>
              <p:spPr>
                <a:xfrm>
                  <a:off x="6868000" y="4245475"/>
                  <a:ext cx="26125" cy="17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7191" extrusionOk="0">
                      <a:moveTo>
                        <a:pt x="1045" y="0"/>
                      </a:moveTo>
                      <a:cubicBezTo>
                        <a:pt x="938" y="598"/>
                        <a:pt x="848" y="1196"/>
                        <a:pt x="759" y="1793"/>
                      </a:cubicBezTo>
                      <a:lnTo>
                        <a:pt x="501" y="3595"/>
                      </a:lnTo>
                      <a:lnTo>
                        <a:pt x="1" y="7191"/>
                      </a:lnTo>
                      <a:cubicBezTo>
                        <a:pt x="117" y="6593"/>
                        <a:pt x="215" y="5995"/>
                        <a:pt x="313" y="5398"/>
                      </a:cubicBezTo>
                      <a:cubicBezTo>
                        <a:pt x="402" y="4800"/>
                        <a:pt x="492" y="4202"/>
                        <a:pt x="572" y="3604"/>
                      </a:cubicBezTo>
                      <a:lnTo>
                        <a:pt x="813" y="1802"/>
                      </a:lnTo>
                      <a:lnTo>
                        <a:pt x="10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9328;p40">
                  <a:extLst>
                    <a:ext uri="{FF2B5EF4-FFF2-40B4-BE49-F238E27FC236}">
                      <a16:creationId xmlns:a16="http://schemas.microsoft.com/office/drawing/2014/main" id="{BC19944C-65B0-5450-E207-8D3DD1AEDAD4}"/>
                    </a:ext>
                  </a:extLst>
                </p:cNvPr>
                <p:cNvSpPr/>
                <p:nvPr/>
              </p:nvSpPr>
              <p:spPr>
                <a:xfrm>
                  <a:off x="6890100" y="4245250"/>
                  <a:ext cx="29000" cy="1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7173" extrusionOk="0">
                      <a:moveTo>
                        <a:pt x="1160" y="0"/>
                      </a:moveTo>
                      <a:lnTo>
                        <a:pt x="1160" y="0"/>
                      </a:lnTo>
                      <a:cubicBezTo>
                        <a:pt x="1044" y="598"/>
                        <a:pt x="937" y="1196"/>
                        <a:pt x="839" y="1785"/>
                      </a:cubicBezTo>
                      <a:lnTo>
                        <a:pt x="535" y="3578"/>
                      </a:lnTo>
                      <a:lnTo>
                        <a:pt x="259" y="5371"/>
                      </a:lnTo>
                      <a:cubicBezTo>
                        <a:pt x="170" y="5969"/>
                        <a:pt x="80" y="6566"/>
                        <a:pt x="0" y="7173"/>
                      </a:cubicBezTo>
                      <a:cubicBezTo>
                        <a:pt x="107" y="6575"/>
                        <a:pt x="214" y="5977"/>
                        <a:pt x="312" y="5380"/>
                      </a:cubicBezTo>
                      <a:lnTo>
                        <a:pt x="616" y="3596"/>
                      </a:lnTo>
                      <a:lnTo>
                        <a:pt x="892" y="1794"/>
                      </a:lnTo>
                      <a:cubicBezTo>
                        <a:pt x="981" y="1196"/>
                        <a:pt x="1071" y="598"/>
                        <a:pt x="1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9329;p40">
                  <a:extLst>
                    <a:ext uri="{FF2B5EF4-FFF2-40B4-BE49-F238E27FC236}">
                      <a16:creationId xmlns:a16="http://schemas.microsoft.com/office/drawing/2014/main" id="{7AFC93F2-4545-201A-2464-FB34A020DF65}"/>
                    </a:ext>
                  </a:extLst>
                </p:cNvPr>
                <p:cNvSpPr/>
                <p:nvPr/>
              </p:nvSpPr>
              <p:spPr>
                <a:xfrm>
                  <a:off x="6912625" y="4244575"/>
                  <a:ext cx="30125" cy="18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7272" extrusionOk="0">
                      <a:moveTo>
                        <a:pt x="1204" y="1"/>
                      </a:moveTo>
                      <a:lnTo>
                        <a:pt x="598" y="3631"/>
                      </a:lnTo>
                      <a:lnTo>
                        <a:pt x="0" y="7271"/>
                      </a:lnTo>
                      <a:cubicBezTo>
                        <a:pt x="125" y="6665"/>
                        <a:pt x="241" y="6067"/>
                        <a:pt x="357" y="5460"/>
                      </a:cubicBezTo>
                      <a:cubicBezTo>
                        <a:pt x="464" y="4854"/>
                        <a:pt x="571" y="4247"/>
                        <a:pt x="669" y="3649"/>
                      </a:cubicBezTo>
                      <a:cubicBezTo>
                        <a:pt x="767" y="3043"/>
                        <a:pt x="865" y="2436"/>
                        <a:pt x="955" y="1829"/>
                      </a:cubicBezTo>
                      <a:cubicBezTo>
                        <a:pt x="1044" y="1214"/>
                        <a:pt x="1124" y="607"/>
                        <a:pt x="12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9330;p40">
                  <a:extLst>
                    <a:ext uri="{FF2B5EF4-FFF2-40B4-BE49-F238E27FC236}">
                      <a16:creationId xmlns:a16="http://schemas.microsoft.com/office/drawing/2014/main" id="{C4EE6710-FF71-5891-9FC2-F47DB7A5093E}"/>
                    </a:ext>
                  </a:extLst>
                </p:cNvPr>
                <p:cNvSpPr/>
                <p:nvPr/>
              </p:nvSpPr>
              <p:spPr>
                <a:xfrm>
                  <a:off x="6932475" y="4242800"/>
                  <a:ext cx="33250" cy="18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7352" extrusionOk="0">
                      <a:moveTo>
                        <a:pt x="1329" y="0"/>
                      </a:moveTo>
                      <a:lnTo>
                        <a:pt x="1329" y="0"/>
                      </a:lnTo>
                      <a:cubicBezTo>
                        <a:pt x="1222" y="616"/>
                        <a:pt x="1115" y="1222"/>
                        <a:pt x="1008" y="1838"/>
                      </a:cubicBezTo>
                      <a:lnTo>
                        <a:pt x="669" y="3676"/>
                      </a:lnTo>
                      <a:lnTo>
                        <a:pt x="321" y="5513"/>
                      </a:lnTo>
                      <a:cubicBezTo>
                        <a:pt x="214" y="6120"/>
                        <a:pt x="98" y="6736"/>
                        <a:pt x="0" y="7351"/>
                      </a:cubicBezTo>
                      <a:cubicBezTo>
                        <a:pt x="125" y="6745"/>
                        <a:pt x="259" y="6129"/>
                        <a:pt x="384" y="5522"/>
                      </a:cubicBezTo>
                      <a:cubicBezTo>
                        <a:pt x="509" y="4907"/>
                        <a:pt x="625" y="4300"/>
                        <a:pt x="741" y="3685"/>
                      </a:cubicBezTo>
                      <a:cubicBezTo>
                        <a:pt x="848" y="3078"/>
                        <a:pt x="964" y="2462"/>
                        <a:pt x="1062" y="1847"/>
                      </a:cubicBezTo>
                      <a:cubicBezTo>
                        <a:pt x="1160" y="1231"/>
                        <a:pt x="1249" y="616"/>
                        <a:pt x="13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9331;p40">
                  <a:extLst>
                    <a:ext uri="{FF2B5EF4-FFF2-40B4-BE49-F238E27FC236}">
                      <a16:creationId xmlns:a16="http://schemas.microsoft.com/office/drawing/2014/main" id="{AFF60200-B032-7ECA-BA4B-4FAB5E8BBFD9}"/>
                    </a:ext>
                  </a:extLst>
                </p:cNvPr>
                <p:cNvSpPr/>
                <p:nvPr/>
              </p:nvSpPr>
              <p:spPr>
                <a:xfrm>
                  <a:off x="6949850" y="4239450"/>
                  <a:ext cx="37725" cy="18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" h="7405" extrusionOk="0">
                      <a:moveTo>
                        <a:pt x="1509" y="0"/>
                      </a:moveTo>
                      <a:lnTo>
                        <a:pt x="1143" y="1856"/>
                      </a:lnTo>
                      <a:lnTo>
                        <a:pt x="777" y="3712"/>
                      </a:lnTo>
                      <a:cubicBezTo>
                        <a:pt x="652" y="4327"/>
                        <a:pt x="527" y="4943"/>
                        <a:pt x="393" y="5558"/>
                      </a:cubicBezTo>
                      <a:lnTo>
                        <a:pt x="1" y="7405"/>
                      </a:lnTo>
                      <a:cubicBezTo>
                        <a:pt x="162" y="6798"/>
                        <a:pt x="313" y="6183"/>
                        <a:pt x="447" y="5567"/>
                      </a:cubicBezTo>
                      <a:cubicBezTo>
                        <a:pt x="590" y="4952"/>
                        <a:pt x="724" y="4336"/>
                        <a:pt x="848" y="3721"/>
                      </a:cubicBezTo>
                      <a:cubicBezTo>
                        <a:pt x="973" y="3105"/>
                        <a:pt x="1089" y="2489"/>
                        <a:pt x="1205" y="1865"/>
                      </a:cubicBezTo>
                      <a:cubicBezTo>
                        <a:pt x="1312" y="1249"/>
                        <a:pt x="1419" y="625"/>
                        <a:pt x="1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9332;p40">
                  <a:extLst>
                    <a:ext uri="{FF2B5EF4-FFF2-40B4-BE49-F238E27FC236}">
                      <a16:creationId xmlns:a16="http://schemas.microsoft.com/office/drawing/2014/main" id="{9035A7BA-2410-F270-180F-6BB08AF6C4A4}"/>
                    </a:ext>
                  </a:extLst>
                </p:cNvPr>
                <p:cNvSpPr/>
                <p:nvPr/>
              </p:nvSpPr>
              <p:spPr>
                <a:xfrm>
                  <a:off x="6969700" y="4237000"/>
                  <a:ext cx="38175" cy="1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7503" extrusionOk="0">
                      <a:moveTo>
                        <a:pt x="1526" y="0"/>
                      </a:moveTo>
                      <a:lnTo>
                        <a:pt x="1161" y="1883"/>
                      </a:lnTo>
                      <a:lnTo>
                        <a:pt x="786" y="3756"/>
                      </a:lnTo>
                      <a:lnTo>
                        <a:pt x="393" y="5629"/>
                      </a:lnTo>
                      <a:lnTo>
                        <a:pt x="1" y="7503"/>
                      </a:lnTo>
                      <a:cubicBezTo>
                        <a:pt x="162" y="6887"/>
                        <a:pt x="313" y="6263"/>
                        <a:pt x="456" y="5638"/>
                      </a:cubicBezTo>
                      <a:cubicBezTo>
                        <a:pt x="599" y="5023"/>
                        <a:pt x="724" y="4398"/>
                        <a:pt x="857" y="3774"/>
                      </a:cubicBezTo>
                      <a:cubicBezTo>
                        <a:pt x="982" y="3141"/>
                        <a:pt x="1107" y="2516"/>
                        <a:pt x="1214" y="1892"/>
                      </a:cubicBezTo>
                      <a:cubicBezTo>
                        <a:pt x="1330" y="1258"/>
                        <a:pt x="1437" y="634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9333;p40">
                  <a:extLst>
                    <a:ext uri="{FF2B5EF4-FFF2-40B4-BE49-F238E27FC236}">
                      <a16:creationId xmlns:a16="http://schemas.microsoft.com/office/drawing/2014/main" id="{C71B2D42-5E68-A715-6129-7C81FCFD8078}"/>
                    </a:ext>
                  </a:extLst>
                </p:cNvPr>
                <p:cNvSpPr/>
                <p:nvPr/>
              </p:nvSpPr>
              <p:spPr>
                <a:xfrm>
                  <a:off x="6760075" y="4229200"/>
                  <a:ext cx="22100" cy="18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7289" extrusionOk="0">
                      <a:moveTo>
                        <a:pt x="883" y="0"/>
                      </a:moveTo>
                      <a:lnTo>
                        <a:pt x="883" y="0"/>
                      </a:lnTo>
                      <a:cubicBezTo>
                        <a:pt x="785" y="607"/>
                        <a:pt x="696" y="1204"/>
                        <a:pt x="607" y="1811"/>
                      </a:cubicBezTo>
                      <a:cubicBezTo>
                        <a:pt x="518" y="2418"/>
                        <a:pt x="437" y="3024"/>
                        <a:pt x="357" y="3631"/>
                      </a:cubicBezTo>
                      <a:cubicBezTo>
                        <a:pt x="286" y="4238"/>
                        <a:pt x="214" y="4844"/>
                        <a:pt x="152" y="5460"/>
                      </a:cubicBezTo>
                      <a:cubicBezTo>
                        <a:pt x="89" y="6066"/>
                        <a:pt x="36" y="6673"/>
                        <a:pt x="0" y="7289"/>
                      </a:cubicBezTo>
                      <a:cubicBezTo>
                        <a:pt x="63" y="6682"/>
                        <a:pt x="134" y="6075"/>
                        <a:pt x="205" y="5460"/>
                      </a:cubicBezTo>
                      <a:cubicBezTo>
                        <a:pt x="277" y="4853"/>
                        <a:pt x="357" y="4246"/>
                        <a:pt x="428" y="3640"/>
                      </a:cubicBezTo>
                      <a:lnTo>
                        <a:pt x="660" y="1820"/>
                      </a:lnTo>
                      <a:cubicBezTo>
                        <a:pt x="741" y="1213"/>
                        <a:pt x="812" y="607"/>
                        <a:pt x="8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9334;p40">
                  <a:extLst>
                    <a:ext uri="{FF2B5EF4-FFF2-40B4-BE49-F238E27FC236}">
                      <a16:creationId xmlns:a16="http://schemas.microsoft.com/office/drawing/2014/main" id="{FAC51212-534D-DEB3-922E-D4DE45F4B111}"/>
                    </a:ext>
                  </a:extLst>
                </p:cNvPr>
                <p:cNvSpPr/>
                <p:nvPr/>
              </p:nvSpPr>
              <p:spPr>
                <a:xfrm>
                  <a:off x="6781925" y="4234100"/>
                  <a:ext cx="25000" cy="1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7325" extrusionOk="0">
                      <a:moveTo>
                        <a:pt x="1000" y="0"/>
                      </a:moveTo>
                      <a:lnTo>
                        <a:pt x="1000" y="0"/>
                      </a:lnTo>
                      <a:cubicBezTo>
                        <a:pt x="901" y="607"/>
                        <a:pt x="812" y="1214"/>
                        <a:pt x="723" y="1829"/>
                      </a:cubicBezTo>
                      <a:lnTo>
                        <a:pt x="464" y="3658"/>
                      </a:lnTo>
                      <a:lnTo>
                        <a:pt x="223" y="5487"/>
                      </a:lnTo>
                      <a:cubicBezTo>
                        <a:pt x="143" y="6102"/>
                        <a:pt x="72" y="6709"/>
                        <a:pt x="0" y="7324"/>
                      </a:cubicBezTo>
                      <a:cubicBezTo>
                        <a:pt x="99" y="6718"/>
                        <a:pt x="188" y="6111"/>
                        <a:pt x="277" y="5496"/>
                      </a:cubicBezTo>
                      <a:lnTo>
                        <a:pt x="536" y="3667"/>
                      </a:lnTo>
                      <a:lnTo>
                        <a:pt x="777" y="1829"/>
                      </a:lnTo>
                      <a:cubicBezTo>
                        <a:pt x="857" y="1223"/>
                        <a:pt x="928" y="607"/>
                        <a:pt x="10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9335;p40">
                  <a:extLst>
                    <a:ext uri="{FF2B5EF4-FFF2-40B4-BE49-F238E27FC236}">
                      <a16:creationId xmlns:a16="http://schemas.microsoft.com/office/drawing/2014/main" id="{E71433EA-A390-C7C3-3AC5-3D6446B19F90}"/>
                    </a:ext>
                  </a:extLst>
                </p:cNvPr>
                <p:cNvSpPr/>
                <p:nvPr/>
              </p:nvSpPr>
              <p:spPr>
                <a:xfrm>
                  <a:off x="6647225" y="4195725"/>
                  <a:ext cx="136725" cy="2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9" h="8673" extrusionOk="0">
                      <a:moveTo>
                        <a:pt x="303" y="1"/>
                      </a:moveTo>
                      <a:cubicBezTo>
                        <a:pt x="294" y="1"/>
                        <a:pt x="286" y="10"/>
                        <a:pt x="286" y="19"/>
                      </a:cubicBezTo>
                      <a:cubicBezTo>
                        <a:pt x="0" y="1857"/>
                        <a:pt x="179" y="3560"/>
                        <a:pt x="803" y="4952"/>
                      </a:cubicBezTo>
                      <a:cubicBezTo>
                        <a:pt x="1499" y="6513"/>
                        <a:pt x="3622" y="8217"/>
                        <a:pt x="5442" y="8672"/>
                      </a:cubicBezTo>
                      <a:cubicBezTo>
                        <a:pt x="5451" y="8672"/>
                        <a:pt x="5460" y="8672"/>
                        <a:pt x="5460" y="8663"/>
                      </a:cubicBezTo>
                      <a:cubicBezTo>
                        <a:pt x="5469" y="8654"/>
                        <a:pt x="5460" y="8645"/>
                        <a:pt x="5451" y="8636"/>
                      </a:cubicBezTo>
                      <a:cubicBezTo>
                        <a:pt x="3640" y="8190"/>
                        <a:pt x="1526" y="6495"/>
                        <a:pt x="839" y="4943"/>
                      </a:cubicBezTo>
                      <a:cubicBezTo>
                        <a:pt x="223" y="3551"/>
                        <a:pt x="45" y="1848"/>
                        <a:pt x="321" y="28"/>
                      </a:cubicBezTo>
                      <a:cubicBezTo>
                        <a:pt x="321" y="10"/>
                        <a:pt x="312" y="1"/>
                        <a:pt x="3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9336;p40">
                  <a:extLst>
                    <a:ext uri="{FF2B5EF4-FFF2-40B4-BE49-F238E27FC236}">
                      <a16:creationId xmlns:a16="http://schemas.microsoft.com/office/drawing/2014/main" id="{F53F281F-0BD1-EA90-DE5F-FF22918B5749}"/>
                    </a:ext>
                  </a:extLst>
                </p:cNvPr>
                <p:cNvSpPr/>
                <p:nvPr/>
              </p:nvSpPr>
              <p:spPr>
                <a:xfrm>
                  <a:off x="6641650" y="4188500"/>
                  <a:ext cx="116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264" extrusionOk="0">
                      <a:moveTo>
                        <a:pt x="445" y="1"/>
                      </a:moveTo>
                      <a:cubicBezTo>
                        <a:pt x="442" y="1"/>
                        <a:pt x="440" y="2"/>
                        <a:pt x="437" y="4"/>
                      </a:cubicBezTo>
                      <a:cubicBezTo>
                        <a:pt x="286" y="58"/>
                        <a:pt x="143" y="138"/>
                        <a:pt x="9" y="236"/>
                      </a:cubicBezTo>
                      <a:cubicBezTo>
                        <a:pt x="9" y="236"/>
                        <a:pt x="0" y="254"/>
                        <a:pt x="9" y="263"/>
                      </a:cubicBezTo>
                      <a:lnTo>
                        <a:pt x="36" y="263"/>
                      </a:lnTo>
                      <a:cubicBezTo>
                        <a:pt x="161" y="165"/>
                        <a:pt x="303" y="94"/>
                        <a:pt x="446" y="40"/>
                      </a:cubicBezTo>
                      <a:cubicBezTo>
                        <a:pt x="455" y="31"/>
                        <a:pt x="464" y="22"/>
                        <a:pt x="455" y="13"/>
                      </a:cubicBezTo>
                      <a:cubicBezTo>
                        <a:pt x="455" y="7"/>
                        <a:pt x="451" y="1"/>
                        <a:pt x="4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9337;p40">
                  <a:extLst>
                    <a:ext uri="{FF2B5EF4-FFF2-40B4-BE49-F238E27FC236}">
                      <a16:creationId xmlns:a16="http://schemas.microsoft.com/office/drawing/2014/main" id="{E45F2521-7605-0725-A415-DC8C487A4D38}"/>
                    </a:ext>
                  </a:extLst>
                </p:cNvPr>
                <p:cNvSpPr/>
                <p:nvPr/>
              </p:nvSpPr>
              <p:spPr>
                <a:xfrm>
                  <a:off x="6643200" y="4199200"/>
                  <a:ext cx="105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335" extrusionOk="0">
                      <a:moveTo>
                        <a:pt x="401" y="1"/>
                      </a:moveTo>
                      <a:cubicBezTo>
                        <a:pt x="398" y="1"/>
                        <a:pt x="396" y="2"/>
                        <a:pt x="393" y="5"/>
                      </a:cubicBezTo>
                      <a:cubicBezTo>
                        <a:pt x="241" y="67"/>
                        <a:pt x="108" y="174"/>
                        <a:pt x="9" y="308"/>
                      </a:cubicBezTo>
                      <a:cubicBezTo>
                        <a:pt x="1" y="317"/>
                        <a:pt x="1" y="326"/>
                        <a:pt x="9" y="335"/>
                      </a:cubicBezTo>
                      <a:lnTo>
                        <a:pt x="18" y="335"/>
                      </a:lnTo>
                      <a:cubicBezTo>
                        <a:pt x="27" y="335"/>
                        <a:pt x="27" y="335"/>
                        <a:pt x="36" y="326"/>
                      </a:cubicBezTo>
                      <a:cubicBezTo>
                        <a:pt x="134" y="201"/>
                        <a:pt x="268" y="103"/>
                        <a:pt x="411" y="31"/>
                      </a:cubicBezTo>
                      <a:cubicBezTo>
                        <a:pt x="420" y="31"/>
                        <a:pt x="420" y="23"/>
                        <a:pt x="420" y="14"/>
                      </a:cubicBezTo>
                      <a:cubicBezTo>
                        <a:pt x="413" y="7"/>
                        <a:pt x="407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9338;p40">
                  <a:extLst>
                    <a:ext uri="{FF2B5EF4-FFF2-40B4-BE49-F238E27FC236}">
                      <a16:creationId xmlns:a16="http://schemas.microsoft.com/office/drawing/2014/main" id="{F11E5024-42C2-D80E-AB75-956331E28993}"/>
                    </a:ext>
                  </a:extLst>
                </p:cNvPr>
                <p:cNvSpPr/>
                <p:nvPr/>
              </p:nvSpPr>
              <p:spPr>
                <a:xfrm>
                  <a:off x="6640525" y="4214700"/>
                  <a:ext cx="10275" cy="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349" extrusionOk="0">
                      <a:moveTo>
                        <a:pt x="384" y="0"/>
                      </a:moveTo>
                      <a:cubicBezTo>
                        <a:pt x="241" y="89"/>
                        <a:pt x="116" y="196"/>
                        <a:pt x="9" y="321"/>
                      </a:cubicBezTo>
                      <a:cubicBezTo>
                        <a:pt x="0" y="330"/>
                        <a:pt x="0" y="339"/>
                        <a:pt x="9" y="348"/>
                      </a:cubicBezTo>
                      <a:lnTo>
                        <a:pt x="36" y="348"/>
                      </a:lnTo>
                      <a:cubicBezTo>
                        <a:pt x="143" y="223"/>
                        <a:pt x="268" y="125"/>
                        <a:pt x="402" y="36"/>
                      </a:cubicBezTo>
                      <a:cubicBezTo>
                        <a:pt x="411" y="27"/>
                        <a:pt x="411" y="18"/>
                        <a:pt x="411" y="9"/>
                      </a:cubicBezTo>
                      <a:cubicBezTo>
                        <a:pt x="402" y="0"/>
                        <a:pt x="393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9339;p40">
                  <a:extLst>
                    <a:ext uri="{FF2B5EF4-FFF2-40B4-BE49-F238E27FC236}">
                      <a16:creationId xmlns:a16="http://schemas.microsoft.com/office/drawing/2014/main" id="{335310AE-8B23-2C9D-1856-6D12EE967E34}"/>
                    </a:ext>
                  </a:extLst>
                </p:cNvPr>
                <p:cNvSpPr/>
                <p:nvPr/>
              </p:nvSpPr>
              <p:spPr>
                <a:xfrm>
                  <a:off x="6640300" y="4227025"/>
                  <a:ext cx="12750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91" extrusionOk="0">
                      <a:moveTo>
                        <a:pt x="496" y="0"/>
                      </a:moveTo>
                      <a:cubicBezTo>
                        <a:pt x="491" y="0"/>
                        <a:pt x="487" y="2"/>
                        <a:pt x="482" y="7"/>
                      </a:cubicBezTo>
                      <a:cubicBezTo>
                        <a:pt x="322" y="114"/>
                        <a:pt x="161" y="230"/>
                        <a:pt x="9" y="355"/>
                      </a:cubicBezTo>
                      <a:cubicBezTo>
                        <a:pt x="1" y="364"/>
                        <a:pt x="1" y="373"/>
                        <a:pt x="9" y="381"/>
                      </a:cubicBezTo>
                      <a:cubicBezTo>
                        <a:pt x="9" y="381"/>
                        <a:pt x="18" y="390"/>
                        <a:pt x="18" y="390"/>
                      </a:cubicBezTo>
                      <a:cubicBezTo>
                        <a:pt x="27" y="390"/>
                        <a:pt x="27" y="381"/>
                        <a:pt x="36" y="381"/>
                      </a:cubicBezTo>
                      <a:cubicBezTo>
                        <a:pt x="179" y="257"/>
                        <a:pt x="340" y="141"/>
                        <a:pt x="500" y="34"/>
                      </a:cubicBezTo>
                      <a:cubicBezTo>
                        <a:pt x="509" y="25"/>
                        <a:pt x="509" y="16"/>
                        <a:pt x="509" y="7"/>
                      </a:cubicBezTo>
                      <a:cubicBezTo>
                        <a:pt x="505" y="2"/>
                        <a:pt x="500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9340;p40">
                  <a:extLst>
                    <a:ext uri="{FF2B5EF4-FFF2-40B4-BE49-F238E27FC236}">
                      <a16:creationId xmlns:a16="http://schemas.microsoft.com/office/drawing/2014/main" id="{2CE152DA-9764-C1EF-28AD-BBCF9B31BC0A}"/>
                    </a:ext>
                  </a:extLst>
                </p:cNvPr>
                <p:cNvSpPr/>
                <p:nvPr/>
              </p:nvSpPr>
              <p:spPr>
                <a:xfrm>
                  <a:off x="6637850" y="4241300"/>
                  <a:ext cx="11850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391" extrusionOk="0">
                      <a:moveTo>
                        <a:pt x="460" y="0"/>
                      </a:moveTo>
                      <a:cubicBezTo>
                        <a:pt x="455" y="0"/>
                        <a:pt x="451" y="2"/>
                        <a:pt x="446" y="7"/>
                      </a:cubicBezTo>
                      <a:cubicBezTo>
                        <a:pt x="286" y="105"/>
                        <a:pt x="143" y="230"/>
                        <a:pt x="9" y="364"/>
                      </a:cubicBezTo>
                      <a:cubicBezTo>
                        <a:pt x="0" y="373"/>
                        <a:pt x="0" y="381"/>
                        <a:pt x="9" y="390"/>
                      </a:cubicBezTo>
                      <a:lnTo>
                        <a:pt x="36" y="390"/>
                      </a:lnTo>
                      <a:cubicBezTo>
                        <a:pt x="170" y="257"/>
                        <a:pt x="313" y="141"/>
                        <a:pt x="464" y="34"/>
                      </a:cubicBezTo>
                      <a:cubicBezTo>
                        <a:pt x="473" y="34"/>
                        <a:pt x="473" y="16"/>
                        <a:pt x="473" y="7"/>
                      </a:cubicBezTo>
                      <a:cubicBezTo>
                        <a:pt x="469" y="2"/>
                        <a:pt x="464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9341;p40">
                  <a:extLst>
                    <a:ext uri="{FF2B5EF4-FFF2-40B4-BE49-F238E27FC236}">
                      <a16:creationId xmlns:a16="http://schemas.microsoft.com/office/drawing/2014/main" id="{D298A990-CDF6-2BDA-E8EE-42EBF05A4C8F}"/>
                    </a:ext>
                  </a:extLst>
                </p:cNvPr>
                <p:cNvSpPr/>
                <p:nvPr/>
              </p:nvSpPr>
              <p:spPr>
                <a:xfrm>
                  <a:off x="6638975" y="4254625"/>
                  <a:ext cx="14725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73" extrusionOk="0">
                      <a:moveTo>
                        <a:pt x="553" y="0"/>
                      </a:moveTo>
                      <a:cubicBezTo>
                        <a:pt x="357" y="134"/>
                        <a:pt x="170" y="277"/>
                        <a:pt x="9" y="446"/>
                      </a:cubicBezTo>
                      <a:cubicBezTo>
                        <a:pt x="0" y="446"/>
                        <a:pt x="0" y="464"/>
                        <a:pt x="9" y="473"/>
                      </a:cubicBezTo>
                      <a:lnTo>
                        <a:pt x="27" y="473"/>
                      </a:lnTo>
                      <a:cubicBezTo>
                        <a:pt x="196" y="303"/>
                        <a:pt x="375" y="161"/>
                        <a:pt x="571" y="36"/>
                      </a:cubicBezTo>
                      <a:cubicBezTo>
                        <a:pt x="580" y="27"/>
                        <a:pt x="589" y="18"/>
                        <a:pt x="580" y="9"/>
                      </a:cubicBezTo>
                      <a:cubicBezTo>
                        <a:pt x="571" y="0"/>
                        <a:pt x="562" y="0"/>
                        <a:pt x="5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9342;p40">
                  <a:extLst>
                    <a:ext uri="{FF2B5EF4-FFF2-40B4-BE49-F238E27FC236}">
                      <a16:creationId xmlns:a16="http://schemas.microsoft.com/office/drawing/2014/main" id="{C0EAF117-9C3B-16F9-4C7E-1E1F1AA81F07}"/>
                    </a:ext>
                  </a:extLst>
                </p:cNvPr>
                <p:cNvSpPr/>
                <p:nvPr/>
              </p:nvSpPr>
              <p:spPr>
                <a:xfrm>
                  <a:off x="6639850" y="4267550"/>
                  <a:ext cx="160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474" extrusionOk="0">
                      <a:moveTo>
                        <a:pt x="607" y="1"/>
                      </a:moveTo>
                      <a:cubicBezTo>
                        <a:pt x="402" y="134"/>
                        <a:pt x="197" y="277"/>
                        <a:pt x="10" y="438"/>
                      </a:cubicBezTo>
                      <a:cubicBezTo>
                        <a:pt x="1" y="447"/>
                        <a:pt x="1" y="455"/>
                        <a:pt x="1" y="464"/>
                      </a:cubicBezTo>
                      <a:cubicBezTo>
                        <a:pt x="10" y="473"/>
                        <a:pt x="10" y="473"/>
                        <a:pt x="19" y="473"/>
                      </a:cubicBezTo>
                      <a:cubicBezTo>
                        <a:pt x="19" y="473"/>
                        <a:pt x="27" y="473"/>
                        <a:pt x="27" y="464"/>
                      </a:cubicBezTo>
                      <a:cubicBezTo>
                        <a:pt x="215" y="313"/>
                        <a:pt x="420" y="161"/>
                        <a:pt x="634" y="36"/>
                      </a:cubicBezTo>
                      <a:cubicBezTo>
                        <a:pt x="643" y="27"/>
                        <a:pt x="643" y="18"/>
                        <a:pt x="634" y="9"/>
                      </a:cubicBezTo>
                      <a:cubicBezTo>
                        <a:pt x="634" y="1"/>
                        <a:pt x="616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9343;p40">
                  <a:extLst>
                    <a:ext uri="{FF2B5EF4-FFF2-40B4-BE49-F238E27FC236}">
                      <a16:creationId xmlns:a16="http://schemas.microsoft.com/office/drawing/2014/main" id="{8E74C802-D10B-F0C1-1CC6-EA47DB5B9770}"/>
                    </a:ext>
                  </a:extLst>
                </p:cNvPr>
                <p:cNvSpPr/>
                <p:nvPr/>
              </p:nvSpPr>
              <p:spPr>
                <a:xfrm>
                  <a:off x="6638075" y="4279200"/>
                  <a:ext cx="17425" cy="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525" extrusionOk="0">
                      <a:moveTo>
                        <a:pt x="674" y="1"/>
                      </a:moveTo>
                      <a:cubicBezTo>
                        <a:pt x="669" y="1"/>
                        <a:pt x="665" y="3"/>
                        <a:pt x="660" y="7"/>
                      </a:cubicBezTo>
                      <a:cubicBezTo>
                        <a:pt x="429" y="141"/>
                        <a:pt x="206" y="302"/>
                        <a:pt x="9" y="489"/>
                      </a:cubicBezTo>
                      <a:cubicBezTo>
                        <a:pt x="0" y="498"/>
                        <a:pt x="0" y="516"/>
                        <a:pt x="9" y="516"/>
                      </a:cubicBezTo>
                      <a:cubicBezTo>
                        <a:pt x="9" y="525"/>
                        <a:pt x="18" y="525"/>
                        <a:pt x="18" y="525"/>
                      </a:cubicBezTo>
                      <a:cubicBezTo>
                        <a:pt x="27" y="525"/>
                        <a:pt x="27" y="525"/>
                        <a:pt x="36" y="516"/>
                      </a:cubicBezTo>
                      <a:cubicBezTo>
                        <a:pt x="232" y="337"/>
                        <a:pt x="446" y="177"/>
                        <a:pt x="678" y="34"/>
                      </a:cubicBezTo>
                      <a:cubicBezTo>
                        <a:pt x="687" y="34"/>
                        <a:pt x="696" y="16"/>
                        <a:pt x="687" y="7"/>
                      </a:cubicBezTo>
                      <a:cubicBezTo>
                        <a:pt x="683" y="3"/>
                        <a:pt x="678" y="1"/>
                        <a:pt x="6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9344;p40">
                  <a:extLst>
                    <a:ext uri="{FF2B5EF4-FFF2-40B4-BE49-F238E27FC236}">
                      <a16:creationId xmlns:a16="http://schemas.microsoft.com/office/drawing/2014/main" id="{9F090E42-D7D1-94EB-F23A-922B49CB604C}"/>
                    </a:ext>
                  </a:extLst>
                </p:cNvPr>
                <p:cNvSpPr/>
                <p:nvPr/>
              </p:nvSpPr>
              <p:spPr>
                <a:xfrm>
                  <a:off x="6634050" y="4289325"/>
                  <a:ext cx="2457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727" extrusionOk="0">
                      <a:moveTo>
                        <a:pt x="963" y="0"/>
                      </a:moveTo>
                      <a:cubicBezTo>
                        <a:pt x="961" y="0"/>
                        <a:pt x="958" y="1"/>
                        <a:pt x="955" y="4"/>
                      </a:cubicBezTo>
                      <a:cubicBezTo>
                        <a:pt x="607" y="191"/>
                        <a:pt x="295" y="423"/>
                        <a:pt x="10" y="700"/>
                      </a:cubicBezTo>
                      <a:cubicBezTo>
                        <a:pt x="1" y="709"/>
                        <a:pt x="1" y="717"/>
                        <a:pt x="10" y="726"/>
                      </a:cubicBezTo>
                      <a:lnTo>
                        <a:pt x="36" y="726"/>
                      </a:lnTo>
                      <a:cubicBezTo>
                        <a:pt x="313" y="459"/>
                        <a:pt x="634" y="227"/>
                        <a:pt x="973" y="39"/>
                      </a:cubicBezTo>
                      <a:cubicBezTo>
                        <a:pt x="982" y="31"/>
                        <a:pt x="982" y="22"/>
                        <a:pt x="982" y="13"/>
                      </a:cubicBezTo>
                      <a:cubicBezTo>
                        <a:pt x="976" y="6"/>
                        <a:pt x="969" y="0"/>
                        <a:pt x="9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9345;p40">
                  <a:extLst>
                    <a:ext uri="{FF2B5EF4-FFF2-40B4-BE49-F238E27FC236}">
                      <a16:creationId xmlns:a16="http://schemas.microsoft.com/office/drawing/2014/main" id="{5730D802-177A-438B-1201-EA1F9A9BF4DE}"/>
                    </a:ext>
                  </a:extLst>
                </p:cNvPr>
                <p:cNvSpPr/>
                <p:nvPr/>
              </p:nvSpPr>
              <p:spPr>
                <a:xfrm>
                  <a:off x="6634500" y="4299900"/>
                  <a:ext cx="26800" cy="1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794" extrusionOk="0">
                      <a:moveTo>
                        <a:pt x="1044" y="0"/>
                      </a:moveTo>
                      <a:cubicBezTo>
                        <a:pt x="670" y="223"/>
                        <a:pt x="322" y="473"/>
                        <a:pt x="1" y="767"/>
                      </a:cubicBezTo>
                      <a:cubicBezTo>
                        <a:pt x="1" y="767"/>
                        <a:pt x="1" y="785"/>
                        <a:pt x="1" y="794"/>
                      </a:cubicBezTo>
                      <a:lnTo>
                        <a:pt x="27" y="794"/>
                      </a:lnTo>
                      <a:cubicBezTo>
                        <a:pt x="349" y="509"/>
                        <a:pt x="696" y="250"/>
                        <a:pt x="1062" y="36"/>
                      </a:cubicBezTo>
                      <a:cubicBezTo>
                        <a:pt x="1071" y="27"/>
                        <a:pt x="1071" y="18"/>
                        <a:pt x="1071" y="9"/>
                      </a:cubicBezTo>
                      <a:cubicBezTo>
                        <a:pt x="1062" y="0"/>
                        <a:pt x="1053" y="0"/>
                        <a:pt x="10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9346;p40">
                  <a:extLst>
                    <a:ext uri="{FF2B5EF4-FFF2-40B4-BE49-F238E27FC236}">
                      <a16:creationId xmlns:a16="http://schemas.microsoft.com/office/drawing/2014/main" id="{B9F13A61-1928-E9ED-B3E9-B50ED8896EB7}"/>
                    </a:ext>
                  </a:extLst>
                </p:cNvPr>
                <p:cNvSpPr/>
                <p:nvPr/>
              </p:nvSpPr>
              <p:spPr>
                <a:xfrm>
                  <a:off x="6638075" y="4315175"/>
                  <a:ext cx="2677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710" extrusionOk="0">
                      <a:moveTo>
                        <a:pt x="1052" y="1"/>
                      </a:moveTo>
                      <a:cubicBezTo>
                        <a:pt x="1049" y="1"/>
                        <a:pt x="1047" y="2"/>
                        <a:pt x="1044" y="5"/>
                      </a:cubicBezTo>
                      <a:cubicBezTo>
                        <a:pt x="678" y="183"/>
                        <a:pt x="330" y="415"/>
                        <a:pt x="9" y="683"/>
                      </a:cubicBezTo>
                      <a:cubicBezTo>
                        <a:pt x="9" y="683"/>
                        <a:pt x="0" y="700"/>
                        <a:pt x="9" y="700"/>
                      </a:cubicBezTo>
                      <a:cubicBezTo>
                        <a:pt x="18" y="709"/>
                        <a:pt x="18" y="709"/>
                        <a:pt x="27" y="709"/>
                      </a:cubicBezTo>
                      <a:lnTo>
                        <a:pt x="36" y="709"/>
                      </a:lnTo>
                      <a:cubicBezTo>
                        <a:pt x="348" y="442"/>
                        <a:pt x="696" y="219"/>
                        <a:pt x="1062" y="31"/>
                      </a:cubicBezTo>
                      <a:cubicBezTo>
                        <a:pt x="1071" y="31"/>
                        <a:pt x="1071" y="22"/>
                        <a:pt x="1071" y="14"/>
                      </a:cubicBezTo>
                      <a:cubicBezTo>
                        <a:pt x="1065" y="7"/>
                        <a:pt x="1058" y="1"/>
                        <a:pt x="10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9347;p40">
                  <a:extLst>
                    <a:ext uri="{FF2B5EF4-FFF2-40B4-BE49-F238E27FC236}">
                      <a16:creationId xmlns:a16="http://schemas.microsoft.com/office/drawing/2014/main" id="{196CD3C9-1C81-3C3E-C2FB-067D567E8F28}"/>
                    </a:ext>
                  </a:extLst>
                </p:cNvPr>
                <p:cNvSpPr/>
                <p:nvPr/>
              </p:nvSpPr>
              <p:spPr>
                <a:xfrm>
                  <a:off x="6642075" y="4326425"/>
                  <a:ext cx="27025" cy="1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" h="750" extrusionOk="0">
                      <a:moveTo>
                        <a:pt x="1054" y="1"/>
                      </a:moveTo>
                      <a:cubicBezTo>
                        <a:pt x="670" y="197"/>
                        <a:pt x="322" y="438"/>
                        <a:pt x="10" y="714"/>
                      </a:cubicBezTo>
                      <a:cubicBezTo>
                        <a:pt x="1" y="723"/>
                        <a:pt x="1" y="741"/>
                        <a:pt x="10" y="741"/>
                      </a:cubicBezTo>
                      <a:cubicBezTo>
                        <a:pt x="19" y="750"/>
                        <a:pt x="19" y="750"/>
                        <a:pt x="28" y="750"/>
                      </a:cubicBezTo>
                      <a:lnTo>
                        <a:pt x="37" y="750"/>
                      </a:lnTo>
                      <a:cubicBezTo>
                        <a:pt x="349" y="465"/>
                        <a:pt x="697" y="224"/>
                        <a:pt x="1063" y="36"/>
                      </a:cubicBezTo>
                      <a:cubicBezTo>
                        <a:pt x="1071" y="27"/>
                        <a:pt x="1080" y="18"/>
                        <a:pt x="1071" y="10"/>
                      </a:cubicBezTo>
                      <a:cubicBezTo>
                        <a:pt x="1071" y="1"/>
                        <a:pt x="1063" y="1"/>
                        <a:pt x="10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9348;p40">
                  <a:extLst>
                    <a:ext uri="{FF2B5EF4-FFF2-40B4-BE49-F238E27FC236}">
                      <a16:creationId xmlns:a16="http://schemas.microsoft.com/office/drawing/2014/main" id="{C35A9C58-BE17-8568-3C3D-7D96EC86E2E3}"/>
                    </a:ext>
                  </a:extLst>
                </p:cNvPr>
                <p:cNvSpPr/>
                <p:nvPr/>
              </p:nvSpPr>
              <p:spPr>
                <a:xfrm>
                  <a:off x="6639625" y="4336025"/>
                  <a:ext cx="33250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982" extrusionOk="0">
                      <a:moveTo>
                        <a:pt x="1294" y="0"/>
                      </a:moveTo>
                      <a:cubicBezTo>
                        <a:pt x="857" y="295"/>
                        <a:pt x="420" y="616"/>
                        <a:pt x="10" y="955"/>
                      </a:cubicBezTo>
                      <a:cubicBezTo>
                        <a:pt x="1" y="955"/>
                        <a:pt x="1" y="973"/>
                        <a:pt x="10" y="982"/>
                      </a:cubicBezTo>
                      <a:lnTo>
                        <a:pt x="36" y="982"/>
                      </a:lnTo>
                      <a:cubicBezTo>
                        <a:pt x="447" y="651"/>
                        <a:pt x="875" y="330"/>
                        <a:pt x="1321" y="36"/>
                      </a:cubicBezTo>
                      <a:cubicBezTo>
                        <a:pt x="1330" y="27"/>
                        <a:pt x="1330" y="18"/>
                        <a:pt x="1321" y="9"/>
                      </a:cubicBezTo>
                      <a:cubicBezTo>
                        <a:pt x="1321" y="0"/>
                        <a:pt x="1303" y="0"/>
                        <a:pt x="12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9349;p40">
                  <a:extLst>
                    <a:ext uri="{FF2B5EF4-FFF2-40B4-BE49-F238E27FC236}">
                      <a16:creationId xmlns:a16="http://schemas.microsoft.com/office/drawing/2014/main" id="{B4B7BAEE-97FF-B03D-DA14-F38B73B34CBB}"/>
                    </a:ext>
                  </a:extLst>
                </p:cNvPr>
                <p:cNvSpPr/>
                <p:nvPr/>
              </p:nvSpPr>
              <p:spPr>
                <a:xfrm>
                  <a:off x="6642975" y="4347225"/>
                  <a:ext cx="36600" cy="2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1034" extrusionOk="0">
                      <a:moveTo>
                        <a:pt x="1450" y="1"/>
                      </a:moveTo>
                      <a:cubicBezTo>
                        <a:pt x="1446" y="1"/>
                        <a:pt x="1441" y="3"/>
                        <a:pt x="1437" y="7"/>
                      </a:cubicBezTo>
                      <a:lnTo>
                        <a:pt x="10" y="997"/>
                      </a:lnTo>
                      <a:cubicBezTo>
                        <a:pt x="1" y="1006"/>
                        <a:pt x="1" y="1015"/>
                        <a:pt x="1" y="1024"/>
                      </a:cubicBezTo>
                      <a:cubicBezTo>
                        <a:pt x="10" y="1033"/>
                        <a:pt x="10" y="1033"/>
                        <a:pt x="18" y="1033"/>
                      </a:cubicBezTo>
                      <a:lnTo>
                        <a:pt x="27" y="1033"/>
                      </a:lnTo>
                      <a:lnTo>
                        <a:pt x="1455" y="34"/>
                      </a:lnTo>
                      <a:cubicBezTo>
                        <a:pt x="1464" y="34"/>
                        <a:pt x="1464" y="16"/>
                        <a:pt x="1464" y="7"/>
                      </a:cubicBezTo>
                      <a:cubicBezTo>
                        <a:pt x="1459" y="3"/>
                        <a:pt x="1455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9350;p40">
                  <a:extLst>
                    <a:ext uri="{FF2B5EF4-FFF2-40B4-BE49-F238E27FC236}">
                      <a16:creationId xmlns:a16="http://schemas.microsoft.com/office/drawing/2014/main" id="{3EA01536-5252-F988-BE32-9254E20645A3}"/>
                    </a:ext>
                  </a:extLst>
                </p:cNvPr>
                <p:cNvSpPr/>
                <p:nvPr/>
              </p:nvSpPr>
              <p:spPr>
                <a:xfrm>
                  <a:off x="6657250" y="4355925"/>
                  <a:ext cx="32150" cy="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" h="998" extrusionOk="0">
                      <a:moveTo>
                        <a:pt x="1272" y="0"/>
                      </a:moveTo>
                      <a:cubicBezTo>
                        <a:pt x="1267" y="0"/>
                        <a:pt x="1263" y="3"/>
                        <a:pt x="1258" y="7"/>
                      </a:cubicBezTo>
                      <a:cubicBezTo>
                        <a:pt x="821" y="293"/>
                        <a:pt x="402" y="614"/>
                        <a:pt x="9" y="962"/>
                      </a:cubicBezTo>
                      <a:cubicBezTo>
                        <a:pt x="9" y="971"/>
                        <a:pt x="1" y="980"/>
                        <a:pt x="9" y="988"/>
                      </a:cubicBezTo>
                      <a:cubicBezTo>
                        <a:pt x="18" y="997"/>
                        <a:pt x="18" y="997"/>
                        <a:pt x="27" y="997"/>
                      </a:cubicBezTo>
                      <a:cubicBezTo>
                        <a:pt x="27" y="997"/>
                        <a:pt x="36" y="997"/>
                        <a:pt x="36" y="988"/>
                      </a:cubicBezTo>
                      <a:cubicBezTo>
                        <a:pt x="429" y="649"/>
                        <a:pt x="848" y="328"/>
                        <a:pt x="1276" y="34"/>
                      </a:cubicBezTo>
                      <a:cubicBezTo>
                        <a:pt x="1285" y="34"/>
                        <a:pt x="1285" y="16"/>
                        <a:pt x="1285" y="7"/>
                      </a:cubicBezTo>
                      <a:cubicBezTo>
                        <a:pt x="1281" y="3"/>
                        <a:pt x="1276" y="0"/>
                        <a:pt x="1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9351;p40">
                  <a:extLst>
                    <a:ext uri="{FF2B5EF4-FFF2-40B4-BE49-F238E27FC236}">
                      <a16:creationId xmlns:a16="http://schemas.microsoft.com/office/drawing/2014/main" id="{6898D5C4-26AB-A83F-09E4-1DA0DEF4960B}"/>
                    </a:ext>
                  </a:extLst>
                </p:cNvPr>
                <p:cNvSpPr/>
                <p:nvPr/>
              </p:nvSpPr>
              <p:spPr>
                <a:xfrm>
                  <a:off x="6670625" y="4362775"/>
                  <a:ext cx="281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876" extrusionOk="0">
                      <a:moveTo>
                        <a:pt x="1089" y="1"/>
                      </a:moveTo>
                      <a:cubicBezTo>
                        <a:pt x="723" y="268"/>
                        <a:pt x="358" y="545"/>
                        <a:pt x="10" y="839"/>
                      </a:cubicBezTo>
                      <a:cubicBezTo>
                        <a:pt x="1" y="848"/>
                        <a:pt x="1" y="857"/>
                        <a:pt x="1" y="866"/>
                      </a:cubicBezTo>
                      <a:cubicBezTo>
                        <a:pt x="10" y="866"/>
                        <a:pt x="10" y="875"/>
                        <a:pt x="19" y="875"/>
                      </a:cubicBezTo>
                      <a:cubicBezTo>
                        <a:pt x="19" y="875"/>
                        <a:pt x="28" y="875"/>
                        <a:pt x="28" y="866"/>
                      </a:cubicBezTo>
                      <a:cubicBezTo>
                        <a:pt x="375" y="581"/>
                        <a:pt x="741" y="295"/>
                        <a:pt x="1116" y="36"/>
                      </a:cubicBezTo>
                      <a:cubicBezTo>
                        <a:pt x="1125" y="28"/>
                        <a:pt x="1125" y="19"/>
                        <a:pt x="1116" y="10"/>
                      </a:cubicBezTo>
                      <a:cubicBezTo>
                        <a:pt x="1116" y="1"/>
                        <a:pt x="1098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9352;p40">
                  <a:extLst>
                    <a:ext uri="{FF2B5EF4-FFF2-40B4-BE49-F238E27FC236}">
                      <a16:creationId xmlns:a16="http://schemas.microsoft.com/office/drawing/2014/main" id="{4332417C-F718-B747-65BB-04475E39C5A3}"/>
                    </a:ext>
                  </a:extLst>
                </p:cNvPr>
                <p:cNvSpPr/>
                <p:nvPr/>
              </p:nvSpPr>
              <p:spPr>
                <a:xfrm>
                  <a:off x="6680675" y="4373700"/>
                  <a:ext cx="27450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" h="778" extrusionOk="0">
                      <a:moveTo>
                        <a:pt x="1062" y="1"/>
                      </a:moveTo>
                      <a:cubicBezTo>
                        <a:pt x="705" y="233"/>
                        <a:pt x="348" y="483"/>
                        <a:pt x="9" y="741"/>
                      </a:cubicBezTo>
                      <a:cubicBezTo>
                        <a:pt x="0" y="750"/>
                        <a:pt x="0" y="759"/>
                        <a:pt x="0" y="768"/>
                      </a:cubicBezTo>
                      <a:cubicBezTo>
                        <a:pt x="9" y="768"/>
                        <a:pt x="18" y="777"/>
                        <a:pt x="18" y="777"/>
                      </a:cubicBezTo>
                      <a:cubicBezTo>
                        <a:pt x="27" y="777"/>
                        <a:pt x="27" y="777"/>
                        <a:pt x="27" y="768"/>
                      </a:cubicBezTo>
                      <a:cubicBezTo>
                        <a:pt x="366" y="509"/>
                        <a:pt x="723" y="269"/>
                        <a:pt x="1080" y="37"/>
                      </a:cubicBezTo>
                      <a:cubicBezTo>
                        <a:pt x="1089" y="28"/>
                        <a:pt x="1098" y="19"/>
                        <a:pt x="1089" y="10"/>
                      </a:cubicBezTo>
                      <a:cubicBezTo>
                        <a:pt x="1080" y="1"/>
                        <a:pt x="1071" y="1"/>
                        <a:pt x="10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9353;p40">
                  <a:extLst>
                    <a:ext uri="{FF2B5EF4-FFF2-40B4-BE49-F238E27FC236}">
                      <a16:creationId xmlns:a16="http://schemas.microsoft.com/office/drawing/2014/main" id="{2B76E822-BF9D-FF72-19B3-00BE268A0FB9}"/>
                    </a:ext>
                  </a:extLst>
                </p:cNvPr>
                <p:cNvSpPr/>
                <p:nvPr/>
              </p:nvSpPr>
              <p:spPr>
                <a:xfrm>
                  <a:off x="6694050" y="4382325"/>
                  <a:ext cx="25450" cy="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709" extrusionOk="0">
                      <a:moveTo>
                        <a:pt x="999" y="0"/>
                      </a:moveTo>
                      <a:cubicBezTo>
                        <a:pt x="996" y="0"/>
                        <a:pt x="993" y="1"/>
                        <a:pt x="991" y="4"/>
                      </a:cubicBezTo>
                      <a:cubicBezTo>
                        <a:pt x="634" y="182"/>
                        <a:pt x="304" y="405"/>
                        <a:pt x="9" y="673"/>
                      </a:cubicBezTo>
                      <a:cubicBezTo>
                        <a:pt x="1" y="682"/>
                        <a:pt x="1" y="691"/>
                        <a:pt x="1" y="700"/>
                      </a:cubicBezTo>
                      <a:cubicBezTo>
                        <a:pt x="9" y="700"/>
                        <a:pt x="9" y="709"/>
                        <a:pt x="18" y="709"/>
                      </a:cubicBezTo>
                      <a:cubicBezTo>
                        <a:pt x="27" y="709"/>
                        <a:pt x="27" y="700"/>
                        <a:pt x="27" y="700"/>
                      </a:cubicBezTo>
                      <a:cubicBezTo>
                        <a:pt x="331" y="441"/>
                        <a:pt x="661" y="218"/>
                        <a:pt x="1009" y="39"/>
                      </a:cubicBezTo>
                      <a:cubicBezTo>
                        <a:pt x="1018" y="31"/>
                        <a:pt x="1018" y="22"/>
                        <a:pt x="1018" y="13"/>
                      </a:cubicBezTo>
                      <a:cubicBezTo>
                        <a:pt x="1011" y="6"/>
                        <a:pt x="1005" y="0"/>
                        <a:pt x="9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9354;p40">
                  <a:extLst>
                    <a:ext uri="{FF2B5EF4-FFF2-40B4-BE49-F238E27FC236}">
                      <a16:creationId xmlns:a16="http://schemas.microsoft.com/office/drawing/2014/main" id="{7843DB61-67E4-09BB-6B42-92F810CE02BD}"/>
                    </a:ext>
                  </a:extLst>
                </p:cNvPr>
                <p:cNvSpPr/>
                <p:nvPr/>
              </p:nvSpPr>
              <p:spPr>
                <a:xfrm>
                  <a:off x="6707875" y="4389900"/>
                  <a:ext cx="2187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629" extrusionOk="0">
                      <a:moveTo>
                        <a:pt x="856" y="0"/>
                      </a:moveTo>
                      <a:cubicBezTo>
                        <a:pt x="853" y="0"/>
                        <a:pt x="851" y="2"/>
                        <a:pt x="848" y="4"/>
                      </a:cubicBezTo>
                      <a:cubicBezTo>
                        <a:pt x="554" y="183"/>
                        <a:pt x="277" y="388"/>
                        <a:pt x="10" y="602"/>
                      </a:cubicBezTo>
                      <a:cubicBezTo>
                        <a:pt x="1" y="602"/>
                        <a:pt x="1" y="620"/>
                        <a:pt x="10" y="629"/>
                      </a:cubicBezTo>
                      <a:lnTo>
                        <a:pt x="36" y="629"/>
                      </a:lnTo>
                      <a:cubicBezTo>
                        <a:pt x="295" y="414"/>
                        <a:pt x="580" y="218"/>
                        <a:pt x="866" y="31"/>
                      </a:cubicBezTo>
                      <a:cubicBezTo>
                        <a:pt x="875" y="31"/>
                        <a:pt x="875" y="13"/>
                        <a:pt x="875" y="13"/>
                      </a:cubicBezTo>
                      <a:cubicBezTo>
                        <a:pt x="869" y="7"/>
                        <a:pt x="862" y="0"/>
                        <a:pt x="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9355;p40">
                  <a:extLst>
                    <a:ext uri="{FF2B5EF4-FFF2-40B4-BE49-F238E27FC236}">
                      <a16:creationId xmlns:a16="http://schemas.microsoft.com/office/drawing/2014/main" id="{191046CD-9E19-0EE4-1D44-DEB58F478D2B}"/>
                    </a:ext>
                  </a:extLst>
                </p:cNvPr>
                <p:cNvSpPr/>
                <p:nvPr/>
              </p:nvSpPr>
              <p:spPr>
                <a:xfrm>
                  <a:off x="6723925" y="4392950"/>
                  <a:ext cx="181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578" extrusionOk="0">
                      <a:moveTo>
                        <a:pt x="710" y="0"/>
                      </a:moveTo>
                      <a:cubicBezTo>
                        <a:pt x="706" y="0"/>
                        <a:pt x="701" y="3"/>
                        <a:pt x="697" y="7"/>
                      </a:cubicBezTo>
                      <a:cubicBezTo>
                        <a:pt x="447" y="159"/>
                        <a:pt x="224" y="346"/>
                        <a:pt x="10" y="551"/>
                      </a:cubicBezTo>
                      <a:cubicBezTo>
                        <a:pt x="1" y="560"/>
                        <a:pt x="1" y="569"/>
                        <a:pt x="10" y="578"/>
                      </a:cubicBezTo>
                      <a:lnTo>
                        <a:pt x="37" y="578"/>
                      </a:lnTo>
                      <a:cubicBezTo>
                        <a:pt x="242" y="373"/>
                        <a:pt x="474" y="194"/>
                        <a:pt x="715" y="34"/>
                      </a:cubicBezTo>
                      <a:cubicBezTo>
                        <a:pt x="724" y="34"/>
                        <a:pt x="724" y="16"/>
                        <a:pt x="724" y="7"/>
                      </a:cubicBezTo>
                      <a:cubicBezTo>
                        <a:pt x="719" y="3"/>
                        <a:pt x="715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9356;p40">
                  <a:extLst>
                    <a:ext uri="{FF2B5EF4-FFF2-40B4-BE49-F238E27FC236}">
                      <a16:creationId xmlns:a16="http://schemas.microsoft.com/office/drawing/2014/main" id="{51B1428F-2868-60C5-2854-D25DB73F60B3}"/>
                    </a:ext>
                  </a:extLst>
                </p:cNvPr>
                <p:cNvSpPr/>
                <p:nvPr/>
              </p:nvSpPr>
              <p:spPr>
                <a:xfrm>
                  <a:off x="6735525" y="4400975"/>
                  <a:ext cx="14075" cy="1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463" extrusionOk="0">
                      <a:moveTo>
                        <a:pt x="548" y="0"/>
                      </a:moveTo>
                      <a:cubicBezTo>
                        <a:pt x="545" y="0"/>
                        <a:pt x="541" y="3"/>
                        <a:pt x="536" y="7"/>
                      </a:cubicBezTo>
                      <a:cubicBezTo>
                        <a:pt x="331" y="114"/>
                        <a:pt x="152" y="257"/>
                        <a:pt x="10" y="435"/>
                      </a:cubicBezTo>
                      <a:cubicBezTo>
                        <a:pt x="1" y="444"/>
                        <a:pt x="1" y="453"/>
                        <a:pt x="10" y="462"/>
                      </a:cubicBezTo>
                      <a:lnTo>
                        <a:pt x="19" y="462"/>
                      </a:lnTo>
                      <a:cubicBezTo>
                        <a:pt x="28" y="462"/>
                        <a:pt x="37" y="462"/>
                        <a:pt x="37" y="453"/>
                      </a:cubicBezTo>
                      <a:cubicBezTo>
                        <a:pt x="179" y="284"/>
                        <a:pt x="358" y="141"/>
                        <a:pt x="554" y="34"/>
                      </a:cubicBezTo>
                      <a:cubicBezTo>
                        <a:pt x="563" y="34"/>
                        <a:pt x="563" y="16"/>
                        <a:pt x="554" y="7"/>
                      </a:cubicBezTo>
                      <a:cubicBezTo>
                        <a:pt x="554" y="3"/>
                        <a:pt x="552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9357;p40">
                  <a:extLst>
                    <a:ext uri="{FF2B5EF4-FFF2-40B4-BE49-F238E27FC236}">
                      <a16:creationId xmlns:a16="http://schemas.microsoft.com/office/drawing/2014/main" id="{FA4ED97B-9499-0E7C-C550-BA807412B16C}"/>
                    </a:ext>
                  </a:extLst>
                </p:cNvPr>
                <p:cNvSpPr/>
                <p:nvPr/>
              </p:nvSpPr>
              <p:spPr>
                <a:xfrm>
                  <a:off x="6746450" y="4404925"/>
                  <a:ext cx="13875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" h="403" extrusionOk="0">
                      <a:moveTo>
                        <a:pt x="518" y="1"/>
                      </a:moveTo>
                      <a:cubicBezTo>
                        <a:pt x="340" y="108"/>
                        <a:pt x="170" y="233"/>
                        <a:pt x="10" y="376"/>
                      </a:cubicBezTo>
                      <a:cubicBezTo>
                        <a:pt x="1" y="376"/>
                        <a:pt x="1" y="393"/>
                        <a:pt x="10" y="393"/>
                      </a:cubicBezTo>
                      <a:cubicBezTo>
                        <a:pt x="10" y="402"/>
                        <a:pt x="19" y="402"/>
                        <a:pt x="19" y="402"/>
                      </a:cubicBezTo>
                      <a:lnTo>
                        <a:pt x="37" y="402"/>
                      </a:lnTo>
                      <a:cubicBezTo>
                        <a:pt x="188" y="260"/>
                        <a:pt x="358" y="144"/>
                        <a:pt x="545" y="37"/>
                      </a:cubicBezTo>
                      <a:cubicBezTo>
                        <a:pt x="554" y="28"/>
                        <a:pt x="554" y="19"/>
                        <a:pt x="545" y="10"/>
                      </a:cubicBezTo>
                      <a:cubicBezTo>
                        <a:pt x="545" y="1"/>
                        <a:pt x="527" y="1"/>
                        <a:pt x="5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9358;p40">
                  <a:extLst>
                    <a:ext uri="{FF2B5EF4-FFF2-40B4-BE49-F238E27FC236}">
                      <a16:creationId xmlns:a16="http://schemas.microsoft.com/office/drawing/2014/main" id="{A4FFB1AE-7536-89FA-C467-7B082D087D78}"/>
                    </a:ext>
                  </a:extLst>
                </p:cNvPr>
                <p:cNvSpPr/>
                <p:nvPr/>
              </p:nvSpPr>
              <p:spPr>
                <a:xfrm>
                  <a:off x="6766100" y="4409400"/>
                  <a:ext cx="7375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68" extrusionOk="0">
                      <a:moveTo>
                        <a:pt x="259" y="0"/>
                      </a:moveTo>
                      <a:lnTo>
                        <a:pt x="9" y="232"/>
                      </a:lnTo>
                      <a:cubicBezTo>
                        <a:pt x="0" y="241"/>
                        <a:pt x="0" y="250"/>
                        <a:pt x="9" y="259"/>
                      </a:cubicBezTo>
                      <a:cubicBezTo>
                        <a:pt x="9" y="268"/>
                        <a:pt x="18" y="268"/>
                        <a:pt x="18" y="268"/>
                      </a:cubicBezTo>
                      <a:cubicBezTo>
                        <a:pt x="27" y="268"/>
                        <a:pt x="27" y="268"/>
                        <a:pt x="36" y="259"/>
                      </a:cubicBezTo>
                      <a:lnTo>
                        <a:pt x="285" y="27"/>
                      </a:lnTo>
                      <a:cubicBezTo>
                        <a:pt x="294" y="27"/>
                        <a:pt x="294" y="9"/>
                        <a:pt x="285" y="9"/>
                      </a:cubicBezTo>
                      <a:cubicBezTo>
                        <a:pt x="285" y="0"/>
                        <a:pt x="268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9359;p40">
                  <a:extLst>
                    <a:ext uri="{FF2B5EF4-FFF2-40B4-BE49-F238E27FC236}">
                      <a16:creationId xmlns:a16="http://schemas.microsoft.com/office/drawing/2014/main" id="{C9DD58B1-AFCB-E3BC-3E9D-04B0AC7E0C74}"/>
                    </a:ext>
                  </a:extLst>
                </p:cNvPr>
                <p:cNvSpPr/>
                <p:nvPr/>
              </p:nvSpPr>
              <p:spPr>
                <a:xfrm>
                  <a:off x="6669750" y="3943500"/>
                  <a:ext cx="123800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2" h="1321" extrusionOk="0">
                      <a:moveTo>
                        <a:pt x="4862" y="0"/>
                      </a:moveTo>
                      <a:cubicBezTo>
                        <a:pt x="3542" y="0"/>
                        <a:pt x="2248" y="223"/>
                        <a:pt x="1008" y="678"/>
                      </a:cubicBezTo>
                      <a:cubicBezTo>
                        <a:pt x="625" y="812"/>
                        <a:pt x="241" y="982"/>
                        <a:pt x="0" y="1303"/>
                      </a:cubicBezTo>
                      <a:lnTo>
                        <a:pt x="27" y="1321"/>
                      </a:lnTo>
                      <a:cubicBezTo>
                        <a:pt x="268" y="1017"/>
                        <a:pt x="642" y="848"/>
                        <a:pt x="1026" y="705"/>
                      </a:cubicBezTo>
                      <a:cubicBezTo>
                        <a:pt x="2257" y="259"/>
                        <a:pt x="3551" y="36"/>
                        <a:pt x="4862" y="36"/>
                      </a:cubicBezTo>
                      <a:lnTo>
                        <a:pt x="4951" y="36"/>
                      </a:lnTo>
                      <a:lnTo>
                        <a:pt x="495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9360;p40">
                  <a:extLst>
                    <a:ext uri="{FF2B5EF4-FFF2-40B4-BE49-F238E27FC236}">
                      <a16:creationId xmlns:a16="http://schemas.microsoft.com/office/drawing/2014/main" id="{C3A2B1F7-5971-FBCD-3F4D-847D89DA2D7E}"/>
                    </a:ext>
                  </a:extLst>
                </p:cNvPr>
                <p:cNvSpPr/>
                <p:nvPr/>
              </p:nvSpPr>
              <p:spPr>
                <a:xfrm>
                  <a:off x="6679325" y="3937025"/>
                  <a:ext cx="50000" cy="1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" h="617" extrusionOk="0">
                      <a:moveTo>
                        <a:pt x="1990" y="1"/>
                      </a:moveTo>
                      <a:cubicBezTo>
                        <a:pt x="1303" y="90"/>
                        <a:pt x="634" y="286"/>
                        <a:pt x="1" y="580"/>
                      </a:cubicBezTo>
                      <a:lnTo>
                        <a:pt x="19" y="616"/>
                      </a:lnTo>
                      <a:cubicBezTo>
                        <a:pt x="643" y="322"/>
                        <a:pt x="1312" y="125"/>
                        <a:pt x="1999" y="36"/>
                      </a:cubicBezTo>
                      <a:lnTo>
                        <a:pt x="199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9361;p40">
                  <a:extLst>
                    <a:ext uri="{FF2B5EF4-FFF2-40B4-BE49-F238E27FC236}">
                      <a16:creationId xmlns:a16="http://schemas.microsoft.com/office/drawing/2014/main" id="{D40862B7-A6D5-4694-02A8-66D88A7A2688}"/>
                    </a:ext>
                  </a:extLst>
                </p:cNvPr>
                <p:cNvSpPr/>
                <p:nvPr/>
              </p:nvSpPr>
              <p:spPr>
                <a:xfrm>
                  <a:off x="6905700" y="4577775"/>
                  <a:ext cx="43750" cy="10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0" h="4292" extrusionOk="0">
                      <a:moveTo>
                        <a:pt x="1713" y="1"/>
                      </a:moveTo>
                      <a:cubicBezTo>
                        <a:pt x="1517" y="1339"/>
                        <a:pt x="955" y="3257"/>
                        <a:pt x="1" y="4265"/>
                      </a:cubicBezTo>
                      <a:lnTo>
                        <a:pt x="27" y="4292"/>
                      </a:lnTo>
                      <a:cubicBezTo>
                        <a:pt x="991" y="3284"/>
                        <a:pt x="1553" y="1348"/>
                        <a:pt x="17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" name="Google Shape;9362;p40">
                <a:extLst>
                  <a:ext uri="{FF2B5EF4-FFF2-40B4-BE49-F238E27FC236}">
                    <a16:creationId xmlns:a16="http://schemas.microsoft.com/office/drawing/2014/main" id="{84FD4B84-C10E-F455-74BB-0FEABFF65DB2}"/>
                  </a:ext>
                </a:extLst>
              </p:cNvPr>
              <p:cNvGrpSpPr/>
              <p:nvPr/>
            </p:nvGrpSpPr>
            <p:grpSpPr>
              <a:xfrm>
                <a:off x="5314986" y="1728546"/>
                <a:ext cx="1870949" cy="2553943"/>
                <a:chOff x="6559800" y="2732025"/>
                <a:chExt cx="515200" cy="703275"/>
              </a:xfrm>
            </p:grpSpPr>
            <p:sp>
              <p:nvSpPr>
                <p:cNvPr id="189" name="Google Shape;9363;p40">
                  <a:extLst>
                    <a:ext uri="{FF2B5EF4-FFF2-40B4-BE49-F238E27FC236}">
                      <a16:creationId xmlns:a16="http://schemas.microsoft.com/office/drawing/2014/main" id="{CA8D534D-59A8-9943-7A9E-1CD88C327DBC}"/>
                    </a:ext>
                  </a:extLst>
                </p:cNvPr>
                <p:cNvSpPr/>
                <p:nvPr/>
              </p:nvSpPr>
              <p:spPr>
                <a:xfrm>
                  <a:off x="6593900" y="2880325"/>
                  <a:ext cx="419100" cy="55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4" h="22093" extrusionOk="0">
                      <a:moveTo>
                        <a:pt x="14337" y="1"/>
                      </a:moveTo>
                      <a:lnTo>
                        <a:pt x="7379" y="1633"/>
                      </a:lnTo>
                      <a:lnTo>
                        <a:pt x="1" y="3373"/>
                      </a:lnTo>
                      <a:cubicBezTo>
                        <a:pt x="1892" y="9636"/>
                        <a:pt x="4221" y="16674"/>
                        <a:pt x="6549" y="21947"/>
                      </a:cubicBezTo>
                      <a:cubicBezTo>
                        <a:pt x="6549" y="21947"/>
                        <a:pt x="7006" y="22092"/>
                        <a:pt x="8005" y="22092"/>
                      </a:cubicBezTo>
                      <a:cubicBezTo>
                        <a:pt x="8872" y="22092"/>
                        <a:pt x="10146" y="21982"/>
                        <a:pt x="11884" y="21572"/>
                      </a:cubicBezTo>
                      <a:cubicBezTo>
                        <a:pt x="15622" y="20689"/>
                        <a:pt x="16764" y="19547"/>
                        <a:pt x="16764" y="19547"/>
                      </a:cubicBezTo>
                      <a:cubicBezTo>
                        <a:pt x="16496" y="13784"/>
                        <a:pt x="15443" y="6442"/>
                        <a:pt x="143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9364;p40">
                  <a:extLst>
                    <a:ext uri="{FF2B5EF4-FFF2-40B4-BE49-F238E27FC236}">
                      <a16:creationId xmlns:a16="http://schemas.microsoft.com/office/drawing/2014/main" id="{E442775E-ACB6-C60B-E58B-E7C960B154AC}"/>
                    </a:ext>
                  </a:extLst>
                </p:cNvPr>
                <p:cNvSpPr/>
                <p:nvPr/>
              </p:nvSpPr>
              <p:spPr>
                <a:xfrm>
                  <a:off x="6592350" y="2878775"/>
                  <a:ext cx="423325" cy="5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3" h="22261" extrusionOk="0">
                      <a:moveTo>
                        <a:pt x="14435" y="0"/>
                      </a:moveTo>
                      <a:lnTo>
                        <a:pt x="14390" y="9"/>
                      </a:lnTo>
                      <a:lnTo>
                        <a:pt x="7441" y="1695"/>
                      </a:lnTo>
                      <a:lnTo>
                        <a:pt x="14363" y="118"/>
                      </a:lnTo>
                      <a:lnTo>
                        <a:pt x="14363" y="118"/>
                      </a:lnTo>
                      <a:cubicBezTo>
                        <a:pt x="14628" y="1723"/>
                        <a:pt x="14884" y="3328"/>
                        <a:pt x="15122" y="4934"/>
                      </a:cubicBezTo>
                      <a:cubicBezTo>
                        <a:pt x="15363" y="6557"/>
                        <a:pt x="15595" y="8181"/>
                        <a:pt x="15800" y="9814"/>
                      </a:cubicBezTo>
                      <a:cubicBezTo>
                        <a:pt x="16208" y="13057"/>
                        <a:pt x="16564" y="16309"/>
                        <a:pt x="16717" y="19570"/>
                      </a:cubicBezTo>
                      <a:lnTo>
                        <a:pt x="16717" y="19570"/>
                      </a:lnTo>
                      <a:cubicBezTo>
                        <a:pt x="16572" y="19691"/>
                        <a:pt x="16400" y="19806"/>
                        <a:pt x="16228" y="19912"/>
                      </a:cubicBezTo>
                      <a:cubicBezTo>
                        <a:pt x="16041" y="20028"/>
                        <a:pt x="15853" y="20135"/>
                        <a:pt x="15657" y="20242"/>
                      </a:cubicBezTo>
                      <a:cubicBezTo>
                        <a:pt x="15264" y="20438"/>
                        <a:pt x="14854" y="20617"/>
                        <a:pt x="14444" y="20769"/>
                      </a:cubicBezTo>
                      <a:cubicBezTo>
                        <a:pt x="13614" y="21090"/>
                        <a:pt x="12758" y="21331"/>
                        <a:pt x="11892" y="21536"/>
                      </a:cubicBezTo>
                      <a:cubicBezTo>
                        <a:pt x="11027" y="21732"/>
                        <a:pt x="10153" y="21893"/>
                        <a:pt x="9269" y="21982"/>
                      </a:cubicBezTo>
                      <a:cubicBezTo>
                        <a:pt x="8889" y="22021"/>
                        <a:pt x="8501" y="22046"/>
                        <a:pt x="8113" y="22046"/>
                      </a:cubicBezTo>
                      <a:cubicBezTo>
                        <a:pt x="8055" y="22046"/>
                        <a:pt x="7998" y="22045"/>
                        <a:pt x="7940" y="22044"/>
                      </a:cubicBezTo>
                      <a:cubicBezTo>
                        <a:pt x="7726" y="22044"/>
                        <a:pt x="7503" y="22035"/>
                        <a:pt x="7289" y="22017"/>
                      </a:cubicBezTo>
                      <a:cubicBezTo>
                        <a:pt x="7082" y="21993"/>
                        <a:pt x="6876" y="21968"/>
                        <a:pt x="6691" y="21922"/>
                      </a:cubicBezTo>
                      <a:lnTo>
                        <a:pt x="6691" y="21922"/>
                      </a:lnTo>
                      <a:cubicBezTo>
                        <a:pt x="5378" y="18938"/>
                        <a:pt x="4242" y="15874"/>
                        <a:pt x="3167" y="12784"/>
                      </a:cubicBezTo>
                      <a:cubicBezTo>
                        <a:pt x="2085" y="9705"/>
                        <a:pt x="1091" y="6591"/>
                        <a:pt x="132" y="3467"/>
                      </a:cubicBezTo>
                      <a:lnTo>
                        <a:pt x="132" y="3467"/>
                      </a:lnTo>
                      <a:lnTo>
                        <a:pt x="7441" y="1695"/>
                      </a:lnTo>
                      <a:lnTo>
                        <a:pt x="7441" y="1695"/>
                      </a:lnTo>
                      <a:lnTo>
                        <a:pt x="54" y="3382"/>
                      </a:lnTo>
                      <a:lnTo>
                        <a:pt x="1" y="3390"/>
                      </a:lnTo>
                      <a:lnTo>
                        <a:pt x="18" y="3444"/>
                      </a:lnTo>
                      <a:cubicBezTo>
                        <a:pt x="482" y="5023"/>
                        <a:pt x="964" y="6593"/>
                        <a:pt x="1455" y="8163"/>
                      </a:cubicBezTo>
                      <a:cubicBezTo>
                        <a:pt x="1954" y="9724"/>
                        <a:pt x="2463" y="11286"/>
                        <a:pt x="2998" y="12847"/>
                      </a:cubicBezTo>
                      <a:cubicBezTo>
                        <a:pt x="3524" y="14399"/>
                        <a:pt x="4077" y="15942"/>
                        <a:pt x="4666" y="17486"/>
                      </a:cubicBezTo>
                      <a:cubicBezTo>
                        <a:pt x="5246" y="19020"/>
                        <a:pt x="5862" y="20546"/>
                        <a:pt x="6522" y="22053"/>
                      </a:cubicBezTo>
                      <a:lnTo>
                        <a:pt x="6540" y="22098"/>
                      </a:lnTo>
                      <a:lnTo>
                        <a:pt x="6584" y="22107"/>
                      </a:lnTo>
                      <a:cubicBezTo>
                        <a:pt x="6816" y="22178"/>
                        <a:pt x="7039" y="22205"/>
                        <a:pt x="7262" y="22223"/>
                      </a:cubicBezTo>
                      <a:cubicBezTo>
                        <a:pt x="7494" y="22249"/>
                        <a:pt x="7717" y="22258"/>
                        <a:pt x="7940" y="22258"/>
                      </a:cubicBezTo>
                      <a:cubicBezTo>
                        <a:pt x="7999" y="22259"/>
                        <a:pt x="8058" y="22260"/>
                        <a:pt x="8116" y="22260"/>
                      </a:cubicBezTo>
                      <a:cubicBezTo>
                        <a:pt x="8510" y="22260"/>
                        <a:pt x="8899" y="22235"/>
                        <a:pt x="9287" y="22196"/>
                      </a:cubicBezTo>
                      <a:cubicBezTo>
                        <a:pt x="10188" y="22107"/>
                        <a:pt x="11072" y="21955"/>
                        <a:pt x="11946" y="21750"/>
                      </a:cubicBezTo>
                      <a:cubicBezTo>
                        <a:pt x="12811" y="21545"/>
                        <a:pt x="13676" y="21295"/>
                        <a:pt x="14515" y="20974"/>
                      </a:cubicBezTo>
                      <a:cubicBezTo>
                        <a:pt x="14934" y="20813"/>
                        <a:pt x="15354" y="20635"/>
                        <a:pt x="15755" y="20430"/>
                      </a:cubicBezTo>
                      <a:cubicBezTo>
                        <a:pt x="16157" y="20215"/>
                        <a:pt x="16540" y="20001"/>
                        <a:pt x="16897" y="19680"/>
                      </a:cubicBezTo>
                      <a:lnTo>
                        <a:pt x="16933" y="19653"/>
                      </a:lnTo>
                      <a:lnTo>
                        <a:pt x="16933" y="19600"/>
                      </a:lnTo>
                      <a:cubicBezTo>
                        <a:pt x="16852" y="17958"/>
                        <a:pt x="16719" y="16317"/>
                        <a:pt x="16549" y="14684"/>
                      </a:cubicBezTo>
                      <a:cubicBezTo>
                        <a:pt x="16388" y="13052"/>
                        <a:pt x="16192" y="11419"/>
                        <a:pt x="15978" y="9787"/>
                      </a:cubicBezTo>
                      <a:cubicBezTo>
                        <a:pt x="15755" y="8163"/>
                        <a:pt x="15514" y="6531"/>
                        <a:pt x="15264" y="4916"/>
                      </a:cubicBezTo>
                      <a:cubicBezTo>
                        <a:pt x="15006" y="3292"/>
                        <a:pt x="14738" y="1669"/>
                        <a:pt x="14444" y="54"/>
                      </a:cubicBezTo>
                      <a:lnTo>
                        <a:pt x="144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9365;p40">
                  <a:extLst>
                    <a:ext uri="{FF2B5EF4-FFF2-40B4-BE49-F238E27FC236}">
                      <a16:creationId xmlns:a16="http://schemas.microsoft.com/office/drawing/2014/main" id="{606CFD42-189A-956C-F216-74A7F231A7E6}"/>
                    </a:ext>
                  </a:extLst>
                </p:cNvPr>
                <p:cNvSpPr/>
                <p:nvPr/>
              </p:nvSpPr>
              <p:spPr>
                <a:xfrm>
                  <a:off x="6561575" y="2737350"/>
                  <a:ext cx="406825" cy="2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3" h="9280" extrusionOk="0">
                      <a:moveTo>
                        <a:pt x="11263" y="0"/>
                      </a:moveTo>
                      <a:cubicBezTo>
                        <a:pt x="10252" y="0"/>
                        <a:pt x="8838" y="154"/>
                        <a:pt x="6870" y="617"/>
                      </a:cubicBezTo>
                      <a:cubicBezTo>
                        <a:pt x="991" y="2000"/>
                        <a:pt x="768" y="3650"/>
                        <a:pt x="768" y="3650"/>
                      </a:cubicBezTo>
                      <a:cubicBezTo>
                        <a:pt x="741" y="4087"/>
                        <a:pt x="759" y="4560"/>
                        <a:pt x="884" y="4988"/>
                      </a:cubicBezTo>
                      <a:cubicBezTo>
                        <a:pt x="678" y="5051"/>
                        <a:pt x="330" y="5292"/>
                        <a:pt x="250" y="5479"/>
                      </a:cubicBezTo>
                      <a:cubicBezTo>
                        <a:pt x="197" y="5595"/>
                        <a:pt x="188" y="5720"/>
                        <a:pt x="197" y="5845"/>
                      </a:cubicBezTo>
                      <a:cubicBezTo>
                        <a:pt x="197" y="6086"/>
                        <a:pt x="215" y="6353"/>
                        <a:pt x="268" y="6594"/>
                      </a:cubicBezTo>
                      <a:cubicBezTo>
                        <a:pt x="63" y="6639"/>
                        <a:pt x="0" y="7058"/>
                        <a:pt x="36" y="7210"/>
                      </a:cubicBezTo>
                      <a:cubicBezTo>
                        <a:pt x="134" y="7700"/>
                        <a:pt x="313" y="8245"/>
                        <a:pt x="429" y="8744"/>
                      </a:cubicBezTo>
                      <a:cubicBezTo>
                        <a:pt x="455" y="8842"/>
                        <a:pt x="518" y="8923"/>
                        <a:pt x="607" y="8958"/>
                      </a:cubicBezTo>
                      <a:cubicBezTo>
                        <a:pt x="1312" y="9235"/>
                        <a:pt x="2088" y="9262"/>
                        <a:pt x="2891" y="9279"/>
                      </a:cubicBezTo>
                      <a:cubicBezTo>
                        <a:pt x="2891" y="9279"/>
                        <a:pt x="5647" y="9270"/>
                        <a:pt x="8734" y="8548"/>
                      </a:cubicBezTo>
                      <a:cubicBezTo>
                        <a:pt x="12106" y="7754"/>
                        <a:pt x="14265" y="6603"/>
                        <a:pt x="14265" y="6603"/>
                      </a:cubicBezTo>
                      <a:cubicBezTo>
                        <a:pt x="15077" y="6175"/>
                        <a:pt x="15684" y="5854"/>
                        <a:pt x="16192" y="5292"/>
                      </a:cubicBezTo>
                      <a:cubicBezTo>
                        <a:pt x="16255" y="5220"/>
                        <a:pt x="16272" y="5113"/>
                        <a:pt x="16255" y="5015"/>
                      </a:cubicBezTo>
                      <a:cubicBezTo>
                        <a:pt x="16130" y="4516"/>
                        <a:pt x="16058" y="3954"/>
                        <a:pt x="15924" y="3472"/>
                      </a:cubicBezTo>
                      <a:cubicBezTo>
                        <a:pt x="15883" y="3329"/>
                        <a:pt x="15667" y="3013"/>
                        <a:pt x="15478" y="3013"/>
                      </a:cubicBezTo>
                      <a:cubicBezTo>
                        <a:pt x="15466" y="3013"/>
                        <a:pt x="15454" y="3014"/>
                        <a:pt x="15443" y="3017"/>
                      </a:cubicBezTo>
                      <a:cubicBezTo>
                        <a:pt x="15380" y="2785"/>
                        <a:pt x="15282" y="2544"/>
                        <a:pt x="15175" y="2321"/>
                      </a:cubicBezTo>
                      <a:cubicBezTo>
                        <a:pt x="15122" y="2205"/>
                        <a:pt x="15059" y="2098"/>
                        <a:pt x="14961" y="2018"/>
                      </a:cubicBezTo>
                      <a:cubicBezTo>
                        <a:pt x="14830" y="1909"/>
                        <a:pt x="14529" y="1847"/>
                        <a:pt x="14305" y="1847"/>
                      </a:cubicBezTo>
                      <a:cubicBezTo>
                        <a:pt x="14254" y="1847"/>
                        <a:pt x="14207" y="1850"/>
                        <a:pt x="14167" y="1857"/>
                      </a:cubicBezTo>
                      <a:cubicBezTo>
                        <a:pt x="14096" y="1429"/>
                        <a:pt x="13899" y="992"/>
                        <a:pt x="13685" y="608"/>
                      </a:cubicBezTo>
                      <a:cubicBezTo>
                        <a:pt x="13685" y="608"/>
                        <a:pt x="13271" y="0"/>
                        <a:pt x="112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9366;p40">
                  <a:extLst>
                    <a:ext uri="{FF2B5EF4-FFF2-40B4-BE49-F238E27FC236}">
                      <a16:creationId xmlns:a16="http://schemas.microsoft.com/office/drawing/2014/main" id="{0F7AD54F-A9D7-F36E-604B-2E4E9FBDE746}"/>
                    </a:ext>
                  </a:extLst>
                </p:cNvPr>
                <p:cNvSpPr/>
                <p:nvPr/>
              </p:nvSpPr>
              <p:spPr>
                <a:xfrm>
                  <a:off x="6559800" y="2736250"/>
                  <a:ext cx="410825" cy="23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3" h="9422" extrusionOk="0">
                      <a:moveTo>
                        <a:pt x="11510" y="1"/>
                      </a:moveTo>
                      <a:cubicBezTo>
                        <a:pt x="11133" y="1"/>
                        <a:pt x="10757" y="26"/>
                        <a:pt x="10384" y="54"/>
                      </a:cubicBezTo>
                      <a:cubicBezTo>
                        <a:pt x="9804" y="108"/>
                        <a:pt x="9224" y="188"/>
                        <a:pt x="8653" y="295"/>
                      </a:cubicBezTo>
                      <a:cubicBezTo>
                        <a:pt x="8368" y="358"/>
                        <a:pt x="8074" y="402"/>
                        <a:pt x="7788" y="465"/>
                      </a:cubicBezTo>
                      <a:lnTo>
                        <a:pt x="6941" y="661"/>
                      </a:lnTo>
                      <a:lnTo>
                        <a:pt x="7797" y="483"/>
                      </a:lnTo>
                      <a:cubicBezTo>
                        <a:pt x="8083" y="420"/>
                        <a:pt x="8368" y="385"/>
                        <a:pt x="8653" y="331"/>
                      </a:cubicBezTo>
                      <a:cubicBezTo>
                        <a:pt x="9233" y="233"/>
                        <a:pt x="9813" y="170"/>
                        <a:pt x="10393" y="126"/>
                      </a:cubicBezTo>
                      <a:cubicBezTo>
                        <a:pt x="10696" y="107"/>
                        <a:pt x="10999" y="93"/>
                        <a:pt x="11302" y="93"/>
                      </a:cubicBezTo>
                      <a:cubicBezTo>
                        <a:pt x="11579" y="93"/>
                        <a:pt x="11856" y="105"/>
                        <a:pt x="12133" y="135"/>
                      </a:cubicBezTo>
                      <a:cubicBezTo>
                        <a:pt x="12275" y="162"/>
                        <a:pt x="12418" y="179"/>
                        <a:pt x="12561" y="197"/>
                      </a:cubicBezTo>
                      <a:cubicBezTo>
                        <a:pt x="12695" y="233"/>
                        <a:pt x="12837" y="260"/>
                        <a:pt x="12971" y="304"/>
                      </a:cubicBezTo>
                      <a:cubicBezTo>
                        <a:pt x="13114" y="340"/>
                        <a:pt x="13248" y="393"/>
                        <a:pt x="13373" y="456"/>
                      </a:cubicBezTo>
                      <a:cubicBezTo>
                        <a:pt x="13498" y="518"/>
                        <a:pt x="13622" y="608"/>
                        <a:pt x="13703" y="697"/>
                      </a:cubicBezTo>
                      <a:lnTo>
                        <a:pt x="13694" y="688"/>
                      </a:lnTo>
                      <a:lnTo>
                        <a:pt x="13694" y="688"/>
                      </a:lnTo>
                      <a:cubicBezTo>
                        <a:pt x="13917" y="1071"/>
                        <a:pt x="14095" y="1482"/>
                        <a:pt x="14167" y="1919"/>
                      </a:cubicBezTo>
                      <a:lnTo>
                        <a:pt x="14185" y="1981"/>
                      </a:lnTo>
                      <a:lnTo>
                        <a:pt x="14256" y="1972"/>
                      </a:lnTo>
                      <a:cubicBezTo>
                        <a:pt x="14294" y="1968"/>
                        <a:pt x="14334" y="1965"/>
                        <a:pt x="14374" y="1965"/>
                      </a:cubicBezTo>
                      <a:cubicBezTo>
                        <a:pt x="14484" y="1965"/>
                        <a:pt x="14600" y="1982"/>
                        <a:pt x="14711" y="2008"/>
                      </a:cubicBezTo>
                      <a:cubicBezTo>
                        <a:pt x="14782" y="2026"/>
                        <a:pt x="14854" y="2053"/>
                        <a:pt x="14916" y="2080"/>
                      </a:cubicBezTo>
                      <a:cubicBezTo>
                        <a:pt x="14978" y="2115"/>
                        <a:pt x="15032" y="2160"/>
                        <a:pt x="15077" y="2213"/>
                      </a:cubicBezTo>
                      <a:cubicBezTo>
                        <a:pt x="15157" y="2338"/>
                        <a:pt x="15210" y="2490"/>
                        <a:pt x="15282" y="2642"/>
                      </a:cubicBezTo>
                      <a:cubicBezTo>
                        <a:pt x="15344" y="2784"/>
                        <a:pt x="15398" y="2936"/>
                        <a:pt x="15433" y="3088"/>
                      </a:cubicBezTo>
                      <a:lnTo>
                        <a:pt x="15451" y="3168"/>
                      </a:lnTo>
                      <a:lnTo>
                        <a:pt x="15532" y="3150"/>
                      </a:lnTo>
                      <a:cubicBezTo>
                        <a:pt x="15539" y="3148"/>
                        <a:pt x="15546" y="3147"/>
                        <a:pt x="15554" y="3147"/>
                      </a:cubicBezTo>
                      <a:cubicBezTo>
                        <a:pt x="15608" y="3147"/>
                        <a:pt x="15682" y="3196"/>
                        <a:pt x="15737" y="3266"/>
                      </a:cubicBezTo>
                      <a:cubicBezTo>
                        <a:pt x="15808" y="3337"/>
                        <a:pt x="15871" y="3427"/>
                        <a:pt x="15906" y="3516"/>
                      </a:cubicBezTo>
                      <a:cubicBezTo>
                        <a:pt x="15960" y="3721"/>
                        <a:pt x="16004" y="3944"/>
                        <a:pt x="16049" y="4158"/>
                      </a:cubicBezTo>
                      <a:cubicBezTo>
                        <a:pt x="16085" y="4381"/>
                        <a:pt x="16129" y="4604"/>
                        <a:pt x="16174" y="4827"/>
                      </a:cubicBezTo>
                      <a:lnTo>
                        <a:pt x="16210" y="4997"/>
                      </a:lnTo>
                      <a:lnTo>
                        <a:pt x="16227" y="5077"/>
                      </a:lnTo>
                      <a:cubicBezTo>
                        <a:pt x="16236" y="5104"/>
                        <a:pt x="16236" y="5113"/>
                        <a:pt x="16236" y="5139"/>
                      </a:cubicBezTo>
                      <a:cubicBezTo>
                        <a:pt x="16236" y="5175"/>
                        <a:pt x="16227" y="5211"/>
                        <a:pt x="16210" y="5246"/>
                      </a:cubicBezTo>
                      <a:cubicBezTo>
                        <a:pt x="16201" y="5255"/>
                        <a:pt x="16201" y="5264"/>
                        <a:pt x="16192" y="5264"/>
                      </a:cubicBezTo>
                      <a:lnTo>
                        <a:pt x="16165" y="5300"/>
                      </a:lnTo>
                      <a:lnTo>
                        <a:pt x="16111" y="5354"/>
                      </a:lnTo>
                      <a:cubicBezTo>
                        <a:pt x="15808" y="5675"/>
                        <a:pt x="15442" y="5924"/>
                        <a:pt x="15050" y="6148"/>
                      </a:cubicBezTo>
                      <a:cubicBezTo>
                        <a:pt x="14666" y="6362"/>
                        <a:pt x="14265" y="6576"/>
                        <a:pt x="13863" y="6763"/>
                      </a:cubicBezTo>
                      <a:cubicBezTo>
                        <a:pt x="12240" y="7512"/>
                        <a:pt x="10527" y="8074"/>
                        <a:pt x="8778" y="8485"/>
                      </a:cubicBezTo>
                      <a:cubicBezTo>
                        <a:pt x="7039" y="8886"/>
                        <a:pt x="5255" y="9127"/>
                        <a:pt x="3461" y="9207"/>
                      </a:cubicBezTo>
                      <a:cubicBezTo>
                        <a:pt x="3303" y="9214"/>
                        <a:pt x="3145" y="9217"/>
                        <a:pt x="2987" y="9217"/>
                      </a:cubicBezTo>
                      <a:cubicBezTo>
                        <a:pt x="2699" y="9217"/>
                        <a:pt x="2411" y="9207"/>
                        <a:pt x="2123" y="9190"/>
                      </a:cubicBezTo>
                      <a:cubicBezTo>
                        <a:pt x="1677" y="9163"/>
                        <a:pt x="1240" y="9100"/>
                        <a:pt x="821" y="8958"/>
                      </a:cubicBezTo>
                      <a:lnTo>
                        <a:pt x="749" y="8922"/>
                      </a:lnTo>
                      <a:lnTo>
                        <a:pt x="714" y="8913"/>
                      </a:lnTo>
                      <a:cubicBezTo>
                        <a:pt x="705" y="8904"/>
                        <a:pt x="696" y="8904"/>
                        <a:pt x="687" y="8895"/>
                      </a:cubicBezTo>
                      <a:cubicBezTo>
                        <a:pt x="651" y="8877"/>
                        <a:pt x="625" y="8851"/>
                        <a:pt x="616" y="8815"/>
                      </a:cubicBezTo>
                      <a:cubicBezTo>
                        <a:pt x="607" y="8797"/>
                        <a:pt x="598" y="8779"/>
                        <a:pt x="589" y="8752"/>
                      </a:cubicBezTo>
                      <a:lnTo>
                        <a:pt x="571" y="8672"/>
                      </a:lnTo>
                      <a:lnTo>
                        <a:pt x="526" y="8512"/>
                      </a:lnTo>
                      <a:cubicBezTo>
                        <a:pt x="473" y="8289"/>
                        <a:pt x="410" y="8074"/>
                        <a:pt x="348" y="7860"/>
                      </a:cubicBezTo>
                      <a:cubicBezTo>
                        <a:pt x="286" y="7646"/>
                        <a:pt x="232" y="7423"/>
                        <a:pt x="187" y="7218"/>
                      </a:cubicBezTo>
                      <a:cubicBezTo>
                        <a:pt x="178" y="7120"/>
                        <a:pt x="196" y="7013"/>
                        <a:pt x="223" y="6915"/>
                      </a:cubicBezTo>
                      <a:cubicBezTo>
                        <a:pt x="250" y="6826"/>
                        <a:pt x="303" y="6727"/>
                        <a:pt x="357" y="6718"/>
                      </a:cubicBezTo>
                      <a:lnTo>
                        <a:pt x="437" y="6701"/>
                      </a:lnTo>
                      <a:lnTo>
                        <a:pt x="419" y="6620"/>
                      </a:lnTo>
                      <a:cubicBezTo>
                        <a:pt x="384" y="6469"/>
                        <a:pt x="366" y="6308"/>
                        <a:pt x="357" y="6148"/>
                      </a:cubicBezTo>
                      <a:cubicBezTo>
                        <a:pt x="348" y="5996"/>
                        <a:pt x="330" y="5826"/>
                        <a:pt x="348" y="5684"/>
                      </a:cubicBezTo>
                      <a:cubicBezTo>
                        <a:pt x="366" y="5612"/>
                        <a:pt x="384" y="5550"/>
                        <a:pt x="428" y="5496"/>
                      </a:cubicBezTo>
                      <a:cubicBezTo>
                        <a:pt x="473" y="5434"/>
                        <a:pt x="526" y="5380"/>
                        <a:pt x="589" y="5336"/>
                      </a:cubicBezTo>
                      <a:cubicBezTo>
                        <a:pt x="705" y="5238"/>
                        <a:pt x="839" y="5148"/>
                        <a:pt x="981" y="5104"/>
                      </a:cubicBezTo>
                      <a:lnTo>
                        <a:pt x="1044" y="5077"/>
                      </a:lnTo>
                      <a:lnTo>
                        <a:pt x="1026" y="5006"/>
                      </a:lnTo>
                      <a:cubicBezTo>
                        <a:pt x="901" y="4586"/>
                        <a:pt x="874" y="4140"/>
                        <a:pt x="901" y="3703"/>
                      </a:cubicBezTo>
                      <a:cubicBezTo>
                        <a:pt x="928" y="3587"/>
                        <a:pt x="1008" y="3462"/>
                        <a:pt x="1088" y="3346"/>
                      </a:cubicBezTo>
                      <a:cubicBezTo>
                        <a:pt x="1178" y="3239"/>
                        <a:pt x="1267" y="3132"/>
                        <a:pt x="1374" y="3034"/>
                      </a:cubicBezTo>
                      <a:cubicBezTo>
                        <a:pt x="1472" y="2927"/>
                        <a:pt x="1597" y="2847"/>
                        <a:pt x="1704" y="2758"/>
                      </a:cubicBezTo>
                      <a:lnTo>
                        <a:pt x="2061" y="2508"/>
                      </a:lnTo>
                      <a:cubicBezTo>
                        <a:pt x="2543" y="2196"/>
                        <a:pt x="3078" y="1946"/>
                        <a:pt x="3613" y="1723"/>
                      </a:cubicBezTo>
                      <a:cubicBezTo>
                        <a:pt x="4148" y="1500"/>
                        <a:pt x="4701" y="1303"/>
                        <a:pt x="5255" y="1134"/>
                      </a:cubicBezTo>
                      <a:cubicBezTo>
                        <a:pt x="5531" y="1054"/>
                        <a:pt x="5808" y="955"/>
                        <a:pt x="6093" y="884"/>
                      </a:cubicBezTo>
                      <a:lnTo>
                        <a:pt x="6941" y="661"/>
                      </a:lnTo>
                      <a:lnTo>
                        <a:pt x="6093" y="866"/>
                      </a:lnTo>
                      <a:cubicBezTo>
                        <a:pt x="5808" y="938"/>
                        <a:pt x="5522" y="1027"/>
                        <a:pt x="5246" y="1098"/>
                      </a:cubicBezTo>
                      <a:cubicBezTo>
                        <a:pt x="4684" y="1259"/>
                        <a:pt x="4130" y="1446"/>
                        <a:pt x="3586" y="1651"/>
                      </a:cubicBezTo>
                      <a:cubicBezTo>
                        <a:pt x="3042" y="1874"/>
                        <a:pt x="2507" y="2106"/>
                        <a:pt x="1998" y="2419"/>
                      </a:cubicBezTo>
                      <a:cubicBezTo>
                        <a:pt x="1882" y="2499"/>
                        <a:pt x="1757" y="2579"/>
                        <a:pt x="1633" y="2668"/>
                      </a:cubicBezTo>
                      <a:cubicBezTo>
                        <a:pt x="1526" y="2758"/>
                        <a:pt x="1401" y="2838"/>
                        <a:pt x="1294" y="2945"/>
                      </a:cubicBezTo>
                      <a:cubicBezTo>
                        <a:pt x="1187" y="3043"/>
                        <a:pt x="1079" y="3159"/>
                        <a:pt x="990" y="3275"/>
                      </a:cubicBezTo>
                      <a:cubicBezTo>
                        <a:pt x="946" y="3337"/>
                        <a:pt x="901" y="3400"/>
                        <a:pt x="865" y="3462"/>
                      </a:cubicBezTo>
                      <a:cubicBezTo>
                        <a:pt x="821" y="3534"/>
                        <a:pt x="794" y="3596"/>
                        <a:pt x="776" y="3685"/>
                      </a:cubicBezTo>
                      <a:lnTo>
                        <a:pt x="776" y="3694"/>
                      </a:lnTo>
                      <a:cubicBezTo>
                        <a:pt x="742" y="4119"/>
                        <a:pt x="757" y="4560"/>
                        <a:pt x="866" y="4986"/>
                      </a:cubicBezTo>
                      <a:lnTo>
                        <a:pt x="866" y="4986"/>
                      </a:lnTo>
                      <a:cubicBezTo>
                        <a:pt x="727" y="5042"/>
                        <a:pt x="606" y="5127"/>
                        <a:pt x="491" y="5211"/>
                      </a:cubicBezTo>
                      <a:cubicBezTo>
                        <a:pt x="428" y="5273"/>
                        <a:pt x="357" y="5327"/>
                        <a:pt x="303" y="5398"/>
                      </a:cubicBezTo>
                      <a:cubicBezTo>
                        <a:pt x="250" y="5470"/>
                        <a:pt x="214" y="5568"/>
                        <a:pt x="196" y="5657"/>
                      </a:cubicBezTo>
                      <a:cubicBezTo>
                        <a:pt x="170" y="5835"/>
                        <a:pt x="187" y="5996"/>
                        <a:pt x="196" y="6156"/>
                      </a:cubicBezTo>
                      <a:cubicBezTo>
                        <a:pt x="204" y="6304"/>
                        <a:pt x="219" y="6444"/>
                        <a:pt x="240" y="6589"/>
                      </a:cubicBezTo>
                      <a:lnTo>
                        <a:pt x="240" y="6589"/>
                      </a:lnTo>
                      <a:cubicBezTo>
                        <a:pt x="193" y="6617"/>
                        <a:pt x="157" y="6656"/>
                        <a:pt x="134" y="6692"/>
                      </a:cubicBezTo>
                      <a:cubicBezTo>
                        <a:pt x="98" y="6745"/>
                        <a:pt x="71" y="6808"/>
                        <a:pt x="54" y="6870"/>
                      </a:cubicBezTo>
                      <a:cubicBezTo>
                        <a:pt x="18" y="6986"/>
                        <a:pt x="0" y="7102"/>
                        <a:pt x="18" y="7236"/>
                      </a:cubicBezTo>
                      <a:cubicBezTo>
                        <a:pt x="54" y="7477"/>
                        <a:pt x="116" y="7682"/>
                        <a:pt x="170" y="7905"/>
                      </a:cubicBezTo>
                      <a:lnTo>
                        <a:pt x="348" y="8556"/>
                      </a:lnTo>
                      <a:lnTo>
                        <a:pt x="384" y="8717"/>
                      </a:lnTo>
                      <a:lnTo>
                        <a:pt x="410" y="8797"/>
                      </a:lnTo>
                      <a:cubicBezTo>
                        <a:pt x="410" y="8833"/>
                        <a:pt x="428" y="8868"/>
                        <a:pt x="437" y="8895"/>
                      </a:cubicBezTo>
                      <a:cubicBezTo>
                        <a:pt x="473" y="8967"/>
                        <a:pt x="526" y="9020"/>
                        <a:pt x="589" y="9065"/>
                      </a:cubicBezTo>
                      <a:cubicBezTo>
                        <a:pt x="607" y="9074"/>
                        <a:pt x="625" y="9083"/>
                        <a:pt x="642" y="9091"/>
                      </a:cubicBezTo>
                      <a:lnTo>
                        <a:pt x="678" y="9100"/>
                      </a:lnTo>
                      <a:lnTo>
                        <a:pt x="758" y="9136"/>
                      </a:lnTo>
                      <a:cubicBezTo>
                        <a:pt x="1195" y="9288"/>
                        <a:pt x="1659" y="9359"/>
                        <a:pt x="2105" y="9386"/>
                      </a:cubicBezTo>
                      <a:cubicBezTo>
                        <a:pt x="2409" y="9410"/>
                        <a:pt x="2712" y="9422"/>
                        <a:pt x="3015" y="9422"/>
                      </a:cubicBezTo>
                      <a:cubicBezTo>
                        <a:pt x="3167" y="9422"/>
                        <a:pt x="3319" y="9419"/>
                        <a:pt x="3470" y="9413"/>
                      </a:cubicBezTo>
                      <a:cubicBezTo>
                        <a:pt x="5272" y="9332"/>
                        <a:pt x="7066" y="9100"/>
                        <a:pt x="8832" y="8699"/>
                      </a:cubicBezTo>
                      <a:cubicBezTo>
                        <a:pt x="10589" y="8280"/>
                        <a:pt x="12311" y="7709"/>
                        <a:pt x="13953" y="6950"/>
                      </a:cubicBezTo>
                      <a:cubicBezTo>
                        <a:pt x="14363" y="6754"/>
                        <a:pt x="14755" y="6540"/>
                        <a:pt x="15148" y="6317"/>
                      </a:cubicBezTo>
                      <a:cubicBezTo>
                        <a:pt x="15541" y="6085"/>
                        <a:pt x="15924" y="5826"/>
                        <a:pt x="16245" y="5487"/>
                      </a:cubicBezTo>
                      <a:lnTo>
                        <a:pt x="16308" y="5425"/>
                      </a:lnTo>
                      <a:lnTo>
                        <a:pt x="16334" y="5398"/>
                      </a:lnTo>
                      <a:cubicBezTo>
                        <a:pt x="16352" y="5380"/>
                        <a:pt x="16361" y="5362"/>
                        <a:pt x="16370" y="5345"/>
                      </a:cubicBezTo>
                      <a:cubicBezTo>
                        <a:pt x="16415" y="5282"/>
                        <a:pt x="16433" y="5211"/>
                        <a:pt x="16433" y="5139"/>
                      </a:cubicBezTo>
                      <a:cubicBezTo>
                        <a:pt x="16433" y="5104"/>
                        <a:pt x="16424" y="5059"/>
                        <a:pt x="16415" y="5032"/>
                      </a:cubicBezTo>
                      <a:lnTo>
                        <a:pt x="16397" y="4952"/>
                      </a:lnTo>
                      <a:lnTo>
                        <a:pt x="16361" y="4783"/>
                      </a:lnTo>
                      <a:lnTo>
                        <a:pt x="16227" y="4131"/>
                      </a:lnTo>
                      <a:cubicBezTo>
                        <a:pt x="16183" y="3899"/>
                        <a:pt x="16138" y="3685"/>
                        <a:pt x="16067" y="3453"/>
                      </a:cubicBezTo>
                      <a:cubicBezTo>
                        <a:pt x="16022" y="3337"/>
                        <a:pt x="15951" y="3239"/>
                        <a:pt x="15871" y="3150"/>
                      </a:cubicBezTo>
                      <a:cubicBezTo>
                        <a:pt x="15826" y="3105"/>
                        <a:pt x="15772" y="3061"/>
                        <a:pt x="15719" y="3025"/>
                      </a:cubicBezTo>
                      <a:cubicBezTo>
                        <a:pt x="15677" y="3001"/>
                        <a:pt x="15627" y="2981"/>
                        <a:pt x="15575" y="2976"/>
                      </a:cubicBezTo>
                      <a:lnTo>
                        <a:pt x="15575" y="2976"/>
                      </a:lnTo>
                      <a:cubicBezTo>
                        <a:pt x="15534" y="2838"/>
                        <a:pt x="15486" y="2701"/>
                        <a:pt x="15425" y="2570"/>
                      </a:cubicBezTo>
                      <a:cubicBezTo>
                        <a:pt x="15362" y="2427"/>
                        <a:pt x="15300" y="2276"/>
                        <a:pt x="15202" y="2124"/>
                      </a:cubicBezTo>
                      <a:cubicBezTo>
                        <a:pt x="15148" y="2053"/>
                        <a:pt x="15077" y="1981"/>
                        <a:pt x="14987" y="1946"/>
                      </a:cubicBezTo>
                      <a:cubicBezTo>
                        <a:pt x="14907" y="1901"/>
                        <a:pt x="14827" y="1883"/>
                        <a:pt x="14738" y="1857"/>
                      </a:cubicBezTo>
                      <a:cubicBezTo>
                        <a:pt x="14624" y="1838"/>
                        <a:pt x="14506" y="1819"/>
                        <a:pt x="14384" y="1819"/>
                      </a:cubicBezTo>
                      <a:cubicBezTo>
                        <a:pt x="14355" y="1819"/>
                        <a:pt x="14325" y="1820"/>
                        <a:pt x="14296" y="1822"/>
                      </a:cubicBezTo>
                      <a:lnTo>
                        <a:pt x="14296" y="1822"/>
                      </a:lnTo>
                      <a:cubicBezTo>
                        <a:pt x="14209" y="1394"/>
                        <a:pt x="14021" y="998"/>
                        <a:pt x="13810" y="625"/>
                      </a:cubicBezTo>
                      <a:lnTo>
                        <a:pt x="13810" y="616"/>
                      </a:lnTo>
                      <a:cubicBezTo>
                        <a:pt x="13747" y="545"/>
                        <a:pt x="13694" y="501"/>
                        <a:pt x="13622" y="456"/>
                      </a:cubicBezTo>
                      <a:cubicBezTo>
                        <a:pt x="13560" y="411"/>
                        <a:pt x="13498" y="385"/>
                        <a:pt x="13426" y="349"/>
                      </a:cubicBezTo>
                      <a:cubicBezTo>
                        <a:pt x="13292" y="277"/>
                        <a:pt x="13150" y="233"/>
                        <a:pt x="13007" y="188"/>
                      </a:cubicBezTo>
                      <a:cubicBezTo>
                        <a:pt x="12873" y="144"/>
                        <a:pt x="12721" y="126"/>
                        <a:pt x="12579" y="90"/>
                      </a:cubicBezTo>
                      <a:cubicBezTo>
                        <a:pt x="12436" y="63"/>
                        <a:pt x="12284" y="46"/>
                        <a:pt x="12142" y="28"/>
                      </a:cubicBezTo>
                      <a:cubicBezTo>
                        <a:pt x="11931" y="9"/>
                        <a:pt x="11721" y="1"/>
                        <a:pt x="115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9367;p40">
                  <a:extLst>
                    <a:ext uri="{FF2B5EF4-FFF2-40B4-BE49-F238E27FC236}">
                      <a16:creationId xmlns:a16="http://schemas.microsoft.com/office/drawing/2014/main" id="{FCC60DCB-F25E-86A1-24E9-46A804B75CA9}"/>
                    </a:ext>
                  </a:extLst>
                </p:cNvPr>
                <p:cNvSpPr/>
                <p:nvPr/>
              </p:nvSpPr>
              <p:spPr>
                <a:xfrm>
                  <a:off x="6822725" y="2746975"/>
                  <a:ext cx="40850" cy="3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4" h="1459" extrusionOk="0">
                      <a:moveTo>
                        <a:pt x="1223" y="0"/>
                      </a:moveTo>
                      <a:cubicBezTo>
                        <a:pt x="920" y="0"/>
                        <a:pt x="768" y="205"/>
                        <a:pt x="617" y="428"/>
                      </a:cubicBezTo>
                      <a:lnTo>
                        <a:pt x="99" y="1169"/>
                      </a:lnTo>
                      <a:cubicBezTo>
                        <a:pt x="46" y="1240"/>
                        <a:pt x="1" y="1347"/>
                        <a:pt x="54" y="1410"/>
                      </a:cubicBezTo>
                      <a:cubicBezTo>
                        <a:pt x="86" y="1448"/>
                        <a:pt x="136" y="1459"/>
                        <a:pt x="184" y="1459"/>
                      </a:cubicBezTo>
                      <a:cubicBezTo>
                        <a:pt x="204" y="1459"/>
                        <a:pt x="224" y="1457"/>
                        <a:pt x="242" y="1454"/>
                      </a:cubicBezTo>
                      <a:cubicBezTo>
                        <a:pt x="741" y="1365"/>
                        <a:pt x="1205" y="1071"/>
                        <a:pt x="1491" y="651"/>
                      </a:cubicBezTo>
                      <a:cubicBezTo>
                        <a:pt x="1571" y="535"/>
                        <a:pt x="1634" y="402"/>
                        <a:pt x="1607" y="268"/>
                      </a:cubicBezTo>
                      <a:cubicBezTo>
                        <a:pt x="1571" y="98"/>
                        <a:pt x="1393" y="0"/>
                        <a:pt x="12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9368;p40">
                  <a:extLst>
                    <a:ext uri="{FF2B5EF4-FFF2-40B4-BE49-F238E27FC236}">
                      <a16:creationId xmlns:a16="http://schemas.microsoft.com/office/drawing/2014/main" id="{AD68AFE8-7E29-2D6F-B8C0-EC4B64E05D19}"/>
                    </a:ext>
                  </a:extLst>
                </p:cNvPr>
                <p:cNvSpPr/>
                <p:nvPr/>
              </p:nvSpPr>
              <p:spPr>
                <a:xfrm>
                  <a:off x="6870475" y="2778050"/>
                  <a:ext cx="7227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1" h="4254" extrusionOk="0">
                      <a:moveTo>
                        <a:pt x="577" y="0"/>
                      </a:moveTo>
                      <a:cubicBezTo>
                        <a:pt x="409" y="0"/>
                        <a:pt x="239" y="103"/>
                        <a:pt x="232" y="274"/>
                      </a:cubicBezTo>
                      <a:lnTo>
                        <a:pt x="0" y="390"/>
                      </a:lnTo>
                      <a:cubicBezTo>
                        <a:pt x="205" y="595"/>
                        <a:pt x="277" y="898"/>
                        <a:pt x="330" y="1184"/>
                      </a:cubicBezTo>
                      <a:cubicBezTo>
                        <a:pt x="348" y="1246"/>
                        <a:pt x="357" y="1317"/>
                        <a:pt x="393" y="1380"/>
                      </a:cubicBezTo>
                      <a:cubicBezTo>
                        <a:pt x="437" y="1460"/>
                        <a:pt x="517" y="1514"/>
                        <a:pt x="589" y="1576"/>
                      </a:cubicBezTo>
                      <a:cubicBezTo>
                        <a:pt x="856" y="1808"/>
                        <a:pt x="1044" y="2156"/>
                        <a:pt x="1080" y="2513"/>
                      </a:cubicBezTo>
                      <a:cubicBezTo>
                        <a:pt x="1088" y="2584"/>
                        <a:pt x="1088" y="2665"/>
                        <a:pt x="1133" y="2727"/>
                      </a:cubicBezTo>
                      <a:cubicBezTo>
                        <a:pt x="1187" y="2798"/>
                        <a:pt x="1276" y="2825"/>
                        <a:pt x="1347" y="2861"/>
                      </a:cubicBezTo>
                      <a:cubicBezTo>
                        <a:pt x="1552" y="2986"/>
                        <a:pt x="1642" y="3235"/>
                        <a:pt x="1695" y="3467"/>
                      </a:cubicBezTo>
                      <a:cubicBezTo>
                        <a:pt x="1740" y="3673"/>
                        <a:pt x="1784" y="3878"/>
                        <a:pt x="1811" y="4083"/>
                      </a:cubicBezTo>
                      <a:cubicBezTo>
                        <a:pt x="1829" y="4163"/>
                        <a:pt x="1891" y="4226"/>
                        <a:pt x="1963" y="4244"/>
                      </a:cubicBezTo>
                      <a:cubicBezTo>
                        <a:pt x="1990" y="4250"/>
                        <a:pt x="2017" y="4253"/>
                        <a:pt x="2044" y="4253"/>
                      </a:cubicBezTo>
                      <a:cubicBezTo>
                        <a:pt x="2087" y="4253"/>
                        <a:pt x="2129" y="4246"/>
                        <a:pt x="2168" y="4235"/>
                      </a:cubicBezTo>
                      <a:cubicBezTo>
                        <a:pt x="2534" y="4137"/>
                        <a:pt x="2890" y="3789"/>
                        <a:pt x="2801" y="3423"/>
                      </a:cubicBezTo>
                      <a:cubicBezTo>
                        <a:pt x="2712" y="3048"/>
                        <a:pt x="2560" y="2709"/>
                        <a:pt x="2266" y="2477"/>
                      </a:cubicBezTo>
                      <a:cubicBezTo>
                        <a:pt x="2212" y="2442"/>
                        <a:pt x="2168" y="2406"/>
                        <a:pt x="2132" y="2361"/>
                      </a:cubicBezTo>
                      <a:cubicBezTo>
                        <a:pt x="2097" y="2308"/>
                        <a:pt x="2079" y="2245"/>
                        <a:pt x="2061" y="2183"/>
                      </a:cubicBezTo>
                      <a:cubicBezTo>
                        <a:pt x="2007" y="1951"/>
                        <a:pt x="1972" y="1710"/>
                        <a:pt x="1873" y="1487"/>
                      </a:cubicBezTo>
                      <a:cubicBezTo>
                        <a:pt x="1775" y="1264"/>
                        <a:pt x="1615" y="1059"/>
                        <a:pt x="1383" y="987"/>
                      </a:cubicBezTo>
                      <a:cubicBezTo>
                        <a:pt x="1320" y="970"/>
                        <a:pt x="1258" y="952"/>
                        <a:pt x="1204" y="916"/>
                      </a:cubicBezTo>
                      <a:cubicBezTo>
                        <a:pt x="1115" y="845"/>
                        <a:pt x="1097" y="720"/>
                        <a:pt x="1080" y="604"/>
                      </a:cubicBezTo>
                      <a:cubicBezTo>
                        <a:pt x="1044" y="381"/>
                        <a:pt x="955" y="149"/>
                        <a:pt x="749" y="42"/>
                      </a:cubicBezTo>
                      <a:cubicBezTo>
                        <a:pt x="697" y="13"/>
                        <a:pt x="637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9369;p40">
                  <a:extLst>
                    <a:ext uri="{FF2B5EF4-FFF2-40B4-BE49-F238E27FC236}">
                      <a16:creationId xmlns:a16="http://schemas.microsoft.com/office/drawing/2014/main" id="{9433C5BE-4C8C-820B-7697-35E7AE7450E5}"/>
                    </a:ext>
                  </a:extLst>
                </p:cNvPr>
                <p:cNvSpPr/>
                <p:nvPr/>
              </p:nvSpPr>
              <p:spPr>
                <a:xfrm>
                  <a:off x="6870025" y="2777500"/>
                  <a:ext cx="731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4293" extrusionOk="0">
                      <a:moveTo>
                        <a:pt x="590" y="0"/>
                      </a:moveTo>
                      <a:cubicBezTo>
                        <a:pt x="520" y="0"/>
                        <a:pt x="448" y="18"/>
                        <a:pt x="384" y="55"/>
                      </a:cubicBezTo>
                      <a:cubicBezTo>
                        <a:pt x="286" y="108"/>
                        <a:pt x="232" y="198"/>
                        <a:pt x="223" y="287"/>
                      </a:cubicBezTo>
                      <a:lnTo>
                        <a:pt x="268" y="296"/>
                      </a:lnTo>
                      <a:cubicBezTo>
                        <a:pt x="268" y="207"/>
                        <a:pt x="321" y="135"/>
                        <a:pt x="402" y="91"/>
                      </a:cubicBezTo>
                      <a:cubicBezTo>
                        <a:pt x="461" y="56"/>
                        <a:pt x="535" y="38"/>
                        <a:pt x="605" y="38"/>
                      </a:cubicBezTo>
                      <a:cubicBezTo>
                        <a:pt x="661" y="38"/>
                        <a:pt x="715" y="49"/>
                        <a:pt x="759" y="73"/>
                      </a:cubicBezTo>
                      <a:cubicBezTo>
                        <a:pt x="982" y="198"/>
                        <a:pt x="1053" y="474"/>
                        <a:pt x="1080" y="635"/>
                      </a:cubicBezTo>
                      <a:lnTo>
                        <a:pt x="1089" y="653"/>
                      </a:lnTo>
                      <a:cubicBezTo>
                        <a:pt x="1098" y="760"/>
                        <a:pt x="1115" y="885"/>
                        <a:pt x="1205" y="947"/>
                      </a:cubicBezTo>
                      <a:cubicBezTo>
                        <a:pt x="1249" y="983"/>
                        <a:pt x="1303" y="1000"/>
                        <a:pt x="1347" y="1009"/>
                      </a:cubicBezTo>
                      <a:cubicBezTo>
                        <a:pt x="1365" y="1018"/>
                        <a:pt x="1383" y="1018"/>
                        <a:pt x="1392" y="1027"/>
                      </a:cubicBezTo>
                      <a:cubicBezTo>
                        <a:pt x="1668" y="1116"/>
                        <a:pt x="1811" y="1375"/>
                        <a:pt x="1874" y="1518"/>
                      </a:cubicBezTo>
                      <a:cubicBezTo>
                        <a:pt x="1945" y="1687"/>
                        <a:pt x="1981" y="1866"/>
                        <a:pt x="2025" y="2044"/>
                      </a:cubicBezTo>
                      <a:cubicBezTo>
                        <a:pt x="2034" y="2098"/>
                        <a:pt x="2052" y="2151"/>
                        <a:pt x="2061" y="2214"/>
                      </a:cubicBezTo>
                      <a:cubicBezTo>
                        <a:pt x="2079" y="2276"/>
                        <a:pt x="2097" y="2339"/>
                        <a:pt x="2132" y="2392"/>
                      </a:cubicBezTo>
                      <a:cubicBezTo>
                        <a:pt x="2159" y="2437"/>
                        <a:pt x="2204" y="2464"/>
                        <a:pt x="2239" y="2499"/>
                      </a:cubicBezTo>
                      <a:lnTo>
                        <a:pt x="2266" y="2517"/>
                      </a:lnTo>
                      <a:cubicBezTo>
                        <a:pt x="2525" y="2713"/>
                        <a:pt x="2694" y="3017"/>
                        <a:pt x="2801" y="3445"/>
                      </a:cubicBezTo>
                      <a:cubicBezTo>
                        <a:pt x="2882" y="3793"/>
                        <a:pt x="2543" y="4141"/>
                        <a:pt x="2177" y="4239"/>
                      </a:cubicBezTo>
                      <a:cubicBezTo>
                        <a:pt x="2138" y="4254"/>
                        <a:pt x="2101" y="4260"/>
                        <a:pt x="2067" y="4260"/>
                      </a:cubicBezTo>
                      <a:cubicBezTo>
                        <a:pt x="2040" y="4260"/>
                        <a:pt x="2014" y="4256"/>
                        <a:pt x="1990" y="4248"/>
                      </a:cubicBezTo>
                      <a:cubicBezTo>
                        <a:pt x="1918" y="4230"/>
                        <a:pt x="1856" y="4167"/>
                        <a:pt x="1847" y="4105"/>
                      </a:cubicBezTo>
                      <a:cubicBezTo>
                        <a:pt x="1820" y="3891"/>
                        <a:pt x="1776" y="3686"/>
                        <a:pt x="1731" y="3481"/>
                      </a:cubicBezTo>
                      <a:cubicBezTo>
                        <a:pt x="1677" y="3249"/>
                        <a:pt x="1588" y="2990"/>
                        <a:pt x="1383" y="2874"/>
                      </a:cubicBezTo>
                      <a:cubicBezTo>
                        <a:pt x="1356" y="2856"/>
                        <a:pt x="1338" y="2847"/>
                        <a:pt x="1312" y="2838"/>
                      </a:cubicBezTo>
                      <a:cubicBezTo>
                        <a:pt x="1258" y="2811"/>
                        <a:pt x="1205" y="2785"/>
                        <a:pt x="1169" y="2740"/>
                      </a:cubicBezTo>
                      <a:cubicBezTo>
                        <a:pt x="1133" y="2687"/>
                        <a:pt x="1124" y="2624"/>
                        <a:pt x="1115" y="2553"/>
                      </a:cubicBezTo>
                      <a:lnTo>
                        <a:pt x="1115" y="2535"/>
                      </a:lnTo>
                      <a:cubicBezTo>
                        <a:pt x="1080" y="2169"/>
                        <a:pt x="892" y="1821"/>
                        <a:pt x="616" y="1580"/>
                      </a:cubicBezTo>
                      <a:cubicBezTo>
                        <a:pt x="607" y="1571"/>
                        <a:pt x="589" y="1563"/>
                        <a:pt x="580" y="1554"/>
                      </a:cubicBezTo>
                      <a:cubicBezTo>
                        <a:pt x="527" y="1500"/>
                        <a:pt x="464" y="1455"/>
                        <a:pt x="428" y="1393"/>
                      </a:cubicBezTo>
                      <a:cubicBezTo>
                        <a:pt x="393" y="1331"/>
                        <a:pt x="384" y="1268"/>
                        <a:pt x="375" y="1197"/>
                      </a:cubicBezTo>
                      <a:cubicBezTo>
                        <a:pt x="312" y="902"/>
                        <a:pt x="241" y="608"/>
                        <a:pt x="27" y="403"/>
                      </a:cubicBezTo>
                      <a:lnTo>
                        <a:pt x="0" y="430"/>
                      </a:lnTo>
                      <a:cubicBezTo>
                        <a:pt x="205" y="626"/>
                        <a:pt x="277" y="920"/>
                        <a:pt x="330" y="1206"/>
                      </a:cubicBezTo>
                      <a:cubicBezTo>
                        <a:pt x="348" y="1277"/>
                        <a:pt x="357" y="1348"/>
                        <a:pt x="393" y="1411"/>
                      </a:cubicBezTo>
                      <a:cubicBezTo>
                        <a:pt x="437" y="1473"/>
                        <a:pt x="500" y="1527"/>
                        <a:pt x="553" y="1580"/>
                      </a:cubicBezTo>
                      <a:cubicBezTo>
                        <a:pt x="571" y="1589"/>
                        <a:pt x="580" y="1598"/>
                        <a:pt x="589" y="1607"/>
                      </a:cubicBezTo>
                      <a:cubicBezTo>
                        <a:pt x="866" y="1848"/>
                        <a:pt x="1044" y="2178"/>
                        <a:pt x="1080" y="2535"/>
                      </a:cubicBezTo>
                      <a:lnTo>
                        <a:pt x="1080" y="2562"/>
                      </a:lnTo>
                      <a:cubicBezTo>
                        <a:pt x="1089" y="2633"/>
                        <a:pt x="1098" y="2704"/>
                        <a:pt x="1142" y="2758"/>
                      </a:cubicBezTo>
                      <a:cubicBezTo>
                        <a:pt x="1178" y="2811"/>
                        <a:pt x="1240" y="2838"/>
                        <a:pt x="1294" y="2874"/>
                      </a:cubicBezTo>
                      <a:cubicBezTo>
                        <a:pt x="1321" y="2883"/>
                        <a:pt x="1338" y="2892"/>
                        <a:pt x="1356" y="2901"/>
                      </a:cubicBezTo>
                      <a:cubicBezTo>
                        <a:pt x="1561" y="3017"/>
                        <a:pt x="1642" y="3266"/>
                        <a:pt x="1695" y="3489"/>
                      </a:cubicBezTo>
                      <a:cubicBezTo>
                        <a:pt x="1740" y="3695"/>
                        <a:pt x="1784" y="3900"/>
                        <a:pt x="1811" y="4105"/>
                      </a:cubicBezTo>
                      <a:cubicBezTo>
                        <a:pt x="1829" y="4185"/>
                        <a:pt x="1891" y="4257"/>
                        <a:pt x="1981" y="4283"/>
                      </a:cubicBezTo>
                      <a:cubicBezTo>
                        <a:pt x="2007" y="4292"/>
                        <a:pt x="2034" y="4292"/>
                        <a:pt x="2061" y="4292"/>
                      </a:cubicBezTo>
                      <a:cubicBezTo>
                        <a:pt x="2097" y="4292"/>
                        <a:pt x="2141" y="4292"/>
                        <a:pt x="2186" y="4274"/>
                      </a:cubicBezTo>
                      <a:cubicBezTo>
                        <a:pt x="2569" y="4167"/>
                        <a:pt x="2926" y="3820"/>
                        <a:pt x="2837" y="3436"/>
                      </a:cubicBezTo>
                      <a:cubicBezTo>
                        <a:pt x="2730" y="2999"/>
                        <a:pt x="2552" y="2687"/>
                        <a:pt x="2293" y="2481"/>
                      </a:cubicBezTo>
                      <a:lnTo>
                        <a:pt x="2266" y="2464"/>
                      </a:lnTo>
                      <a:cubicBezTo>
                        <a:pt x="2230" y="2437"/>
                        <a:pt x="2186" y="2410"/>
                        <a:pt x="2159" y="2374"/>
                      </a:cubicBezTo>
                      <a:cubicBezTo>
                        <a:pt x="2132" y="2321"/>
                        <a:pt x="2115" y="2267"/>
                        <a:pt x="2097" y="2205"/>
                      </a:cubicBezTo>
                      <a:cubicBezTo>
                        <a:pt x="2088" y="2151"/>
                        <a:pt x="2070" y="2089"/>
                        <a:pt x="2061" y="2035"/>
                      </a:cubicBezTo>
                      <a:cubicBezTo>
                        <a:pt x="2025" y="1857"/>
                        <a:pt x="1981" y="1670"/>
                        <a:pt x="1909" y="1500"/>
                      </a:cubicBezTo>
                      <a:cubicBezTo>
                        <a:pt x="1838" y="1348"/>
                        <a:pt x="1686" y="1090"/>
                        <a:pt x="1410" y="992"/>
                      </a:cubicBezTo>
                      <a:cubicBezTo>
                        <a:pt x="1392" y="983"/>
                        <a:pt x="1374" y="983"/>
                        <a:pt x="1356" y="974"/>
                      </a:cubicBezTo>
                      <a:cubicBezTo>
                        <a:pt x="1312" y="965"/>
                        <a:pt x="1267" y="947"/>
                        <a:pt x="1231" y="920"/>
                      </a:cubicBezTo>
                      <a:cubicBezTo>
                        <a:pt x="1151" y="858"/>
                        <a:pt x="1133" y="751"/>
                        <a:pt x="1124" y="644"/>
                      </a:cubicBezTo>
                      <a:lnTo>
                        <a:pt x="1115" y="626"/>
                      </a:lnTo>
                      <a:cubicBezTo>
                        <a:pt x="1089" y="465"/>
                        <a:pt x="1017" y="171"/>
                        <a:pt x="776" y="46"/>
                      </a:cubicBezTo>
                      <a:cubicBezTo>
                        <a:pt x="720" y="16"/>
                        <a:pt x="656" y="0"/>
                        <a:pt x="5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9370;p40">
                  <a:extLst>
                    <a:ext uri="{FF2B5EF4-FFF2-40B4-BE49-F238E27FC236}">
                      <a16:creationId xmlns:a16="http://schemas.microsoft.com/office/drawing/2014/main" id="{1F19603F-6B40-A946-4048-088195DFF2FF}"/>
                    </a:ext>
                  </a:extLst>
                </p:cNvPr>
                <p:cNvSpPr/>
                <p:nvPr/>
              </p:nvSpPr>
              <p:spPr>
                <a:xfrm>
                  <a:off x="6568275" y="2812750"/>
                  <a:ext cx="379375" cy="10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5" h="4215" extrusionOk="0">
                      <a:moveTo>
                        <a:pt x="15175" y="1"/>
                      </a:moveTo>
                      <a:lnTo>
                        <a:pt x="15175" y="1"/>
                      </a:lnTo>
                      <a:cubicBezTo>
                        <a:pt x="14764" y="545"/>
                        <a:pt x="14202" y="946"/>
                        <a:pt x="13640" y="1312"/>
                      </a:cubicBezTo>
                      <a:cubicBezTo>
                        <a:pt x="13060" y="1669"/>
                        <a:pt x="12463" y="1981"/>
                        <a:pt x="11838" y="2240"/>
                      </a:cubicBezTo>
                      <a:cubicBezTo>
                        <a:pt x="10598" y="2775"/>
                        <a:pt x="9296" y="3159"/>
                        <a:pt x="7984" y="3471"/>
                      </a:cubicBezTo>
                      <a:cubicBezTo>
                        <a:pt x="6664" y="3783"/>
                        <a:pt x="5326" y="4015"/>
                        <a:pt x="3979" y="4087"/>
                      </a:cubicBezTo>
                      <a:cubicBezTo>
                        <a:pt x="3696" y="4105"/>
                        <a:pt x="3415" y="4115"/>
                        <a:pt x="3135" y="4115"/>
                      </a:cubicBezTo>
                      <a:cubicBezTo>
                        <a:pt x="2742" y="4115"/>
                        <a:pt x="2349" y="4096"/>
                        <a:pt x="1954" y="4060"/>
                      </a:cubicBezTo>
                      <a:cubicBezTo>
                        <a:pt x="1285" y="3989"/>
                        <a:pt x="607" y="3873"/>
                        <a:pt x="0" y="3578"/>
                      </a:cubicBezTo>
                      <a:lnTo>
                        <a:pt x="0" y="3578"/>
                      </a:lnTo>
                      <a:cubicBezTo>
                        <a:pt x="294" y="3748"/>
                        <a:pt x="616" y="3855"/>
                        <a:pt x="946" y="3944"/>
                      </a:cubicBezTo>
                      <a:cubicBezTo>
                        <a:pt x="1276" y="4024"/>
                        <a:pt x="1606" y="4087"/>
                        <a:pt x="1945" y="4131"/>
                      </a:cubicBezTo>
                      <a:cubicBezTo>
                        <a:pt x="2430" y="4189"/>
                        <a:pt x="2916" y="4214"/>
                        <a:pt x="3405" y="4214"/>
                      </a:cubicBezTo>
                      <a:cubicBezTo>
                        <a:pt x="3598" y="4214"/>
                        <a:pt x="3793" y="4210"/>
                        <a:pt x="3988" y="4203"/>
                      </a:cubicBezTo>
                      <a:cubicBezTo>
                        <a:pt x="5344" y="4149"/>
                        <a:pt x="6691" y="3917"/>
                        <a:pt x="8011" y="3614"/>
                      </a:cubicBezTo>
                      <a:cubicBezTo>
                        <a:pt x="9331" y="3293"/>
                        <a:pt x="10643" y="2900"/>
                        <a:pt x="11883" y="2338"/>
                      </a:cubicBezTo>
                      <a:cubicBezTo>
                        <a:pt x="12507" y="2071"/>
                        <a:pt x="13105" y="1740"/>
                        <a:pt x="13676" y="1375"/>
                      </a:cubicBezTo>
                      <a:cubicBezTo>
                        <a:pt x="13961" y="1187"/>
                        <a:pt x="14229" y="973"/>
                        <a:pt x="14488" y="759"/>
                      </a:cubicBezTo>
                      <a:cubicBezTo>
                        <a:pt x="14738" y="527"/>
                        <a:pt x="14987" y="286"/>
                        <a:pt x="15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9371;p40">
                  <a:extLst>
                    <a:ext uri="{FF2B5EF4-FFF2-40B4-BE49-F238E27FC236}">
                      <a16:creationId xmlns:a16="http://schemas.microsoft.com/office/drawing/2014/main" id="{02A1F0ED-7ADD-CF05-BD1E-4F1C6FE3793A}"/>
                    </a:ext>
                  </a:extLst>
                </p:cNvPr>
                <p:cNvSpPr/>
                <p:nvPr/>
              </p:nvSpPr>
              <p:spPr>
                <a:xfrm>
                  <a:off x="6583650" y="2783775"/>
                  <a:ext cx="332100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" h="3955" extrusionOk="0">
                      <a:moveTo>
                        <a:pt x="13284" y="0"/>
                      </a:moveTo>
                      <a:lnTo>
                        <a:pt x="13284" y="0"/>
                      </a:lnTo>
                      <a:cubicBezTo>
                        <a:pt x="12963" y="518"/>
                        <a:pt x="12463" y="892"/>
                        <a:pt x="11955" y="1222"/>
                      </a:cubicBezTo>
                      <a:cubicBezTo>
                        <a:pt x="11446" y="1543"/>
                        <a:pt x="10902" y="1811"/>
                        <a:pt x="10349" y="2052"/>
                      </a:cubicBezTo>
                      <a:cubicBezTo>
                        <a:pt x="9234" y="2516"/>
                        <a:pt x="8065" y="2855"/>
                        <a:pt x="6879" y="3122"/>
                      </a:cubicBezTo>
                      <a:cubicBezTo>
                        <a:pt x="5701" y="3399"/>
                        <a:pt x="4506" y="3631"/>
                        <a:pt x="3301" y="3774"/>
                      </a:cubicBezTo>
                      <a:cubicBezTo>
                        <a:pt x="2823" y="3831"/>
                        <a:pt x="2339" y="3871"/>
                        <a:pt x="1854" y="3871"/>
                      </a:cubicBezTo>
                      <a:cubicBezTo>
                        <a:pt x="1733" y="3871"/>
                        <a:pt x="1612" y="3868"/>
                        <a:pt x="1490" y="3863"/>
                      </a:cubicBezTo>
                      <a:cubicBezTo>
                        <a:pt x="1187" y="3845"/>
                        <a:pt x="884" y="3818"/>
                        <a:pt x="598" y="3738"/>
                      </a:cubicBezTo>
                      <a:cubicBezTo>
                        <a:pt x="456" y="3693"/>
                        <a:pt x="313" y="3640"/>
                        <a:pt x="206" y="3524"/>
                      </a:cubicBezTo>
                      <a:cubicBezTo>
                        <a:pt x="99" y="3417"/>
                        <a:pt x="27" y="3283"/>
                        <a:pt x="1" y="3131"/>
                      </a:cubicBezTo>
                      <a:lnTo>
                        <a:pt x="1" y="3131"/>
                      </a:lnTo>
                      <a:cubicBezTo>
                        <a:pt x="18" y="3283"/>
                        <a:pt x="90" y="3426"/>
                        <a:pt x="188" y="3542"/>
                      </a:cubicBezTo>
                      <a:cubicBezTo>
                        <a:pt x="295" y="3658"/>
                        <a:pt x="438" y="3720"/>
                        <a:pt x="580" y="3774"/>
                      </a:cubicBezTo>
                      <a:cubicBezTo>
                        <a:pt x="875" y="3872"/>
                        <a:pt x="1178" y="3908"/>
                        <a:pt x="1481" y="3934"/>
                      </a:cubicBezTo>
                      <a:cubicBezTo>
                        <a:pt x="1677" y="3948"/>
                        <a:pt x="1871" y="3954"/>
                        <a:pt x="2064" y="3954"/>
                      </a:cubicBezTo>
                      <a:cubicBezTo>
                        <a:pt x="2481" y="3954"/>
                        <a:pt x="2896" y="3926"/>
                        <a:pt x="3310" y="3890"/>
                      </a:cubicBezTo>
                      <a:cubicBezTo>
                        <a:pt x="4524" y="3765"/>
                        <a:pt x="5728" y="3533"/>
                        <a:pt x="6914" y="3265"/>
                      </a:cubicBezTo>
                      <a:cubicBezTo>
                        <a:pt x="8101" y="2980"/>
                        <a:pt x="9278" y="2650"/>
                        <a:pt x="10394" y="2159"/>
                      </a:cubicBezTo>
                      <a:cubicBezTo>
                        <a:pt x="10947" y="1909"/>
                        <a:pt x="11491" y="1624"/>
                        <a:pt x="11999" y="1285"/>
                      </a:cubicBezTo>
                      <a:cubicBezTo>
                        <a:pt x="12124" y="1196"/>
                        <a:pt x="12249" y="1106"/>
                        <a:pt x="12365" y="1008"/>
                      </a:cubicBezTo>
                      <a:cubicBezTo>
                        <a:pt x="12490" y="919"/>
                        <a:pt x="12606" y="812"/>
                        <a:pt x="12713" y="714"/>
                      </a:cubicBezTo>
                      <a:cubicBezTo>
                        <a:pt x="12936" y="500"/>
                        <a:pt x="13150" y="277"/>
                        <a:pt x="13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9372;p40">
                  <a:extLst>
                    <a:ext uri="{FF2B5EF4-FFF2-40B4-BE49-F238E27FC236}">
                      <a16:creationId xmlns:a16="http://schemas.microsoft.com/office/drawing/2014/main" id="{6ED51E2F-B22F-2FDE-7197-FE8D76CB7D0F}"/>
                    </a:ext>
                  </a:extLst>
                </p:cNvPr>
                <p:cNvSpPr/>
                <p:nvPr/>
              </p:nvSpPr>
              <p:spPr>
                <a:xfrm>
                  <a:off x="6580525" y="2748100"/>
                  <a:ext cx="317625" cy="9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5" h="3742" extrusionOk="0">
                      <a:moveTo>
                        <a:pt x="12704" y="0"/>
                      </a:moveTo>
                      <a:lnTo>
                        <a:pt x="12704" y="0"/>
                      </a:lnTo>
                      <a:cubicBezTo>
                        <a:pt x="12686" y="143"/>
                        <a:pt x="12606" y="267"/>
                        <a:pt x="12526" y="383"/>
                      </a:cubicBezTo>
                      <a:cubicBezTo>
                        <a:pt x="12490" y="446"/>
                        <a:pt x="12437" y="499"/>
                        <a:pt x="12392" y="553"/>
                      </a:cubicBezTo>
                      <a:cubicBezTo>
                        <a:pt x="12347" y="606"/>
                        <a:pt x="12294" y="651"/>
                        <a:pt x="12240" y="705"/>
                      </a:cubicBezTo>
                      <a:cubicBezTo>
                        <a:pt x="12196" y="758"/>
                        <a:pt x="12133" y="794"/>
                        <a:pt x="12080" y="838"/>
                      </a:cubicBezTo>
                      <a:cubicBezTo>
                        <a:pt x="12026" y="883"/>
                        <a:pt x="11973" y="936"/>
                        <a:pt x="11910" y="972"/>
                      </a:cubicBezTo>
                      <a:cubicBezTo>
                        <a:pt x="11794" y="1052"/>
                        <a:pt x="11678" y="1142"/>
                        <a:pt x="11553" y="1213"/>
                      </a:cubicBezTo>
                      <a:cubicBezTo>
                        <a:pt x="11072" y="1507"/>
                        <a:pt x="10545" y="1739"/>
                        <a:pt x="10010" y="1945"/>
                      </a:cubicBezTo>
                      <a:cubicBezTo>
                        <a:pt x="8949" y="2355"/>
                        <a:pt x="7842" y="2667"/>
                        <a:pt x="6727" y="2926"/>
                      </a:cubicBezTo>
                      <a:cubicBezTo>
                        <a:pt x="5612" y="3193"/>
                        <a:pt x="4488" y="3408"/>
                        <a:pt x="3355" y="3550"/>
                      </a:cubicBezTo>
                      <a:cubicBezTo>
                        <a:pt x="2867" y="3612"/>
                        <a:pt x="2372" y="3661"/>
                        <a:pt x="1870" y="3661"/>
                      </a:cubicBezTo>
                      <a:cubicBezTo>
                        <a:pt x="1795" y="3661"/>
                        <a:pt x="1718" y="3660"/>
                        <a:pt x="1642" y="3657"/>
                      </a:cubicBezTo>
                      <a:cubicBezTo>
                        <a:pt x="1366" y="3657"/>
                        <a:pt x="1080" y="3640"/>
                        <a:pt x="795" y="3595"/>
                      </a:cubicBezTo>
                      <a:lnTo>
                        <a:pt x="581" y="3550"/>
                      </a:lnTo>
                      <a:lnTo>
                        <a:pt x="375" y="3488"/>
                      </a:lnTo>
                      <a:cubicBezTo>
                        <a:pt x="251" y="3443"/>
                        <a:pt x="108" y="3390"/>
                        <a:pt x="1" y="3292"/>
                      </a:cubicBezTo>
                      <a:lnTo>
                        <a:pt x="1" y="3292"/>
                      </a:lnTo>
                      <a:cubicBezTo>
                        <a:pt x="215" y="3488"/>
                        <a:pt x="509" y="3568"/>
                        <a:pt x="786" y="3631"/>
                      </a:cubicBezTo>
                      <a:cubicBezTo>
                        <a:pt x="1071" y="3684"/>
                        <a:pt x="1357" y="3720"/>
                        <a:pt x="1642" y="3729"/>
                      </a:cubicBezTo>
                      <a:cubicBezTo>
                        <a:pt x="1787" y="3738"/>
                        <a:pt x="1932" y="3742"/>
                        <a:pt x="2076" y="3742"/>
                      </a:cubicBezTo>
                      <a:cubicBezTo>
                        <a:pt x="2508" y="3742"/>
                        <a:pt x="2936" y="3706"/>
                        <a:pt x="3364" y="3666"/>
                      </a:cubicBezTo>
                      <a:cubicBezTo>
                        <a:pt x="4515" y="3550"/>
                        <a:pt x="5639" y="3327"/>
                        <a:pt x="6763" y="3069"/>
                      </a:cubicBezTo>
                      <a:cubicBezTo>
                        <a:pt x="7878" y="2792"/>
                        <a:pt x="8993" y="2489"/>
                        <a:pt x="10055" y="2052"/>
                      </a:cubicBezTo>
                      <a:cubicBezTo>
                        <a:pt x="10590" y="1829"/>
                        <a:pt x="11116" y="1588"/>
                        <a:pt x="11598" y="1267"/>
                      </a:cubicBezTo>
                      <a:cubicBezTo>
                        <a:pt x="11723" y="1195"/>
                        <a:pt x="11830" y="1106"/>
                        <a:pt x="11946" y="1017"/>
                      </a:cubicBezTo>
                      <a:cubicBezTo>
                        <a:pt x="12008" y="981"/>
                        <a:pt x="12053" y="928"/>
                        <a:pt x="12115" y="883"/>
                      </a:cubicBezTo>
                      <a:cubicBezTo>
                        <a:pt x="12169" y="829"/>
                        <a:pt x="12223" y="785"/>
                        <a:pt x="12267" y="731"/>
                      </a:cubicBezTo>
                      <a:cubicBezTo>
                        <a:pt x="12321" y="678"/>
                        <a:pt x="12374" y="624"/>
                        <a:pt x="12419" y="571"/>
                      </a:cubicBezTo>
                      <a:cubicBezTo>
                        <a:pt x="12463" y="517"/>
                        <a:pt x="12508" y="455"/>
                        <a:pt x="12544" y="401"/>
                      </a:cubicBezTo>
                      <a:cubicBezTo>
                        <a:pt x="12624" y="276"/>
                        <a:pt x="12686" y="143"/>
                        <a:pt x="127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9373;p40">
                  <a:extLst>
                    <a:ext uri="{FF2B5EF4-FFF2-40B4-BE49-F238E27FC236}">
                      <a16:creationId xmlns:a16="http://schemas.microsoft.com/office/drawing/2014/main" id="{154505ED-AE71-69E7-3E36-03A5CC132DB7}"/>
                    </a:ext>
                  </a:extLst>
                </p:cNvPr>
                <p:cNvSpPr/>
                <p:nvPr/>
              </p:nvSpPr>
              <p:spPr>
                <a:xfrm>
                  <a:off x="6579425" y="2870750"/>
                  <a:ext cx="312925" cy="5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7" h="2389" extrusionOk="0">
                      <a:moveTo>
                        <a:pt x="12516" y="0"/>
                      </a:moveTo>
                      <a:cubicBezTo>
                        <a:pt x="12026" y="232"/>
                        <a:pt x="11535" y="455"/>
                        <a:pt x="11035" y="643"/>
                      </a:cubicBezTo>
                      <a:cubicBezTo>
                        <a:pt x="10786" y="741"/>
                        <a:pt x="10527" y="830"/>
                        <a:pt x="10277" y="928"/>
                      </a:cubicBezTo>
                      <a:cubicBezTo>
                        <a:pt x="10018" y="1008"/>
                        <a:pt x="9769" y="1098"/>
                        <a:pt x="9510" y="1178"/>
                      </a:cubicBezTo>
                      <a:cubicBezTo>
                        <a:pt x="8484" y="1499"/>
                        <a:pt x="7440" y="1758"/>
                        <a:pt x="6388" y="1945"/>
                      </a:cubicBezTo>
                      <a:cubicBezTo>
                        <a:pt x="5326" y="2132"/>
                        <a:pt x="4255" y="2257"/>
                        <a:pt x="3185" y="2302"/>
                      </a:cubicBezTo>
                      <a:cubicBezTo>
                        <a:pt x="2917" y="2311"/>
                        <a:pt x="2650" y="2318"/>
                        <a:pt x="2382" y="2318"/>
                      </a:cubicBezTo>
                      <a:cubicBezTo>
                        <a:pt x="2114" y="2318"/>
                        <a:pt x="1847" y="2311"/>
                        <a:pt x="1579" y="2293"/>
                      </a:cubicBezTo>
                      <a:cubicBezTo>
                        <a:pt x="1044" y="2257"/>
                        <a:pt x="509" y="2168"/>
                        <a:pt x="0" y="1981"/>
                      </a:cubicBezTo>
                      <a:lnTo>
                        <a:pt x="0" y="1981"/>
                      </a:lnTo>
                      <a:cubicBezTo>
                        <a:pt x="500" y="2186"/>
                        <a:pt x="1035" y="2293"/>
                        <a:pt x="1570" y="2347"/>
                      </a:cubicBezTo>
                      <a:cubicBezTo>
                        <a:pt x="1903" y="2380"/>
                        <a:pt x="2240" y="2389"/>
                        <a:pt x="2575" y="2389"/>
                      </a:cubicBezTo>
                      <a:cubicBezTo>
                        <a:pt x="2779" y="2389"/>
                        <a:pt x="2983" y="2386"/>
                        <a:pt x="3185" y="2382"/>
                      </a:cubicBezTo>
                      <a:cubicBezTo>
                        <a:pt x="4264" y="2364"/>
                        <a:pt x="5344" y="2239"/>
                        <a:pt x="6405" y="2052"/>
                      </a:cubicBezTo>
                      <a:cubicBezTo>
                        <a:pt x="7467" y="1865"/>
                        <a:pt x="8511" y="1597"/>
                        <a:pt x="9537" y="1258"/>
                      </a:cubicBezTo>
                      <a:cubicBezTo>
                        <a:pt x="10563" y="919"/>
                        <a:pt x="11562" y="500"/>
                        <a:pt x="125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9374;p40">
                  <a:extLst>
                    <a:ext uri="{FF2B5EF4-FFF2-40B4-BE49-F238E27FC236}">
                      <a16:creationId xmlns:a16="http://schemas.microsoft.com/office/drawing/2014/main" id="{9593E024-D57A-2768-3820-2CFEB8DF4DB3}"/>
                    </a:ext>
                  </a:extLst>
                </p:cNvPr>
                <p:cNvSpPr/>
                <p:nvPr/>
              </p:nvSpPr>
              <p:spPr>
                <a:xfrm>
                  <a:off x="6907475" y="2840850"/>
                  <a:ext cx="30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" h="876" extrusionOk="0">
                      <a:moveTo>
                        <a:pt x="1232" y="1"/>
                      </a:moveTo>
                      <a:lnTo>
                        <a:pt x="1232" y="1"/>
                      </a:lnTo>
                      <a:cubicBezTo>
                        <a:pt x="1000" y="117"/>
                        <a:pt x="795" y="260"/>
                        <a:pt x="590" y="402"/>
                      </a:cubicBezTo>
                      <a:cubicBezTo>
                        <a:pt x="385" y="545"/>
                        <a:pt x="188" y="697"/>
                        <a:pt x="1" y="875"/>
                      </a:cubicBezTo>
                      <a:cubicBezTo>
                        <a:pt x="251" y="795"/>
                        <a:pt x="465" y="670"/>
                        <a:pt x="679" y="518"/>
                      </a:cubicBezTo>
                      <a:cubicBezTo>
                        <a:pt x="884" y="376"/>
                        <a:pt x="1071" y="206"/>
                        <a:pt x="1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9375;p40">
                  <a:extLst>
                    <a:ext uri="{FF2B5EF4-FFF2-40B4-BE49-F238E27FC236}">
                      <a16:creationId xmlns:a16="http://schemas.microsoft.com/office/drawing/2014/main" id="{DEC0C109-76C8-1D25-5563-AFB60DEE932C}"/>
                    </a:ext>
                  </a:extLst>
                </p:cNvPr>
                <p:cNvSpPr/>
                <p:nvPr/>
              </p:nvSpPr>
              <p:spPr>
                <a:xfrm>
                  <a:off x="6718350" y="2803400"/>
                  <a:ext cx="6985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4" h="732" extrusionOk="0">
                      <a:moveTo>
                        <a:pt x="2793" y="0"/>
                      </a:moveTo>
                      <a:lnTo>
                        <a:pt x="2793" y="0"/>
                      </a:lnTo>
                      <a:cubicBezTo>
                        <a:pt x="2561" y="54"/>
                        <a:pt x="2329" y="116"/>
                        <a:pt x="2097" y="179"/>
                      </a:cubicBezTo>
                      <a:lnTo>
                        <a:pt x="1393" y="357"/>
                      </a:lnTo>
                      <a:lnTo>
                        <a:pt x="697" y="544"/>
                      </a:lnTo>
                      <a:cubicBezTo>
                        <a:pt x="465" y="607"/>
                        <a:pt x="233" y="660"/>
                        <a:pt x="1" y="732"/>
                      </a:cubicBezTo>
                      <a:cubicBezTo>
                        <a:pt x="242" y="705"/>
                        <a:pt x="483" y="669"/>
                        <a:pt x="715" y="625"/>
                      </a:cubicBezTo>
                      <a:cubicBezTo>
                        <a:pt x="955" y="580"/>
                        <a:pt x="1187" y="527"/>
                        <a:pt x="1428" y="464"/>
                      </a:cubicBezTo>
                      <a:cubicBezTo>
                        <a:pt x="1660" y="402"/>
                        <a:pt x="1892" y="339"/>
                        <a:pt x="2115" y="259"/>
                      </a:cubicBezTo>
                      <a:cubicBezTo>
                        <a:pt x="2347" y="188"/>
                        <a:pt x="2570" y="98"/>
                        <a:pt x="27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9376;p40">
                  <a:extLst>
                    <a:ext uri="{FF2B5EF4-FFF2-40B4-BE49-F238E27FC236}">
                      <a16:creationId xmlns:a16="http://schemas.microsoft.com/office/drawing/2014/main" id="{AD9570B1-DDD2-151B-3AF5-060A62B43AA8}"/>
                    </a:ext>
                  </a:extLst>
                </p:cNvPr>
                <p:cNvSpPr/>
                <p:nvPr/>
              </p:nvSpPr>
              <p:spPr>
                <a:xfrm>
                  <a:off x="6906375" y="2954300"/>
                  <a:ext cx="85450" cy="3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4324" extrusionOk="0">
                      <a:moveTo>
                        <a:pt x="946" y="1"/>
                      </a:moveTo>
                      <a:cubicBezTo>
                        <a:pt x="582" y="1"/>
                        <a:pt x="209" y="332"/>
                        <a:pt x="116" y="789"/>
                      </a:cubicBezTo>
                      <a:cubicBezTo>
                        <a:pt x="0" y="1386"/>
                        <a:pt x="241" y="2296"/>
                        <a:pt x="339" y="2903"/>
                      </a:cubicBezTo>
                      <a:cubicBezTo>
                        <a:pt x="901" y="6454"/>
                        <a:pt x="1722" y="9968"/>
                        <a:pt x="2445" y="13483"/>
                      </a:cubicBezTo>
                      <a:cubicBezTo>
                        <a:pt x="2516" y="13822"/>
                        <a:pt x="2632" y="14206"/>
                        <a:pt x="2953" y="14304"/>
                      </a:cubicBezTo>
                      <a:cubicBezTo>
                        <a:pt x="2994" y="14317"/>
                        <a:pt x="3037" y="14324"/>
                        <a:pt x="3079" y="14324"/>
                      </a:cubicBezTo>
                      <a:cubicBezTo>
                        <a:pt x="3156" y="14324"/>
                        <a:pt x="3231" y="14300"/>
                        <a:pt x="3283" y="14242"/>
                      </a:cubicBezTo>
                      <a:cubicBezTo>
                        <a:pt x="3319" y="14206"/>
                        <a:pt x="3337" y="14161"/>
                        <a:pt x="3355" y="14117"/>
                      </a:cubicBezTo>
                      <a:cubicBezTo>
                        <a:pt x="3417" y="13929"/>
                        <a:pt x="3399" y="13724"/>
                        <a:pt x="3390" y="13519"/>
                      </a:cubicBezTo>
                      <a:cubicBezTo>
                        <a:pt x="3265" y="12047"/>
                        <a:pt x="3016" y="10646"/>
                        <a:pt x="2864" y="9174"/>
                      </a:cubicBezTo>
                      <a:cubicBezTo>
                        <a:pt x="2623" y="6917"/>
                        <a:pt x="2266" y="4696"/>
                        <a:pt x="2025" y="2439"/>
                      </a:cubicBezTo>
                      <a:cubicBezTo>
                        <a:pt x="1981" y="1993"/>
                        <a:pt x="1901" y="1547"/>
                        <a:pt x="1793" y="1101"/>
                      </a:cubicBezTo>
                      <a:cubicBezTo>
                        <a:pt x="1678" y="646"/>
                        <a:pt x="1526" y="236"/>
                        <a:pt x="1214" y="66"/>
                      </a:cubicBezTo>
                      <a:cubicBezTo>
                        <a:pt x="1128" y="22"/>
                        <a:pt x="1037" y="1"/>
                        <a:pt x="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9377;p40">
                  <a:extLst>
                    <a:ext uri="{FF2B5EF4-FFF2-40B4-BE49-F238E27FC236}">
                      <a16:creationId xmlns:a16="http://schemas.microsoft.com/office/drawing/2014/main" id="{53B9D8EE-D4F1-99B1-5014-376D0471F6CA}"/>
                    </a:ext>
                  </a:extLst>
                </p:cNvPr>
                <p:cNvSpPr/>
                <p:nvPr/>
              </p:nvSpPr>
              <p:spPr>
                <a:xfrm>
                  <a:off x="6906600" y="2953850"/>
                  <a:ext cx="85650" cy="35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4358" extrusionOk="0">
                      <a:moveTo>
                        <a:pt x="937" y="40"/>
                      </a:moveTo>
                      <a:cubicBezTo>
                        <a:pt x="1026" y="40"/>
                        <a:pt x="1115" y="57"/>
                        <a:pt x="1196" y="102"/>
                      </a:cubicBezTo>
                      <a:cubicBezTo>
                        <a:pt x="1508" y="271"/>
                        <a:pt x="1660" y="691"/>
                        <a:pt x="1767" y="1128"/>
                      </a:cubicBezTo>
                      <a:cubicBezTo>
                        <a:pt x="1874" y="1556"/>
                        <a:pt x="1954" y="2002"/>
                        <a:pt x="1999" y="2457"/>
                      </a:cubicBezTo>
                      <a:cubicBezTo>
                        <a:pt x="2115" y="3590"/>
                        <a:pt x="2266" y="4723"/>
                        <a:pt x="2418" y="5829"/>
                      </a:cubicBezTo>
                      <a:cubicBezTo>
                        <a:pt x="2561" y="6927"/>
                        <a:pt x="2712" y="8068"/>
                        <a:pt x="2837" y="9201"/>
                      </a:cubicBezTo>
                      <a:cubicBezTo>
                        <a:pt x="2900" y="9817"/>
                        <a:pt x="2989" y="10441"/>
                        <a:pt x="3069" y="11048"/>
                      </a:cubicBezTo>
                      <a:cubicBezTo>
                        <a:pt x="3176" y="11860"/>
                        <a:pt x="3292" y="12698"/>
                        <a:pt x="3364" y="13537"/>
                      </a:cubicBezTo>
                      <a:cubicBezTo>
                        <a:pt x="3372" y="13724"/>
                        <a:pt x="3390" y="13938"/>
                        <a:pt x="3328" y="14126"/>
                      </a:cubicBezTo>
                      <a:cubicBezTo>
                        <a:pt x="3310" y="14179"/>
                        <a:pt x="3283" y="14215"/>
                        <a:pt x="3256" y="14251"/>
                      </a:cubicBezTo>
                      <a:cubicBezTo>
                        <a:pt x="3206" y="14302"/>
                        <a:pt x="3133" y="14320"/>
                        <a:pt x="3064" y="14320"/>
                      </a:cubicBezTo>
                      <a:cubicBezTo>
                        <a:pt x="3024" y="14320"/>
                        <a:pt x="2986" y="14314"/>
                        <a:pt x="2953" y="14304"/>
                      </a:cubicBezTo>
                      <a:cubicBezTo>
                        <a:pt x="2641" y="14215"/>
                        <a:pt x="2525" y="13822"/>
                        <a:pt x="2454" y="13501"/>
                      </a:cubicBezTo>
                      <a:cubicBezTo>
                        <a:pt x="2257" y="12520"/>
                        <a:pt x="2043" y="11530"/>
                        <a:pt x="1838" y="10566"/>
                      </a:cubicBezTo>
                      <a:cubicBezTo>
                        <a:pt x="1303" y="8068"/>
                        <a:pt x="759" y="5481"/>
                        <a:pt x="348" y="2921"/>
                      </a:cubicBezTo>
                      <a:cubicBezTo>
                        <a:pt x="321" y="2787"/>
                        <a:pt x="295" y="2636"/>
                        <a:pt x="268" y="2475"/>
                      </a:cubicBezTo>
                      <a:cubicBezTo>
                        <a:pt x="161" y="1913"/>
                        <a:pt x="36" y="1271"/>
                        <a:pt x="125" y="816"/>
                      </a:cubicBezTo>
                      <a:cubicBezTo>
                        <a:pt x="188" y="503"/>
                        <a:pt x="393" y="227"/>
                        <a:pt x="652" y="102"/>
                      </a:cubicBezTo>
                      <a:cubicBezTo>
                        <a:pt x="750" y="57"/>
                        <a:pt x="839" y="40"/>
                        <a:pt x="937" y="40"/>
                      </a:cubicBezTo>
                      <a:close/>
                      <a:moveTo>
                        <a:pt x="941" y="0"/>
                      </a:moveTo>
                      <a:cubicBezTo>
                        <a:pt x="841" y="0"/>
                        <a:pt x="739" y="25"/>
                        <a:pt x="634" y="75"/>
                      </a:cubicBezTo>
                      <a:cubicBezTo>
                        <a:pt x="366" y="200"/>
                        <a:pt x="161" y="486"/>
                        <a:pt x="89" y="807"/>
                      </a:cubicBezTo>
                      <a:cubicBezTo>
                        <a:pt x="0" y="1271"/>
                        <a:pt x="125" y="1913"/>
                        <a:pt x="232" y="2484"/>
                      </a:cubicBezTo>
                      <a:cubicBezTo>
                        <a:pt x="259" y="2644"/>
                        <a:pt x="286" y="2787"/>
                        <a:pt x="313" y="2930"/>
                      </a:cubicBezTo>
                      <a:cubicBezTo>
                        <a:pt x="723" y="5490"/>
                        <a:pt x="1267" y="8068"/>
                        <a:pt x="1802" y="10575"/>
                      </a:cubicBezTo>
                      <a:cubicBezTo>
                        <a:pt x="2008" y="11530"/>
                        <a:pt x="2222" y="12529"/>
                        <a:pt x="2418" y="13510"/>
                      </a:cubicBezTo>
                      <a:cubicBezTo>
                        <a:pt x="2489" y="13840"/>
                        <a:pt x="2614" y="14242"/>
                        <a:pt x="2944" y="14340"/>
                      </a:cubicBezTo>
                      <a:cubicBezTo>
                        <a:pt x="2980" y="14358"/>
                        <a:pt x="3025" y="14358"/>
                        <a:pt x="3060" y="14358"/>
                      </a:cubicBezTo>
                      <a:cubicBezTo>
                        <a:pt x="3149" y="14358"/>
                        <a:pt x="3230" y="14331"/>
                        <a:pt x="3283" y="14269"/>
                      </a:cubicBezTo>
                      <a:cubicBezTo>
                        <a:pt x="3319" y="14242"/>
                        <a:pt x="3337" y="14197"/>
                        <a:pt x="3364" y="14135"/>
                      </a:cubicBezTo>
                      <a:cubicBezTo>
                        <a:pt x="3426" y="13938"/>
                        <a:pt x="3408" y="13715"/>
                        <a:pt x="3399" y="13537"/>
                      </a:cubicBezTo>
                      <a:cubicBezTo>
                        <a:pt x="3328" y="12689"/>
                        <a:pt x="3212" y="11851"/>
                        <a:pt x="3105" y="11039"/>
                      </a:cubicBezTo>
                      <a:cubicBezTo>
                        <a:pt x="3025" y="10441"/>
                        <a:pt x="2935" y="9817"/>
                        <a:pt x="2873" y="9192"/>
                      </a:cubicBezTo>
                      <a:cubicBezTo>
                        <a:pt x="2748" y="8059"/>
                        <a:pt x="2596" y="6927"/>
                        <a:pt x="2454" y="5820"/>
                      </a:cubicBezTo>
                      <a:cubicBezTo>
                        <a:pt x="2311" y="4723"/>
                        <a:pt x="2159" y="3581"/>
                        <a:pt x="2034" y="2457"/>
                      </a:cubicBezTo>
                      <a:cubicBezTo>
                        <a:pt x="1990" y="1993"/>
                        <a:pt x="1909" y="1547"/>
                        <a:pt x="1802" y="1119"/>
                      </a:cubicBezTo>
                      <a:cubicBezTo>
                        <a:pt x="1686" y="673"/>
                        <a:pt x="1544" y="245"/>
                        <a:pt x="1214" y="66"/>
                      </a:cubicBezTo>
                      <a:cubicBezTo>
                        <a:pt x="1126" y="23"/>
                        <a:pt x="1035" y="0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9378;p40">
                  <a:extLst>
                    <a:ext uri="{FF2B5EF4-FFF2-40B4-BE49-F238E27FC236}">
                      <a16:creationId xmlns:a16="http://schemas.microsoft.com/office/drawing/2014/main" id="{40486EC4-5B75-9E0B-B355-AC791105975A}"/>
                    </a:ext>
                  </a:extLst>
                </p:cNvPr>
                <p:cNvSpPr/>
                <p:nvPr/>
              </p:nvSpPr>
              <p:spPr>
                <a:xfrm>
                  <a:off x="6631825" y="2972225"/>
                  <a:ext cx="327200" cy="41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8" h="16728" extrusionOk="0">
                      <a:moveTo>
                        <a:pt x="36" y="0"/>
                      </a:moveTo>
                      <a:lnTo>
                        <a:pt x="1" y="18"/>
                      </a:lnTo>
                      <a:cubicBezTo>
                        <a:pt x="643" y="1990"/>
                        <a:pt x="1312" y="4024"/>
                        <a:pt x="2133" y="5969"/>
                      </a:cubicBezTo>
                      <a:cubicBezTo>
                        <a:pt x="2918" y="7833"/>
                        <a:pt x="3854" y="9653"/>
                        <a:pt x="4916" y="11384"/>
                      </a:cubicBezTo>
                      <a:cubicBezTo>
                        <a:pt x="5746" y="12713"/>
                        <a:pt x="6781" y="14220"/>
                        <a:pt x="8235" y="15318"/>
                      </a:cubicBezTo>
                      <a:cubicBezTo>
                        <a:pt x="9448" y="16237"/>
                        <a:pt x="10831" y="16727"/>
                        <a:pt x="12133" y="16727"/>
                      </a:cubicBezTo>
                      <a:cubicBezTo>
                        <a:pt x="12454" y="16727"/>
                        <a:pt x="12775" y="16700"/>
                        <a:pt x="13088" y="16638"/>
                      </a:cubicBezTo>
                      <a:lnTo>
                        <a:pt x="13079" y="16602"/>
                      </a:lnTo>
                      <a:cubicBezTo>
                        <a:pt x="12768" y="16665"/>
                        <a:pt x="12450" y="16695"/>
                        <a:pt x="12126" y="16695"/>
                      </a:cubicBezTo>
                      <a:cubicBezTo>
                        <a:pt x="10833" y="16695"/>
                        <a:pt x="9466" y="16204"/>
                        <a:pt x="8253" y="15291"/>
                      </a:cubicBezTo>
                      <a:cubicBezTo>
                        <a:pt x="6807" y="14194"/>
                        <a:pt x="5772" y="12686"/>
                        <a:pt x="4952" y="11357"/>
                      </a:cubicBezTo>
                      <a:cubicBezTo>
                        <a:pt x="3890" y="9635"/>
                        <a:pt x="2953" y="7815"/>
                        <a:pt x="2168" y="5951"/>
                      </a:cubicBezTo>
                      <a:cubicBezTo>
                        <a:pt x="1348" y="4015"/>
                        <a:pt x="679" y="1972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9379;p40">
                  <a:extLst>
                    <a:ext uri="{FF2B5EF4-FFF2-40B4-BE49-F238E27FC236}">
                      <a16:creationId xmlns:a16="http://schemas.microsoft.com/office/drawing/2014/main" id="{C09DE34D-8A6C-85C4-821A-308BC925CBA9}"/>
                    </a:ext>
                  </a:extLst>
                </p:cNvPr>
                <p:cNvSpPr/>
                <p:nvPr/>
              </p:nvSpPr>
              <p:spPr>
                <a:xfrm>
                  <a:off x="6599925" y="2973175"/>
                  <a:ext cx="58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46" extrusionOk="0">
                      <a:moveTo>
                        <a:pt x="210" y="0"/>
                      </a:moveTo>
                      <a:cubicBezTo>
                        <a:pt x="206" y="0"/>
                        <a:pt x="202" y="3"/>
                        <a:pt x="197" y="7"/>
                      </a:cubicBezTo>
                      <a:cubicBezTo>
                        <a:pt x="108" y="96"/>
                        <a:pt x="45" y="203"/>
                        <a:pt x="1" y="328"/>
                      </a:cubicBezTo>
                      <a:cubicBezTo>
                        <a:pt x="1" y="337"/>
                        <a:pt x="1" y="346"/>
                        <a:pt x="10" y="346"/>
                      </a:cubicBezTo>
                      <a:lnTo>
                        <a:pt x="19" y="346"/>
                      </a:lnTo>
                      <a:cubicBezTo>
                        <a:pt x="28" y="346"/>
                        <a:pt x="37" y="346"/>
                        <a:pt x="37" y="337"/>
                      </a:cubicBezTo>
                      <a:cubicBezTo>
                        <a:pt x="81" y="221"/>
                        <a:pt x="144" y="123"/>
                        <a:pt x="224" y="34"/>
                      </a:cubicBezTo>
                      <a:cubicBezTo>
                        <a:pt x="233" y="25"/>
                        <a:pt x="233" y="16"/>
                        <a:pt x="224" y="7"/>
                      </a:cubicBezTo>
                      <a:cubicBezTo>
                        <a:pt x="219" y="3"/>
                        <a:pt x="215" y="0"/>
                        <a:pt x="2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9380;p40">
                  <a:extLst>
                    <a:ext uri="{FF2B5EF4-FFF2-40B4-BE49-F238E27FC236}">
                      <a16:creationId xmlns:a16="http://schemas.microsoft.com/office/drawing/2014/main" id="{FB3B5061-A2A4-51A3-45A4-C064457944E2}"/>
                    </a:ext>
                  </a:extLst>
                </p:cNvPr>
                <p:cNvSpPr/>
                <p:nvPr/>
              </p:nvSpPr>
              <p:spPr>
                <a:xfrm>
                  <a:off x="6605500" y="2974050"/>
                  <a:ext cx="16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856" extrusionOk="0">
                      <a:moveTo>
                        <a:pt x="630" y="1"/>
                      </a:moveTo>
                      <a:cubicBezTo>
                        <a:pt x="625" y="1"/>
                        <a:pt x="621" y="3"/>
                        <a:pt x="616" y="8"/>
                      </a:cubicBezTo>
                      <a:cubicBezTo>
                        <a:pt x="367" y="240"/>
                        <a:pt x="161" y="525"/>
                        <a:pt x="10" y="828"/>
                      </a:cubicBezTo>
                      <a:cubicBezTo>
                        <a:pt x="1" y="837"/>
                        <a:pt x="10" y="846"/>
                        <a:pt x="19" y="855"/>
                      </a:cubicBezTo>
                      <a:lnTo>
                        <a:pt x="28" y="855"/>
                      </a:lnTo>
                      <a:cubicBezTo>
                        <a:pt x="28" y="855"/>
                        <a:pt x="37" y="846"/>
                        <a:pt x="45" y="846"/>
                      </a:cubicBezTo>
                      <a:cubicBezTo>
                        <a:pt x="197" y="543"/>
                        <a:pt x="402" y="266"/>
                        <a:pt x="643" y="25"/>
                      </a:cubicBezTo>
                      <a:cubicBezTo>
                        <a:pt x="652" y="25"/>
                        <a:pt x="652" y="8"/>
                        <a:pt x="643" y="8"/>
                      </a:cubicBezTo>
                      <a:cubicBezTo>
                        <a:pt x="639" y="3"/>
                        <a:pt x="634" y="1"/>
                        <a:pt x="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9381;p40">
                  <a:extLst>
                    <a:ext uri="{FF2B5EF4-FFF2-40B4-BE49-F238E27FC236}">
                      <a16:creationId xmlns:a16="http://schemas.microsoft.com/office/drawing/2014/main" id="{745FE496-AA13-A7AE-17CE-3D44001B3E2D}"/>
                    </a:ext>
                  </a:extLst>
                </p:cNvPr>
                <p:cNvSpPr/>
                <p:nvPr/>
              </p:nvSpPr>
              <p:spPr>
                <a:xfrm>
                  <a:off x="6609750" y="2982250"/>
                  <a:ext cx="24775" cy="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1375" extrusionOk="0">
                      <a:moveTo>
                        <a:pt x="973" y="1"/>
                      </a:moveTo>
                      <a:cubicBezTo>
                        <a:pt x="973" y="1"/>
                        <a:pt x="955" y="1"/>
                        <a:pt x="955" y="10"/>
                      </a:cubicBezTo>
                      <a:cubicBezTo>
                        <a:pt x="607" y="429"/>
                        <a:pt x="295" y="884"/>
                        <a:pt x="9" y="1348"/>
                      </a:cubicBezTo>
                      <a:cubicBezTo>
                        <a:pt x="0" y="1357"/>
                        <a:pt x="0" y="1366"/>
                        <a:pt x="9" y="1375"/>
                      </a:cubicBezTo>
                      <a:lnTo>
                        <a:pt x="18" y="1375"/>
                      </a:lnTo>
                      <a:cubicBezTo>
                        <a:pt x="27" y="1375"/>
                        <a:pt x="36" y="1375"/>
                        <a:pt x="36" y="1366"/>
                      </a:cubicBezTo>
                      <a:cubicBezTo>
                        <a:pt x="322" y="902"/>
                        <a:pt x="643" y="456"/>
                        <a:pt x="982" y="28"/>
                      </a:cubicBezTo>
                      <a:cubicBezTo>
                        <a:pt x="991" y="19"/>
                        <a:pt x="982" y="10"/>
                        <a:pt x="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9382;p40">
                  <a:extLst>
                    <a:ext uri="{FF2B5EF4-FFF2-40B4-BE49-F238E27FC236}">
                      <a16:creationId xmlns:a16="http://schemas.microsoft.com/office/drawing/2014/main" id="{7AF0F964-94F8-B415-9C58-836AC716FF37}"/>
                    </a:ext>
                  </a:extLst>
                </p:cNvPr>
                <p:cNvSpPr/>
                <p:nvPr/>
              </p:nvSpPr>
              <p:spPr>
                <a:xfrm>
                  <a:off x="6614425" y="3001450"/>
                  <a:ext cx="2412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1348" extrusionOk="0">
                      <a:moveTo>
                        <a:pt x="928" y="0"/>
                      </a:moveTo>
                      <a:cubicBezTo>
                        <a:pt x="572" y="410"/>
                        <a:pt x="259" y="848"/>
                        <a:pt x="1" y="1320"/>
                      </a:cubicBezTo>
                      <a:cubicBezTo>
                        <a:pt x="1" y="1329"/>
                        <a:pt x="1" y="1338"/>
                        <a:pt x="10" y="1347"/>
                      </a:cubicBezTo>
                      <a:lnTo>
                        <a:pt x="19" y="1347"/>
                      </a:lnTo>
                      <a:cubicBezTo>
                        <a:pt x="27" y="1347"/>
                        <a:pt x="36" y="1347"/>
                        <a:pt x="36" y="1338"/>
                      </a:cubicBezTo>
                      <a:cubicBezTo>
                        <a:pt x="295" y="865"/>
                        <a:pt x="598" y="428"/>
                        <a:pt x="955" y="27"/>
                      </a:cubicBezTo>
                      <a:cubicBezTo>
                        <a:pt x="964" y="18"/>
                        <a:pt x="964" y="9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9383;p40">
                  <a:extLst>
                    <a:ext uri="{FF2B5EF4-FFF2-40B4-BE49-F238E27FC236}">
                      <a16:creationId xmlns:a16="http://schemas.microsoft.com/office/drawing/2014/main" id="{468D9A4A-29FA-F2BE-3BE6-8E43B05A2660}"/>
                    </a:ext>
                  </a:extLst>
                </p:cNvPr>
                <p:cNvSpPr/>
                <p:nvPr/>
              </p:nvSpPr>
              <p:spPr>
                <a:xfrm>
                  <a:off x="6622025" y="3018450"/>
                  <a:ext cx="21425" cy="2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1176" extrusionOk="0">
                      <a:moveTo>
                        <a:pt x="834" y="0"/>
                      </a:moveTo>
                      <a:cubicBezTo>
                        <a:pt x="830" y="0"/>
                        <a:pt x="825" y="2"/>
                        <a:pt x="821" y="7"/>
                      </a:cubicBezTo>
                      <a:cubicBezTo>
                        <a:pt x="482" y="337"/>
                        <a:pt x="205" y="721"/>
                        <a:pt x="0" y="1149"/>
                      </a:cubicBezTo>
                      <a:cubicBezTo>
                        <a:pt x="0" y="1158"/>
                        <a:pt x="0" y="1167"/>
                        <a:pt x="9" y="1167"/>
                      </a:cubicBezTo>
                      <a:cubicBezTo>
                        <a:pt x="18" y="1176"/>
                        <a:pt x="18" y="1176"/>
                        <a:pt x="18" y="1176"/>
                      </a:cubicBezTo>
                      <a:cubicBezTo>
                        <a:pt x="27" y="1176"/>
                        <a:pt x="36" y="1167"/>
                        <a:pt x="36" y="1158"/>
                      </a:cubicBezTo>
                      <a:cubicBezTo>
                        <a:pt x="241" y="738"/>
                        <a:pt x="509" y="355"/>
                        <a:pt x="848" y="34"/>
                      </a:cubicBezTo>
                      <a:cubicBezTo>
                        <a:pt x="856" y="25"/>
                        <a:pt x="856" y="16"/>
                        <a:pt x="848" y="7"/>
                      </a:cubicBezTo>
                      <a:cubicBezTo>
                        <a:pt x="843" y="2"/>
                        <a:pt x="839" y="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9384;p40">
                  <a:extLst>
                    <a:ext uri="{FF2B5EF4-FFF2-40B4-BE49-F238E27FC236}">
                      <a16:creationId xmlns:a16="http://schemas.microsoft.com/office/drawing/2014/main" id="{2A81F3A2-7D1A-D8B4-7885-0A1E2E327CCA}"/>
                    </a:ext>
                  </a:extLst>
                </p:cNvPr>
                <p:cNvSpPr/>
                <p:nvPr/>
              </p:nvSpPr>
              <p:spPr>
                <a:xfrm>
                  <a:off x="6628250" y="3031600"/>
                  <a:ext cx="20325" cy="3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1203" extrusionOk="0">
                      <a:moveTo>
                        <a:pt x="790" y="1"/>
                      </a:moveTo>
                      <a:cubicBezTo>
                        <a:pt x="786" y="1"/>
                        <a:pt x="781" y="3"/>
                        <a:pt x="777" y="7"/>
                      </a:cubicBezTo>
                      <a:cubicBezTo>
                        <a:pt x="465" y="355"/>
                        <a:pt x="206" y="748"/>
                        <a:pt x="10" y="1176"/>
                      </a:cubicBezTo>
                      <a:cubicBezTo>
                        <a:pt x="1" y="1185"/>
                        <a:pt x="10" y="1194"/>
                        <a:pt x="19" y="1194"/>
                      </a:cubicBezTo>
                      <a:cubicBezTo>
                        <a:pt x="19" y="1203"/>
                        <a:pt x="19" y="1203"/>
                        <a:pt x="19" y="1203"/>
                      </a:cubicBezTo>
                      <a:cubicBezTo>
                        <a:pt x="28" y="1203"/>
                        <a:pt x="36" y="1194"/>
                        <a:pt x="36" y="1185"/>
                      </a:cubicBezTo>
                      <a:cubicBezTo>
                        <a:pt x="233" y="766"/>
                        <a:pt x="491" y="373"/>
                        <a:pt x="804" y="34"/>
                      </a:cubicBezTo>
                      <a:cubicBezTo>
                        <a:pt x="813" y="25"/>
                        <a:pt x="813" y="16"/>
                        <a:pt x="804" y="7"/>
                      </a:cubicBezTo>
                      <a:cubicBezTo>
                        <a:pt x="799" y="3"/>
                        <a:pt x="795" y="1"/>
                        <a:pt x="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9385;p40">
                  <a:extLst>
                    <a:ext uri="{FF2B5EF4-FFF2-40B4-BE49-F238E27FC236}">
                      <a16:creationId xmlns:a16="http://schemas.microsoft.com/office/drawing/2014/main" id="{5125F179-C841-20F6-F1C4-80B01B9555E4}"/>
                    </a:ext>
                  </a:extLst>
                </p:cNvPr>
                <p:cNvSpPr/>
                <p:nvPr/>
              </p:nvSpPr>
              <p:spPr>
                <a:xfrm>
                  <a:off x="6633175" y="3045200"/>
                  <a:ext cx="23200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1391" extrusionOk="0">
                      <a:moveTo>
                        <a:pt x="906" y="1"/>
                      </a:moveTo>
                      <a:cubicBezTo>
                        <a:pt x="901" y="1"/>
                        <a:pt x="897" y="3"/>
                        <a:pt x="892" y="7"/>
                      </a:cubicBezTo>
                      <a:cubicBezTo>
                        <a:pt x="535" y="409"/>
                        <a:pt x="232" y="864"/>
                        <a:pt x="0" y="1363"/>
                      </a:cubicBezTo>
                      <a:cubicBezTo>
                        <a:pt x="0" y="1372"/>
                        <a:pt x="0" y="1381"/>
                        <a:pt x="9" y="1381"/>
                      </a:cubicBezTo>
                      <a:cubicBezTo>
                        <a:pt x="9" y="1390"/>
                        <a:pt x="18" y="1390"/>
                        <a:pt x="18" y="1390"/>
                      </a:cubicBezTo>
                      <a:cubicBezTo>
                        <a:pt x="27" y="1390"/>
                        <a:pt x="27" y="1381"/>
                        <a:pt x="36" y="1372"/>
                      </a:cubicBezTo>
                      <a:cubicBezTo>
                        <a:pt x="259" y="882"/>
                        <a:pt x="562" y="436"/>
                        <a:pt x="919" y="25"/>
                      </a:cubicBezTo>
                      <a:cubicBezTo>
                        <a:pt x="928" y="25"/>
                        <a:pt x="928" y="7"/>
                        <a:pt x="919" y="7"/>
                      </a:cubicBezTo>
                      <a:cubicBezTo>
                        <a:pt x="914" y="3"/>
                        <a:pt x="910" y="1"/>
                        <a:pt x="9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9386;p40">
                  <a:extLst>
                    <a:ext uri="{FF2B5EF4-FFF2-40B4-BE49-F238E27FC236}">
                      <a16:creationId xmlns:a16="http://schemas.microsoft.com/office/drawing/2014/main" id="{401B4340-845D-219D-A24B-46C541E97F62}"/>
                    </a:ext>
                  </a:extLst>
                </p:cNvPr>
                <p:cNvSpPr/>
                <p:nvPr/>
              </p:nvSpPr>
              <p:spPr>
                <a:xfrm>
                  <a:off x="6640750" y="3061050"/>
                  <a:ext cx="21425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1274" extrusionOk="0">
                      <a:moveTo>
                        <a:pt x="835" y="0"/>
                      </a:moveTo>
                      <a:cubicBezTo>
                        <a:pt x="830" y="0"/>
                        <a:pt x="826" y="2"/>
                        <a:pt x="821" y="7"/>
                      </a:cubicBezTo>
                      <a:cubicBezTo>
                        <a:pt x="491" y="382"/>
                        <a:pt x="214" y="792"/>
                        <a:pt x="0" y="1247"/>
                      </a:cubicBezTo>
                      <a:cubicBezTo>
                        <a:pt x="0" y="1256"/>
                        <a:pt x="0" y="1265"/>
                        <a:pt x="9" y="1274"/>
                      </a:cubicBezTo>
                      <a:lnTo>
                        <a:pt x="18" y="1274"/>
                      </a:lnTo>
                      <a:cubicBezTo>
                        <a:pt x="27" y="1274"/>
                        <a:pt x="36" y="1265"/>
                        <a:pt x="36" y="1265"/>
                      </a:cubicBezTo>
                      <a:cubicBezTo>
                        <a:pt x="241" y="819"/>
                        <a:pt x="518" y="399"/>
                        <a:pt x="848" y="34"/>
                      </a:cubicBezTo>
                      <a:cubicBezTo>
                        <a:pt x="857" y="25"/>
                        <a:pt x="857" y="16"/>
                        <a:pt x="848" y="7"/>
                      </a:cubicBezTo>
                      <a:cubicBezTo>
                        <a:pt x="843" y="2"/>
                        <a:pt x="839" y="0"/>
                        <a:pt x="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9387;p40">
                  <a:extLst>
                    <a:ext uri="{FF2B5EF4-FFF2-40B4-BE49-F238E27FC236}">
                      <a16:creationId xmlns:a16="http://schemas.microsoft.com/office/drawing/2014/main" id="{EE321399-A1AC-0839-8EC0-D767AAB7A75A}"/>
                    </a:ext>
                  </a:extLst>
                </p:cNvPr>
                <p:cNvSpPr/>
                <p:nvPr/>
              </p:nvSpPr>
              <p:spPr>
                <a:xfrm>
                  <a:off x="6644325" y="3076875"/>
                  <a:ext cx="22550" cy="3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382" extrusionOk="0">
                      <a:moveTo>
                        <a:pt x="883" y="1"/>
                      </a:moveTo>
                      <a:cubicBezTo>
                        <a:pt x="879" y="1"/>
                        <a:pt x="874" y="3"/>
                        <a:pt x="874" y="7"/>
                      </a:cubicBezTo>
                      <a:cubicBezTo>
                        <a:pt x="535" y="427"/>
                        <a:pt x="250" y="873"/>
                        <a:pt x="9" y="1354"/>
                      </a:cubicBezTo>
                      <a:cubicBezTo>
                        <a:pt x="0" y="1363"/>
                        <a:pt x="9" y="1372"/>
                        <a:pt x="18" y="1372"/>
                      </a:cubicBezTo>
                      <a:cubicBezTo>
                        <a:pt x="18" y="1381"/>
                        <a:pt x="27" y="1381"/>
                        <a:pt x="27" y="1381"/>
                      </a:cubicBezTo>
                      <a:cubicBezTo>
                        <a:pt x="36" y="1381"/>
                        <a:pt x="36" y="1372"/>
                        <a:pt x="45" y="1372"/>
                      </a:cubicBezTo>
                      <a:cubicBezTo>
                        <a:pt x="277" y="890"/>
                        <a:pt x="571" y="444"/>
                        <a:pt x="901" y="34"/>
                      </a:cubicBezTo>
                      <a:cubicBezTo>
                        <a:pt x="901" y="25"/>
                        <a:pt x="901" y="16"/>
                        <a:pt x="892" y="7"/>
                      </a:cubicBezTo>
                      <a:cubicBezTo>
                        <a:pt x="892" y="3"/>
                        <a:pt x="888" y="1"/>
                        <a:pt x="8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9388;p40">
                  <a:extLst>
                    <a:ext uri="{FF2B5EF4-FFF2-40B4-BE49-F238E27FC236}">
                      <a16:creationId xmlns:a16="http://schemas.microsoft.com/office/drawing/2014/main" id="{0966768B-CDD9-B833-CE18-834F1B745499}"/>
                    </a:ext>
                  </a:extLst>
                </p:cNvPr>
                <p:cNvSpPr/>
                <p:nvPr/>
              </p:nvSpPr>
              <p:spPr>
                <a:xfrm>
                  <a:off x="6648550" y="3091600"/>
                  <a:ext cx="23450" cy="3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471" extrusionOk="0">
                      <a:moveTo>
                        <a:pt x="915" y="0"/>
                      </a:moveTo>
                      <a:cubicBezTo>
                        <a:pt x="911" y="0"/>
                        <a:pt x="906" y="3"/>
                        <a:pt x="902" y="7"/>
                      </a:cubicBezTo>
                      <a:cubicBezTo>
                        <a:pt x="598" y="480"/>
                        <a:pt x="295" y="962"/>
                        <a:pt x="10" y="1443"/>
                      </a:cubicBezTo>
                      <a:cubicBezTo>
                        <a:pt x="1" y="1452"/>
                        <a:pt x="1" y="1461"/>
                        <a:pt x="10" y="1470"/>
                      </a:cubicBezTo>
                      <a:lnTo>
                        <a:pt x="18" y="1470"/>
                      </a:lnTo>
                      <a:cubicBezTo>
                        <a:pt x="27" y="1470"/>
                        <a:pt x="36" y="1470"/>
                        <a:pt x="36" y="1461"/>
                      </a:cubicBezTo>
                      <a:cubicBezTo>
                        <a:pt x="331" y="979"/>
                        <a:pt x="634" y="498"/>
                        <a:pt x="937" y="34"/>
                      </a:cubicBezTo>
                      <a:cubicBezTo>
                        <a:pt x="937" y="25"/>
                        <a:pt x="937" y="7"/>
                        <a:pt x="928" y="7"/>
                      </a:cubicBezTo>
                      <a:cubicBezTo>
                        <a:pt x="924" y="3"/>
                        <a:pt x="919" y="0"/>
                        <a:pt x="9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9389;p40">
                  <a:extLst>
                    <a:ext uri="{FF2B5EF4-FFF2-40B4-BE49-F238E27FC236}">
                      <a16:creationId xmlns:a16="http://schemas.microsoft.com/office/drawing/2014/main" id="{058ACB70-5216-2AD7-DC39-E224262C3D76}"/>
                    </a:ext>
                  </a:extLst>
                </p:cNvPr>
                <p:cNvSpPr/>
                <p:nvPr/>
              </p:nvSpPr>
              <p:spPr>
                <a:xfrm>
                  <a:off x="6653900" y="3111825"/>
                  <a:ext cx="22775" cy="3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384" extrusionOk="0">
                      <a:moveTo>
                        <a:pt x="902" y="1"/>
                      </a:moveTo>
                      <a:cubicBezTo>
                        <a:pt x="893" y="1"/>
                        <a:pt x="875" y="1"/>
                        <a:pt x="875" y="10"/>
                      </a:cubicBezTo>
                      <a:cubicBezTo>
                        <a:pt x="554" y="438"/>
                        <a:pt x="259" y="893"/>
                        <a:pt x="1" y="1357"/>
                      </a:cubicBezTo>
                      <a:cubicBezTo>
                        <a:pt x="1" y="1366"/>
                        <a:pt x="1" y="1384"/>
                        <a:pt x="10" y="1384"/>
                      </a:cubicBezTo>
                      <a:lnTo>
                        <a:pt x="19" y="1384"/>
                      </a:lnTo>
                      <a:cubicBezTo>
                        <a:pt x="27" y="1384"/>
                        <a:pt x="27" y="1384"/>
                        <a:pt x="36" y="1375"/>
                      </a:cubicBezTo>
                      <a:cubicBezTo>
                        <a:pt x="295" y="911"/>
                        <a:pt x="581" y="456"/>
                        <a:pt x="902" y="28"/>
                      </a:cubicBezTo>
                      <a:cubicBezTo>
                        <a:pt x="911" y="19"/>
                        <a:pt x="911" y="10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9390;p40">
                  <a:extLst>
                    <a:ext uri="{FF2B5EF4-FFF2-40B4-BE49-F238E27FC236}">
                      <a16:creationId xmlns:a16="http://schemas.microsoft.com/office/drawing/2014/main" id="{DDBDAA0C-21C9-D930-FCD5-4DD374FBE89D}"/>
                    </a:ext>
                  </a:extLst>
                </p:cNvPr>
                <p:cNvSpPr/>
                <p:nvPr/>
              </p:nvSpPr>
              <p:spPr>
                <a:xfrm>
                  <a:off x="6658150" y="3124375"/>
                  <a:ext cx="26100" cy="4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" h="1640" extrusionOk="0">
                      <a:moveTo>
                        <a:pt x="1018" y="1"/>
                      </a:moveTo>
                      <a:cubicBezTo>
                        <a:pt x="1013" y="1"/>
                        <a:pt x="1008" y="3"/>
                        <a:pt x="1008" y="7"/>
                      </a:cubicBezTo>
                      <a:cubicBezTo>
                        <a:pt x="634" y="516"/>
                        <a:pt x="304" y="1060"/>
                        <a:pt x="9" y="1613"/>
                      </a:cubicBezTo>
                      <a:cubicBezTo>
                        <a:pt x="0" y="1622"/>
                        <a:pt x="9" y="1631"/>
                        <a:pt x="18" y="1640"/>
                      </a:cubicBezTo>
                      <a:lnTo>
                        <a:pt x="27" y="1640"/>
                      </a:lnTo>
                      <a:cubicBezTo>
                        <a:pt x="27" y="1640"/>
                        <a:pt x="36" y="1640"/>
                        <a:pt x="45" y="1631"/>
                      </a:cubicBezTo>
                      <a:cubicBezTo>
                        <a:pt x="330" y="1078"/>
                        <a:pt x="669" y="543"/>
                        <a:pt x="1035" y="34"/>
                      </a:cubicBezTo>
                      <a:cubicBezTo>
                        <a:pt x="1044" y="25"/>
                        <a:pt x="1044" y="7"/>
                        <a:pt x="1035" y="7"/>
                      </a:cubicBezTo>
                      <a:cubicBezTo>
                        <a:pt x="1031" y="3"/>
                        <a:pt x="1024" y="1"/>
                        <a:pt x="10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9391;p40">
                  <a:extLst>
                    <a:ext uri="{FF2B5EF4-FFF2-40B4-BE49-F238E27FC236}">
                      <a16:creationId xmlns:a16="http://schemas.microsoft.com/office/drawing/2014/main" id="{009237B4-FDAB-A2C3-3AC1-981B2753A763}"/>
                    </a:ext>
                  </a:extLst>
                </p:cNvPr>
                <p:cNvSpPr/>
                <p:nvPr/>
              </p:nvSpPr>
              <p:spPr>
                <a:xfrm>
                  <a:off x="6663275" y="3138200"/>
                  <a:ext cx="25225" cy="4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658" extrusionOk="0">
                      <a:moveTo>
                        <a:pt x="986" y="1"/>
                      </a:moveTo>
                      <a:cubicBezTo>
                        <a:pt x="982" y="1"/>
                        <a:pt x="977" y="3"/>
                        <a:pt x="973" y="7"/>
                      </a:cubicBezTo>
                      <a:lnTo>
                        <a:pt x="9" y="1631"/>
                      </a:lnTo>
                      <a:cubicBezTo>
                        <a:pt x="0" y="1640"/>
                        <a:pt x="9" y="1649"/>
                        <a:pt x="18" y="1658"/>
                      </a:cubicBezTo>
                      <a:lnTo>
                        <a:pt x="27" y="1658"/>
                      </a:lnTo>
                      <a:cubicBezTo>
                        <a:pt x="27" y="1658"/>
                        <a:pt x="36" y="1658"/>
                        <a:pt x="36" y="1649"/>
                      </a:cubicBezTo>
                      <a:lnTo>
                        <a:pt x="1008" y="34"/>
                      </a:lnTo>
                      <a:cubicBezTo>
                        <a:pt x="1008" y="25"/>
                        <a:pt x="1008" y="7"/>
                        <a:pt x="1000" y="7"/>
                      </a:cubicBezTo>
                      <a:cubicBezTo>
                        <a:pt x="995" y="3"/>
                        <a:pt x="991" y="1"/>
                        <a:pt x="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9392;p40">
                  <a:extLst>
                    <a:ext uri="{FF2B5EF4-FFF2-40B4-BE49-F238E27FC236}">
                      <a16:creationId xmlns:a16="http://schemas.microsoft.com/office/drawing/2014/main" id="{635A373D-BA5A-20BC-C0FB-C160EF2DD5CB}"/>
                    </a:ext>
                  </a:extLst>
                </p:cNvPr>
                <p:cNvSpPr/>
                <p:nvPr/>
              </p:nvSpPr>
              <p:spPr>
                <a:xfrm>
                  <a:off x="6670400" y="3159125"/>
                  <a:ext cx="23225" cy="3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562" extrusionOk="0">
                      <a:moveTo>
                        <a:pt x="911" y="0"/>
                      </a:moveTo>
                      <a:cubicBezTo>
                        <a:pt x="902" y="0"/>
                        <a:pt x="893" y="0"/>
                        <a:pt x="884" y="9"/>
                      </a:cubicBezTo>
                      <a:cubicBezTo>
                        <a:pt x="554" y="491"/>
                        <a:pt x="260" y="1008"/>
                        <a:pt x="10" y="1535"/>
                      </a:cubicBezTo>
                      <a:cubicBezTo>
                        <a:pt x="1" y="1543"/>
                        <a:pt x="10" y="1561"/>
                        <a:pt x="19" y="1561"/>
                      </a:cubicBezTo>
                      <a:lnTo>
                        <a:pt x="28" y="1561"/>
                      </a:lnTo>
                      <a:cubicBezTo>
                        <a:pt x="37" y="1561"/>
                        <a:pt x="37" y="1561"/>
                        <a:pt x="45" y="1552"/>
                      </a:cubicBezTo>
                      <a:cubicBezTo>
                        <a:pt x="295" y="1026"/>
                        <a:pt x="590" y="509"/>
                        <a:pt x="920" y="27"/>
                      </a:cubicBezTo>
                      <a:cubicBezTo>
                        <a:pt x="929" y="18"/>
                        <a:pt x="920" y="9"/>
                        <a:pt x="9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9393;p40">
                  <a:extLst>
                    <a:ext uri="{FF2B5EF4-FFF2-40B4-BE49-F238E27FC236}">
                      <a16:creationId xmlns:a16="http://schemas.microsoft.com/office/drawing/2014/main" id="{C0FFFBE6-D344-9608-2BE7-2D60C37628EC}"/>
                    </a:ext>
                  </a:extLst>
                </p:cNvPr>
                <p:cNvSpPr/>
                <p:nvPr/>
              </p:nvSpPr>
              <p:spPr>
                <a:xfrm>
                  <a:off x="6675975" y="3168975"/>
                  <a:ext cx="27475" cy="4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1650" extrusionOk="0">
                      <a:moveTo>
                        <a:pt x="1076" y="1"/>
                      </a:moveTo>
                      <a:cubicBezTo>
                        <a:pt x="1071" y="1"/>
                        <a:pt x="1067" y="3"/>
                        <a:pt x="1063" y="8"/>
                      </a:cubicBezTo>
                      <a:cubicBezTo>
                        <a:pt x="679" y="525"/>
                        <a:pt x="331" y="1069"/>
                        <a:pt x="1" y="1622"/>
                      </a:cubicBezTo>
                      <a:cubicBezTo>
                        <a:pt x="1" y="1631"/>
                        <a:pt x="1" y="1640"/>
                        <a:pt x="10" y="1649"/>
                      </a:cubicBezTo>
                      <a:lnTo>
                        <a:pt x="19" y="1649"/>
                      </a:lnTo>
                      <a:cubicBezTo>
                        <a:pt x="28" y="1649"/>
                        <a:pt x="37" y="1649"/>
                        <a:pt x="37" y="1640"/>
                      </a:cubicBezTo>
                      <a:cubicBezTo>
                        <a:pt x="358" y="1087"/>
                        <a:pt x="715" y="543"/>
                        <a:pt x="1089" y="34"/>
                      </a:cubicBezTo>
                      <a:cubicBezTo>
                        <a:pt x="1098" y="25"/>
                        <a:pt x="1098" y="8"/>
                        <a:pt x="1089" y="8"/>
                      </a:cubicBezTo>
                      <a:cubicBezTo>
                        <a:pt x="1085" y="3"/>
                        <a:pt x="1080" y="1"/>
                        <a:pt x="10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9394;p40">
                  <a:extLst>
                    <a:ext uri="{FF2B5EF4-FFF2-40B4-BE49-F238E27FC236}">
                      <a16:creationId xmlns:a16="http://schemas.microsoft.com/office/drawing/2014/main" id="{1D70F972-F582-2915-1F71-5838B13A39F2}"/>
                    </a:ext>
                  </a:extLst>
                </p:cNvPr>
                <p:cNvSpPr/>
                <p:nvPr/>
              </p:nvSpPr>
              <p:spPr>
                <a:xfrm>
                  <a:off x="6682225" y="3185700"/>
                  <a:ext cx="28125" cy="4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1721" extrusionOk="0">
                      <a:moveTo>
                        <a:pt x="1102" y="1"/>
                      </a:moveTo>
                      <a:cubicBezTo>
                        <a:pt x="1098" y="1"/>
                        <a:pt x="1094" y="3"/>
                        <a:pt x="1089" y="8"/>
                      </a:cubicBezTo>
                      <a:cubicBezTo>
                        <a:pt x="661" y="525"/>
                        <a:pt x="295" y="1087"/>
                        <a:pt x="10" y="1694"/>
                      </a:cubicBezTo>
                      <a:cubicBezTo>
                        <a:pt x="1" y="1703"/>
                        <a:pt x="10" y="1712"/>
                        <a:pt x="19" y="1721"/>
                      </a:cubicBezTo>
                      <a:lnTo>
                        <a:pt x="27" y="1721"/>
                      </a:lnTo>
                      <a:cubicBezTo>
                        <a:pt x="36" y="1721"/>
                        <a:pt x="36" y="1721"/>
                        <a:pt x="45" y="1712"/>
                      </a:cubicBezTo>
                      <a:cubicBezTo>
                        <a:pt x="331" y="1105"/>
                        <a:pt x="697" y="543"/>
                        <a:pt x="1125" y="34"/>
                      </a:cubicBezTo>
                      <a:cubicBezTo>
                        <a:pt x="1125" y="26"/>
                        <a:pt x="1125" y="17"/>
                        <a:pt x="1116" y="8"/>
                      </a:cubicBezTo>
                      <a:cubicBezTo>
                        <a:pt x="1111" y="3"/>
                        <a:pt x="1107" y="1"/>
                        <a:pt x="1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9395;p40">
                  <a:extLst>
                    <a:ext uri="{FF2B5EF4-FFF2-40B4-BE49-F238E27FC236}">
                      <a16:creationId xmlns:a16="http://schemas.microsoft.com/office/drawing/2014/main" id="{41BAEB10-E6F1-3990-E7A8-9AFF1B159F10}"/>
                    </a:ext>
                  </a:extLst>
                </p:cNvPr>
                <p:cNvSpPr/>
                <p:nvPr/>
              </p:nvSpPr>
              <p:spPr>
                <a:xfrm>
                  <a:off x="6691600" y="3201400"/>
                  <a:ext cx="26775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655" extrusionOk="0">
                      <a:moveTo>
                        <a:pt x="1054" y="0"/>
                      </a:moveTo>
                      <a:cubicBezTo>
                        <a:pt x="1048" y="0"/>
                        <a:pt x="1042" y="7"/>
                        <a:pt x="1035" y="13"/>
                      </a:cubicBezTo>
                      <a:cubicBezTo>
                        <a:pt x="678" y="530"/>
                        <a:pt x="330" y="1075"/>
                        <a:pt x="9" y="1628"/>
                      </a:cubicBezTo>
                      <a:cubicBezTo>
                        <a:pt x="0" y="1637"/>
                        <a:pt x="9" y="1646"/>
                        <a:pt x="18" y="1655"/>
                      </a:cubicBezTo>
                      <a:lnTo>
                        <a:pt x="27" y="1655"/>
                      </a:lnTo>
                      <a:cubicBezTo>
                        <a:pt x="27" y="1655"/>
                        <a:pt x="36" y="1655"/>
                        <a:pt x="45" y="1646"/>
                      </a:cubicBezTo>
                      <a:cubicBezTo>
                        <a:pt x="357" y="1093"/>
                        <a:pt x="705" y="557"/>
                        <a:pt x="1071" y="31"/>
                      </a:cubicBezTo>
                      <a:cubicBezTo>
                        <a:pt x="1071" y="22"/>
                        <a:pt x="1071" y="13"/>
                        <a:pt x="1062" y="4"/>
                      </a:cubicBezTo>
                      <a:cubicBezTo>
                        <a:pt x="1059" y="2"/>
                        <a:pt x="1057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9396;p40">
                  <a:extLst>
                    <a:ext uri="{FF2B5EF4-FFF2-40B4-BE49-F238E27FC236}">
                      <a16:creationId xmlns:a16="http://schemas.microsoft.com/office/drawing/2014/main" id="{48449858-B3CD-98DB-C5B1-2BD376D0C972}"/>
                    </a:ext>
                  </a:extLst>
                </p:cNvPr>
                <p:cNvSpPr/>
                <p:nvPr/>
              </p:nvSpPr>
              <p:spPr>
                <a:xfrm>
                  <a:off x="6695175" y="3211575"/>
                  <a:ext cx="33700" cy="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2078" extrusionOk="0">
                      <a:moveTo>
                        <a:pt x="1325" y="1"/>
                      </a:moveTo>
                      <a:cubicBezTo>
                        <a:pt x="1320" y="1"/>
                        <a:pt x="1316" y="3"/>
                        <a:pt x="1312" y="8"/>
                      </a:cubicBezTo>
                      <a:cubicBezTo>
                        <a:pt x="830" y="659"/>
                        <a:pt x="393" y="1346"/>
                        <a:pt x="9" y="2050"/>
                      </a:cubicBezTo>
                      <a:cubicBezTo>
                        <a:pt x="0" y="2059"/>
                        <a:pt x="0" y="2068"/>
                        <a:pt x="9" y="2077"/>
                      </a:cubicBezTo>
                      <a:lnTo>
                        <a:pt x="18" y="2077"/>
                      </a:lnTo>
                      <a:cubicBezTo>
                        <a:pt x="27" y="2077"/>
                        <a:pt x="36" y="2077"/>
                        <a:pt x="36" y="2068"/>
                      </a:cubicBezTo>
                      <a:cubicBezTo>
                        <a:pt x="428" y="1363"/>
                        <a:pt x="865" y="677"/>
                        <a:pt x="1338" y="34"/>
                      </a:cubicBezTo>
                      <a:cubicBezTo>
                        <a:pt x="1347" y="25"/>
                        <a:pt x="1347" y="8"/>
                        <a:pt x="1338" y="8"/>
                      </a:cubicBezTo>
                      <a:cubicBezTo>
                        <a:pt x="1334" y="3"/>
                        <a:pt x="1329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9397;p40">
                  <a:extLst>
                    <a:ext uri="{FF2B5EF4-FFF2-40B4-BE49-F238E27FC236}">
                      <a16:creationId xmlns:a16="http://schemas.microsoft.com/office/drawing/2014/main" id="{C51F5601-CDD6-4649-518F-8D673B2C703D}"/>
                    </a:ext>
                  </a:extLst>
                </p:cNvPr>
                <p:cNvSpPr/>
                <p:nvPr/>
              </p:nvSpPr>
              <p:spPr>
                <a:xfrm>
                  <a:off x="6702300" y="3230775"/>
                  <a:ext cx="31475" cy="4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54" extrusionOk="0">
                      <a:moveTo>
                        <a:pt x="1236" y="0"/>
                      </a:moveTo>
                      <a:cubicBezTo>
                        <a:pt x="1232" y="0"/>
                        <a:pt x="1227" y="2"/>
                        <a:pt x="1223" y="7"/>
                      </a:cubicBezTo>
                      <a:cubicBezTo>
                        <a:pt x="812" y="604"/>
                        <a:pt x="402" y="1211"/>
                        <a:pt x="10" y="1827"/>
                      </a:cubicBezTo>
                      <a:cubicBezTo>
                        <a:pt x="1" y="1836"/>
                        <a:pt x="10" y="1844"/>
                        <a:pt x="18" y="1853"/>
                      </a:cubicBezTo>
                      <a:lnTo>
                        <a:pt x="27" y="1853"/>
                      </a:lnTo>
                      <a:cubicBezTo>
                        <a:pt x="36" y="1853"/>
                        <a:pt x="36" y="1853"/>
                        <a:pt x="45" y="1844"/>
                      </a:cubicBezTo>
                      <a:cubicBezTo>
                        <a:pt x="429" y="1238"/>
                        <a:pt x="839" y="622"/>
                        <a:pt x="1258" y="33"/>
                      </a:cubicBezTo>
                      <a:cubicBezTo>
                        <a:pt x="1258" y="25"/>
                        <a:pt x="1258" y="7"/>
                        <a:pt x="1250" y="7"/>
                      </a:cubicBezTo>
                      <a:cubicBezTo>
                        <a:pt x="1245" y="2"/>
                        <a:pt x="1241" y="0"/>
                        <a:pt x="1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9398;p40">
                  <a:extLst>
                    <a:ext uri="{FF2B5EF4-FFF2-40B4-BE49-F238E27FC236}">
                      <a16:creationId xmlns:a16="http://schemas.microsoft.com/office/drawing/2014/main" id="{505FDD9F-F4EC-8CA2-341F-CD168F84844F}"/>
                    </a:ext>
                  </a:extLst>
                </p:cNvPr>
                <p:cNvSpPr/>
                <p:nvPr/>
              </p:nvSpPr>
              <p:spPr>
                <a:xfrm>
                  <a:off x="6707425" y="3246550"/>
                  <a:ext cx="35725" cy="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" h="2079" extrusionOk="0">
                      <a:moveTo>
                        <a:pt x="1419" y="0"/>
                      </a:moveTo>
                      <a:cubicBezTo>
                        <a:pt x="1410" y="0"/>
                        <a:pt x="1401" y="0"/>
                        <a:pt x="1392" y="9"/>
                      </a:cubicBezTo>
                      <a:cubicBezTo>
                        <a:pt x="920" y="669"/>
                        <a:pt x="456" y="1356"/>
                        <a:pt x="10" y="2043"/>
                      </a:cubicBezTo>
                      <a:cubicBezTo>
                        <a:pt x="1" y="2052"/>
                        <a:pt x="1" y="2070"/>
                        <a:pt x="10" y="2070"/>
                      </a:cubicBezTo>
                      <a:cubicBezTo>
                        <a:pt x="19" y="2079"/>
                        <a:pt x="19" y="2079"/>
                        <a:pt x="19" y="2079"/>
                      </a:cubicBezTo>
                      <a:cubicBezTo>
                        <a:pt x="28" y="2079"/>
                        <a:pt x="36" y="2070"/>
                        <a:pt x="36" y="2070"/>
                      </a:cubicBezTo>
                      <a:cubicBezTo>
                        <a:pt x="483" y="1383"/>
                        <a:pt x="955" y="696"/>
                        <a:pt x="1428" y="27"/>
                      </a:cubicBezTo>
                      <a:cubicBezTo>
                        <a:pt x="1428" y="18"/>
                        <a:pt x="1428" y="9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9399;p40">
                  <a:extLst>
                    <a:ext uri="{FF2B5EF4-FFF2-40B4-BE49-F238E27FC236}">
                      <a16:creationId xmlns:a16="http://schemas.microsoft.com/office/drawing/2014/main" id="{46B14CF6-12EB-6BE8-7F2C-AA10618E9164}"/>
                    </a:ext>
                  </a:extLst>
                </p:cNvPr>
                <p:cNvSpPr/>
                <p:nvPr/>
              </p:nvSpPr>
              <p:spPr>
                <a:xfrm>
                  <a:off x="6713000" y="3260650"/>
                  <a:ext cx="39500" cy="5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2229" extrusionOk="0">
                      <a:moveTo>
                        <a:pt x="1558" y="0"/>
                      </a:moveTo>
                      <a:cubicBezTo>
                        <a:pt x="1553" y="0"/>
                        <a:pt x="1549" y="3"/>
                        <a:pt x="1544" y="7"/>
                      </a:cubicBezTo>
                      <a:cubicBezTo>
                        <a:pt x="991" y="703"/>
                        <a:pt x="474" y="1443"/>
                        <a:pt x="10" y="2202"/>
                      </a:cubicBezTo>
                      <a:cubicBezTo>
                        <a:pt x="1" y="2211"/>
                        <a:pt x="1" y="2220"/>
                        <a:pt x="10" y="2228"/>
                      </a:cubicBezTo>
                      <a:lnTo>
                        <a:pt x="28" y="2228"/>
                      </a:lnTo>
                      <a:cubicBezTo>
                        <a:pt x="28" y="2228"/>
                        <a:pt x="36" y="2228"/>
                        <a:pt x="36" y="2220"/>
                      </a:cubicBezTo>
                      <a:cubicBezTo>
                        <a:pt x="509" y="1461"/>
                        <a:pt x="1027" y="730"/>
                        <a:pt x="1580" y="34"/>
                      </a:cubicBezTo>
                      <a:cubicBezTo>
                        <a:pt x="1580" y="25"/>
                        <a:pt x="1580" y="7"/>
                        <a:pt x="1571" y="7"/>
                      </a:cubicBezTo>
                      <a:cubicBezTo>
                        <a:pt x="1566" y="3"/>
                        <a:pt x="1562" y="0"/>
                        <a:pt x="1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9400;p40">
                  <a:extLst>
                    <a:ext uri="{FF2B5EF4-FFF2-40B4-BE49-F238E27FC236}">
                      <a16:creationId xmlns:a16="http://schemas.microsoft.com/office/drawing/2014/main" id="{CA5D37E7-5A2C-A1C0-EB85-1C683AD6119E}"/>
                    </a:ext>
                  </a:extLst>
                </p:cNvPr>
                <p:cNvSpPr/>
                <p:nvPr/>
              </p:nvSpPr>
              <p:spPr>
                <a:xfrm>
                  <a:off x="6720600" y="3276475"/>
                  <a:ext cx="39500" cy="5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2247" extrusionOk="0">
                      <a:moveTo>
                        <a:pt x="1557" y="1"/>
                      </a:moveTo>
                      <a:cubicBezTo>
                        <a:pt x="1552" y="1"/>
                        <a:pt x="1548" y="3"/>
                        <a:pt x="1543" y="8"/>
                      </a:cubicBezTo>
                      <a:cubicBezTo>
                        <a:pt x="1044" y="748"/>
                        <a:pt x="526" y="1488"/>
                        <a:pt x="9" y="2220"/>
                      </a:cubicBezTo>
                      <a:cubicBezTo>
                        <a:pt x="0" y="2220"/>
                        <a:pt x="0" y="2238"/>
                        <a:pt x="9" y="2238"/>
                      </a:cubicBezTo>
                      <a:cubicBezTo>
                        <a:pt x="9" y="2247"/>
                        <a:pt x="18" y="2247"/>
                        <a:pt x="18" y="2247"/>
                      </a:cubicBezTo>
                      <a:cubicBezTo>
                        <a:pt x="27" y="2247"/>
                        <a:pt x="36" y="2247"/>
                        <a:pt x="36" y="2238"/>
                      </a:cubicBezTo>
                      <a:cubicBezTo>
                        <a:pt x="562" y="1515"/>
                        <a:pt x="1080" y="775"/>
                        <a:pt x="1579" y="34"/>
                      </a:cubicBezTo>
                      <a:cubicBezTo>
                        <a:pt x="1579" y="25"/>
                        <a:pt x="1579" y="8"/>
                        <a:pt x="1570" y="8"/>
                      </a:cubicBezTo>
                      <a:cubicBezTo>
                        <a:pt x="1566" y="3"/>
                        <a:pt x="1561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9401;p40">
                  <a:extLst>
                    <a:ext uri="{FF2B5EF4-FFF2-40B4-BE49-F238E27FC236}">
                      <a16:creationId xmlns:a16="http://schemas.microsoft.com/office/drawing/2014/main" id="{3FF50AD2-5DD4-4B38-2365-B5B2F82A4F16}"/>
                    </a:ext>
                  </a:extLst>
                </p:cNvPr>
                <p:cNvSpPr/>
                <p:nvPr/>
              </p:nvSpPr>
              <p:spPr>
                <a:xfrm>
                  <a:off x="6726400" y="3289500"/>
                  <a:ext cx="42825" cy="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2511" extrusionOk="0">
                      <a:moveTo>
                        <a:pt x="1687" y="0"/>
                      </a:moveTo>
                      <a:cubicBezTo>
                        <a:pt x="1681" y="0"/>
                        <a:pt x="1675" y="7"/>
                        <a:pt x="1668" y="13"/>
                      </a:cubicBezTo>
                      <a:lnTo>
                        <a:pt x="0" y="2484"/>
                      </a:lnTo>
                      <a:cubicBezTo>
                        <a:pt x="0" y="2493"/>
                        <a:pt x="0" y="2502"/>
                        <a:pt x="9" y="2511"/>
                      </a:cubicBezTo>
                      <a:lnTo>
                        <a:pt x="18" y="2511"/>
                      </a:lnTo>
                      <a:cubicBezTo>
                        <a:pt x="27" y="2511"/>
                        <a:pt x="27" y="2511"/>
                        <a:pt x="36" y="2502"/>
                      </a:cubicBezTo>
                      <a:lnTo>
                        <a:pt x="1704" y="31"/>
                      </a:lnTo>
                      <a:cubicBezTo>
                        <a:pt x="1713" y="22"/>
                        <a:pt x="1704" y="13"/>
                        <a:pt x="1695" y="4"/>
                      </a:cubicBezTo>
                      <a:cubicBezTo>
                        <a:pt x="1692" y="1"/>
                        <a:pt x="1690" y="0"/>
                        <a:pt x="16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9402;p40">
                  <a:extLst>
                    <a:ext uri="{FF2B5EF4-FFF2-40B4-BE49-F238E27FC236}">
                      <a16:creationId xmlns:a16="http://schemas.microsoft.com/office/drawing/2014/main" id="{0A75656A-9436-822C-DEE3-E46E9FF2DA98}"/>
                    </a:ext>
                  </a:extLst>
                </p:cNvPr>
                <p:cNvSpPr/>
                <p:nvPr/>
              </p:nvSpPr>
              <p:spPr>
                <a:xfrm>
                  <a:off x="6735300" y="3301025"/>
                  <a:ext cx="45750" cy="6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2639" extrusionOk="0">
                      <a:moveTo>
                        <a:pt x="1807" y="0"/>
                      </a:moveTo>
                      <a:cubicBezTo>
                        <a:pt x="1803" y="0"/>
                        <a:pt x="1798" y="2"/>
                        <a:pt x="1794" y="7"/>
                      </a:cubicBezTo>
                      <a:cubicBezTo>
                        <a:pt x="1152" y="836"/>
                        <a:pt x="545" y="1711"/>
                        <a:pt x="10" y="2612"/>
                      </a:cubicBezTo>
                      <a:cubicBezTo>
                        <a:pt x="1" y="2621"/>
                        <a:pt x="10" y="2630"/>
                        <a:pt x="19" y="2639"/>
                      </a:cubicBezTo>
                      <a:lnTo>
                        <a:pt x="28" y="2639"/>
                      </a:lnTo>
                      <a:cubicBezTo>
                        <a:pt x="28" y="2639"/>
                        <a:pt x="37" y="2639"/>
                        <a:pt x="37" y="2630"/>
                      </a:cubicBezTo>
                      <a:cubicBezTo>
                        <a:pt x="581" y="1729"/>
                        <a:pt x="1178" y="854"/>
                        <a:pt x="1830" y="34"/>
                      </a:cubicBezTo>
                      <a:cubicBezTo>
                        <a:pt x="1830" y="25"/>
                        <a:pt x="1830" y="16"/>
                        <a:pt x="1821" y="7"/>
                      </a:cubicBezTo>
                      <a:cubicBezTo>
                        <a:pt x="1816" y="2"/>
                        <a:pt x="1812" y="0"/>
                        <a:pt x="18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9403;p40">
                  <a:extLst>
                    <a:ext uri="{FF2B5EF4-FFF2-40B4-BE49-F238E27FC236}">
                      <a16:creationId xmlns:a16="http://schemas.microsoft.com/office/drawing/2014/main" id="{64EC3B4B-A3D6-7685-1827-7DFD9A45173E}"/>
                    </a:ext>
                  </a:extLst>
                </p:cNvPr>
                <p:cNvSpPr/>
                <p:nvPr/>
              </p:nvSpPr>
              <p:spPr>
                <a:xfrm>
                  <a:off x="6743550" y="3315075"/>
                  <a:ext cx="47550" cy="7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2898" extrusionOk="0">
                      <a:moveTo>
                        <a:pt x="1879" y="0"/>
                      </a:moveTo>
                      <a:cubicBezTo>
                        <a:pt x="1874" y="0"/>
                        <a:pt x="1870" y="2"/>
                        <a:pt x="1865" y="7"/>
                      </a:cubicBezTo>
                      <a:cubicBezTo>
                        <a:pt x="1161" y="899"/>
                        <a:pt x="536" y="1862"/>
                        <a:pt x="10" y="2870"/>
                      </a:cubicBezTo>
                      <a:cubicBezTo>
                        <a:pt x="1" y="2879"/>
                        <a:pt x="10" y="2888"/>
                        <a:pt x="19" y="2897"/>
                      </a:cubicBezTo>
                      <a:lnTo>
                        <a:pt x="28" y="2897"/>
                      </a:lnTo>
                      <a:cubicBezTo>
                        <a:pt x="28" y="2897"/>
                        <a:pt x="37" y="2897"/>
                        <a:pt x="46" y="2888"/>
                      </a:cubicBezTo>
                      <a:cubicBezTo>
                        <a:pt x="572" y="1880"/>
                        <a:pt x="1196" y="926"/>
                        <a:pt x="1892" y="34"/>
                      </a:cubicBezTo>
                      <a:cubicBezTo>
                        <a:pt x="1901" y="25"/>
                        <a:pt x="1901" y="16"/>
                        <a:pt x="1892" y="7"/>
                      </a:cubicBezTo>
                      <a:cubicBezTo>
                        <a:pt x="1888" y="2"/>
                        <a:pt x="1883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9404;p40">
                  <a:extLst>
                    <a:ext uri="{FF2B5EF4-FFF2-40B4-BE49-F238E27FC236}">
                      <a16:creationId xmlns:a16="http://schemas.microsoft.com/office/drawing/2014/main" id="{17153639-7FA6-0630-2A2E-61E21CEC582F}"/>
                    </a:ext>
                  </a:extLst>
                </p:cNvPr>
                <p:cNvSpPr/>
                <p:nvPr/>
              </p:nvSpPr>
              <p:spPr>
                <a:xfrm>
                  <a:off x="6752925" y="3332850"/>
                  <a:ext cx="44850" cy="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2776" extrusionOk="0">
                      <a:moveTo>
                        <a:pt x="1785" y="1"/>
                      </a:moveTo>
                      <a:cubicBezTo>
                        <a:pt x="1776" y="1"/>
                        <a:pt x="1767" y="1"/>
                        <a:pt x="1758" y="10"/>
                      </a:cubicBezTo>
                      <a:cubicBezTo>
                        <a:pt x="1089" y="857"/>
                        <a:pt x="500" y="1785"/>
                        <a:pt x="10" y="2748"/>
                      </a:cubicBezTo>
                      <a:cubicBezTo>
                        <a:pt x="1" y="2757"/>
                        <a:pt x="1" y="2775"/>
                        <a:pt x="10" y="2775"/>
                      </a:cubicBezTo>
                      <a:lnTo>
                        <a:pt x="19" y="2775"/>
                      </a:lnTo>
                      <a:cubicBezTo>
                        <a:pt x="27" y="2775"/>
                        <a:pt x="36" y="2775"/>
                        <a:pt x="36" y="2766"/>
                      </a:cubicBezTo>
                      <a:cubicBezTo>
                        <a:pt x="527" y="1803"/>
                        <a:pt x="1116" y="884"/>
                        <a:pt x="1785" y="27"/>
                      </a:cubicBezTo>
                      <a:cubicBezTo>
                        <a:pt x="1794" y="27"/>
                        <a:pt x="1794" y="10"/>
                        <a:pt x="1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9405;p40">
                  <a:extLst>
                    <a:ext uri="{FF2B5EF4-FFF2-40B4-BE49-F238E27FC236}">
                      <a16:creationId xmlns:a16="http://schemas.microsoft.com/office/drawing/2014/main" id="{47862940-ADE6-8A9E-115A-2EE8504AFF3A}"/>
                    </a:ext>
                  </a:extLst>
                </p:cNvPr>
                <p:cNvSpPr/>
                <p:nvPr/>
              </p:nvSpPr>
              <p:spPr>
                <a:xfrm>
                  <a:off x="6759850" y="3339900"/>
                  <a:ext cx="51325" cy="8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3296" extrusionOk="0">
                      <a:moveTo>
                        <a:pt x="2031" y="0"/>
                      </a:moveTo>
                      <a:cubicBezTo>
                        <a:pt x="2025" y="0"/>
                        <a:pt x="2016" y="7"/>
                        <a:pt x="2016" y="13"/>
                      </a:cubicBezTo>
                      <a:cubicBezTo>
                        <a:pt x="1231" y="1021"/>
                        <a:pt x="553" y="2118"/>
                        <a:pt x="0" y="3269"/>
                      </a:cubicBezTo>
                      <a:cubicBezTo>
                        <a:pt x="0" y="3278"/>
                        <a:pt x="0" y="3287"/>
                        <a:pt x="9" y="3296"/>
                      </a:cubicBezTo>
                      <a:lnTo>
                        <a:pt x="18" y="3296"/>
                      </a:lnTo>
                      <a:cubicBezTo>
                        <a:pt x="27" y="3296"/>
                        <a:pt x="27" y="3296"/>
                        <a:pt x="36" y="3287"/>
                      </a:cubicBezTo>
                      <a:cubicBezTo>
                        <a:pt x="589" y="2136"/>
                        <a:pt x="1267" y="1039"/>
                        <a:pt x="2043" y="31"/>
                      </a:cubicBezTo>
                      <a:cubicBezTo>
                        <a:pt x="2052" y="22"/>
                        <a:pt x="2043" y="13"/>
                        <a:pt x="2034" y="4"/>
                      </a:cubicBezTo>
                      <a:cubicBezTo>
                        <a:pt x="2034" y="1"/>
                        <a:pt x="2033" y="0"/>
                        <a:pt x="20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9406;p40">
                  <a:extLst>
                    <a:ext uri="{FF2B5EF4-FFF2-40B4-BE49-F238E27FC236}">
                      <a16:creationId xmlns:a16="http://schemas.microsoft.com/office/drawing/2014/main" id="{6552C551-F493-6E60-8490-467BF54C4333}"/>
                    </a:ext>
                  </a:extLst>
                </p:cNvPr>
                <p:cNvSpPr/>
                <p:nvPr/>
              </p:nvSpPr>
              <p:spPr>
                <a:xfrm>
                  <a:off x="6777025" y="3350925"/>
                  <a:ext cx="49075" cy="7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3034" extrusionOk="0">
                      <a:moveTo>
                        <a:pt x="1954" y="0"/>
                      </a:moveTo>
                      <a:cubicBezTo>
                        <a:pt x="1945" y="0"/>
                        <a:pt x="1936" y="0"/>
                        <a:pt x="1927" y="9"/>
                      </a:cubicBezTo>
                      <a:cubicBezTo>
                        <a:pt x="1204" y="946"/>
                        <a:pt x="562" y="1954"/>
                        <a:pt x="0" y="3007"/>
                      </a:cubicBezTo>
                      <a:cubicBezTo>
                        <a:pt x="0" y="3016"/>
                        <a:pt x="0" y="3024"/>
                        <a:pt x="9" y="3033"/>
                      </a:cubicBezTo>
                      <a:lnTo>
                        <a:pt x="18" y="3033"/>
                      </a:lnTo>
                      <a:cubicBezTo>
                        <a:pt x="27" y="3033"/>
                        <a:pt x="27" y="3024"/>
                        <a:pt x="36" y="3024"/>
                      </a:cubicBezTo>
                      <a:cubicBezTo>
                        <a:pt x="589" y="1972"/>
                        <a:pt x="1240" y="973"/>
                        <a:pt x="1954" y="27"/>
                      </a:cubicBezTo>
                      <a:cubicBezTo>
                        <a:pt x="1963" y="18"/>
                        <a:pt x="1963" y="9"/>
                        <a:pt x="19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9407;p40">
                  <a:extLst>
                    <a:ext uri="{FF2B5EF4-FFF2-40B4-BE49-F238E27FC236}">
                      <a16:creationId xmlns:a16="http://schemas.microsoft.com/office/drawing/2014/main" id="{683C51C5-E03B-31AA-C618-239D5F332F67}"/>
                    </a:ext>
                  </a:extLst>
                </p:cNvPr>
                <p:cNvSpPr/>
                <p:nvPr/>
              </p:nvSpPr>
              <p:spPr>
                <a:xfrm>
                  <a:off x="6794850" y="3359175"/>
                  <a:ext cx="43300" cy="6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2" h="2766" extrusionOk="0">
                      <a:moveTo>
                        <a:pt x="1723" y="0"/>
                      </a:moveTo>
                      <a:cubicBezTo>
                        <a:pt x="1714" y="0"/>
                        <a:pt x="1705" y="0"/>
                        <a:pt x="1696" y="9"/>
                      </a:cubicBezTo>
                      <a:cubicBezTo>
                        <a:pt x="1080" y="883"/>
                        <a:pt x="518" y="1802"/>
                        <a:pt x="10" y="2739"/>
                      </a:cubicBezTo>
                      <a:cubicBezTo>
                        <a:pt x="1" y="2748"/>
                        <a:pt x="10" y="2757"/>
                        <a:pt x="19" y="2766"/>
                      </a:cubicBezTo>
                      <a:lnTo>
                        <a:pt x="28" y="2766"/>
                      </a:lnTo>
                      <a:cubicBezTo>
                        <a:pt x="28" y="2766"/>
                        <a:pt x="37" y="2766"/>
                        <a:pt x="37" y="2757"/>
                      </a:cubicBezTo>
                      <a:cubicBezTo>
                        <a:pt x="545" y="1820"/>
                        <a:pt x="1116" y="901"/>
                        <a:pt x="1732" y="27"/>
                      </a:cubicBezTo>
                      <a:cubicBezTo>
                        <a:pt x="1732" y="18"/>
                        <a:pt x="1732" y="9"/>
                        <a:pt x="17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9408;p40">
                  <a:extLst>
                    <a:ext uri="{FF2B5EF4-FFF2-40B4-BE49-F238E27FC236}">
                      <a16:creationId xmlns:a16="http://schemas.microsoft.com/office/drawing/2014/main" id="{70D7CA23-D0B8-CEE9-9D78-657BF11A3FDB}"/>
                    </a:ext>
                  </a:extLst>
                </p:cNvPr>
                <p:cNvSpPr/>
                <p:nvPr/>
              </p:nvSpPr>
              <p:spPr>
                <a:xfrm>
                  <a:off x="6814475" y="3366000"/>
                  <a:ext cx="3750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" h="2431" extrusionOk="0">
                      <a:moveTo>
                        <a:pt x="1481" y="0"/>
                      </a:moveTo>
                      <a:cubicBezTo>
                        <a:pt x="1473" y="0"/>
                        <a:pt x="1464" y="6"/>
                        <a:pt x="1464" y="13"/>
                      </a:cubicBezTo>
                      <a:cubicBezTo>
                        <a:pt x="947" y="780"/>
                        <a:pt x="456" y="1592"/>
                        <a:pt x="10" y="2404"/>
                      </a:cubicBezTo>
                      <a:cubicBezTo>
                        <a:pt x="1" y="2413"/>
                        <a:pt x="10" y="2430"/>
                        <a:pt x="19" y="2430"/>
                      </a:cubicBezTo>
                      <a:lnTo>
                        <a:pt x="28" y="2430"/>
                      </a:lnTo>
                      <a:cubicBezTo>
                        <a:pt x="28" y="2430"/>
                        <a:pt x="37" y="2430"/>
                        <a:pt x="37" y="2421"/>
                      </a:cubicBezTo>
                      <a:cubicBezTo>
                        <a:pt x="483" y="1610"/>
                        <a:pt x="973" y="798"/>
                        <a:pt x="1491" y="31"/>
                      </a:cubicBezTo>
                      <a:cubicBezTo>
                        <a:pt x="1500" y="22"/>
                        <a:pt x="1500" y="13"/>
                        <a:pt x="1491" y="4"/>
                      </a:cubicBezTo>
                      <a:cubicBezTo>
                        <a:pt x="1488" y="1"/>
                        <a:pt x="1485" y="0"/>
                        <a:pt x="14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9409;p40">
                  <a:extLst>
                    <a:ext uri="{FF2B5EF4-FFF2-40B4-BE49-F238E27FC236}">
                      <a16:creationId xmlns:a16="http://schemas.microsoft.com/office/drawing/2014/main" id="{A64A9B94-2696-083E-C614-F482505734CE}"/>
                    </a:ext>
                  </a:extLst>
                </p:cNvPr>
                <p:cNvSpPr/>
                <p:nvPr/>
              </p:nvSpPr>
              <p:spPr>
                <a:xfrm>
                  <a:off x="6832775" y="3373000"/>
                  <a:ext cx="31925" cy="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2169" extrusionOk="0">
                      <a:moveTo>
                        <a:pt x="1258" y="0"/>
                      </a:moveTo>
                      <a:cubicBezTo>
                        <a:pt x="1249" y="0"/>
                        <a:pt x="1240" y="0"/>
                        <a:pt x="1240" y="9"/>
                      </a:cubicBezTo>
                      <a:cubicBezTo>
                        <a:pt x="821" y="714"/>
                        <a:pt x="402" y="1428"/>
                        <a:pt x="0" y="2141"/>
                      </a:cubicBezTo>
                      <a:cubicBezTo>
                        <a:pt x="0" y="2150"/>
                        <a:pt x="0" y="2159"/>
                        <a:pt x="9" y="2168"/>
                      </a:cubicBezTo>
                      <a:lnTo>
                        <a:pt x="18" y="2168"/>
                      </a:lnTo>
                      <a:cubicBezTo>
                        <a:pt x="27" y="2168"/>
                        <a:pt x="36" y="2168"/>
                        <a:pt x="36" y="2159"/>
                      </a:cubicBezTo>
                      <a:cubicBezTo>
                        <a:pt x="438" y="1446"/>
                        <a:pt x="857" y="732"/>
                        <a:pt x="1267" y="27"/>
                      </a:cubicBezTo>
                      <a:cubicBezTo>
                        <a:pt x="1276" y="18"/>
                        <a:pt x="1267" y="9"/>
                        <a:pt x="1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9410;p40">
                  <a:extLst>
                    <a:ext uri="{FF2B5EF4-FFF2-40B4-BE49-F238E27FC236}">
                      <a16:creationId xmlns:a16="http://schemas.microsoft.com/office/drawing/2014/main" id="{049598C1-2A28-A679-4BA3-257A61F08B2D}"/>
                    </a:ext>
                  </a:extLst>
                </p:cNvPr>
                <p:cNvSpPr/>
                <p:nvPr/>
              </p:nvSpPr>
              <p:spPr>
                <a:xfrm>
                  <a:off x="6850400" y="3379150"/>
                  <a:ext cx="30800" cy="4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851" extrusionOk="0">
                      <a:moveTo>
                        <a:pt x="1215" y="0"/>
                      </a:moveTo>
                      <a:cubicBezTo>
                        <a:pt x="1208" y="0"/>
                        <a:pt x="1202" y="7"/>
                        <a:pt x="1196" y="13"/>
                      </a:cubicBezTo>
                      <a:cubicBezTo>
                        <a:pt x="758" y="575"/>
                        <a:pt x="357" y="1191"/>
                        <a:pt x="0" y="1824"/>
                      </a:cubicBezTo>
                      <a:cubicBezTo>
                        <a:pt x="0" y="1833"/>
                        <a:pt x="0" y="1842"/>
                        <a:pt x="9" y="1851"/>
                      </a:cubicBezTo>
                      <a:lnTo>
                        <a:pt x="18" y="1851"/>
                      </a:lnTo>
                      <a:cubicBezTo>
                        <a:pt x="27" y="1851"/>
                        <a:pt x="36" y="1851"/>
                        <a:pt x="36" y="1842"/>
                      </a:cubicBezTo>
                      <a:cubicBezTo>
                        <a:pt x="384" y="1209"/>
                        <a:pt x="785" y="602"/>
                        <a:pt x="1222" y="31"/>
                      </a:cubicBezTo>
                      <a:cubicBezTo>
                        <a:pt x="1231" y="22"/>
                        <a:pt x="1231" y="13"/>
                        <a:pt x="1222" y="4"/>
                      </a:cubicBezTo>
                      <a:cubicBezTo>
                        <a:pt x="1220" y="2"/>
                        <a:pt x="1217" y="0"/>
                        <a:pt x="1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9411;p40">
                  <a:extLst>
                    <a:ext uri="{FF2B5EF4-FFF2-40B4-BE49-F238E27FC236}">
                      <a16:creationId xmlns:a16="http://schemas.microsoft.com/office/drawing/2014/main" id="{B07DCA3C-3C94-0A21-DCCC-88B5CB6157D4}"/>
                    </a:ext>
                  </a:extLst>
                </p:cNvPr>
                <p:cNvSpPr/>
                <p:nvPr/>
              </p:nvSpPr>
              <p:spPr>
                <a:xfrm>
                  <a:off x="6872250" y="3385050"/>
                  <a:ext cx="25225" cy="3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" h="1464" extrusionOk="0">
                      <a:moveTo>
                        <a:pt x="1000" y="0"/>
                      </a:moveTo>
                      <a:cubicBezTo>
                        <a:pt x="991" y="0"/>
                        <a:pt x="973" y="0"/>
                        <a:pt x="973" y="9"/>
                      </a:cubicBezTo>
                      <a:cubicBezTo>
                        <a:pt x="634" y="473"/>
                        <a:pt x="313" y="946"/>
                        <a:pt x="9" y="1436"/>
                      </a:cubicBezTo>
                      <a:cubicBezTo>
                        <a:pt x="0" y="1445"/>
                        <a:pt x="9" y="1454"/>
                        <a:pt x="18" y="1463"/>
                      </a:cubicBezTo>
                      <a:lnTo>
                        <a:pt x="27" y="1463"/>
                      </a:lnTo>
                      <a:cubicBezTo>
                        <a:pt x="27" y="1463"/>
                        <a:pt x="36" y="1454"/>
                        <a:pt x="36" y="1454"/>
                      </a:cubicBezTo>
                      <a:cubicBezTo>
                        <a:pt x="339" y="973"/>
                        <a:pt x="661" y="491"/>
                        <a:pt x="1000" y="27"/>
                      </a:cubicBezTo>
                      <a:cubicBezTo>
                        <a:pt x="1009" y="18"/>
                        <a:pt x="1009" y="9"/>
                        <a:pt x="10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9412;p40">
                  <a:extLst>
                    <a:ext uri="{FF2B5EF4-FFF2-40B4-BE49-F238E27FC236}">
                      <a16:creationId xmlns:a16="http://schemas.microsoft.com/office/drawing/2014/main" id="{5C9BB1D5-11D4-73C3-6915-6B8A51167E6F}"/>
                    </a:ext>
                  </a:extLst>
                </p:cNvPr>
                <p:cNvSpPr/>
                <p:nvPr/>
              </p:nvSpPr>
              <p:spPr>
                <a:xfrm>
                  <a:off x="6890325" y="3386150"/>
                  <a:ext cx="21650" cy="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04" extrusionOk="0">
                      <a:moveTo>
                        <a:pt x="848" y="1"/>
                      </a:moveTo>
                      <a:cubicBezTo>
                        <a:pt x="848" y="1"/>
                        <a:pt x="830" y="1"/>
                        <a:pt x="830" y="10"/>
                      </a:cubicBezTo>
                      <a:lnTo>
                        <a:pt x="0" y="1268"/>
                      </a:lnTo>
                      <a:cubicBezTo>
                        <a:pt x="0" y="1276"/>
                        <a:pt x="0" y="1294"/>
                        <a:pt x="9" y="1294"/>
                      </a:cubicBezTo>
                      <a:cubicBezTo>
                        <a:pt x="9" y="1294"/>
                        <a:pt x="18" y="1303"/>
                        <a:pt x="18" y="1303"/>
                      </a:cubicBezTo>
                      <a:cubicBezTo>
                        <a:pt x="27" y="1303"/>
                        <a:pt x="27" y="1294"/>
                        <a:pt x="36" y="1294"/>
                      </a:cubicBezTo>
                      <a:lnTo>
                        <a:pt x="856" y="27"/>
                      </a:lnTo>
                      <a:cubicBezTo>
                        <a:pt x="865" y="19"/>
                        <a:pt x="856" y="10"/>
                        <a:pt x="8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9413;p40">
                  <a:extLst>
                    <a:ext uri="{FF2B5EF4-FFF2-40B4-BE49-F238E27FC236}">
                      <a16:creationId xmlns:a16="http://schemas.microsoft.com/office/drawing/2014/main" id="{F2393F33-D642-012E-B5B5-20336072BB3D}"/>
                    </a:ext>
                  </a:extLst>
                </p:cNvPr>
                <p:cNvSpPr/>
                <p:nvPr/>
              </p:nvSpPr>
              <p:spPr>
                <a:xfrm>
                  <a:off x="6910175" y="3387100"/>
                  <a:ext cx="17175" cy="2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1078" extrusionOk="0">
                      <a:moveTo>
                        <a:pt x="665" y="1"/>
                      </a:moveTo>
                      <a:cubicBezTo>
                        <a:pt x="660" y="1"/>
                        <a:pt x="656" y="3"/>
                        <a:pt x="651" y="7"/>
                      </a:cubicBezTo>
                      <a:cubicBezTo>
                        <a:pt x="410" y="337"/>
                        <a:pt x="187" y="685"/>
                        <a:pt x="0" y="1051"/>
                      </a:cubicBezTo>
                      <a:cubicBezTo>
                        <a:pt x="0" y="1060"/>
                        <a:pt x="0" y="1069"/>
                        <a:pt x="9" y="1069"/>
                      </a:cubicBezTo>
                      <a:cubicBezTo>
                        <a:pt x="18" y="1078"/>
                        <a:pt x="18" y="1078"/>
                        <a:pt x="18" y="1078"/>
                      </a:cubicBezTo>
                      <a:cubicBezTo>
                        <a:pt x="27" y="1078"/>
                        <a:pt x="36" y="1069"/>
                        <a:pt x="36" y="1060"/>
                      </a:cubicBezTo>
                      <a:cubicBezTo>
                        <a:pt x="223" y="703"/>
                        <a:pt x="437" y="355"/>
                        <a:pt x="687" y="25"/>
                      </a:cubicBezTo>
                      <a:cubicBezTo>
                        <a:pt x="687" y="25"/>
                        <a:pt x="687" y="7"/>
                        <a:pt x="678" y="7"/>
                      </a:cubicBezTo>
                      <a:cubicBezTo>
                        <a:pt x="674" y="3"/>
                        <a:pt x="669" y="1"/>
                        <a:pt x="6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9414;p40">
                  <a:extLst>
                    <a:ext uri="{FF2B5EF4-FFF2-40B4-BE49-F238E27FC236}">
                      <a16:creationId xmlns:a16="http://schemas.microsoft.com/office/drawing/2014/main" id="{454023E5-0A50-1A48-1BE6-4741F1CDEEA4}"/>
                    </a:ext>
                  </a:extLst>
                </p:cNvPr>
                <p:cNvSpPr/>
                <p:nvPr/>
              </p:nvSpPr>
              <p:spPr>
                <a:xfrm>
                  <a:off x="6933125" y="3388525"/>
                  <a:ext cx="1207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727" extrusionOk="0">
                      <a:moveTo>
                        <a:pt x="464" y="0"/>
                      </a:moveTo>
                      <a:cubicBezTo>
                        <a:pt x="456" y="0"/>
                        <a:pt x="447" y="6"/>
                        <a:pt x="447" y="13"/>
                      </a:cubicBezTo>
                      <a:lnTo>
                        <a:pt x="1" y="700"/>
                      </a:lnTo>
                      <a:cubicBezTo>
                        <a:pt x="1" y="709"/>
                        <a:pt x="1" y="718"/>
                        <a:pt x="10" y="726"/>
                      </a:cubicBezTo>
                      <a:lnTo>
                        <a:pt x="19" y="726"/>
                      </a:lnTo>
                      <a:cubicBezTo>
                        <a:pt x="28" y="726"/>
                        <a:pt x="28" y="726"/>
                        <a:pt x="37" y="718"/>
                      </a:cubicBezTo>
                      <a:lnTo>
                        <a:pt x="474" y="31"/>
                      </a:lnTo>
                      <a:cubicBezTo>
                        <a:pt x="483" y="22"/>
                        <a:pt x="483" y="13"/>
                        <a:pt x="474" y="4"/>
                      </a:cubicBezTo>
                      <a:cubicBezTo>
                        <a:pt x="471" y="1"/>
                        <a:pt x="468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9415;p40">
                  <a:extLst>
                    <a:ext uri="{FF2B5EF4-FFF2-40B4-BE49-F238E27FC236}">
                      <a16:creationId xmlns:a16="http://schemas.microsoft.com/office/drawing/2014/main" id="{23F6283C-9106-A528-FFF3-0EEE9DC3EB5D}"/>
                    </a:ext>
                  </a:extLst>
                </p:cNvPr>
                <p:cNvSpPr/>
                <p:nvPr/>
              </p:nvSpPr>
              <p:spPr>
                <a:xfrm>
                  <a:off x="6951425" y="3387050"/>
                  <a:ext cx="6700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393" extrusionOk="0">
                      <a:moveTo>
                        <a:pt x="259" y="0"/>
                      </a:moveTo>
                      <a:cubicBezTo>
                        <a:pt x="241" y="0"/>
                        <a:pt x="232" y="9"/>
                        <a:pt x="232" y="18"/>
                      </a:cubicBezTo>
                      <a:cubicBezTo>
                        <a:pt x="188" y="152"/>
                        <a:pt x="116" y="268"/>
                        <a:pt x="9" y="366"/>
                      </a:cubicBezTo>
                      <a:cubicBezTo>
                        <a:pt x="0" y="366"/>
                        <a:pt x="0" y="384"/>
                        <a:pt x="9" y="393"/>
                      </a:cubicBezTo>
                      <a:lnTo>
                        <a:pt x="36" y="393"/>
                      </a:lnTo>
                      <a:cubicBezTo>
                        <a:pt x="143" y="295"/>
                        <a:pt x="223" y="170"/>
                        <a:pt x="268" y="27"/>
                      </a:cubicBezTo>
                      <a:cubicBezTo>
                        <a:pt x="268" y="18"/>
                        <a:pt x="268" y="9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9416;p40">
                  <a:extLst>
                    <a:ext uri="{FF2B5EF4-FFF2-40B4-BE49-F238E27FC236}">
                      <a16:creationId xmlns:a16="http://schemas.microsoft.com/office/drawing/2014/main" id="{897A8A18-9D3A-B892-3918-702C83EF08CC}"/>
                    </a:ext>
                  </a:extLst>
                </p:cNvPr>
                <p:cNvSpPr/>
                <p:nvPr/>
              </p:nvSpPr>
              <p:spPr>
                <a:xfrm>
                  <a:off x="6697175" y="2904100"/>
                  <a:ext cx="256500" cy="7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" h="3056" extrusionOk="0">
                      <a:moveTo>
                        <a:pt x="10241" y="1"/>
                      </a:moveTo>
                      <a:cubicBezTo>
                        <a:pt x="10238" y="1"/>
                        <a:pt x="10235" y="2"/>
                        <a:pt x="10233" y="4"/>
                      </a:cubicBezTo>
                      <a:cubicBezTo>
                        <a:pt x="7396" y="1699"/>
                        <a:pt x="4167" y="2734"/>
                        <a:pt x="875" y="3002"/>
                      </a:cubicBezTo>
                      <a:cubicBezTo>
                        <a:pt x="760" y="3009"/>
                        <a:pt x="648" y="3015"/>
                        <a:pt x="539" y="3015"/>
                      </a:cubicBezTo>
                      <a:cubicBezTo>
                        <a:pt x="359" y="3015"/>
                        <a:pt x="188" y="2997"/>
                        <a:pt x="27" y="2931"/>
                      </a:cubicBezTo>
                      <a:cubicBezTo>
                        <a:pt x="18" y="2931"/>
                        <a:pt x="9" y="2931"/>
                        <a:pt x="0" y="2939"/>
                      </a:cubicBezTo>
                      <a:cubicBezTo>
                        <a:pt x="0" y="2948"/>
                        <a:pt x="0" y="2957"/>
                        <a:pt x="9" y="2966"/>
                      </a:cubicBezTo>
                      <a:cubicBezTo>
                        <a:pt x="179" y="3029"/>
                        <a:pt x="357" y="3055"/>
                        <a:pt x="536" y="3055"/>
                      </a:cubicBezTo>
                      <a:cubicBezTo>
                        <a:pt x="652" y="3055"/>
                        <a:pt x="759" y="3047"/>
                        <a:pt x="875" y="3038"/>
                      </a:cubicBezTo>
                      <a:cubicBezTo>
                        <a:pt x="4175" y="2770"/>
                        <a:pt x="7414" y="1735"/>
                        <a:pt x="10251" y="31"/>
                      </a:cubicBezTo>
                      <a:cubicBezTo>
                        <a:pt x="10260" y="31"/>
                        <a:pt x="10260" y="22"/>
                        <a:pt x="10260" y="13"/>
                      </a:cubicBezTo>
                      <a:cubicBezTo>
                        <a:pt x="10253" y="7"/>
                        <a:pt x="10247" y="1"/>
                        <a:pt x="10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9417;p40">
                  <a:extLst>
                    <a:ext uri="{FF2B5EF4-FFF2-40B4-BE49-F238E27FC236}">
                      <a16:creationId xmlns:a16="http://schemas.microsoft.com/office/drawing/2014/main" id="{273968E4-DEF4-5B51-4595-22E9F42EA6CC}"/>
                    </a:ext>
                  </a:extLst>
                </p:cNvPr>
                <p:cNvSpPr/>
                <p:nvPr/>
              </p:nvSpPr>
              <p:spPr>
                <a:xfrm>
                  <a:off x="6698950" y="2965975"/>
                  <a:ext cx="962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367" extrusionOk="0">
                      <a:moveTo>
                        <a:pt x="358" y="1"/>
                      </a:moveTo>
                      <a:cubicBezTo>
                        <a:pt x="224" y="81"/>
                        <a:pt x="99" y="206"/>
                        <a:pt x="1" y="348"/>
                      </a:cubicBezTo>
                      <a:lnTo>
                        <a:pt x="36" y="366"/>
                      </a:lnTo>
                      <a:cubicBezTo>
                        <a:pt x="126" y="233"/>
                        <a:pt x="242" y="117"/>
                        <a:pt x="384" y="27"/>
                      </a:cubicBez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9418;p40">
                  <a:extLst>
                    <a:ext uri="{FF2B5EF4-FFF2-40B4-BE49-F238E27FC236}">
                      <a16:creationId xmlns:a16="http://schemas.microsoft.com/office/drawing/2014/main" id="{FFE5E960-C88E-9A9D-D907-EBC681387343}"/>
                    </a:ext>
                  </a:extLst>
                </p:cNvPr>
                <p:cNvSpPr/>
                <p:nvPr/>
              </p:nvSpPr>
              <p:spPr>
                <a:xfrm>
                  <a:off x="6706975" y="2964425"/>
                  <a:ext cx="12075" cy="1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563" extrusionOk="0">
                      <a:moveTo>
                        <a:pt x="447" y="0"/>
                      </a:moveTo>
                      <a:lnTo>
                        <a:pt x="1" y="535"/>
                      </a:lnTo>
                      <a:lnTo>
                        <a:pt x="37" y="562"/>
                      </a:lnTo>
                      <a:lnTo>
                        <a:pt x="483" y="27"/>
                      </a:ln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9419;p40">
                  <a:extLst>
                    <a:ext uri="{FF2B5EF4-FFF2-40B4-BE49-F238E27FC236}">
                      <a16:creationId xmlns:a16="http://schemas.microsoft.com/office/drawing/2014/main" id="{7AE459EF-187D-0C86-34E2-DDE86A95BBDD}"/>
                    </a:ext>
                  </a:extLst>
                </p:cNvPr>
                <p:cNvSpPr/>
                <p:nvPr/>
              </p:nvSpPr>
              <p:spPr>
                <a:xfrm>
                  <a:off x="6717025" y="2962850"/>
                  <a:ext cx="1340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652" extrusionOk="0">
                      <a:moveTo>
                        <a:pt x="509" y="1"/>
                      </a:moveTo>
                      <a:cubicBezTo>
                        <a:pt x="313" y="188"/>
                        <a:pt x="143" y="402"/>
                        <a:pt x="0" y="634"/>
                      </a:cubicBezTo>
                      <a:lnTo>
                        <a:pt x="27" y="652"/>
                      </a:lnTo>
                      <a:cubicBezTo>
                        <a:pt x="170" y="429"/>
                        <a:pt x="339" y="215"/>
                        <a:pt x="536" y="27"/>
                      </a:cubicBezTo>
                      <a:lnTo>
                        <a:pt x="50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9420;p40">
                  <a:extLst>
                    <a:ext uri="{FF2B5EF4-FFF2-40B4-BE49-F238E27FC236}">
                      <a16:creationId xmlns:a16="http://schemas.microsoft.com/office/drawing/2014/main" id="{BDA56C50-5B11-13DD-F3FB-8E82AAAEBA2B}"/>
                    </a:ext>
                  </a:extLst>
                </p:cNvPr>
                <p:cNvSpPr/>
                <p:nvPr/>
              </p:nvSpPr>
              <p:spPr>
                <a:xfrm>
                  <a:off x="6726400" y="2961525"/>
                  <a:ext cx="1385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679" extrusionOk="0">
                      <a:moveTo>
                        <a:pt x="526" y="0"/>
                      </a:moveTo>
                      <a:cubicBezTo>
                        <a:pt x="339" y="205"/>
                        <a:pt x="161" y="428"/>
                        <a:pt x="0" y="660"/>
                      </a:cubicBezTo>
                      <a:lnTo>
                        <a:pt x="36" y="678"/>
                      </a:lnTo>
                      <a:cubicBezTo>
                        <a:pt x="187" y="446"/>
                        <a:pt x="366" y="232"/>
                        <a:pt x="553" y="27"/>
                      </a:cubicBezTo>
                      <a:lnTo>
                        <a:pt x="5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9421;p40">
                  <a:extLst>
                    <a:ext uri="{FF2B5EF4-FFF2-40B4-BE49-F238E27FC236}">
                      <a16:creationId xmlns:a16="http://schemas.microsoft.com/office/drawing/2014/main" id="{C9A40EDD-4045-5A56-ED91-9AB35D0CE094}"/>
                    </a:ext>
                  </a:extLst>
                </p:cNvPr>
                <p:cNvSpPr/>
                <p:nvPr/>
              </p:nvSpPr>
              <p:spPr>
                <a:xfrm>
                  <a:off x="6736200" y="2962625"/>
                  <a:ext cx="12950" cy="1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644" extrusionOk="0">
                      <a:moveTo>
                        <a:pt x="491" y="1"/>
                      </a:moveTo>
                      <a:cubicBezTo>
                        <a:pt x="304" y="188"/>
                        <a:pt x="143" y="402"/>
                        <a:pt x="1" y="625"/>
                      </a:cubicBezTo>
                      <a:lnTo>
                        <a:pt x="36" y="643"/>
                      </a:lnTo>
                      <a:cubicBezTo>
                        <a:pt x="170" y="420"/>
                        <a:pt x="331" y="215"/>
                        <a:pt x="518" y="19"/>
                      </a:cubicBezTo>
                      <a:lnTo>
                        <a:pt x="4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9422;p40">
                  <a:extLst>
                    <a:ext uri="{FF2B5EF4-FFF2-40B4-BE49-F238E27FC236}">
                      <a16:creationId xmlns:a16="http://schemas.microsoft.com/office/drawing/2014/main" id="{538D38EB-9068-3FE3-FDAC-D5C121A989DA}"/>
                    </a:ext>
                  </a:extLst>
                </p:cNvPr>
                <p:cNvSpPr/>
                <p:nvPr/>
              </p:nvSpPr>
              <p:spPr>
                <a:xfrm>
                  <a:off x="6746675" y="2958625"/>
                  <a:ext cx="14750" cy="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732" extrusionOk="0">
                      <a:moveTo>
                        <a:pt x="563" y="0"/>
                      </a:moveTo>
                      <a:cubicBezTo>
                        <a:pt x="367" y="223"/>
                        <a:pt x="170" y="464"/>
                        <a:pt x="1" y="705"/>
                      </a:cubicBezTo>
                      <a:lnTo>
                        <a:pt x="28" y="732"/>
                      </a:lnTo>
                      <a:cubicBezTo>
                        <a:pt x="197" y="482"/>
                        <a:pt x="393" y="250"/>
                        <a:pt x="590" y="27"/>
                      </a:cubicBezTo>
                      <a:lnTo>
                        <a:pt x="5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9423;p40">
                  <a:extLst>
                    <a:ext uri="{FF2B5EF4-FFF2-40B4-BE49-F238E27FC236}">
                      <a16:creationId xmlns:a16="http://schemas.microsoft.com/office/drawing/2014/main" id="{7D1007CA-D98D-F113-1395-097E9417AB3F}"/>
                    </a:ext>
                  </a:extLst>
                </p:cNvPr>
                <p:cNvSpPr/>
                <p:nvPr/>
              </p:nvSpPr>
              <p:spPr>
                <a:xfrm>
                  <a:off x="6759400" y="2957725"/>
                  <a:ext cx="12300" cy="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" h="590" extrusionOk="0">
                      <a:moveTo>
                        <a:pt x="455" y="0"/>
                      </a:moveTo>
                      <a:cubicBezTo>
                        <a:pt x="313" y="197"/>
                        <a:pt x="161" y="384"/>
                        <a:pt x="0" y="563"/>
                      </a:cubicBezTo>
                      <a:lnTo>
                        <a:pt x="27" y="589"/>
                      </a:lnTo>
                      <a:cubicBezTo>
                        <a:pt x="188" y="411"/>
                        <a:pt x="348" y="224"/>
                        <a:pt x="491" y="27"/>
                      </a:cubicBezTo>
                      <a:lnTo>
                        <a:pt x="4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9424;p40">
                  <a:extLst>
                    <a:ext uri="{FF2B5EF4-FFF2-40B4-BE49-F238E27FC236}">
                      <a16:creationId xmlns:a16="http://schemas.microsoft.com/office/drawing/2014/main" id="{A0256854-9AC6-38C1-867C-32B02213D711}"/>
                    </a:ext>
                  </a:extLst>
                </p:cNvPr>
                <p:cNvSpPr/>
                <p:nvPr/>
              </p:nvSpPr>
              <p:spPr>
                <a:xfrm>
                  <a:off x="6771000" y="2951700"/>
                  <a:ext cx="15400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715" extrusionOk="0">
                      <a:moveTo>
                        <a:pt x="589" y="1"/>
                      </a:moveTo>
                      <a:cubicBezTo>
                        <a:pt x="366" y="206"/>
                        <a:pt x="161" y="438"/>
                        <a:pt x="0" y="696"/>
                      </a:cubicBezTo>
                      <a:lnTo>
                        <a:pt x="27" y="714"/>
                      </a:lnTo>
                      <a:cubicBezTo>
                        <a:pt x="197" y="465"/>
                        <a:pt x="393" y="224"/>
                        <a:pt x="616" y="27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9425;p40">
                  <a:extLst>
                    <a:ext uri="{FF2B5EF4-FFF2-40B4-BE49-F238E27FC236}">
                      <a16:creationId xmlns:a16="http://schemas.microsoft.com/office/drawing/2014/main" id="{3CFC9E1A-6E37-FD93-9D83-03C3A7C281E7}"/>
                    </a:ext>
                  </a:extLst>
                </p:cNvPr>
                <p:cNvSpPr/>
                <p:nvPr/>
              </p:nvSpPr>
              <p:spPr>
                <a:xfrm>
                  <a:off x="6781250" y="2948575"/>
                  <a:ext cx="16300" cy="1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86" extrusionOk="0">
                      <a:moveTo>
                        <a:pt x="625" y="1"/>
                      </a:moveTo>
                      <a:cubicBezTo>
                        <a:pt x="393" y="233"/>
                        <a:pt x="188" y="491"/>
                        <a:pt x="1" y="768"/>
                      </a:cubicBezTo>
                      <a:lnTo>
                        <a:pt x="36" y="786"/>
                      </a:lnTo>
                      <a:cubicBezTo>
                        <a:pt x="215" y="518"/>
                        <a:pt x="420" y="259"/>
                        <a:pt x="652" y="27"/>
                      </a:cubicBezTo>
                      <a:lnTo>
                        <a:pt x="62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9426;p40">
                  <a:extLst>
                    <a:ext uri="{FF2B5EF4-FFF2-40B4-BE49-F238E27FC236}">
                      <a16:creationId xmlns:a16="http://schemas.microsoft.com/office/drawing/2014/main" id="{32F6F0C7-B7B5-6406-E534-9FBEC9C391BB}"/>
                    </a:ext>
                  </a:extLst>
                </p:cNvPr>
                <p:cNvSpPr/>
                <p:nvPr/>
              </p:nvSpPr>
              <p:spPr>
                <a:xfrm>
                  <a:off x="6792850" y="2947025"/>
                  <a:ext cx="15425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714" extrusionOk="0">
                      <a:moveTo>
                        <a:pt x="589" y="0"/>
                      </a:moveTo>
                      <a:lnTo>
                        <a:pt x="1" y="687"/>
                      </a:lnTo>
                      <a:lnTo>
                        <a:pt x="27" y="714"/>
                      </a:lnTo>
                      <a:lnTo>
                        <a:pt x="616" y="27"/>
                      </a:lnTo>
                      <a:lnTo>
                        <a:pt x="5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9427;p40">
                  <a:extLst>
                    <a:ext uri="{FF2B5EF4-FFF2-40B4-BE49-F238E27FC236}">
                      <a16:creationId xmlns:a16="http://schemas.microsoft.com/office/drawing/2014/main" id="{C892D515-F60C-C85D-5209-A47BDC06D278}"/>
                    </a:ext>
                  </a:extLst>
                </p:cNvPr>
                <p:cNvSpPr/>
                <p:nvPr/>
              </p:nvSpPr>
              <p:spPr>
                <a:xfrm>
                  <a:off x="6805125" y="2944800"/>
                  <a:ext cx="14950" cy="1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714" extrusionOk="0">
                      <a:moveTo>
                        <a:pt x="571" y="0"/>
                      </a:moveTo>
                      <a:cubicBezTo>
                        <a:pt x="357" y="205"/>
                        <a:pt x="161" y="437"/>
                        <a:pt x="0" y="687"/>
                      </a:cubicBezTo>
                      <a:lnTo>
                        <a:pt x="27" y="714"/>
                      </a:lnTo>
                      <a:cubicBezTo>
                        <a:pt x="188" y="455"/>
                        <a:pt x="384" y="232"/>
                        <a:pt x="598" y="27"/>
                      </a:cubicBez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9428;p40">
                  <a:extLst>
                    <a:ext uri="{FF2B5EF4-FFF2-40B4-BE49-F238E27FC236}">
                      <a16:creationId xmlns:a16="http://schemas.microsoft.com/office/drawing/2014/main" id="{1C165C74-DC64-A113-6B90-509D80FCF4B4}"/>
                    </a:ext>
                  </a:extLst>
                </p:cNvPr>
                <p:cNvSpPr/>
                <p:nvPr/>
              </p:nvSpPr>
              <p:spPr>
                <a:xfrm>
                  <a:off x="6815150" y="2940550"/>
                  <a:ext cx="16750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866" extrusionOk="0">
                      <a:moveTo>
                        <a:pt x="643" y="1"/>
                      </a:moveTo>
                      <a:cubicBezTo>
                        <a:pt x="411" y="268"/>
                        <a:pt x="197" y="554"/>
                        <a:pt x="1" y="848"/>
                      </a:cubicBezTo>
                      <a:lnTo>
                        <a:pt x="36" y="866"/>
                      </a:lnTo>
                      <a:cubicBezTo>
                        <a:pt x="224" y="572"/>
                        <a:pt x="438" y="286"/>
                        <a:pt x="670" y="27"/>
                      </a:cubicBezTo>
                      <a:lnTo>
                        <a:pt x="6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9429;p40">
                  <a:extLst>
                    <a:ext uri="{FF2B5EF4-FFF2-40B4-BE49-F238E27FC236}">
                      <a16:creationId xmlns:a16="http://schemas.microsoft.com/office/drawing/2014/main" id="{4790DC24-FCD0-5DBF-D4FE-F5B9ADE38639}"/>
                    </a:ext>
                  </a:extLst>
                </p:cNvPr>
                <p:cNvSpPr/>
                <p:nvPr/>
              </p:nvSpPr>
              <p:spPr>
                <a:xfrm>
                  <a:off x="6826300" y="2937425"/>
                  <a:ext cx="18100" cy="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" h="884" extrusionOk="0">
                      <a:moveTo>
                        <a:pt x="697" y="1"/>
                      </a:moveTo>
                      <a:cubicBezTo>
                        <a:pt x="438" y="259"/>
                        <a:pt x="197" y="554"/>
                        <a:pt x="1" y="866"/>
                      </a:cubicBezTo>
                      <a:lnTo>
                        <a:pt x="36" y="884"/>
                      </a:lnTo>
                      <a:cubicBezTo>
                        <a:pt x="233" y="572"/>
                        <a:pt x="465" y="286"/>
                        <a:pt x="723" y="27"/>
                      </a:cubicBezTo>
                      <a:lnTo>
                        <a:pt x="6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9430;p40">
                  <a:extLst>
                    <a:ext uri="{FF2B5EF4-FFF2-40B4-BE49-F238E27FC236}">
                      <a16:creationId xmlns:a16="http://schemas.microsoft.com/office/drawing/2014/main" id="{40DC5EE0-ED95-F0AB-C1B4-F3562C2E0FCE}"/>
                    </a:ext>
                  </a:extLst>
                </p:cNvPr>
                <p:cNvSpPr/>
                <p:nvPr/>
              </p:nvSpPr>
              <p:spPr>
                <a:xfrm>
                  <a:off x="6836350" y="2934075"/>
                  <a:ext cx="20100" cy="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885" extrusionOk="0">
                      <a:moveTo>
                        <a:pt x="785" y="1"/>
                      </a:moveTo>
                      <a:cubicBezTo>
                        <a:pt x="473" y="251"/>
                        <a:pt x="205" y="536"/>
                        <a:pt x="0" y="866"/>
                      </a:cubicBezTo>
                      <a:lnTo>
                        <a:pt x="27" y="884"/>
                      </a:lnTo>
                      <a:cubicBezTo>
                        <a:pt x="241" y="563"/>
                        <a:pt x="500" y="277"/>
                        <a:pt x="803" y="37"/>
                      </a:cubicBezTo>
                      <a:lnTo>
                        <a:pt x="7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9431;p40">
                  <a:extLst>
                    <a:ext uri="{FF2B5EF4-FFF2-40B4-BE49-F238E27FC236}">
                      <a16:creationId xmlns:a16="http://schemas.microsoft.com/office/drawing/2014/main" id="{BE4EA40B-D4FD-F06C-DE03-703C5E24DD84}"/>
                    </a:ext>
                  </a:extLst>
                </p:cNvPr>
                <p:cNvSpPr/>
                <p:nvPr/>
              </p:nvSpPr>
              <p:spPr>
                <a:xfrm>
                  <a:off x="6846825" y="2927850"/>
                  <a:ext cx="221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1035" extrusionOk="0">
                      <a:moveTo>
                        <a:pt x="857" y="0"/>
                      </a:moveTo>
                      <a:cubicBezTo>
                        <a:pt x="536" y="303"/>
                        <a:pt x="250" y="651"/>
                        <a:pt x="0" y="1017"/>
                      </a:cubicBezTo>
                      <a:lnTo>
                        <a:pt x="36" y="1035"/>
                      </a:lnTo>
                      <a:cubicBezTo>
                        <a:pt x="286" y="669"/>
                        <a:pt x="571" y="330"/>
                        <a:pt x="884" y="27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9432;p40">
                  <a:extLst>
                    <a:ext uri="{FF2B5EF4-FFF2-40B4-BE49-F238E27FC236}">
                      <a16:creationId xmlns:a16="http://schemas.microsoft.com/office/drawing/2014/main" id="{FDF9FD1D-C4F2-57F9-ED02-AA14FE4F3B2D}"/>
                    </a:ext>
                  </a:extLst>
                </p:cNvPr>
                <p:cNvSpPr/>
                <p:nvPr/>
              </p:nvSpPr>
              <p:spPr>
                <a:xfrm>
                  <a:off x="6862425" y="2918025"/>
                  <a:ext cx="254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098" extrusionOk="0">
                      <a:moveTo>
                        <a:pt x="1000" y="1"/>
                      </a:moveTo>
                      <a:cubicBezTo>
                        <a:pt x="634" y="331"/>
                        <a:pt x="295" y="687"/>
                        <a:pt x="1" y="1080"/>
                      </a:cubicBezTo>
                      <a:lnTo>
                        <a:pt x="28" y="1098"/>
                      </a:lnTo>
                      <a:cubicBezTo>
                        <a:pt x="322" y="714"/>
                        <a:pt x="661" y="357"/>
                        <a:pt x="1018" y="27"/>
                      </a:cubicBezTo>
                      <a:lnTo>
                        <a:pt x="10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9433;p40">
                  <a:extLst>
                    <a:ext uri="{FF2B5EF4-FFF2-40B4-BE49-F238E27FC236}">
                      <a16:creationId xmlns:a16="http://schemas.microsoft.com/office/drawing/2014/main" id="{F586CE5F-DB28-7C51-833B-DC09FAECCA28}"/>
                    </a:ext>
                  </a:extLst>
                </p:cNvPr>
                <p:cNvSpPr/>
                <p:nvPr/>
              </p:nvSpPr>
              <p:spPr>
                <a:xfrm>
                  <a:off x="6875150" y="2914675"/>
                  <a:ext cx="227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" h="1054" extrusionOk="0">
                      <a:moveTo>
                        <a:pt x="884" y="1"/>
                      </a:moveTo>
                      <a:lnTo>
                        <a:pt x="0" y="1027"/>
                      </a:lnTo>
                      <a:lnTo>
                        <a:pt x="27" y="1053"/>
                      </a:lnTo>
                      <a:lnTo>
                        <a:pt x="910" y="28"/>
                      </a:lnTo>
                      <a:lnTo>
                        <a:pt x="8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9434;p40">
                  <a:extLst>
                    <a:ext uri="{FF2B5EF4-FFF2-40B4-BE49-F238E27FC236}">
                      <a16:creationId xmlns:a16="http://schemas.microsoft.com/office/drawing/2014/main" id="{DA70444A-CE24-DF23-EDEC-8881D661734E}"/>
                    </a:ext>
                  </a:extLst>
                </p:cNvPr>
                <p:cNvSpPr/>
                <p:nvPr/>
              </p:nvSpPr>
              <p:spPr>
                <a:xfrm>
                  <a:off x="6889425" y="2906650"/>
                  <a:ext cx="254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1134" extrusionOk="0">
                      <a:moveTo>
                        <a:pt x="991" y="1"/>
                      </a:moveTo>
                      <a:cubicBezTo>
                        <a:pt x="643" y="349"/>
                        <a:pt x="304" y="723"/>
                        <a:pt x="0" y="1107"/>
                      </a:cubicBezTo>
                      <a:lnTo>
                        <a:pt x="36" y="1134"/>
                      </a:lnTo>
                      <a:cubicBezTo>
                        <a:pt x="339" y="741"/>
                        <a:pt x="669" y="375"/>
                        <a:pt x="1017" y="27"/>
                      </a:cubicBezTo>
                      <a:lnTo>
                        <a:pt x="9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9435;p40">
                  <a:extLst>
                    <a:ext uri="{FF2B5EF4-FFF2-40B4-BE49-F238E27FC236}">
                      <a16:creationId xmlns:a16="http://schemas.microsoft.com/office/drawing/2014/main" id="{7A7EBAD1-5908-D7A6-6E23-0C25D9CC2516}"/>
                    </a:ext>
                  </a:extLst>
                </p:cNvPr>
                <p:cNvSpPr/>
                <p:nvPr/>
              </p:nvSpPr>
              <p:spPr>
                <a:xfrm>
                  <a:off x="6905475" y="2900850"/>
                  <a:ext cx="22100" cy="2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" h="1045" extrusionOk="0">
                      <a:moveTo>
                        <a:pt x="848" y="1"/>
                      </a:moveTo>
                      <a:cubicBezTo>
                        <a:pt x="581" y="349"/>
                        <a:pt x="295" y="696"/>
                        <a:pt x="1" y="1027"/>
                      </a:cubicBezTo>
                      <a:lnTo>
                        <a:pt x="27" y="1044"/>
                      </a:lnTo>
                      <a:cubicBezTo>
                        <a:pt x="322" y="714"/>
                        <a:pt x="607" y="375"/>
                        <a:pt x="884" y="18"/>
                      </a:cubicBezTo>
                      <a:lnTo>
                        <a:pt x="8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9436;p40">
                  <a:extLst>
                    <a:ext uri="{FF2B5EF4-FFF2-40B4-BE49-F238E27FC236}">
                      <a16:creationId xmlns:a16="http://schemas.microsoft.com/office/drawing/2014/main" id="{ECC46E86-F17C-831C-CEBD-DC676BF20114}"/>
                    </a:ext>
                  </a:extLst>
                </p:cNvPr>
                <p:cNvSpPr/>
                <p:nvPr/>
              </p:nvSpPr>
              <p:spPr>
                <a:xfrm>
                  <a:off x="6917975" y="2893275"/>
                  <a:ext cx="24100" cy="3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214" extrusionOk="0">
                      <a:moveTo>
                        <a:pt x="937" y="0"/>
                      </a:moveTo>
                      <a:cubicBezTo>
                        <a:pt x="589" y="366"/>
                        <a:pt x="277" y="768"/>
                        <a:pt x="0" y="1196"/>
                      </a:cubicBezTo>
                      <a:lnTo>
                        <a:pt x="36" y="1214"/>
                      </a:lnTo>
                      <a:cubicBezTo>
                        <a:pt x="312" y="794"/>
                        <a:pt x="616" y="393"/>
                        <a:pt x="964" y="18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9437;p40">
                  <a:extLst>
                    <a:ext uri="{FF2B5EF4-FFF2-40B4-BE49-F238E27FC236}">
                      <a16:creationId xmlns:a16="http://schemas.microsoft.com/office/drawing/2014/main" id="{9712EEAC-CC89-51B1-8DDF-E3F9EF67B73A}"/>
                    </a:ext>
                  </a:extLst>
                </p:cNvPr>
                <p:cNvSpPr/>
                <p:nvPr/>
              </p:nvSpPr>
              <p:spPr>
                <a:xfrm>
                  <a:off x="6930900" y="2891050"/>
                  <a:ext cx="198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1080" extrusionOk="0">
                      <a:moveTo>
                        <a:pt x="759" y="0"/>
                      </a:moveTo>
                      <a:cubicBezTo>
                        <a:pt x="482" y="330"/>
                        <a:pt x="224" y="687"/>
                        <a:pt x="1" y="1062"/>
                      </a:cubicBezTo>
                      <a:lnTo>
                        <a:pt x="36" y="1080"/>
                      </a:lnTo>
                      <a:cubicBezTo>
                        <a:pt x="259" y="714"/>
                        <a:pt x="509" y="357"/>
                        <a:pt x="795" y="27"/>
                      </a:cubicBezTo>
                      <a:lnTo>
                        <a:pt x="7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9438;p40">
                  <a:extLst>
                    <a:ext uri="{FF2B5EF4-FFF2-40B4-BE49-F238E27FC236}">
                      <a16:creationId xmlns:a16="http://schemas.microsoft.com/office/drawing/2014/main" id="{9529AFD9-D7AE-8A62-A6F0-ECEAF7E5AE60}"/>
                    </a:ext>
                  </a:extLst>
                </p:cNvPr>
                <p:cNvSpPr/>
                <p:nvPr/>
              </p:nvSpPr>
              <p:spPr>
                <a:xfrm>
                  <a:off x="6944950" y="2897725"/>
                  <a:ext cx="8275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474" extrusionOk="0">
                      <a:moveTo>
                        <a:pt x="304" y="1"/>
                      </a:moveTo>
                      <a:cubicBezTo>
                        <a:pt x="179" y="135"/>
                        <a:pt x="81" y="295"/>
                        <a:pt x="1" y="465"/>
                      </a:cubicBezTo>
                      <a:lnTo>
                        <a:pt x="36" y="474"/>
                      </a:lnTo>
                      <a:cubicBezTo>
                        <a:pt x="108" y="313"/>
                        <a:pt x="206" y="161"/>
                        <a:pt x="331" y="19"/>
                      </a:cubicBez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9439;p40">
                  <a:extLst>
                    <a:ext uri="{FF2B5EF4-FFF2-40B4-BE49-F238E27FC236}">
                      <a16:creationId xmlns:a16="http://schemas.microsoft.com/office/drawing/2014/main" id="{704DC63C-934C-2647-03A5-80076C5E2B3D}"/>
                    </a:ext>
                  </a:extLst>
                </p:cNvPr>
                <p:cNvSpPr/>
                <p:nvPr/>
              </p:nvSpPr>
              <p:spPr>
                <a:xfrm>
                  <a:off x="6608850" y="2843750"/>
                  <a:ext cx="8500" cy="11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738" extrusionOk="0">
                      <a:moveTo>
                        <a:pt x="143" y="1"/>
                      </a:moveTo>
                      <a:cubicBezTo>
                        <a:pt x="54" y="117"/>
                        <a:pt x="72" y="277"/>
                        <a:pt x="99" y="420"/>
                      </a:cubicBezTo>
                      <a:cubicBezTo>
                        <a:pt x="134" y="616"/>
                        <a:pt x="152" y="804"/>
                        <a:pt x="170" y="991"/>
                      </a:cubicBezTo>
                      <a:cubicBezTo>
                        <a:pt x="188" y="1178"/>
                        <a:pt x="206" y="1375"/>
                        <a:pt x="242" y="1562"/>
                      </a:cubicBezTo>
                      <a:cubicBezTo>
                        <a:pt x="72" y="1946"/>
                        <a:pt x="152" y="2499"/>
                        <a:pt x="295" y="2891"/>
                      </a:cubicBezTo>
                      <a:cubicBezTo>
                        <a:pt x="188" y="3016"/>
                        <a:pt x="54" y="3177"/>
                        <a:pt x="27" y="3364"/>
                      </a:cubicBezTo>
                      <a:cubicBezTo>
                        <a:pt x="1" y="3498"/>
                        <a:pt x="36" y="3632"/>
                        <a:pt x="63" y="3757"/>
                      </a:cubicBezTo>
                      <a:lnTo>
                        <a:pt x="295" y="4738"/>
                      </a:lnTo>
                      <a:lnTo>
                        <a:pt x="331" y="4729"/>
                      </a:lnTo>
                      <a:lnTo>
                        <a:pt x="99" y="3748"/>
                      </a:lnTo>
                      <a:cubicBezTo>
                        <a:pt x="72" y="3632"/>
                        <a:pt x="45" y="3498"/>
                        <a:pt x="63" y="3364"/>
                      </a:cubicBezTo>
                      <a:cubicBezTo>
                        <a:pt x="90" y="3186"/>
                        <a:pt x="224" y="3034"/>
                        <a:pt x="331" y="2909"/>
                      </a:cubicBezTo>
                      <a:lnTo>
                        <a:pt x="340" y="2900"/>
                      </a:lnTo>
                      <a:lnTo>
                        <a:pt x="331" y="2891"/>
                      </a:lnTo>
                      <a:cubicBezTo>
                        <a:pt x="188" y="2499"/>
                        <a:pt x="108" y="1955"/>
                        <a:pt x="277" y="1571"/>
                      </a:cubicBezTo>
                      <a:lnTo>
                        <a:pt x="277" y="1562"/>
                      </a:lnTo>
                      <a:cubicBezTo>
                        <a:pt x="242" y="1375"/>
                        <a:pt x="224" y="1178"/>
                        <a:pt x="206" y="991"/>
                      </a:cubicBezTo>
                      <a:cubicBezTo>
                        <a:pt x="188" y="804"/>
                        <a:pt x="179" y="607"/>
                        <a:pt x="134" y="420"/>
                      </a:cubicBezTo>
                      <a:cubicBezTo>
                        <a:pt x="108" y="277"/>
                        <a:pt x="90" y="126"/>
                        <a:pt x="170" y="19"/>
                      </a:cubicBezTo>
                      <a:lnTo>
                        <a:pt x="1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9440;p40">
                  <a:extLst>
                    <a:ext uri="{FF2B5EF4-FFF2-40B4-BE49-F238E27FC236}">
                      <a16:creationId xmlns:a16="http://schemas.microsoft.com/office/drawing/2014/main" id="{D5EC98D7-E2C7-5A4F-4CD0-61685E3E9963}"/>
                    </a:ext>
                  </a:extLst>
                </p:cNvPr>
                <p:cNvSpPr/>
                <p:nvPr/>
              </p:nvSpPr>
              <p:spPr>
                <a:xfrm>
                  <a:off x="6581875" y="2835950"/>
                  <a:ext cx="5600" cy="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87" extrusionOk="0">
                      <a:moveTo>
                        <a:pt x="196" y="1"/>
                      </a:moveTo>
                      <a:cubicBezTo>
                        <a:pt x="116" y="81"/>
                        <a:pt x="54" y="170"/>
                        <a:pt x="0" y="268"/>
                      </a:cubicBezTo>
                      <a:lnTo>
                        <a:pt x="27" y="286"/>
                      </a:lnTo>
                      <a:cubicBezTo>
                        <a:pt x="81" y="188"/>
                        <a:pt x="143" y="99"/>
                        <a:pt x="223" y="27"/>
                      </a:cubicBez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9441;p40">
                  <a:extLst>
                    <a:ext uri="{FF2B5EF4-FFF2-40B4-BE49-F238E27FC236}">
                      <a16:creationId xmlns:a16="http://schemas.microsoft.com/office/drawing/2014/main" id="{4FEB4DF9-DB04-57C3-DA69-D9BFE7943DF7}"/>
                    </a:ext>
                  </a:extLst>
                </p:cNvPr>
                <p:cNvSpPr/>
                <p:nvPr/>
              </p:nvSpPr>
              <p:spPr>
                <a:xfrm>
                  <a:off x="6582525" y="2839525"/>
                  <a:ext cx="10075" cy="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" h="607" extrusionOk="0">
                      <a:moveTo>
                        <a:pt x="367" y="0"/>
                      </a:moveTo>
                      <a:lnTo>
                        <a:pt x="1" y="589"/>
                      </a:lnTo>
                      <a:lnTo>
                        <a:pt x="28" y="607"/>
                      </a:lnTo>
                      <a:lnTo>
                        <a:pt x="402" y="18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9442;p40">
                  <a:extLst>
                    <a:ext uri="{FF2B5EF4-FFF2-40B4-BE49-F238E27FC236}">
                      <a16:creationId xmlns:a16="http://schemas.microsoft.com/office/drawing/2014/main" id="{0E09A251-D859-6AAC-7804-5EC9D4BA25AE}"/>
                    </a:ext>
                  </a:extLst>
                </p:cNvPr>
                <p:cNvSpPr/>
                <p:nvPr/>
              </p:nvSpPr>
              <p:spPr>
                <a:xfrm>
                  <a:off x="6584775" y="2843325"/>
                  <a:ext cx="14075" cy="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821" extrusionOk="0">
                      <a:moveTo>
                        <a:pt x="535" y="0"/>
                      </a:moveTo>
                      <a:cubicBezTo>
                        <a:pt x="366" y="277"/>
                        <a:pt x="188" y="544"/>
                        <a:pt x="0" y="803"/>
                      </a:cubicBezTo>
                      <a:lnTo>
                        <a:pt x="27" y="821"/>
                      </a:lnTo>
                      <a:cubicBezTo>
                        <a:pt x="214" y="562"/>
                        <a:pt x="393" y="294"/>
                        <a:pt x="562" y="18"/>
                      </a:cubicBezTo>
                      <a:lnTo>
                        <a:pt x="5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9443;p40">
                  <a:extLst>
                    <a:ext uri="{FF2B5EF4-FFF2-40B4-BE49-F238E27FC236}">
                      <a16:creationId xmlns:a16="http://schemas.microsoft.com/office/drawing/2014/main" id="{32A5524E-0B5F-95F4-4F7E-946C36E1B2E4}"/>
                    </a:ext>
                  </a:extLst>
                </p:cNvPr>
                <p:cNvSpPr/>
                <p:nvPr/>
              </p:nvSpPr>
              <p:spPr>
                <a:xfrm>
                  <a:off x="6589000" y="2847550"/>
                  <a:ext cx="15425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920" extrusionOk="0">
                      <a:moveTo>
                        <a:pt x="589" y="1"/>
                      </a:moveTo>
                      <a:cubicBezTo>
                        <a:pt x="366" y="286"/>
                        <a:pt x="170" y="589"/>
                        <a:pt x="1" y="902"/>
                      </a:cubicBezTo>
                      <a:lnTo>
                        <a:pt x="36" y="919"/>
                      </a:lnTo>
                      <a:cubicBezTo>
                        <a:pt x="197" y="607"/>
                        <a:pt x="393" y="304"/>
                        <a:pt x="616" y="27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9444;p40">
                  <a:extLst>
                    <a:ext uri="{FF2B5EF4-FFF2-40B4-BE49-F238E27FC236}">
                      <a16:creationId xmlns:a16="http://schemas.microsoft.com/office/drawing/2014/main" id="{A8830F62-AD9C-3056-4EBD-FB457DF7BEB7}"/>
                    </a:ext>
                  </a:extLst>
                </p:cNvPr>
                <p:cNvSpPr/>
                <p:nvPr/>
              </p:nvSpPr>
              <p:spPr>
                <a:xfrm>
                  <a:off x="6594800" y="2854475"/>
                  <a:ext cx="14075" cy="2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830" extrusionOk="0">
                      <a:moveTo>
                        <a:pt x="536" y="0"/>
                      </a:moveTo>
                      <a:cubicBezTo>
                        <a:pt x="340" y="259"/>
                        <a:pt x="161" y="535"/>
                        <a:pt x="1" y="812"/>
                      </a:cubicBezTo>
                      <a:lnTo>
                        <a:pt x="27" y="830"/>
                      </a:lnTo>
                      <a:cubicBezTo>
                        <a:pt x="188" y="553"/>
                        <a:pt x="366" y="286"/>
                        <a:pt x="563" y="27"/>
                      </a:cubicBezTo>
                      <a:lnTo>
                        <a:pt x="5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9445;p40">
                  <a:extLst>
                    <a:ext uri="{FF2B5EF4-FFF2-40B4-BE49-F238E27FC236}">
                      <a16:creationId xmlns:a16="http://schemas.microsoft.com/office/drawing/2014/main" id="{B3C32219-CD76-BE0D-73F9-9653B35CC164}"/>
                    </a:ext>
                  </a:extLst>
                </p:cNvPr>
                <p:cNvSpPr/>
                <p:nvPr/>
              </p:nvSpPr>
              <p:spPr>
                <a:xfrm>
                  <a:off x="6601500" y="2866050"/>
                  <a:ext cx="8500" cy="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537" extrusionOk="0">
                      <a:moveTo>
                        <a:pt x="304" y="1"/>
                      </a:moveTo>
                      <a:lnTo>
                        <a:pt x="0" y="518"/>
                      </a:lnTo>
                      <a:lnTo>
                        <a:pt x="27" y="536"/>
                      </a:lnTo>
                      <a:lnTo>
                        <a:pt x="339" y="19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9446;p40">
                  <a:extLst>
                    <a:ext uri="{FF2B5EF4-FFF2-40B4-BE49-F238E27FC236}">
                      <a16:creationId xmlns:a16="http://schemas.microsoft.com/office/drawing/2014/main" id="{56223CBF-047C-2666-3CB4-F0BE22E7501F}"/>
                    </a:ext>
                  </a:extLst>
                </p:cNvPr>
                <p:cNvSpPr/>
                <p:nvPr/>
              </p:nvSpPr>
              <p:spPr>
                <a:xfrm>
                  <a:off x="6564925" y="2905525"/>
                  <a:ext cx="8275" cy="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572" extrusionOk="0">
                      <a:moveTo>
                        <a:pt x="304" y="1"/>
                      </a:moveTo>
                      <a:cubicBezTo>
                        <a:pt x="170" y="170"/>
                        <a:pt x="63" y="358"/>
                        <a:pt x="0" y="563"/>
                      </a:cubicBezTo>
                      <a:lnTo>
                        <a:pt x="36" y="572"/>
                      </a:lnTo>
                      <a:cubicBezTo>
                        <a:pt x="98" y="376"/>
                        <a:pt x="196" y="188"/>
                        <a:pt x="330" y="28"/>
                      </a:cubicBez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9447;p40">
                  <a:extLst>
                    <a:ext uri="{FF2B5EF4-FFF2-40B4-BE49-F238E27FC236}">
                      <a16:creationId xmlns:a16="http://schemas.microsoft.com/office/drawing/2014/main" id="{E008359C-A83C-2205-1CE0-2CA129132CE3}"/>
                    </a:ext>
                  </a:extLst>
                </p:cNvPr>
                <p:cNvSpPr/>
                <p:nvPr/>
              </p:nvSpPr>
              <p:spPr>
                <a:xfrm>
                  <a:off x="6569375" y="2910675"/>
                  <a:ext cx="10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741" extrusionOk="0">
                      <a:moveTo>
                        <a:pt x="393" y="0"/>
                      </a:moveTo>
                      <a:cubicBezTo>
                        <a:pt x="233" y="232"/>
                        <a:pt x="108" y="473"/>
                        <a:pt x="1" y="723"/>
                      </a:cubicBezTo>
                      <a:lnTo>
                        <a:pt x="36" y="741"/>
                      </a:lnTo>
                      <a:cubicBezTo>
                        <a:pt x="134" y="491"/>
                        <a:pt x="268" y="250"/>
                        <a:pt x="420" y="27"/>
                      </a:cubicBezTo>
                      <a:lnTo>
                        <a:pt x="39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9448;p40">
                  <a:extLst>
                    <a:ext uri="{FF2B5EF4-FFF2-40B4-BE49-F238E27FC236}">
                      <a16:creationId xmlns:a16="http://schemas.microsoft.com/office/drawing/2014/main" id="{E8BA1FB9-F9C9-7BCC-C41F-4BCF0E37F7A6}"/>
                    </a:ext>
                  </a:extLst>
                </p:cNvPr>
                <p:cNvSpPr/>
                <p:nvPr/>
              </p:nvSpPr>
              <p:spPr>
                <a:xfrm>
                  <a:off x="6571825" y="2911325"/>
                  <a:ext cx="17650" cy="2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117" extrusionOk="0">
                      <a:moveTo>
                        <a:pt x="679" y="1"/>
                      </a:moveTo>
                      <a:cubicBezTo>
                        <a:pt x="420" y="349"/>
                        <a:pt x="197" y="715"/>
                        <a:pt x="1" y="1107"/>
                      </a:cubicBezTo>
                      <a:lnTo>
                        <a:pt x="36" y="1116"/>
                      </a:lnTo>
                      <a:cubicBezTo>
                        <a:pt x="224" y="741"/>
                        <a:pt x="456" y="367"/>
                        <a:pt x="706" y="28"/>
                      </a:cubicBezTo>
                      <a:lnTo>
                        <a:pt x="6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9449;p40">
                  <a:extLst>
                    <a:ext uri="{FF2B5EF4-FFF2-40B4-BE49-F238E27FC236}">
                      <a16:creationId xmlns:a16="http://schemas.microsoft.com/office/drawing/2014/main" id="{796486E1-ECFD-ED57-8FF5-62840A456E74}"/>
                    </a:ext>
                  </a:extLst>
                </p:cNvPr>
                <p:cNvSpPr/>
                <p:nvPr/>
              </p:nvSpPr>
              <p:spPr>
                <a:xfrm>
                  <a:off x="6575850" y="2916475"/>
                  <a:ext cx="21875" cy="3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1366" extrusionOk="0">
                      <a:moveTo>
                        <a:pt x="848" y="0"/>
                      </a:moveTo>
                      <a:cubicBezTo>
                        <a:pt x="536" y="428"/>
                        <a:pt x="250" y="883"/>
                        <a:pt x="0" y="1347"/>
                      </a:cubicBezTo>
                      <a:lnTo>
                        <a:pt x="36" y="1365"/>
                      </a:lnTo>
                      <a:cubicBezTo>
                        <a:pt x="286" y="901"/>
                        <a:pt x="562" y="446"/>
                        <a:pt x="875" y="27"/>
                      </a:cubicBezTo>
                      <a:lnTo>
                        <a:pt x="8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9450;p40">
                  <a:extLst>
                    <a:ext uri="{FF2B5EF4-FFF2-40B4-BE49-F238E27FC236}">
                      <a16:creationId xmlns:a16="http://schemas.microsoft.com/office/drawing/2014/main" id="{7DFB3E9B-83B2-A6C8-E536-85689FF9197D}"/>
                    </a:ext>
                  </a:extLst>
                </p:cNvPr>
                <p:cNvSpPr/>
                <p:nvPr/>
              </p:nvSpPr>
              <p:spPr>
                <a:xfrm>
                  <a:off x="6583425" y="2920925"/>
                  <a:ext cx="22550" cy="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1455" extrusionOk="0">
                      <a:moveTo>
                        <a:pt x="875" y="1"/>
                      </a:moveTo>
                      <a:cubicBezTo>
                        <a:pt x="527" y="447"/>
                        <a:pt x="233" y="928"/>
                        <a:pt x="1" y="1437"/>
                      </a:cubicBezTo>
                      <a:lnTo>
                        <a:pt x="27" y="1455"/>
                      </a:lnTo>
                      <a:cubicBezTo>
                        <a:pt x="268" y="946"/>
                        <a:pt x="563" y="464"/>
                        <a:pt x="902" y="27"/>
                      </a:cubicBezTo>
                      <a:lnTo>
                        <a:pt x="8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9451;p40">
                  <a:extLst>
                    <a:ext uri="{FF2B5EF4-FFF2-40B4-BE49-F238E27FC236}">
                      <a16:creationId xmlns:a16="http://schemas.microsoft.com/office/drawing/2014/main" id="{0FE8FA36-0841-DF2E-45C7-62549E8C946E}"/>
                    </a:ext>
                  </a:extLst>
                </p:cNvPr>
                <p:cNvSpPr/>
                <p:nvPr/>
              </p:nvSpPr>
              <p:spPr>
                <a:xfrm>
                  <a:off x="6590800" y="2934975"/>
                  <a:ext cx="16300" cy="2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125" extrusionOk="0">
                      <a:moveTo>
                        <a:pt x="616" y="1"/>
                      </a:moveTo>
                      <a:cubicBezTo>
                        <a:pt x="393" y="357"/>
                        <a:pt x="187" y="732"/>
                        <a:pt x="0" y="1107"/>
                      </a:cubicBezTo>
                      <a:lnTo>
                        <a:pt x="36" y="1125"/>
                      </a:lnTo>
                      <a:cubicBezTo>
                        <a:pt x="214" y="750"/>
                        <a:pt x="428" y="375"/>
                        <a:pt x="651" y="18"/>
                      </a:cubicBez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9452;p40">
                  <a:extLst>
                    <a:ext uri="{FF2B5EF4-FFF2-40B4-BE49-F238E27FC236}">
                      <a16:creationId xmlns:a16="http://schemas.microsoft.com/office/drawing/2014/main" id="{4CE66955-7B14-A77C-795F-875CA7364301}"/>
                    </a:ext>
                  </a:extLst>
                </p:cNvPr>
                <p:cNvSpPr/>
                <p:nvPr/>
              </p:nvSpPr>
              <p:spPr>
                <a:xfrm>
                  <a:off x="6601050" y="2944800"/>
                  <a:ext cx="10950" cy="1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777" extrusionOk="0">
                      <a:moveTo>
                        <a:pt x="411" y="0"/>
                      </a:moveTo>
                      <a:cubicBezTo>
                        <a:pt x="223" y="223"/>
                        <a:pt x="81" y="491"/>
                        <a:pt x="0" y="767"/>
                      </a:cubicBezTo>
                      <a:lnTo>
                        <a:pt x="36" y="776"/>
                      </a:lnTo>
                      <a:cubicBezTo>
                        <a:pt x="116" y="500"/>
                        <a:pt x="259" y="241"/>
                        <a:pt x="438" y="27"/>
                      </a:cubicBezTo>
                      <a:lnTo>
                        <a:pt x="4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9453;p40">
                  <a:extLst>
                    <a:ext uri="{FF2B5EF4-FFF2-40B4-BE49-F238E27FC236}">
                      <a16:creationId xmlns:a16="http://schemas.microsoft.com/office/drawing/2014/main" id="{49A19E54-FA37-5FE1-4DC0-B496EF30C81A}"/>
                    </a:ext>
                  </a:extLst>
                </p:cNvPr>
                <p:cNvSpPr/>
                <p:nvPr/>
              </p:nvSpPr>
              <p:spPr>
                <a:xfrm>
                  <a:off x="6609525" y="2956375"/>
                  <a:ext cx="49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376" extrusionOk="0">
                      <a:moveTo>
                        <a:pt x="161" y="1"/>
                      </a:moveTo>
                      <a:lnTo>
                        <a:pt x="0" y="358"/>
                      </a:lnTo>
                      <a:lnTo>
                        <a:pt x="36" y="376"/>
                      </a:lnTo>
                      <a:lnTo>
                        <a:pt x="197" y="10"/>
                      </a:lnTo>
                      <a:lnTo>
                        <a:pt x="1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9454;p40">
                  <a:extLst>
                    <a:ext uri="{FF2B5EF4-FFF2-40B4-BE49-F238E27FC236}">
                      <a16:creationId xmlns:a16="http://schemas.microsoft.com/office/drawing/2014/main" id="{575CF767-DC01-CD3D-0E5F-2970AA4F343E}"/>
                    </a:ext>
                  </a:extLst>
                </p:cNvPr>
                <p:cNvSpPr/>
                <p:nvPr/>
              </p:nvSpPr>
              <p:spPr>
                <a:xfrm>
                  <a:off x="6569375" y="2867400"/>
                  <a:ext cx="12075" cy="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" h="706" extrusionOk="0">
                      <a:moveTo>
                        <a:pt x="456" y="0"/>
                      </a:moveTo>
                      <a:cubicBezTo>
                        <a:pt x="286" y="215"/>
                        <a:pt x="134" y="447"/>
                        <a:pt x="1" y="687"/>
                      </a:cubicBezTo>
                      <a:lnTo>
                        <a:pt x="36" y="705"/>
                      </a:lnTo>
                      <a:cubicBezTo>
                        <a:pt x="161" y="464"/>
                        <a:pt x="313" y="232"/>
                        <a:pt x="482" y="18"/>
                      </a:cubicBezTo>
                      <a:lnTo>
                        <a:pt x="4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9455;p40">
                  <a:extLst>
                    <a:ext uri="{FF2B5EF4-FFF2-40B4-BE49-F238E27FC236}">
                      <a16:creationId xmlns:a16="http://schemas.microsoft.com/office/drawing/2014/main" id="{4F9DFEB2-9E96-10BF-39C1-D875D613C7B8}"/>
                    </a:ext>
                  </a:extLst>
                </p:cNvPr>
                <p:cNvSpPr/>
                <p:nvPr/>
              </p:nvSpPr>
              <p:spPr>
                <a:xfrm>
                  <a:off x="6572950" y="2875650"/>
                  <a:ext cx="138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840" extrusionOk="0">
                      <a:moveTo>
                        <a:pt x="527" y="1"/>
                      </a:moveTo>
                      <a:cubicBezTo>
                        <a:pt x="322" y="250"/>
                        <a:pt x="152" y="527"/>
                        <a:pt x="0" y="821"/>
                      </a:cubicBezTo>
                      <a:lnTo>
                        <a:pt x="27" y="839"/>
                      </a:lnTo>
                      <a:cubicBezTo>
                        <a:pt x="179" y="554"/>
                        <a:pt x="357" y="277"/>
                        <a:pt x="553" y="18"/>
                      </a:cubicBezTo>
                      <a:lnTo>
                        <a:pt x="5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9456;p40">
                  <a:extLst>
                    <a:ext uri="{FF2B5EF4-FFF2-40B4-BE49-F238E27FC236}">
                      <a16:creationId xmlns:a16="http://schemas.microsoft.com/office/drawing/2014/main" id="{B2126CD3-F68C-8634-0119-126B5D6117FB}"/>
                    </a:ext>
                  </a:extLst>
                </p:cNvPr>
                <p:cNvSpPr/>
                <p:nvPr/>
              </p:nvSpPr>
              <p:spPr>
                <a:xfrm>
                  <a:off x="6577400" y="2879900"/>
                  <a:ext cx="176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" h="1098" extrusionOk="0">
                      <a:moveTo>
                        <a:pt x="679" y="0"/>
                      </a:moveTo>
                      <a:cubicBezTo>
                        <a:pt x="411" y="330"/>
                        <a:pt x="179" y="696"/>
                        <a:pt x="1" y="1080"/>
                      </a:cubicBezTo>
                      <a:lnTo>
                        <a:pt x="36" y="1097"/>
                      </a:lnTo>
                      <a:cubicBezTo>
                        <a:pt x="215" y="714"/>
                        <a:pt x="438" y="348"/>
                        <a:pt x="706" y="18"/>
                      </a:cubicBezTo>
                      <a:lnTo>
                        <a:pt x="67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9457;p40">
                  <a:extLst>
                    <a:ext uri="{FF2B5EF4-FFF2-40B4-BE49-F238E27FC236}">
                      <a16:creationId xmlns:a16="http://schemas.microsoft.com/office/drawing/2014/main" id="{05F9235C-753C-BA66-206A-BC902282C4CD}"/>
                    </a:ext>
                  </a:extLst>
                </p:cNvPr>
                <p:cNvSpPr/>
                <p:nvPr/>
              </p:nvSpPr>
              <p:spPr>
                <a:xfrm>
                  <a:off x="6586550" y="2882125"/>
                  <a:ext cx="16975" cy="2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1027" extrusionOk="0">
                      <a:moveTo>
                        <a:pt x="652" y="0"/>
                      </a:moveTo>
                      <a:cubicBezTo>
                        <a:pt x="411" y="321"/>
                        <a:pt x="188" y="660"/>
                        <a:pt x="1" y="1008"/>
                      </a:cubicBezTo>
                      <a:lnTo>
                        <a:pt x="36" y="1026"/>
                      </a:lnTo>
                      <a:cubicBezTo>
                        <a:pt x="224" y="678"/>
                        <a:pt x="438" y="339"/>
                        <a:pt x="679" y="27"/>
                      </a:cubicBezTo>
                      <a:lnTo>
                        <a:pt x="6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9458;p40">
                  <a:extLst>
                    <a:ext uri="{FF2B5EF4-FFF2-40B4-BE49-F238E27FC236}">
                      <a16:creationId xmlns:a16="http://schemas.microsoft.com/office/drawing/2014/main" id="{05026F0B-4283-83EC-486A-3AF4B0FBC51D}"/>
                    </a:ext>
                  </a:extLst>
                </p:cNvPr>
                <p:cNvSpPr/>
                <p:nvPr/>
              </p:nvSpPr>
              <p:spPr>
                <a:xfrm>
                  <a:off x="6594800" y="2886800"/>
                  <a:ext cx="14975" cy="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973" extrusionOk="0">
                      <a:moveTo>
                        <a:pt x="563" y="1"/>
                      </a:moveTo>
                      <a:lnTo>
                        <a:pt x="1" y="946"/>
                      </a:lnTo>
                      <a:lnTo>
                        <a:pt x="36" y="973"/>
                      </a:lnTo>
                      <a:lnTo>
                        <a:pt x="598" y="18"/>
                      </a:lnTo>
                      <a:lnTo>
                        <a:pt x="5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9459;p40">
                  <a:extLst>
                    <a:ext uri="{FF2B5EF4-FFF2-40B4-BE49-F238E27FC236}">
                      <a16:creationId xmlns:a16="http://schemas.microsoft.com/office/drawing/2014/main" id="{D204A34C-AF11-3892-6CE1-FF45EB67FA1C}"/>
                    </a:ext>
                  </a:extLst>
                </p:cNvPr>
                <p:cNvSpPr/>
                <p:nvPr/>
              </p:nvSpPr>
              <p:spPr>
                <a:xfrm>
                  <a:off x="6603275" y="2901975"/>
                  <a:ext cx="74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47" extrusionOk="0">
                      <a:moveTo>
                        <a:pt x="268" y="0"/>
                      </a:moveTo>
                      <a:cubicBezTo>
                        <a:pt x="170" y="134"/>
                        <a:pt x="72" y="277"/>
                        <a:pt x="1" y="428"/>
                      </a:cubicBezTo>
                      <a:lnTo>
                        <a:pt x="36" y="446"/>
                      </a:lnTo>
                      <a:cubicBezTo>
                        <a:pt x="108" y="295"/>
                        <a:pt x="197" y="152"/>
                        <a:pt x="295" y="18"/>
                      </a:cubicBez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9460;p40">
                  <a:extLst>
                    <a:ext uri="{FF2B5EF4-FFF2-40B4-BE49-F238E27FC236}">
                      <a16:creationId xmlns:a16="http://schemas.microsoft.com/office/drawing/2014/main" id="{0CA86110-B9C4-6263-E962-951208362013}"/>
                    </a:ext>
                  </a:extLst>
                </p:cNvPr>
                <p:cNvSpPr/>
                <p:nvPr/>
              </p:nvSpPr>
              <p:spPr>
                <a:xfrm>
                  <a:off x="6610850" y="2908875"/>
                  <a:ext cx="3375" cy="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06" extrusionOk="0">
                      <a:moveTo>
                        <a:pt x="108" y="1"/>
                      </a:moveTo>
                      <a:cubicBezTo>
                        <a:pt x="72" y="63"/>
                        <a:pt x="37" y="126"/>
                        <a:pt x="1" y="188"/>
                      </a:cubicBezTo>
                      <a:lnTo>
                        <a:pt x="28" y="206"/>
                      </a:lnTo>
                      <a:cubicBezTo>
                        <a:pt x="72" y="152"/>
                        <a:pt x="108" y="81"/>
                        <a:pt x="135" y="10"/>
                      </a:cubicBez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9461;p40">
                  <a:extLst>
                    <a:ext uri="{FF2B5EF4-FFF2-40B4-BE49-F238E27FC236}">
                      <a16:creationId xmlns:a16="http://schemas.microsoft.com/office/drawing/2014/main" id="{36BCF087-770C-3DDE-D95A-F5B4CB42AF79}"/>
                    </a:ext>
                  </a:extLst>
                </p:cNvPr>
                <p:cNvSpPr/>
                <p:nvPr/>
              </p:nvSpPr>
              <p:spPr>
                <a:xfrm>
                  <a:off x="6616875" y="2760150"/>
                  <a:ext cx="169300" cy="6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2" h="2560" extrusionOk="0">
                      <a:moveTo>
                        <a:pt x="6269" y="39"/>
                      </a:moveTo>
                      <a:cubicBezTo>
                        <a:pt x="6438" y="39"/>
                        <a:pt x="6622" y="65"/>
                        <a:pt x="6674" y="169"/>
                      </a:cubicBezTo>
                      <a:cubicBezTo>
                        <a:pt x="6718" y="267"/>
                        <a:pt x="6656" y="428"/>
                        <a:pt x="6495" y="624"/>
                      </a:cubicBezTo>
                      <a:cubicBezTo>
                        <a:pt x="6210" y="972"/>
                        <a:pt x="6014" y="1115"/>
                        <a:pt x="5710" y="1302"/>
                      </a:cubicBezTo>
                      <a:cubicBezTo>
                        <a:pt x="4461" y="2060"/>
                        <a:pt x="2508" y="2355"/>
                        <a:pt x="1152" y="2506"/>
                      </a:cubicBezTo>
                      <a:cubicBezTo>
                        <a:pt x="1058" y="2518"/>
                        <a:pt x="953" y="2526"/>
                        <a:pt x="843" y="2526"/>
                      </a:cubicBezTo>
                      <a:cubicBezTo>
                        <a:pt x="618" y="2526"/>
                        <a:pt x="377" y="2492"/>
                        <a:pt x="197" y="2390"/>
                      </a:cubicBezTo>
                      <a:cubicBezTo>
                        <a:pt x="117" y="2346"/>
                        <a:pt x="37" y="2239"/>
                        <a:pt x="54" y="2149"/>
                      </a:cubicBezTo>
                      <a:cubicBezTo>
                        <a:pt x="63" y="2087"/>
                        <a:pt x="108" y="2051"/>
                        <a:pt x="135" y="2025"/>
                      </a:cubicBezTo>
                      <a:cubicBezTo>
                        <a:pt x="474" y="1775"/>
                        <a:pt x="795" y="1587"/>
                        <a:pt x="1152" y="1436"/>
                      </a:cubicBezTo>
                      <a:cubicBezTo>
                        <a:pt x="2766" y="740"/>
                        <a:pt x="4542" y="240"/>
                        <a:pt x="6031" y="53"/>
                      </a:cubicBezTo>
                      <a:cubicBezTo>
                        <a:pt x="6091" y="47"/>
                        <a:pt x="6178" y="39"/>
                        <a:pt x="6269" y="39"/>
                      </a:cubicBezTo>
                      <a:close/>
                      <a:moveTo>
                        <a:pt x="6280" y="0"/>
                      </a:moveTo>
                      <a:cubicBezTo>
                        <a:pt x="6188" y="0"/>
                        <a:pt x="6097" y="8"/>
                        <a:pt x="6023" y="17"/>
                      </a:cubicBezTo>
                      <a:cubicBezTo>
                        <a:pt x="4542" y="196"/>
                        <a:pt x="2757" y="704"/>
                        <a:pt x="1134" y="1400"/>
                      </a:cubicBezTo>
                      <a:cubicBezTo>
                        <a:pt x="777" y="1552"/>
                        <a:pt x="456" y="1748"/>
                        <a:pt x="117" y="1998"/>
                      </a:cubicBezTo>
                      <a:cubicBezTo>
                        <a:pt x="63" y="2042"/>
                        <a:pt x="28" y="2087"/>
                        <a:pt x="19" y="2141"/>
                      </a:cubicBezTo>
                      <a:cubicBezTo>
                        <a:pt x="1" y="2248"/>
                        <a:pt x="81" y="2372"/>
                        <a:pt x="170" y="2417"/>
                      </a:cubicBezTo>
                      <a:cubicBezTo>
                        <a:pt x="367" y="2533"/>
                        <a:pt x="607" y="2560"/>
                        <a:pt x="839" y="2560"/>
                      </a:cubicBezTo>
                      <a:cubicBezTo>
                        <a:pt x="955" y="2560"/>
                        <a:pt x="1062" y="2551"/>
                        <a:pt x="1152" y="2542"/>
                      </a:cubicBezTo>
                      <a:cubicBezTo>
                        <a:pt x="2517" y="2390"/>
                        <a:pt x="4479" y="2096"/>
                        <a:pt x="5737" y="1338"/>
                      </a:cubicBezTo>
                      <a:cubicBezTo>
                        <a:pt x="6031" y="1150"/>
                        <a:pt x="6237" y="999"/>
                        <a:pt x="6522" y="651"/>
                      </a:cubicBezTo>
                      <a:cubicBezTo>
                        <a:pt x="6638" y="499"/>
                        <a:pt x="6772" y="294"/>
                        <a:pt x="6701" y="151"/>
                      </a:cubicBezTo>
                      <a:cubicBezTo>
                        <a:pt x="6647" y="32"/>
                        <a:pt x="6463" y="0"/>
                        <a:pt x="62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9462;p40">
                  <a:extLst>
                    <a:ext uri="{FF2B5EF4-FFF2-40B4-BE49-F238E27FC236}">
                      <a16:creationId xmlns:a16="http://schemas.microsoft.com/office/drawing/2014/main" id="{4B9FF2DA-9A95-B319-D5DB-498771483C8C}"/>
                    </a:ext>
                  </a:extLst>
                </p:cNvPr>
                <p:cNvSpPr/>
                <p:nvPr/>
              </p:nvSpPr>
              <p:spPr>
                <a:xfrm>
                  <a:off x="6623125" y="2799600"/>
                  <a:ext cx="16075" cy="2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804" extrusionOk="0">
                      <a:moveTo>
                        <a:pt x="616" y="1"/>
                      </a:moveTo>
                      <a:cubicBezTo>
                        <a:pt x="393" y="241"/>
                        <a:pt x="179" y="509"/>
                        <a:pt x="1" y="786"/>
                      </a:cubicBezTo>
                      <a:lnTo>
                        <a:pt x="27" y="803"/>
                      </a:lnTo>
                      <a:cubicBezTo>
                        <a:pt x="215" y="527"/>
                        <a:pt x="420" y="268"/>
                        <a:pt x="643" y="27"/>
                      </a:cubicBezTo>
                      <a:lnTo>
                        <a:pt x="6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9463;p40">
                  <a:extLst>
                    <a:ext uri="{FF2B5EF4-FFF2-40B4-BE49-F238E27FC236}">
                      <a16:creationId xmlns:a16="http://schemas.microsoft.com/office/drawing/2014/main" id="{DB16FEEF-38D7-F7FC-4157-4958D19FC871}"/>
                    </a:ext>
                  </a:extLst>
                </p:cNvPr>
                <p:cNvSpPr/>
                <p:nvPr/>
              </p:nvSpPr>
              <p:spPr>
                <a:xfrm>
                  <a:off x="6634050" y="2792475"/>
                  <a:ext cx="23225" cy="3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1285" extrusionOk="0">
                      <a:moveTo>
                        <a:pt x="902" y="0"/>
                      </a:moveTo>
                      <a:cubicBezTo>
                        <a:pt x="572" y="401"/>
                        <a:pt x="268" y="821"/>
                        <a:pt x="1" y="1258"/>
                      </a:cubicBezTo>
                      <a:lnTo>
                        <a:pt x="28" y="1285"/>
                      </a:lnTo>
                      <a:cubicBezTo>
                        <a:pt x="304" y="848"/>
                        <a:pt x="598" y="419"/>
                        <a:pt x="929" y="27"/>
                      </a:cubicBezTo>
                      <a:lnTo>
                        <a:pt x="9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9464;p40">
                  <a:extLst>
                    <a:ext uri="{FF2B5EF4-FFF2-40B4-BE49-F238E27FC236}">
                      <a16:creationId xmlns:a16="http://schemas.microsoft.com/office/drawing/2014/main" id="{CDD349E2-5C00-7826-0F84-EB775E441ED0}"/>
                    </a:ext>
                  </a:extLst>
                </p:cNvPr>
                <p:cNvSpPr/>
                <p:nvPr/>
              </p:nvSpPr>
              <p:spPr>
                <a:xfrm>
                  <a:off x="6649450" y="2788450"/>
                  <a:ext cx="24100" cy="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312" extrusionOk="0">
                      <a:moveTo>
                        <a:pt x="937" y="0"/>
                      </a:moveTo>
                      <a:cubicBezTo>
                        <a:pt x="625" y="438"/>
                        <a:pt x="313" y="866"/>
                        <a:pt x="0" y="1285"/>
                      </a:cubicBezTo>
                      <a:lnTo>
                        <a:pt x="27" y="1312"/>
                      </a:lnTo>
                      <a:cubicBezTo>
                        <a:pt x="339" y="884"/>
                        <a:pt x="660" y="455"/>
                        <a:pt x="964" y="27"/>
                      </a:cubicBez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9465;p40">
                  <a:extLst>
                    <a:ext uri="{FF2B5EF4-FFF2-40B4-BE49-F238E27FC236}">
                      <a16:creationId xmlns:a16="http://schemas.microsoft.com/office/drawing/2014/main" id="{0B97C477-FE9B-3B8E-96A7-C5D56A1BDFDC}"/>
                    </a:ext>
                  </a:extLst>
                </p:cNvPr>
                <p:cNvSpPr/>
                <p:nvPr/>
              </p:nvSpPr>
              <p:spPr>
                <a:xfrm>
                  <a:off x="6663725" y="2775950"/>
                  <a:ext cx="34575" cy="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679" extrusionOk="0">
                      <a:moveTo>
                        <a:pt x="1356" y="1"/>
                      </a:moveTo>
                      <a:cubicBezTo>
                        <a:pt x="830" y="492"/>
                        <a:pt x="375" y="1045"/>
                        <a:pt x="0" y="1660"/>
                      </a:cubicBezTo>
                      <a:lnTo>
                        <a:pt x="27" y="1678"/>
                      </a:lnTo>
                      <a:cubicBezTo>
                        <a:pt x="402" y="1062"/>
                        <a:pt x="857" y="509"/>
                        <a:pt x="1383" y="28"/>
                      </a:cubicBezTo>
                      <a:lnTo>
                        <a:pt x="135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9466;p40">
                  <a:extLst>
                    <a:ext uri="{FF2B5EF4-FFF2-40B4-BE49-F238E27FC236}">
                      <a16:creationId xmlns:a16="http://schemas.microsoft.com/office/drawing/2014/main" id="{ACB37323-0736-B7E1-F8B7-17BE5F5C1D35}"/>
                    </a:ext>
                  </a:extLst>
                </p:cNvPr>
                <p:cNvSpPr/>
                <p:nvPr/>
              </p:nvSpPr>
              <p:spPr>
                <a:xfrm>
                  <a:off x="6679100" y="2775075"/>
                  <a:ext cx="32150" cy="4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" h="1687" extrusionOk="0">
                      <a:moveTo>
                        <a:pt x="1259" y="0"/>
                      </a:moveTo>
                      <a:cubicBezTo>
                        <a:pt x="795" y="518"/>
                        <a:pt x="375" y="1080"/>
                        <a:pt x="1" y="1660"/>
                      </a:cubicBezTo>
                      <a:lnTo>
                        <a:pt x="28" y="1686"/>
                      </a:lnTo>
                      <a:cubicBezTo>
                        <a:pt x="402" y="1097"/>
                        <a:pt x="830" y="544"/>
                        <a:pt x="1285" y="18"/>
                      </a:cubicBezTo>
                      <a:lnTo>
                        <a:pt x="1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9467;p40">
                  <a:extLst>
                    <a:ext uri="{FF2B5EF4-FFF2-40B4-BE49-F238E27FC236}">
                      <a16:creationId xmlns:a16="http://schemas.microsoft.com/office/drawing/2014/main" id="{E4A1E718-CAC3-22A2-F368-59A3DEFB42A7}"/>
                    </a:ext>
                  </a:extLst>
                </p:cNvPr>
                <p:cNvSpPr/>
                <p:nvPr/>
              </p:nvSpPr>
              <p:spPr>
                <a:xfrm>
                  <a:off x="6694500" y="2768600"/>
                  <a:ext cx="36375" cy="4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1937" extrusionOk="0">
                      <a:moveTo>
                        <a:pt x="1419" y="0"/>
                      </a:moveTo>
                      <a:cubicBezTo>
                        <a:pt x="928" y="616"/>
                        <a:pt x="455" y="1267"/>
                        <a:pt x="0" y="1910"/>
                      </a:cubicBezTo>
                      <a:lnTo>
                        <a:pt x="36" y="1936"/>
                      </a:lnTo>
                      <a:cubicBezTo>
                        <a:pt x="482" y="1285"/>
                        <a:pt x="964" y="643"/>
                        <a:pt x="1454" y="27"/>
                      </a:cubicBezTo>
                      <a:lnTo>
                        <a:pt x="14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9468;p40">
                  <a:extLst>
                    <a:ext uri="{FF2B5EF4-FFF2-40B4-BE49-F238E27FC236}">
                      <a16:creationId xmlns:a16="http://schemas.microsoft.com/office/drawing/2014/main" id="{19B24D64-0E00-F432-842A-B49A1DECD241}"/>
                    </a:ext>
                  </a:extLst>
                </p:cNvPr>
                <p:cNvSpPr/>
                <p:nvPr/>
              </p:nvSpPr>
              <p:spPr>
                <a:xfrm>
                  <a:off x="6711000" y="2766150"/>
                  <a:ext cx="35275" cy="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865" extrusionOk="0">
                      <a:moveTo>
                        <a:pt x="1383" y="0"/>
                      </a:moveTo>
                      <a:cubicBezTo>
                        <a:pt x="910" y="598"/>
                        <a:pt x="447" y="1223"/>
                        <a:pt x="1" y="1838"/>
                      </a:cubicBezTo>
                      <a:lnTo>
                        <a:pt x="36" y="1865"/>
                      </a:lnTo>
                      <a:cubicBezTo>
                        <a:pt x="473" y="1240"/>
                        <a:pt x="937" y="625"/>
                        <a:pt x="1410" y="27"/>
                      </a:cubicBezTo>
                      <a:lnTo>
                        <a:pt x="138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9469;p40">
                  <a:extLst>
                    <a:ext uri="{FF2B5EF4-FFF2-40B4-BE49-F238E27FC236}">
                      <a16:creationId xmlns:a16="http://schemas.microsoft.com/office/drawing/2014/main" id="{A60905F7-9108-2C8D-49AA-189FF5640769}"/>
                    </a:ext>
                  </a:extLst>
                </p:cNvPr>
                <p:cNvSpPr/>
                <p:nvPr/>
              </p:nvSpPr>
              <p:spPr>
                <a:xfrm>
                  <a:off x="6730175" y="2764350"/>
                  <a:ext cx="31700" cy="4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661" extrusionOk="0">
                      <a:moveTo>
                        <a:pt x="1241" y="1"/>
                      </a:moveTo>
                      <a:cubicBezTo>
                        <a:pt x="848" y="563"/>
                        <a:pt x="429" y="1107"/>
                        <a:pt x="1" y="1634"/>
                      </a:cubicBezTo>
                      <a:lnTo>
                        <a:pt x="27" y="1660"/>
                      </a:lnTo>
                      <a:cubicBezTo>
                        <a:pt x="456" y="1134"/>
                        <a:pt x="875" y="581"/>
                        <a:pt x="1268" y="28"/>
                      </a:cubicBezTo>
                      <a:lnTo>
                        <a:pt x="12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9470;p40">
                  <a:extLst>
                    <a:ext uri="{FF2B5EF4-FFF2-40B4-BE49-F238E27FC236}">
                      <a16:creationId xmlns:a16="http://schemas.microsoft.com/office/drawing/2014/main" id="{D145A174-B587-61A9-F6E4-1E6E882B67C4}"/>
                    </a:ext>
                  </a:extLst>
                </p:cNvPr>
                <p:cNvSpPr/>
                <p:nvPr/>
              </p:nvSpPr>
              <p:spPr>
                <a:xfrm>
                  <a:off x="6749350" y="2767925"/>
                  <a:ext cx="24575" cy="3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286" extrusionOk="0">
                      <a:moveTo>
                        <a:pt x="955" y="1"/>
                      </a:moveTo>
                      <a:cubicBezTo>
                        <a:pt x="616" y="402"/>
                        <a:pt x="295" y="830"/>
                        <a:pt x="1" y="1259"/>
                      </a:cubicBezTo>
                      <a:lnTo>
                        <a:pt x="28" y="1285"/>
                      </a:lnTo>
                      <a:cubicBezTo>
                        <a:pt x="322" y="848"/>
                        <a:pt x="643" y="429"/>
                        <a:pt x="982" y="27"/>
                      </a:cubicBezTo>
                      <a:lnTo>
                        <a:pt x="9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9471;p40">
                  <a:extLst>
                    <a:ext uri="{FF2B5EF4-FFF2-40B4-BE49-F238E27FC236}">
                      <a16:creationId xmlns:a16="http://schemas.microsoft.com/office/drawing/2014/main" id="{637A7663-A733-652E-70EA-AA57CA9A61CB}"/>
                    </a:ext>
                  </a:extLst>
                </p:cNvPr>
                <p:cNvSpPr/>
                <p:nvPr/>
              </p:nvSpPr>
              <p:spPr>
                <a:xfrm>
                  <a:off x="6789725" y="3128775"/>
                  <a:ext cx="119350" cy="10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4115" extrusionOk="0">
                      <a:moveTo>
                        <a:pt x="4461" y="1"/>
                      </a:moveTo>
                      <a:lnTo>
                        <a:pt x="4461" y="1"/>
                      </a:lnTo>
                      <a:cubicBezTo>
                        <a:pt x="4488" y="233"/>
                        <a:pt x="4417" y="518"/>
                        <a:pt x="4327" y="715"/>
                      </a:cubicBezTo>
                      <a:cubicBezTo>
                        <a:pt x="4078" y="1277"/>
                        <a:pt x="3703" y="1821"/>
                        <a:pt x="3230" y="2213"/>
                      </a:cubicBezTo>
                      <a:cubicBezTo>
                        <a:pt x="2757" y="2606"/>
                        <a:pt x="2284" y="2936"/>
                        <a:pt x="1722" y="3195"/>
                      </a:cubicBezTo>
                      <a:cubicBezTo>
                        <a:pt x="1437" y="3337"/>
                        <a:pt x="1080" y="3435"/>
                        <a:pt x="759" y="3480"/>
                      </a:cubicBezTo>
                      <a:cubicBezTo>
                        <a:pt x="696" y="3489"/>
                        <a:pt x="632" y="3493"/>
                        <a:pt x="568" y="3493"/>
                      </a:cubicBezTo>
                      <a:cubicBezTo>
                        <a:pt x="369" y="3493"/>
                        <a:pt x="170" y="3450"/>
                        <a:pt x="1" y="3355"/>
                      </a:cubicBezTo>
                      <a:lnTo>
                        <a:pt x="1" y="3355"/>
                      </a:lnTo>
                      <a:cubicBezTo>
                        <a:pt x="27" y="3409"/>
                        <a:pt x="54" y="3462"/>
                        <a:pt x="81" y="3507"/>
                      </a:cubicBezTo>
                      <a:cubicBezTo>
                        <a:pt x="295" y="3837"/>
                        <a:pt x="688" y="4051"/>
                        <a:pt x="1071" y="4096"/>
                      </a:cubicBezTo>
                      <a:cubicBezTo>
                        <a:pt x="1181" y="4108"/>
                        <a:pt x="1291" y="4115"/>
                        <a:pt x="1399" y="4115"/>
                      </a:cubicBezTo>
                      <a:cubicBezTo>
                        <a:pt x="1670" y="4115"/>
                        <a:pt x="1937" y="4076"/>
                        <a:pt x="2204" y="4006"/>
                      </a:cubicBezTo>
                      <a:cubicBezTo>
                        <a:pt x="2472" y="3935"/>
                        <a:pt x="2757" y="3819"/>
                        <a:pt x="2998" y="3694"/>
                      </a:cubicBezTo>
                      <a:cubicBezTo>
                        <a:pt x="3694" y="3346"/>
                        <a:pt x="4185" y="2775"/>
                        <a:pt x="4497" y="2071"/>
                      </a:cubicBezTo>
                      <a:cubicBezTo>
                        <a:pt x="4666" y="1696"/>
                        <a:pt x="4773" y="1161"/>
                        <a:pt x="4747" y="750"/>
                      </a:cubicBezTo>
                      <a:cubicBezTo>
                        <a:pt x="4729" y="474"/>
                        <a:pt x="4631" y="206"/>
                        <a:pt x="44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9472;p40">
                  <a:extLst>
                    <a:ext uri="{FF2B5EF4-FFF2-40B4-BE49-F238E27FC236}">
                      <a16:creationId xmlns:a16="http://schemas.microsoft.com/office/drawing/2014/main" id="{B048B645-014E-A992-0C5E-B1FBC24F0501}"/>
                    </a:ext>
                  </a:extLst>
                </p:cNvPr>
                <p:cNvSpPr/>
                <p:nvPr/>
              </p:nvSpPr>
              <p:spPr>
                <a:xfrm>
                  <a:off x="6785925" y="3128775"/>
                  <a:ext cx="123150" cy="10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" h="4182" extrusionOk="0">
                      <a:moveTo>
                        <a:pt x="4613" y="1"/>
                      </a:moveTo>
                      <a:lnTo>
                        <a:pt x="4613" y="1"/>
                      </a:lnTo>
                      <a:cubicBezTo>
                        <a:pt x="4613" y="1"/>
                        <a:pt x="4613" y="1"/>
                        <a:pt x="4613" y="1"/>
                      </a:cubicBezTo>
                      <a:lnTo>
                        <a:pt x="4613" y="1"/>
                      </a:lnTo>
                      <a:cubicBezTo>
                        <a:pt x="4613" y="1"/>
                        <a:pt x="4613" y="1"/>
                        <a:pt x="4613" y="1"/>
                      </a:cubicBezTo>
                      <a:close/>
                      <a:moveTo>
                        <a:pt x="4613" y="1"/>
                      </a:moveTo>
                      <a:cubicBezTo>
                        <a:pt x="4809" y="260"/>
                        <a:pt x="4899" y="581"/>
                        <a:pt x="4881" y="902"/>
                      </a:cubicBezTo>
                      <a:cubicBezTo>
                        <a:pt x="4872" y="1223"/>
                        <a:pt x="4801" y="1544"/>
                        <a:pt x="4693" y="1848"/>
                      </a:cubicBezTo>
                      <a:cubicBezTo>
                        <a:pt x="4470" y="2445"/>
                        <a:pt x="4087" y="2989"/>
                        <a:pt x="3569" y="3364"/>
                      </a:cubicBezTo>
                      <a:cubicBezTo>
                        <a:pt x="3311" y="3551"/>
                        <a:pt x="3025" y="3694"/>
                        <a:pt x="2722" y="3810"/>
                      </a:cubicBezTo>
                      <a:cubicBezTo>
                        <a:pt x="2428" y="3935"/>
                        <a:pt x="2115" y="4006"/>
                        <a:pt x="1803" y="4033"/>
                      </a:cubicBezTo>
                      <a:cubicBezTo>
                        <a:pt x="1723" y="4038"/>
                        <a:pt x="1642" y="4040"/>
                        <a:pt x="1563" y="4040"/>
                      </a:cubicBezTo>
                      <a:cubicBezTo>
                        <a:pt x="1484" y="4040"/>
                        <a:pt x="1406" y="4038"/>
                        <a:pt x="1330" y="4033"/>
                      </a:cubicBezTo>
                      <a:cubicBezTo>
                        <a:pt x="1170" y="4024"/>
                        <a:pt x="1018" y="3989"/>
                        <a:pt x="875" y="3926"/>
                      </a:cubicBezTo>
                      <a:cubicBezTo>
                        <a:pt x="655" y="3837"/>
                        <a:pt x="456" y="3694"/>
                        <a:pt x="319" y="3502"/>
                      </a:cubicBezTo>
                      <a:lnTo>
                        <a:pt x="319" y="3502"/>
                      </a:lnTo>
                      <a:cubicBezTo>
                        <a:pt x="453" y="3544"/>
                        <a:pt x="591" y="3561"/>
                        <a:pt x="730" y="3561"/>
                      </a:cubicBezTo>
                      <a:cubicBezTo>
                        <a:pt x="790" y="3561"/>
                        <a:pt x="851" y="3557"/>
                        <a:pt x="911" y="3551"/>
                      </a:cubicBezTo>
                      <a:cubicBezTo>
                        <a:pt x="1179" y="3516"/>
                        <a:pt x="1428" y="3444"/>
                        <a:pt x="1678" y="3355"/>
                      </a:cubicBezTo>
                      <a:cubicBezTo>
                        <a:pt x="2169" y="3159"/>
                        <a:pt x="2615" y="2873"/>
                        <a:pt x="3025" y="2561"/>
                      </a:cubicBezTo>
                      <a:cubicBezTo>
                        <a:pt x="3230" y="2401"/>
                        <a:pt x="3436" y="2240"/>
                        <a:pt x="3623" y="2053"/>
                      </a:cubicBezTo>
                      <a:cubicBezTo>
                        <a:pt x="3810" y="1865"/>
                        <a:pt x="3971" y="1660"/>
                        <a:pt x="4114" y="1446"/>
                      </a:cubicBezTo>
                      <a:cubicBezTo>
                        <a:pt x="4256" y="1223"/>
                        <a:pt x="4381" y="1000"/>
                        <a:pt x="4479" y="759"/>
                      </a:cubicBezTo>
                      <a:cubicBezTo>
                        <a:pt x="4586" y="518"/>
                        <a:pt x="4640" y="260"/>
                        <a:pt x="4613" y="1"/>
                      </a:cubicBezTo>
                      <a:lnTo>
                        <a:pt x="4613" y="1"/>
                      </a:lnTo>
                      <a:cubicBezTo>
                        <a:pt x="4631" y="260"/>
                        <a:pt x="4560" y="509"/>
                        <a:pt x="4453" y="741"/>
                      </a:cubicBezTo>
                      <a:cubicBezTo>
                        <a:pt x="4337" y="973"/>
                        <a:pt x="4203" y="1196"/>
                        <a:pt x="4060" y="1410"/>
                      </a:cubicBezTo>
                      <a:cubicBezTo>
                        <a:pt x="3908" y="1616"/>
                        <a:pt x="3748" y="1812"/>
                        <a:pt x="3560" y="1990"/>
                      </a:cubicBezTo>
                      <a:cubicBezTo>
                        <a:pt x="3373" y="2169"/>
                        <a:pt x="3168" y="2320"/>
                        <a:pt x="2963" y="2472"/>
                      </a:cubicBezTo>
                      <a:cubicBezTo>
                        <a:pt x="2552" y="2775"/>
                        <a:pt x="2106" y="3043"/>
                        <a:pt x="1634" y="3230"/>
                      </a:cubicBezTo>
                      <a:cubicBezTo>
                        <a:pt x="1342" y="3329"/>
                        <a:pt x="1024" y="3421"/>
                        <a:pt x="723" y="3421"/>
                      </a:cubicBezTo>
                      <a:cubicBezTo>
                        <a:pt x="535" y="3421"/>
                        <a:pt x="353" y="3385"/>
                        <a:pt x="188" y="3293"/>
                      </a:cubicBezTo>
                      <a:lnTo>
                        <a:pt x="1" y="3186"/>
                      </a:lnTo>
                      <a:lnTo>
                        <a:pt x="90" y="3382"/>
                      </a:lnTo>
                      <a:cubicBezTo>
                        <a:pt x="224" y="3703"/>
                        <a:pt x="509" y="3944"/>
                        <a:pt x="822" y="4069"/>
                      </a:cubicBezTo>
                      <a:cubicBezTo>
                        <a:pt x="973" y="4131"/>
                        <a:pt x="1152" y="4167"/>
                        <a:pt x="1312" y="4176"/>
                      </a:cubicBezTo>
                      <a:cubicBezTo>
                        <a:pt x="1383" y="4180"/>
                        <a:pt x="1453" y="4182"/>
                        <a:pt x="1522" y="4182"/>
                      </a:cubicBezTo>
                      <a:cubicBezTo>
                        <a:pt x="1621" y="4182"/>
                        <a:pt x="1718" y="4177"/>
                        <a:pt x="1812" y="4167"/>
                      </a:cubicBezTo>
                      <a:cubicBezTo>
                        <a:pt x="2142" y="4140"/>
                        <a:pt x="2472" y="4060"/>
                        <a:pt x="2775" y="3935"/>
                      </a:cubicBezTo>
                      <a:cubicBezTo>
                        <a:pt x="3079" y="3810"/>
                        <a:pt x="3382" y="3667"/>
                        <a:pt x="3641" y="3462"/>
                      </a:cubicBezTo>
                      <a:cubicBezTo>
                        <a:pt x="4176" y="3061"/>
                        <a:pt x="4551" y="2490"/>
                        <a:pt x="4774" y="1874"/>
                      </a:cubicBezTo>
                      <a:cubicBezTo>
                        <a:pt x="4872" y="1562"/>
                        <a:pt x="4925" y="1232"/>
                        <a:pt x="4925" y="902"/>
                      </a:cubicBezTo>
                      <a:cubicBezTo>
                        <a:pt x="4925" y="581"/>
                        <a:pt x="4827" y="242"/>
                        <a:pt x="46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9473;p40">
                  <a:extLst>
                    <a:ext uri="{FF2B5EF4-FFF2-40B4-BE49-F238E27FC236}">
                      <a16:creationId xmlns:a16="http://schemas.microsoft.com/office/drawing/2014/main" id="{260BC521-28B6-7E39-73CA-EECB73B2B5F9}"/>
                    </a:ext>
                  </a:extLst>
                </p:cNvPr>
                <p:cNvSpPr/>
                <p:nvPr/>
              </p:nvSpPr>
              <p:spPr>
                <a:xfrm>
                  <a:off x="6771675" y="3109550"/>
                  <a:ext cx="130250" cy="1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0" h="4263" extrusionOk="0">
                      <a:moveTo>
                        <a:pt x="3622" y="0"/>
                      </a:moveTo>
                      <a:cubicBezTo>
                        <a:pt x="3388" y="0"/>
                        <a:pt x="3148" y="46"/>
                        <a:pt x="2926" y="110"/>
                      </a:cubicBezTo>
                      <a:cubicBezTo>
                        <a:pt x="1873" y="422"/>
                        <a:pt x="946" y="1118"/>
                        <a:pt x="348" y="2028"/>
                      </a:cubicBezTo>
                      <a:cubicBezTo>
                        <a:pt x="223" y="2224"/>
                        <a:pt x="107" y="2420"/>
                        <a:pt x="62" y="2643"/>
                      </a:cubicBezTo>
                      <a:cubicBezTo>
                        <a:pt x="0" y="2920"/>
                        <a:pt x="54" y="3250"/>
                        <a:pt x="250" y="3455"/>
                      </a:cubicBezTo>
                      <a:cubicBezTo>
                        <a:pt x="366" y="3589"/>
                        <a:pt x="491" y="3669"/>
                        <a:pt x="580" y="3830"/>
                      </a:cubicBezTo>
                      <a:cubicBezTo>
                        <a:pt x="633" y="3919"/>
                        <a:pt x="678" y="4026"/>
                        <a:pt x="723" y="4124"/>
                      </a:cubicBezTo>
                      <a:cubicBezTo>
                        <a:pt x="892" y="4219"/>
                        <a:pt x="1091" y="4262"/>
                        <a:pt x="1290" y="4262"/>
                      </a:cubicBezTo>
                      <a:cubicBezTo>
                        <a:pt x="1354" y="4262"/>
                        <a:pt x="1418" y="4258"/>
                        <a:pt x="1481" y="4249"/>
                      </a:cubicBezTo>
                      <a:cubicBezTo>
                        <a:pt x="1802" y="4204"/>
                        <a:pt x="2159" y="4106"/>
                        <a:pt x="2444" y="3964"/>
                      </a:cubicBezTo>
                      <a:cubicBezTo>
                        <a:pt x="3006" y="3705"/>
                        <a:pt x="3479" y="3375"/>
                        <a:pt x="3952" y="2982"/>
                      </a:cubicBezTo>
                      <a:cubicBezTo>
                        <a:pt x="4425" y="2590"/>
                        <a:pt x="4800" y="2046"/>
                        <a:pt x="5049" y="1484"/>
                      </a:cubicBezTo>
                      <a:cubicBezTo>
                        <a:pt x="5139" y="1287"/>
                        <a:pt x="5210" y="1002"/>
                        <a:pt x="5183" y="770"/>
                      </a:cubicBezTo>
                      <a:cubicBezTo>
                        <a:pt x="5094" y="663"/>
                        <a:pt x="4987" y="574"/>
                        <a:pt x="4871" y="511"/>
                      </a:cubicBezTo>
                      <a:cubicBezTo>
                        <a:pt x="4773" y="467"/>
                        <a:pt x="4675" y="431"/>
                        <a:pt x="4585" y="377"/>
                      </a:cubicBezTo>
                      <a:cubicBezTo>
                        <a:pt x="4496" y="324"/>
                        <a:pt x="4425" y="252"/>
                        <a:pt x="4336" y="199"/>
                      </a:cubicBezTo>
                      <a:cubicBezTo>
                        <a:pt x="4126" y="55"/>
                        <a:pt x="3878" y="0"/>
                        <a:pt x="36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9474;p40">
                  <a:extLst>
                    <a:ext uri="{FF2B5EF4-FFF2-40B4-BE49-F238E27FC236}">
                      <a16:creationId xmlns:a16="http://schemas.microsoft.com/office/drawing/2014/main" id="{18AA2D74-AFB7-9AF9-D0D4-A006E5B52FBE}"/>
                    </a:ext>
                  </a:extLst>
                </p:cNvPr>
                <p:cNvSpPr/>
                <p:nvPr/>
              </p:nvSpPr>
              <p:spPr>
                <a:xfrm>
                  <a:off x="6770775" y="3109100"/>
                  <a:ext cx="132275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1" h="4348" extrusionOk="0">
                      <a:moveTo>
                        <a:pt x="3663" y="1"/>
                      </a:moveTo>
                      <a:cubicBezTo>
                        <a:pt x="3631" y="1"/>
                        <a:pt x="3600" y="1"/>
                        <a:pt x="3569" y="3"/>
                      </a:cubicBezTo>
                      <a:cubicBezTo>
                        <a:pt x="3364" y="21"/>
                        <a:pt x="3158" y="65"/>
                        <a:pt x="2962" y="128"/>
                      </a:cubicBezTo>
                      <a:cubicBezTo>
                        <a:pt x="3158" y="74"/>
                        <a:pt x="3364" y="39"/>
                        <a:pt x="3569" y="30"/>
                      </a:cubicBezTo>
                      <a:cubicBezTo>
                        <a:pt x="3774" y="30"/>
                        <a:pt x="3988" y="56"/>
                        <a:pt x="4166" y="137"/>
                      </a:cubicBezTo>
                      <a:cubicBezTo>
                        <a:pt x="4265" y="181"/>
                        <a:pt x="4345" y="226"/>
                        <a:pt x="4425" y="297"/>
                      </a:cubicBezTo>
                      <a:cubicBezTo>
                        <a:pt x="4505" y="360"/>
                        <a:pt x="4595" y="431"/>
                        <a:pt x="4693" y="476"/>
                      </a:cubicBezTo>
                      <a:cubicBezTo>
                        <a:pt x="4791" y="520"/>
                        <a:pt x="4880" y="556"/>
                        <a:pt x="4960" y="609"/>
                      </a:cubicBezTo>
                      <a:cubicBezTo>
                        <a:pt x="5046" y="661"/>
                        <a:pt x="5115" y="728"/>
                        <a:pt x="5176" y="805"/>
                      </a:cubicBezTo>
                      <a:lnTo>
                        <a:pt x="5176" y="805"/>
                      </a:lnTo>
                      <a:cubicBezTo>
                        <a:pt x="5204" y="1307"/>
                        <a:pt x="4913" y="1765"/>
                        <a:pt x="4639" y="2180"/>
                      </a:cubicBezTo>
                      <a:cubicBezTo>
                        <a:pt x="4497" y="2385"/>
                        <a:pt x="4336" y="2581"/>
                        <a:pt x="4149" y="2759"/>
                      </a:cubicBezTo>
                      <a:cubicBezTo>
                        <a:pt x="3970" y="2938"/>
                        <a:pt x="3765" y="3098"/>
                        <a:pt x="3560" y="3250"/>
                      </a:cubicBezTo>
                      <a:cubicBezTo>
                        <a:pt x="3149" y="3553"/>
                        <a:pt x="2703" y="3821"/>
                        <a:pt x="2240" y="4008"/>
                      </a:cubicBezTo>
                      <a:cubicBezTo>
                        <a:pt x="1947" y="4113"/>
                        <a:pt x="1631" y="4208"/>
                        <a:pt x="1329" y="4208"/>
                      </a:cubicBezTo>
                      <a:cubicBezTo>
                        <a:pt x="1149" y="4208"/>
                        <a:pt x="974" y="4174"/>
                        <a:pt x="813" y="4090"/>
                      </a:cubicBezTo>
                      <a:lnTo>
                        <a:pt x="813" y="4090"/>
                      </a:lnTo>
                      <a:cubicBezTo>
                        <a:pt x="762" y="3988"/>
                        <a:pt x="711" y="3887"/>
                        <a:pt x="661" y="3785"/>
                      </a:cubicBezTo>
                      <a:cubicBezTo>
                        <a:pt x="589" y="3678"/>
                        <a:pt x="491" y="3589"/>
                        <a:pt x="411" y="3518"/>
                      </a:cubicBezTo>
                      <a:cubicBezTo>
                        <a:pt x="241" y="3366"/>
                        <a:pt x="152" y="3161"/>
                        <a:pt x="134" y="2938"/>
                      </a:cubicBezTo>
                      <a:cubicBezTo>
                        <a:pt x="125" y="2715"/>
                        <a:pt x="188" y="2492"/>
                        <a:pt x="304" y="2296"/>
                      </a:cubicBezTo>
                      <a:cubicBezTo>
                        <a:pt x="411" y="2090"/>
                        <a:pt x="545" y="1894"/>
                        <a:pt x="687" y="1716"/>
                      </a:cubicBezTo>
                      <a:cubicBezTo>
                        <a:pt x="973" y="1350"/>
                        <a:pt x="1321" y="1029"/>
                        <a:pt x="1704" y="761"/>
                      </a:cubicBezTo>
                      <a:cubicBezTo>
                        <a:pt x="2088" y="485"/>
                        <a:pt x="2516" y="279"/>
                        <a:pt x="2962" y="128"/>
                      </a:cubicBezTo>
                      <a:lnTo>
                        <a:pt x="2962" y="128"/>
                      </a:lnTo>
                      <a:cubicBezTo>
                        <a:pt x="2052" y="378"/>
                        <a:pt x="1214" y="922"/>
                        <a:pt x="607" y="1653"/>
                      </a:cubicBezTo>
                      <a:cubicBezTo>
                        <a:pt x="464" y="1841"/>
                        <a:pt x="322" y="2028"/>
                        <a:pt x="197" y="2242"/>
                      </a:cubicBezTo>
                      <a:cubicBezTo>
                        <a:pt x="81" y="2447"/>
                        <a:pt x="0" y="2688"/>
                        <a:pt x="9" y="2947"/>
                      </a:cubicBezTo>
                      <a:cubicBezTo>
                        <a:pt x="18" y="3072"/>
                        <a:pt x="45" y="3197"/>
                        <a:pt x="98" y="3313"/>
                      </a:cubicBezTo>
                      <a:cubicBezTo>
                        <a:pt x="143" y="3429"/>
                        <a:pt x="232" y="3527"/>
                        <a:pt x="322" y="3607"/>
                      </a:cubicBezTo>
                      <a:cubicBezTo>
                        <a:pt x="411" y="3687"/>
                        <a:pt x="491" y="3768"/>
                        <a:pt x="545" y="3857"/>
                      </a:cubicBezTo>
                      <a:cubicBezTo>
                        <a:pt x="598" y="3955"/>
                        <a:pt x="643" y="4062"/>
                        <a:pt x="696" y="4169"/>
                      </a:cubicBezTo>
                      <a:lnTo>
                        <a:pt x="705" y="4187"/>
                      </a:lnTo>
                      <a:lnTo>
                        <a:pt x="723" y="4205"/>
                      </a:lnTo>
                      <a:cubicBezTo>
                        <a:pt x="917" y="4308"/>
                        <a:pt x="1126" y="4348"/>
                        <a:pt x="1336" y="4348"/>
                      </a:cubicBezTo>
                      <a:cubicBezTo>
                        <a:pt x="1396" y="4348"/>
                        <a:pt x="1457" y="4344"/>
                        <a:pt x="1517" y="4338"/>
                      </a:cubicBezTo>
                      <a:cubicBezTo>
                        <a:pt x="1785" y="4303"/>
                        <a:pt x="2043" y="4240"/>
                        <a:pt x="2284" y="4151"/>
                      </a:cubicBezTo>
                      <a:cubicBezTo>
                        <a:pt x="2784" y="3946"/>
                        <a:pt x="3221" y="3669"/>
                        <a:pt x="3640" y="3357"/>
                      </a:cubicBezTo>
                      <a:cubicBezTo>
                        <a:pt x="3845" y="3197"/>
                        <a:pt x="4051" y="3045"/>
                        <a:pt x="4247" y="2858"/>
                      </a:cubicBezTo>
                      <a:cubicBezTo>
                        <a:pt x="4434" y="2670"/>
                        <a:pt x="4595" y="2465"/>
                        <a:pt x="4746" y="2251"/>
                      </a:cubicBezTo>
                      <a:cubicBezTo>
                        <a:pt x="4889" y="2028"/>
                        <a:pt x="5014" y="1796"/>
                        <a:pt x="5121" y="1564"/>
                      </a:cubicBezTo>
                      <a:cubicBezTo>
                        <a:pt x="5228" y="1314"/>
                        <a:pt x="5291" y="1047"/>
                        <a:pt x="5264" y="779"/>
                      </a:cubicBezTo>
                      <a:lnTo>
                        <a:pt x="5255" y="770"/>
                      </a:lnTo>
                      <a:lnTo>
                        <a:pt x="5246" y="752"/>
                      </a:lnTo>
                      <a:cubicBezTo>
                        <a:pt x="5183" y="672"/>
                        <a:pt x="5103" y="601"/>
                        <a:pt x="5005" y="538"/>
                      </a:cubicBezTo>
                      <a:cubicBezTo>
                        <a:pt x="4916" y="485"/>
                        <a:pt x="4818" y="449"/>
                        <a:pt x="4720" y="404"/>
                      </a:cubicBezTo>
                      <a:cubicBezTo>
                        <a:pt x="4630" y="369"/>
                        <a:pt x="4550" y="306"/>
                        <a:pt x="4470" y="244"/>
                      </a:cubicBezTo>
                      <a:cubicBezTo>
                        <a:pt x="4381" y="181"/>
                        <a:pt x="4291" y="128"/>
                        <a:pt x="4193" y="92"/>
                      </a:cubicBezTo>
                      <a:cubicBezTo>
                        <a:pt x="4027" y="24"/>
                        <a:pt x="3841" y="1"/>
                        <a:pt x="36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9475;p40">
                  <a:extLst>
                    <a:ext uri="{FF2B5EF4-FFF2-40B4-BE49-F238E27FC236}">
                      <a16:creationId xmlns:a16="http://schemas.microsoft.com/office/drawing/2014/main" id="{D16690A0-92A1-FF38-06F1-CF434AAD06D9}"/>
                    </a:ext>
                  </a:extLst>
                </p:cNvPr>
                <p:cNvSpPr/>
                <p:nvPr/>
              </p:nvSpPr>
              <p:spPr>
                <a:xfrm>
                  <a:off x="6785925" y="3118075"/>
                  <a:ext cx="100625" cy="7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" h="3178" extrusionOk="0">
                      <a:moveTo>
                        <a:pt x="3971" y="1"/>
                      </a:moveTo>
                      <a:lnTo>
                        <a:pt x="3971" y="1"/>
                      </a:lnTo>
                      <a:cubicBezTo>
                        <a:pt x="3846" y="36"/>
                        <a:pt x="3748" y="117"/>
                        <a:pt x="3650" y="197"/>
                      </a:cubicBezTo>
                      <a:cubicBezTo>
                        <a:pt x="3275" y="465"/>
                        <a:pt x="2838" y="634"/>
                        <a:pt x="2419" y="839"/>
                      </a:cubicBezTo>
                      <a:cubicBezTo>
                        <a:pt x="1437" y="1312"/>
                        <a:pt x="465" y="1981"/>
                        <a:pt x="46" y="2891"/>
                      </a:cubicBezTo>
                      <a:cubicBezTo>
                        <a:pt x="1" y="2989"/>
                        <a:pt x="19" y="3123"/>
                        <a:pt x="117" y="3168"/>
                      </a:cubicBezTo>
                      <a:cubicBezTo>
                        <a:pt x="133" y="3174"/>
                        <a:pt x="149" y="3177"/>
                        <a:pt x="165" y="3177"/>
                      </a:cubicBezTo>
                      <a:cubicBezTo>
                        <a:pt x="253" y="3177"/>
                        <a:pt x="332" y="3081"/>
                        <a:pt x="385" y="2998"/>
                      </a:cubicBezTo>
                      <a:cubicBezTo>
                        <a:pt x="884" y="2160"/>
                        <a:pt x="1651" y="1473"/>
                        <a:pt x="2570" y="1125"/>
                      </a:cubicBezTo>
                      <a:cubicBezTo>
                        <a:pt x="2677" y="1080"/>
                        <a:pt x="2784" y="1044"/>
                        <a:pt x="2891" y="1000"/>
                      </a:cubicBezTo>
                      <a:cubicBezTo>
                        <a:pt x="3088" y="902"/>
                        <a:pt x="3311" y="741"/>
                        <a:pt x="3480" y="598"/>
                      </a:cubicBezTo>
                      <a:cubicBezTo>
                        <a:pt x="3641" y="447"/>
                        <a:pt x="3775" y="340"/>
                        <a:pt x="3935" y="179"/>
                      </a:cubicBezTo>
                      <a:cubicBezTo>
                        <a:pt x="3980" y="135"/>
                        <a:pt x="4024" y="27"/>
                        <a:pt x="39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9476;p40">
                  <a:extLst>
                    <a:ext uri="{FF2B5EF4-FFF2-40B4-BE49-F238E27FC236}">
                      <a16:creationId xmlns:a16="http://schemas.microsoft.com/office/drawing/2014/main" id="{CD7B6B20-E6ED-B28B-8091-D15AC03E5CDF}"/>
                    </a:ext>
                  </a:extLst>
                </p:cNvPr>
                <p:cNvSpPr/>
                <p:nvPr/>
              </p:nvSpPr>
              <p:spPr>
                <a:xfrm>
                  <a:off x="6868675" y="3151675"/>
                  <a:ext cx="33025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2654" extrusionOk="0">
                      <a:moveTo>
                        <a:pt x="1134" y="0"/>
                      </a:moveTo>
                      <a:cubicBezTo>
                        <a:pt x="1131" y="0"/>
                        <a:pt x="1127" y="1"/>
                        <a:pt x="1125" y="4"/>
                      </a:cubicBezTo>
                      <a:cubicBezTo>
                        <a:pt x="1116" y="4"/>
                        <a:pt x="1116" y="22"/>
                        <a:pt x="1125" y="31"/>
                      </a:cubicBezTo>
                      <a:cubicBezTo>
                        <a:pt x="1267" y="280"/>
                        <a:pt x="1285" y="628"/>
                        <a:pt x="1152" y="958"/>
                      </a:cubicBezTo>
                      <a:cubicBezTo>
                        <a:pt x="1027" y="1271"/>
                        <a:pt x="804" y="1529"/>
                        <a:pt x="589" y="1752"/>
                      </a:cubicBezTo>
                      <a:lnTo>
                        <a:pt x="536" y="1806"/>
                      </a:lnTo>
                      <a:cubicBezTo>
                        <a:pt x="304" y="2056"/>
                        <a:pt x="63" y="2305"/>
                        <a:pt x="1" y="2635"/>
                      </a:cubicBezTo>
                      <a:cubicBezTo>
                        <a:pt x="1" y="2644"/>
                        <a:pt x="10" y="2653"/>
                        <a:pt x="19" y="2653"/>
                      </a:cubicBezTo>
                      <a:cubicBezTo>
                        <a:pt x="27" y="2653"/>
                        <a:pt x="36" y="2653"/>
                        <a:pt x="36" y="2644"/>
                      </a:cubicBezTo>
                      <a:cubicBezTo>
                        <a:pt x="99" y="2323"/>
                        <a:pt x="340" y="2073"/>
                        <a:pt x="563" y="1833"/>
                      </a:cubicBezTo>
                      <a:lnTo>
                        <a:pt x="616" y="1779"/>
                      </a:lnTo>
                      <a:cubicBezTo>
                        <a:pt x="839" y="1547"/>
                        <a:pt x="1062" y="1288"/>
                        <a:pt x="1187" y="976"/>
                      </a:cubicBezTo>
                      <a:cubicBezTo>
                        <a:pt x="1321" y="637"/>
                        <a:pt x="1312" y="271"/>
                        <a:pt x="1152" y="13"/>
                      </a:cubicBezTo>
                      <a:cubicBezTo>
                        <a:pt x="1152" y="6"/>
                        <a:pt x="1143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9477;p40">
                  <a:extLst>
                    <a:ext uri="{FF2B5EF4-FFF2-40B4-BE49-F238E27FC236}">
                      <a16:creationId xmlns:a16="http://schemas.microsoft.com/office/drawing/2014/main" id="{92CDAF83-C120-F259-FA0C-EDB189AFECF8}"/>
                    </a:ext>
                  </a:extLst>
                </p:cNvPr>
                <p:cNvSpPr/>
                <p:nvPr/>
              </p:nvSpPr>
              <p:spPr>
                <a:xfrm>
                  <a:off x="6804450" y="3215450"/>
                  <a:ext cx="49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370" extrusionOk="0">
                      <a:moveTo>
                        <a:pt x="178" y="0"/>
                      </a:moveTo>
                      <a:cubicBezTo>
                        <a:pt x="170" y="0"/>
                        <a:pt x="161" y="7"/>
                        <a:pt x="161" y="13"/>
                      </a:cubicBezTo>
                      <a:lnTo>
                        <a:pt x="9" y="343"/>
                      </a:lnTo>
                      <a:cubicBezTo>
                        <a:pt x="0" y="352"/>
                        <a:pt x="9" y="361"/>
                        <a:pt x="18" y="370"/>
                      </a:cubicBezTo>
                      <a:lnTo>
                        <a:pt x="27" y="370"/>
                      </a:lnTo>
                      <a:cubicBezTo>
                        <a:pt x="36" y="370"/>
                        <a:pt x="36" y="370"/>
                        <a:pt x="45" y="361"/>
                      </a:cubicBezTo>
                      <a:lnTo>
                        <a:pt x="197" y="31"/>
                      </a:lnTo>
                      <a:cubicBezTo>
                        <a:pt x="197" y="22"/>
                        <a:pt x="197" y="4"/>
                        <a:pt x="188" y="4"/>
                      </a:cubicBezTo>
                      <a:cubicBezTo>
                        <a:pt x="185" y="2"/>
                        <a:pt x="182" y="0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9478;p40">
                  <a:extLst>
                    <a:ext uri="{FF2B5EF4-FFF2-40B4-BE49-F238E27FC236}">
                      <a16:creationId xmlns:a16="http://schemas.microsoft.com/office/drawing/2014/main" id="{FE8D18EC-744F-A29D-1FE1-39EDCEF3B34A}"/>
                    </a:ext>
                  </a:extLst>
                </p:cNvPr>
                <p:cNvSpPr/>
                <p:nvPr/>
              </p:nvSpPr>
              <p:spPr>
                <a:xfrm>
                  <a:off x="6813375" y="3216200"/>
                  <a:ext cx="5150" cy="1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492" extrusionOk="0">
                      <a:moveTo>
                        <a:pt x="197" y="1"/>
                      </a:moveTo>
                      <a:cubicBezTo>
                        <a:pt x="188" y="1"/>
                        <a:pt x="170" y="1"/>
                        <a:pt x="170" y="10"/>
                      </a:cubicBezTo>
                      <a:lnTo>
                        <a:pt x="0" y="465"/>
                      </a:lnTo>
                      <a:cubicBezTo>
                        <a:pt x="0" y="474"/>
                        <a:pt x="0" y="483"/>
                        <a:pt x="9" y="492"/>
                      </a:cubicBezTo>
                      <a:lnTo>
                        <a:pt x="18" y="492"/>
                      </a:lnTo>
                      <a:cubicBezTo>
                        <a:pt x="27" y="492"/>
                        <a:pt x="36" y="483"/>
                        <a:pt x="36" y="474"/>
                      </a:cubicBezTo>
                      <a:lnTo>
                        <a:pt x="205" y="28"/>
                      </a:lnTo>
                      <a:cubicBezTo>
                        <a:pt x="205" y="19"/>
                        <a:pt x="205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9479;p40">
                  <a:extLst>
                    <a:ext uri="{FF2B5EF4-FFF2-40B4-BE49-F238E27FC236}">
                      <a16:creationId xmlns:a16="http://schemas.microsoft.com/office/drawing/2014/main" id="{8320A486-EA53-9AF3-F465-5F409737358D}"/>
                    </a:ext>
                  </a:extLst>
                </p:cNvPr>
                <p:cNvSpPr/>
                <p:nvPr/>
              </p:nvSpPr>
              <p:spPr>
                <a:xfrm>
                  <a:off x="6824750" y="3212100"/>
                  <a:ext cx="6475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647" extrusionOk="0">
                      <a:moveTo>
                        <a:pt x="233" y="1"/>
                      </a:moveTo>
                      <a:cubicBezTo>
                        <a:pt x="228" y="1"/>
                        <a:pt x="223" y="7"/>
                        <a:pt x="223" y="13"/>
                      </a:cubicBezTo>
                      <a:lnTo>
                        <a:pt x="0" y="620"/>
                      </a:lnTo>
                      <a:cubicBezTo>
                        <a:pt x="0" y="629"/>
                        <a:pt x="9" y="647"/>
                        <a:pt x="18" y="647"/>
                      </a:cubicBezTo>
                      <a:cubicBezTo>
                        <a:pt x="27" y="647"/>
                        <a:pt x="36" y="647"/>
                        <a:pt x="36" y="638"/>
                      </a:cubicBezTo>
                      <a:lnTo>
                        <a:pt x="259" y="22"/>
                      </a:lnTo>
                      <a:cubicBezTo>
                        <a:pt x="259" y="13"/>
                        <a:pt x="250" y="4"/>
                        <a:pt x="241" y="4"/>
                      </a:cubicBezTo>
                      <a:cubicBezTo>
                        <a:pt x="238" y="2"/>
                        <a:pt x="236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9480;p40">
                  <a:extLst>
                    <a:ext uri="{FF2B5EF4-FFF2-40B4-BE49-F238E27FC236}">
                      <a16:creationId xmlns:a16="http://schemas.microsoft.com/office/drawing/2014/main" id="{D3DA999D-2DC5-27B3-9041-A0DEB316B713}"/>
                    </a:ext>
                  </a:extLst>
                </p:cNvPr>
                <p:cNvSpPr/>
                <p:nvPr/>
              </p:nvSpPr>
              <p:spPr>
                <a:xfrm>
                  <a:off x="6835450" y="3205725"/>
                  <a:ext cx="10500" cy="2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911" extrusionOk="0">
                      <a:moveTo>
                        <a:pt x="402" y="1"/>
                      </a:moveTo>
                      <a:cubicBezTo>
                        <a:pt x="393" y="1"/>
                        <a:pt x="384" y="1"/>
                        <a:pt x="384" y="10"/>
                      </a:cubicBezTo>
                      <a:cubicBezTo>
                        <a:pt x="232" y="286"/>
                        <a:pt x="99" y="581"/>
                        <a:pt x="0" y="884"/>
                      </a:cubicBezTo>
                      <a:cubicBezTo>
                        <a:pt x="0" y="893"/>
                        <a:pt x="0" y="902"/>
                        <a:pt x="9" y="902"/>
                      </a:cubicBezTo>
                      <a:cubicBezTo>
                        <a:pt x="9" y="902"/>
                        <a:pt x="18" y="911"/>
                        <a:pt x="18" y="911"/>
                      </a:cubicBezTo>
                      <a:cubicBezTo>
                        <a:pt x="27" y="911"/>
                        <a:pt x="36" y="902"/>
                        <a:pt x="36" y="893"/>
                      </a:cubicBezTo>
                      <a:cubicBezTo>
                        <a:pt x="134" y="598"/>
                        <a:pt x="259" y="304"/>
                        <a:pt x="411" y="27"/>
                      </a:cubicBezTo>
                      <a:cubicBezTo>
                        <a:pt x="420" y="18"/>
                        <a:pt x="411" y="10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9481;p40">
                  <a:extLst>
                    <a:ext uri="{FF2B5EF4-FFF2-40B4-BE49-F238E27FC236}">
                      <a16:creationId xmlns:a16="http://schemas.microsoft.com/office/drawing/2014/main" id="{FC38E83F-8596-B780-5EB4-83D2228BA1DB}"/>
                    </a:ext>
                  </a:extLst>
                </p:cNvPr>
                <p:cNvSpPr/>
                <p:nvPr/>
              </p:nvSpPr>
              <p:spPr>
                <a:xfrm>
                  <a:off x="6848375" y="3193675"/>
                  <a:ext cx="14075" cy="3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1206" extrusionOk="0">
                      <a:moveTo>
                        <a:pt x="545" y="1"/>
                      </a:moveTo>
                      <a:cubicBezTo>
                        <a:pt x="536" y="1"/>
                        <a:pt x="527" y="1"/>
                        <a:pt x="518" y="10"/>
                      </a:cubicBezTo>
                      <a:cubicBezTo>
                        <a:pt x="313" y="385"/>
                        <a:pt x="144" y="777"/>
                        <a:pt x="1" y="1178"/>
                      </a:cubicBezTo>
                      <a:cubicBezTo>
                        <a:pt x="1" y="1187"/>
                        <a:pt x="10" y="1196"/>
                        <a:pt x="19" y="1196"/>
                      </a:cubicBezTo>
                      <a:cubicBezTo>
                        <a:pt x="19" y="1205"/>
                        <a:pt x="19" y="1205"/>
                        <a:pt x="19" y="1205"/>
                      </a:cubicBezTo>
                      <a:cubicBezTo>
                        <a:pt x="28" y="1205"/>
                        <a:pt x="37" y="1196"/>
                        <a:pt x="37" y="1187"/>
                      </a:cubicBezTo>
                      <a:cubicBezTo>
                        <a:pt x="179" y="786"/>
                        <a:pt x="349" y="393"/>
                        <a:pt x="554" y="28"/>
                      </a:cubicBezTo>
                      <a:cubicBezTo>
                        <a:pt x="563" y="19"/>
                        <a:pt x="554" y="10"/>
                        <a:pt x="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9482;p40">
                  <a:extLst>
                    <a:ext uri="{FF2B5EF4-FFF2-40B4-BE49-F238E27FC236}">
                      <a16:creationId xmlns:a16="http://schemas.microsoft.com/office/drawing/2014/main" id="{C074C513-0FEB-7058-E882-3475EFBC83D4}"/>
                    </a:ext>
                  </a:extLst>
                </p:cNvPr>
                <p:cNvSpPr/>
                <p:nvPr/>
              </p:nvSpPr>
              <p:spPr>
                <a:xfrm>
                  <a:off x="6862425" y="3178300"/>
                  <a:ext cx="17425" cy="4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642" extrusionOk="0">
                      <a:moveTo>
                        <a:pt x="679" y="0"/>
                      </a:moveTo>
                      <a:cubicBezTo>
                        <a:pt x="670" y="0"/>
                        <a:pt x="661" y="0"/>
                        <a:pt x="652" y="9"/>
                      </a:cubicBezTo>
                      <a:cubicBezTo>
                        <a:pt x="402" y="527"/>
                        <a:pt x="179" y="1071"/>
                        <a:pt x="1" y="1615"/>
                      </a:cubicBezTo>
                      <a:cubicBezTo>
                        <a:pt x="1" y="1624"/>
                        <a:pt x="1" y="1633"/>
                        <a:pt x="19" y="1642"/>
                      </a:cubicBezTo>
                      <a:cubicBezTo>
                        <a:pt x="28" y="1642"/>
                        <a:pt x="37" y="1633"/>
                        <a:pt x="37" y="1624"/>
                      </a:cubicBezTo>
                      <a:cubicBezTo>
                        <a:pt x="215" y="1080"/>
                        <a:pt x="429" y="545"/>
                        <a:pt x="688" y="27"/>
                      </a:cubicBezTo>
                      <a:cubicBezTo>
                        <a:pt x="697" y="18"/>
                        <a:pt x="688" y="9"/>
                        <a:pt x="6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9483;p40">
                  <a:extLst>
                    <a:ext uri="{FF2B5EF4-FFF2-40B4-BE49-F238E27FC236}">
                      <a16:creationId xmlns:a16="http://schemas.microsoft.com/office/drawing/2014/main" id="{419B841A-A143-0255-CD90-F09EB6A60863}"/>
                    </a:ext>
                  </a:extLst>
                </p:cNvPr>
                <p:cNvSpPr/>
                <p:nvPr/>
              </p:nvSpPr>
              <p:spPr>
                <a:xfrm>
                  <a:off x="6882725" y="3162150"/>
                  <a:ext cx="12975" cy="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1280" extrusionOk="0">
                      <a:moveTo>
                        <a:pt x="493" y="0"/>
                      </a:moveTo>
                      <a:cubicBezTo>
                        <a:pt x="487" y="0"/>
                        <a:pt x="482" y="7"/>
                        <a:pt x="482" y="13"/>
                      </a:cubicBezTo>
                      <a:cubicBezTo>
                        <a:pt x="286" y="414"/>
                        <a:pt x="126" y="834"/>
                        <a:pt x="10" y="1262"/>
                      </a:cubicBezTo>
                      <a:cubicBezTo>
                        <a:pt x="1" y="1271"/>
                        <a:pt x="10" y="1280"/>
                        <a:pt x="19" y="1280"/>
                      </a:cubicBezTo>
                      <a:lnTo>
                        <a:pt x="27" y="1280"/>
                      </a:lnTo>
                      <a:cubicBezTo>
                        <a:pt x="27" y="1280"/>
                        <a:pt x="36" y="1280"/>
                        <a:pt x="45" y="1271"/>
                      </a:cubicBezTo>
                      <a:cubicBezTo>
                        <a:pt x="161" y="843"/>
                        <a:pt x="322" y="423"/>
                        <a:pt x="509" y="31"/>
                      </a:cubicBezTo>
                      <a:cubicBezTo>
                        <a:pt x="518" y="22"/>
                        <a:pt x="509" y="13"/>
                        <a:pt x="500" y="4"/>
                      </a:cubicBezTo>
                      <a:cubicBezTo>
                        <a:pt x="498" y="1"/>
                        <a:pt x="495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9484;p40">
                  <a:extLst>
                    <a:ext uri="{FF2B5EF4-FFF2-40B4-BE49-F238E27FC236}">
                      <a16:creationId xmlns:a16="http://schemas.microsoft.com/office/drawing/2014/main" id="{7B65AAE4-178D-AEA4-0E21-350A539FC9E9}"/>
                    </a:ext>
                  </a:extLst>
                </p:cNvPr>
                <p:cNvSpPr/>
                <p:nvPr/>
              </p:nvSpPr>
              <p:spPr>
                <a:xfrm>
                  <a:off x="6833225" y="3116150"/>
                  <a:ext cx="288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658" extrusionOk="0">
                      <a:moveTo>
                        <a:pt x="351" y="1"/>
                      </a:moveTo>
                      <a:cubicBezTo>
                        <a:pt x="230" y="1"/>
                        <a:pt x="115" y="19"/>
                        <a:pt x="18" y="42"/>
                      </a:cubicBezTo>
                      <a:cubicBezTo>
                        <a:pt x="9" y="51"/>
                        <a:pt x="0" y="60"/>
                        <a:pt x="9" y="69"/>
                      </a:cubicBezTo>
                      <a:cubicBezTo>
                        <a:pt x="9" y="75"/>
                        <a:pt x="14" y="81"/>
                        <a:pt x="19" y="81"/>
                      </a:cubicBezTo>
                      <a:cubicBezTo>
                        <a:pt x="22" y="81"/>
                        <a:pt x="24" y="80"/>
                        <a:pt x="27" y="78"/>
                      </a:cubicBezTo>
                      <a:cubicBezTo>
                        <a:pt x="124" y="58"/>
                        <a:pt x="241" y="39"/>
                        <a:pt x="362" y="39"/>
                      </a:cubicBezTo>
                      <a:cubicBezTo>
                        <a:pt x="509" y="39"/>
                        <a:pt x="662" y="66"/>
                        <a:pt x="794" y="149"/>
                      </a:cubicBezTo>
                      <a:cubicBezTo>
                        <a:pt x="964" y="256"/>
                        <a:pt x="1089" y="443"/>
                        <a:pt x="1115" y="640"/>
                      </a:cubicBezTo>
                      <a:cubicBezTo>
                        <a:pt x="1115" y="649"/>
                        <a:pt x="1124" y="658"/>
                        <a:pt x="1133" y="658"/>
                      </a:cubicBezTo>
                      <a:cubicBezTo>
                        <a:pt x="1142" y="658"/>
                        <a:pt x="1151" y="649"/>
                        <a:pt x="1151" y="640"/>
                      </a:cubicBezTo>
                      <a:cubicBezTo>
                        <a:pt x="1124" y="426"/>
                        <a:pt x="999" y="229"/>
                        <a:pt x="821" y="122"/>
                      </a:cubicBezTo>
                      <a:cubicBezTo>
                        <a:pt x="675" y="31"/>
                        <a:pt x="508" y="1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9485;p40">
                  <a:extLst>
                    <a:ext uri="{FF2B5EF4-FFF2-40B4-BE49-F238E27FC236}">
                      <a16:creationId xmlns:a16="http://schemas.microsoft.com/office/drawing/2014/main" id="{35D4D784-6263-8D6E-866A-36FBBAE05FA1}"/>
                    </a:ext>
                  </a:extLst>
                </p:cNvPr>
                <p:cNvSpPr/>
                <p:nvPr/>
              </p:nvSpPr>
              <p:spPr>
                <a:xfrm>
                  <a:off x="6841475" y="3111825"/>
                  <a:ext cx="360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89" extrusionOk="0">
                      <a:moveTo>
                        <a:pt x="134" y="1"/>
                      </a:moveTo>
                      <a:cubicBezTo>
                        <a:pt x="125" y="1"/>
                        <a:pt x="116" y="1"/>
                        <a:pt x="107" y="10"/>
                      </a:cubicBezTo>
                      <a:lnTo>
                        <a:pt x="0" y="161"/>
                      </a:lnTo>
                      <a:cubicBezTo>
                        <a:pt x="0" y="170"/>
                        <a:pt x="0" y="179"/>
                        <a:pt x="9" y="188"/>
                      </a:cubicBezTo>
                      <a:lnTo>
                        <a:pt x="18" y="188"/>
                      </a:lnTo>
                      <a:cubicBezTo>
                        <a:pt x="27" y="188"/>
                        <a:pt x="27" y="188"/>
                        <a:pt x="36" y="179"/>
                      </a:cubicBezTo>
                      <a:lnTo>
                        <a:pt x="143" y="28"/>
                      </a:lnTo>
                      <a:cubicBezTo>
                        <a:pt x="143" y="19"/>
                        <a:pt x="143" y="10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9486;p40">
                  <a:extLst>
                    <a:ext uri="{FF2B5EF4-FFF2-40B4-BE49-F238E27FC236}">
                      <a16:creationId xmlns:a16="http://schemas.microsoft.com/office/drawing/2014/main" id="{5F638A53-0022-5C0A-DE06-53DCF9B3A376}"/>
                    </a:ext>
                  </a:extLst>
                </p:cNvPr>
                <p:cNvSpPr/>
                <p:nvPr/>
              </p:nvSpPr>
              <p:spPr>
                <a:xfrm>
                  <a:off x="6846600" y="3110950"/>
                  <a:ext cx="36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242" extrusionOk="0">
                      <a:moveTo>
                        <a:pt x="125" y="0"/>
                      </a:moveTo>
                      <a:cubicBezTo>
                        <a:pt x="116" y="0"/>
                        <a:pt x="108" y="0"/>
                        <a:pt x="108" y="9"/>
                      </a:cubicBezTo>
                      <a:lnTo>
                        <a:pt x="9" y="214"/>
                      </a:lnTo>
                      <a:cubicBezTo>
                        <a:pt x="1" y="223"/>
                        <a:pt x="9" y="241"/>
                        <a:pt x="18" y="241"/>
                      </a:cubicBezTo>
                      <a:lnTo>
                        <a:pt x="27" y="241"/>
                      </a:lnTo>
                      <a:cubicBezTo>
                        <a:pt x="36" y="241"/>
                        <a:pt x="36" y="241"/>
                        <a:pt x="45" y="232"/>
                      </a:cubicBezTo>
                      <a:lnTo>
                        <a:pt x="134" y="27"/>
                      </a:lnTo>
                      <a:cubicBezTo>
                        <a:pt x="143" y="18"/>
                        <a:pt x="134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9487;p40">
                  <a:extLst>
                    <a:ext uri="{FF2B5EF4-FFF2-40B4-BE49-F238E27FC236}">
                      <a16:creationId xmlns:a16="http://schemas.microsoft.com/office/drawing/2014/main" id="{2E360CFD-3A7A-73AD-8438-16DBA8749BC3}"/>
                    </a:ext>
                  </a:extLst>
                </p:cNvPr>
                <p:cNvSpPr/>
                <p:nvPr/>
              </p:nvSpPr>
              <p:spPr>
                <a:xfrm>
                  <a:off x="6853075" y="3109075"/>
                  <a:ext cx="47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370" extrusionOk="0">
                      <a:moveTo>
                        <a:pt x="171" y="0"/>
                      </a:moveTo>
                      <a:cubicBezTo>
                        <a:pt x="164" y="0"/>
                        <a:pt x="158" y="6"/>
                        <a:pt x="152" y="13"/>
                      </a:cubicBezTo>
                      <a:lnTo>
                        <a:pt x="9" y="343"/>
                      </a:lnTo>
                      <a:cubicBezTo>
                        <a:pt x="0" y="352"/>
                        <a:pt x="9" y="361"/>
                        <a:pt x="18" y="370"/>
                      </a:cubicBezTo>
                      <a:lnTo>
                        <a:pt x="27" y="370"/>
                      </a:lnTo>
                      <a:cubicBezTo>
                        <a:pt x="27" y="370"/>
                        <a:pt x="36" y="361"/>
                        <a:pt x="36" y="361"/>
                      </a:cubicBezTo>
                      <a:lnTo>
                        <a:pt x="188" y="22"/>
                      </a:lnTo>
                      <a:cubicBezTo>
                        <a:pt x="188" y="13"/>
                        <a:pt x="188" y="4"/>
                        <a:pt x="179" y="4"/>
                      </a:cubicBezTo>
                      <a:cubicBezTo>
                        <a:pt x="176" y="1"/>
                        <a:pt x="173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9488;p40">
                  <a:extLst>
                    <a:ext uri="{FF2B5EF4-FFF2-40B4-BE49-F238E27FC236}">
                      <a16:creationId xmlns:a16="http://schemas.microsoft.com/office/drawing/2014/main" id="{5BA0C1EB-2685-F8FA-6300-DC29306DB41C}"/>
                    </a:ext>
                  </a:extLst>
                </p:cNvPr>
                <p:cNvSpPr/>
                <p:nvPr/>
              </p:nvSpPr>
              <p:spPr>
                <a:xfrm>
                  <a:off x="6857300" y="3111675"/>
                  <a:ext cx="7400" cy="1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62" extrusionOk="0">
                      <a:moveTo>
                        <a:pt x="273" y="0"/>
                      </a:moveTo>
                      <a:cubicBezTo>
                        <a:pt x="268" y="0"/>
                        <a:pt x="264" y="2"/>
                        <a:pt x="259" y="7"/>
                      </a:cubicBezTo>
                      <a:cubicBezTo>
                        <a:pt x="152" y="132"/>
                        <a:pt x="63" y="283"/>
                        <a:pt x="1" y="435"/>
                      </a:cubicBezTo>
                      <a:cubicBezTo>
                        <a:pt x="1" y="453"/>
                        <a:pt x="1" y="462"/>
                        <a:pt x="19" y="462"/>
                      </a:cubicBezTo>
                      <a:cubicBezTo>
                        <a:pt x="27" y="462"/>
                        <a:pt x="36" y="462"/>
                        <a:pt x="36" y="453"/>
                      </a:cubicBezTo>
                      <a:cubicBezTo>
                        <a:pt x="90" y="301"/>
                        <a:pt x="179" y="150"/>
                        <a:pt x="286" y="34"/>
                      </a:cubicBezTo>
                      <a:cubicBezTo>
                        <a:pt x="295" y="25"/>
                        <a:pt x="295" y="7"/>
                        <a:pt x="286" y="7"/>
                      </a:cubicBezTo>
                      <a:cubicBezTo>
                        <a:pt x="282" y="2"/>
                        <a:pt x="277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9489;p40">
                  <a:extLst>
                    <a:ext uri="{FF2B5EF4-FFF2-40B4-BE49-F238E27FC236}">
                      <a16:creationId xmlns:a16="http://schemas.microsoft.com/office/drawing/2014/main" id="{8A1F1529-594C-7158-B4A3-0B0F8D524BBB}"/>
                    </a:ext>
                  </a:extLst>
                </p:cNvPr>
                <p:cNvSpPr/>
                <p:nvPr/>
              </p:nvSpPr>
              <p:spPr>
                <a:xfrm>
                  <a:off x="6860425" y="3110625"/>
                  <a:ext cx="1027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710" extrusionOk="0">
                      <a:moveTo>
                        <a:pt x="385" y="1"/>
                      </a:moveTo>
                      <a:cubicBezTo>
                        <a:pt x="379" y="1"/>
                        <a:pt x="373" y="7"/>
                        <a:pt x="366" y="13"/>
                      </a:cubicBezTo>
                      <a:lnTo>
                        <a:pt x="10" y="682"/>
                      </a:lnTo>
                      <a:cubicBezTo>
                        <a:pt x="1" y="691"/>
                        <a:pt x="10" y="700"/>
                        <a:pt x="18" y="709"/>
                      </a:cubicBezTo>
                      <a:lnTo>
                        <a:pt x="27" y="709"/>
                      </a:lnTo>
                      <a:cubicBezTo>
                        <a:pt x="27" y="709"/>
                        <a:pt x="36" y="709"/>
                        <a:pt x="45" y="700"/>
                      </a:cubicBezTo>
                      <a:lnTo>
                        <a:pt x="402" y="31"/>
                      </a:lnTo>
                      <a:cubicBezTo>
                        <a:pt x="411" y="22"/>
                        <a:pt x="402" y="4"/>
                        <a:pt x="393" y="4"/>
                      </a:cubicBezTo>
                      <a:cubicBezTo>
                        <a:pt x="391" y="2"/>
                        <a:pt x="388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9490;p40">
                  <a:extLst>
                    <a:ext uri="{FF2B5EF4-FFF2-40B4-BE49-F238E27FC236}">
                      <a16:creationId xmlns:a16="http://schemas.microsoft.com/office/drawing/2014/main" id="{3B304CAC-3955-91EF-B927-30BFFD75C25E}"/>
                    </a:ext>
                  </a:extLst>
                </p:cNvPr>
                <p:cNvSpPr/>
                <p:nvPr/>
              </p:nvSpPr>
              <p:spPr>
                <a:xfrm>
                  <a:off x="6865100" y="3113400"/>
                  <a:ext cx="89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643" extrusionOk="0">
                      <a:moveTo>
                        <a:pt x="340" y="0"/>
                      </a:moveTo>
                      <a:cubicBezTo>
                        <a:pt x="331" y="0"/>
                        <a:pt x="322" y="0"/>
                        <a:pt x="322" y="9"/>
                      </a:cubicBezTo>
                      <a:cubicBezTo>
                        <a:pt x="224" y="214"/>
                        <a:pt x="117" y="420"/>
                        <a:pt x="10" y="616"/>
                      </a:cubicBezTo>
                      <a:cubicBezTo>
                        <a:pt x="1" y="625"/>
                        <a:pt x="10" y="643"/>
                        <a:pt x="19" y="643"/>
                      </a:cubicBezTo>
                      <a:lnTo>
                        <a:pt x="28" y="643"/>
                      </a:lnTo>
                      <a:cubicBezTo>
                        <a:pt x="28" y="643"/>
                        <a:pt x="37" y="643"/>
                        <a:pt x="37" y="634"/>
                      </a:cubicBezTo>
                      <a:cubicBezTo>
                        <a:pt x="153" y="437"/>
                        <a:pt x="260" y="232"/>
                        <a:pt x="349" y="27"/>
                      </a:cubicBezTo>
                      <a:cubicBezTo>
                        <a:pt x="358" y="18"/>
                        <a:pt x="349" y="9"/>
                        <a:pt x="3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9491;p40">
                  <a:extLst>
                    <a:ext uri="{FF2B5EF4-FFF2-40B4-BE49-F238E27FC236}">
                      <a16:creationId xmlns:a16="http://schemas.microsoft.com/office/drawing/2014/main" id="{B0A17043-4C5F-AE55-6B14-90BB2C5CC268}"/>
                    </a:ext>
                  </a:extLst>
                </p:cNvPr>
                <p:cNvSpPr/>
                <p:nvPr/>
              </p:nvSpPr>
              <p:spPr>
                <a:xfrm>
                  <a:off x="6872475" y="3117200"/>
                  <a:ext cx="4700" cy="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313" extrusionOk="0">
                      <a:moveTo>
                        <a:pt x="170" y="0"/>
                      </a:moveTo>
                      <a:cubicBezTo>
                        <a:pt x="161" y="0"/>
                        <a:pt x="152" y="0"/>
                        <a:pt x="143" y="9"/>
                      </a:cubicBezTo>
                      <a:cubicBezTo>
                        <a:pt x="116" y="107"/>
                        <a:pt x="63" y="196"/>
                        <a:pt x="9" y="277"/>
                      </a:cubicBezTo>
                      <a:cubicBezTo>
                        <a:pt x="0" y="285"/>
                        <a:pt x="0" y="303"/>
                        <a:pt x="9" y="303"/>
                      </a:cubicBezTo>
                      <a:cubicBezTo>
                        <a:pt x="18" y="312"/>
                        <a:pt x="18" y="312"/>
                        <a:pt x="18" y="312"/>
                      </a:cubicBezTo>
                      <a:cubicBezTo>
                        <a:pt x="27" y="312"/>
                        <a:pt x="36" y="303"/>
                        <a:pt x="36" y="303"/>
                      </a:cubicBezTo>
                      <a:cubicBezTo>
                        <a:pt x="98" y="214"/>
                        <a:pt x="143" y="125"/>
                        <a:pt x="179" y="27"/>
                      </a:cubicBezTo>
                      <a:cubicBezTo>
                        <a:pt x="188" y="18"/>
                        <a:pt x="179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9492;p40">
                  <a:extLst>
                    <a:ext uri="{FF2B5EF4-FFF2-40B4-BE49-F238E27FC236}">
                      <a16:creationId xmlns:a16="http://schemas.microsoft.com/office/drawing/2014/main" id="{4BA96EC0-FF71-0E9E-2705-FD4E2585CE45}"/>
                    </a:ext>
                  </a:extLst>
                </p:cNvPr>
                <p:cNvSpPr/>
                <p:nvPr/>
              </p:nvSpPr>
              <p:spPr>
                <a:xfrm>
                  <a:off x="6839025" y="3158675"/>
                  <a:ext cx="292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251" extrusionOk="0">
                      <a:moveTo>
                        <a:pt x="98" y="0"/>
                      </a:moveTo>
                      <a:cubicBezTo>
                        <a:pt x="89" y="0"/>
                        <a:pt x="80" y="9"/>
                        <a:pt x="72" y="18"/>
                      </a:cubicBezTo>
                      <a:cubicBezTo>
                        <a:pt x="54" y="90"/>
                        <a:pt x="27" y="161"/>
                        <a:pt x="0" y="223"/>
                      </a:cubicBezTo>
                      <a:cubicBezTo>
                        <a:pt x="0" y="232"/>
                        <a:pt x="9" y="241"/>
                        <a:pt x="18" y="250"/>
                      </a:cubicBezTo>
                      <a:cubicBezTo>
                        <a:pt x="27" y="250"/>
                        <a:pt x="36" y="250"/>
                        <a:pt x="36" y="241"/>
                      </a:cubicBezTo>
                      <a:cubicBezTo>
                        <a:pt x="63" y="170"/>
                        <a:pt x="89" y="98"/>
                        <a:pt x="107" y="27"/>
                      </a:cubicBezTo>
                      <a:cubicBezTo>
                        <a:pt x="116" y="18"/>
                        <a:pt x="107" y="9"/>
                        <a:pt x="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9493;p40">
                  <a:extLst>
                    <a:ext uri="{FF2B5EF4-FFF2-40B4-BE49-F238E27FC236}">
                      <a16:creationId xmlns:a16="http://schemas.microsoft.com/office/drawing/2014/main" id="{67462CB2-08F2-5192-A4F7-82E595DAF894}"/>
                    </a:ext>
                  </a:extLst>
                </p:cNvPr>
                <p:cNvSpPr/>
                <p:nvPr/>
              </p:nvSpPr>
              <p:spPr>
                <a:xfrm>
                  <a:off x="6844375" y="3156675"/>
                  <a:ext cx="3150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95" extrusionOk="0">
                      <a:moveTo>
                        <a:pt x="107" y="0"/>
                      </a:moveTo>
                      <a:cubicBezTo>
                        <a:pt x="98" y="0"/>
                        <a:pt x="90" y="0"/>
                        <a:pt x="81" y="9"/>
                      </a:cubicBezTo>
                      <a:lnTo>
                        <a:pt x="0" y="268"/>
                      </a:lnTo>
                      <a:cubicBezTo>
                        <a:pt x="0" y="277"/>
                        <a:pt x="0" y="294"/>
                        <a:pt x="9" y="294"/>
                      </a:cubicBezTo>
                      <a:lnTo>
                        <a:pt x="18" y="294"/>
                      </a:lnTo>
                      <a:cubicBezTo>
                        <a:pt x="27" y="294"/>
                        <a:pt x="36" y="285"/>
                        <a:pt x="36" y="285"/>
                      </a:cubicBezTo>
                      <a:lnTo>
                        <a:pt x="116" y="27"/>
                      </a:lnTo>
                      <a:cubicBezTo>
                        <a:pt x="125" y="18"/>
                        <a:pt x="116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9494;p40">
                  <a:extLst>
                    <a:ext uri="{FF2B5EF4-FFF2-40B4-BE49-F238E27FC236}">
                      <a16:creationId xmlns:a16="http://schemas.microsoft.com/office/drawing/2014/main" id="{7D58EA6F-52A6-8E57-CA20-8043681D6144}"/>
                    </a:ext>
                  </a:extLst>
                </p:cNvPr>
                <p:cNvSpPr/>
                <p:nvPr/>
              </p:nvSpPr>
              <p:spPr>
                <a:xfrm>
                  <a:off x="6850625" y="3154200"/>
                  <a:ext cx="2925" cy="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305" extrusionOk="0">
                      <a:moveTo>
                        <a:pt x="89" y="1"/>
                      </a:moveTo>
                      <a:cubicBezTo>
                        <a:pt x="80" y="1"/>
                        <a:pt x="71" y="10"/>
                        <a:pt x="71" y="19"/>
                      </a:cubicBezTo>
                      <a:cubicBezTo>
                        <a:pt x="71" y="108"/>
                        <a:pt x="45" y="197"/>
                        <a:pt x="9" y="277"/>
                      </a:cubicBezTo>
                      <a:cubicBezTo>
                        <a:pt x="0" y="286"/>
                        <a:pt x="9" y="295"/>
                        <a:pt x="18" y="304"/>
                      </a:cubicBezTo>
                      <a:lnTo>
                        <a:pt x="27" y="304"/>
                      </a:lnTo>
                      <a:cubicBezTo>
                        <a:pt x="27" y="304"/>
                        <a:pt x="36" y="304"/>
                        <a:pt x="36" y="295"/>
                      </a:cubicBezTo>
                      <a:cubicBezTo>
                        <a:pt x="80" y="206"/>
                        <a:pt x="107" y="117"/>
                        <a:pt x="107" y="19"/>
                      </a:cubicBezTo>
                      <a:cubicBezTo>
                        <a:pt x="116" y="10"/>
                        <a:pt x="107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9495;p40">
                  <a:extLst>
                    <a:ext uri="{FF2B5EF4-FFF2-40B4-BE49-F238E27FC236}">
                      <a16:creationId xmlns:a16="http://schemas.microsoft.com/office/drawing/2014/main" id="{6127404F-3E1C-CED9-C492-E166C65CB903}"/>
                    </a:ext>
                  </a:extLst>
                </p:cNvPr>
                <p:cNvSpPr/>
                <p:nvPr/>
              </p:nvSpPr>
              <p:spPr>
                <a:xfrm>
                  <a:off x="6857300" y="3150875"/>
                  <a:ext cx="2250" cy="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59" extrusionOk="0">
                      <a:moveTo>
                        <a:pt x="54" y="0"/>
                      </a:moveTo>
                      <a:cubicBezTo>
                        <a:pt x="45" y="9"/>
                        <a:pt x="36" y="18"/>
                        <a:pt x="45" y="27"/>
                      </a:cubicBezTo>
                      <a:cubicBezTo>
                        <a:pt x="45" y="98"/>
                        <a:pt x="36" y="170"/>
                        <a:pt x="10" y="232"/>
                      </a:cubicBezTo>
                      <a:cubicBezTo>
                        <a:pt x="1" y="241"/>
                        <a:pt x="10" y="259"/>
                        <a:pt x="19" y="259"/>
                      </a:cubicBezTo>
                      <a:lnTo>
                        <a:pt x="27" y="259"/>
                      </a:lnTo>
                      <a:cubicBezTo>
                        <a:pt x="36" y="259"/>
                        <a:pt x="36" y="259"/>
                        <a:pt x="45" y="250"/>
                      </a:cubicBezTo>
                      <a:cubicBezTo>
                        <a:pt x="72" y="178"/>
                        <a:pt x="90" y="98"/>
                        <a:pt x="81" y="18"/>
                      </a:cubicBezTo>
                      <a:cubicBezTo>
                        <a:pt x="81" y="9"/>
                        <a:pt x="72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9496;p40">
                  <a:extLst>
                    <a:ext uri="{FF2B5EF4-FFF2-40B4-BE49-F238E27FC236}">
                      <a16:creationId xmlns:a16="http://schemas.microsoft.com/office/drawing/2014/main" id="{67954124-DDF3-4769-8FB9-6E9FDD299A75}"/>
                    </a:ext>
                  </a:extLst>
                </p:cNvPr>
                <p:cNvSpPr/>
                <p:nvPr/>
              </p:nvSpPr>
              <p:spPr>
                <a:xfrm>
                  <a:off x="6785500" y="3174275"/>
                  <a:ext cx="2025" cy="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376" extrusionOk="0">
                      <a:moveTo>
                        <a:pt x="72" y="1"/>
                      </a:moveTo>
                      <a:cubicBezTo>
                        <a:pt x="54" y="1"/>
                        <a:pt x="45" y="10"/>
                        <a:pt x="45" y="19"/>
                      </a:cubicBezTo>
                      <a:cubicBezTo>
                        <a:pt x="9" y="126"/>
                        <a:pt x="0" y="242"/>
                        <a:pt x="0" y="358"/>
                      </a:cubicBezTo>
                      <a:cubicBezTo>
                        <a:pt x="0" y="367"/>
                        <a:pt x="9" y="375"/>
                        <a:pt x="18" y="375"/>
                      </a:cubicBezTo>
                      <a:cubicBezTo>
                        <a:pt x="36" y="375"/>
                        <a:pt x="36" y="367"/>
                        <a:pt x="36" y="358"/>
                      </a:cubicBezTo>
                      <a:cubicBezTo>
                        <a:pt x="36" y="242"/>
                        <a:pt x="45" y="135"/>
                        <a:pt x="80" y="28"/>
                      </a:cubicBezTo>
                      <a:cubicBezTo>
                        <a:pt x="80" y="19"/>
                        <a:pt x="80" y="10"/>
                        <a:pt x="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9497;p40">
                  <a:extLst>
                    <a:ext uri="{FF2B5EF4-FFF2-40B4-BE49-F238E27FC236}">
                      <a16:creationId xmlns:a16="http://schemas.microsoft.com/office/drawing/2014/main" id="{FE6BC87A-4B43-3519-F18B-2573565E8225}"/>
                    </a:ext>
                  </a:extLst>
                </p:cNvPr>
                <p:cNvSpPr/>
                <p:nvPr/>
              </p:nvSpPr>
              <p:spPr>
                <a:xfrm>
                  <a:off x="6789950" y="3169825"/>
                  <a:ext cx="247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420" extrusionOk="0">
                      <a:moveTo>
                        <a:pt x="90" y="0"/>
                      </a:moveTo>
                      <a:cubicBezTo>
                        <a:pt x="72" y="0"/>
                        <a:pt x="63" y="9"/>
                        <a:pt x="63" y="18"/>
                      </a:cubicBezTo>
                      <a:lnTo>
                        <a:pt x="1" y="402"/>
                      </a:lnTo>
                      <a:cubicBezTo>
                        <a:pt x="1" y="411"/>
                        <a:pt x="9" y="420"/>
                        <a:pt x="18" y="420"/>
                      </a:cubicBezTo>
                      <a:cubicBezTo>
                        <a:pt x="27" y="420"/>
                        <a:pt x="36" y="420"/>
                        <a:pt x="36" y="411"/>
                      </a:cubicBezTo>
                      <a:lnTo>
                        <a:pt x="99" y="27"/>
                      </a:lnTo>
                      <a:cubicBezTo>
                        <a:pt x="99" y="18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9498;p40">
                  <a:extLst>
                    <a:ext uri="{FF2B5EF4-FFF2-40B4-BE49-F238E27FC236}">
                      <a16:creationId xmlns:a16="http://schemas.microsoft.com/office/drawing/2014/main" id="{5F800FB4-8E4B-2F83-7480-A19BAF2B125D}"/>
                    </a:ext>
                  </a:extLst>
                </p:cNvPr>
                <p:cNvSpPr/>
                <p:nvPr/>
              </p:nvSpPr>
              <p:spPr>
                <a:xfrm>
                  <a:off x="6795300" y="3165800"/>
                  <a:ext cx="2475" cy="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358" extrusionOk="0">
                      <a:moveTo>
                        <a:pt x="90" y="1"/>
                      </a:moveTo>
                      <a:cubicBezTo>
                        <a:pt x="72" y="1"/>
                        <a:pt x="63" y="1"/>
                        <a:pt x="63" y="10"/>
                      </a:cubicBezTo>
                      <a:cubicBezTo>
                        <a:pt x="45" y="126"/>
                        <a:pt x="27" y="233"/>
                        <a:pt x="10" y="340"/>
                      </a:cubicBezTo>
                      <a:cubicBezTo>
                        <a:pt x="1" y="349"/>
                        <a:pt x="10" y="358"/>
                        <a:pt x="19" y="358"/>
                      </a:cubicBezTo>
                      <a:lnTo>
                        <a:pt x="27" y="358"/>
                      </a:lnTo>
                      <a:cubicBezTo>
                        <a:pt x="36" y="358"/>
                        <a:pt x="45" y="358"/>
                        <a:pt x="45" y="349"/>
                      </a:cubicBezTo>
                      <a:cubicBezTo>
                        <a:pt x="63" y="233"/>
                        <a:pt x="81" y="126"/>
                        <a:pt x="99" y="19"/>
                      </a:cubicBezTo>
                      <a:cubicBezTo>
                        <a:pt x="99" y="10"/>
                        <a:pt x="99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9499;p40">
                  <a:extLst>
                    <a:ext uri="{FF2B5EF4-FFF2-40B4-BE49-F238E27FC236}">
                      <a16:creationId xmlns:a16="http://schemas.microsoft.com/office/drawing/2014/main" id="{72371D9F-C08F-C6DE-E4FD-265268CB1079}"/>
                    </a:ext>
                  </a:extLst>
                </p:cNvPr>
                <p:cNvSpPr/>
                <p:nvPr/>
              </p:nvSpPr>
              <p:spPr>
                <a:xfrm>
                  <a:off x="6800875" y="3160450"/>
                  <a:ext cx="2475" cy="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367" extrusionOk="0">
                      <a:moveTo>
                        <a:pt x="81" y="1"/>
                      </a:moveTo>
                      <a:cubicBezTo>
                        <a:pt x="72" y="1"/>
                        <a:pt x="63" y="10"/>
                        <a:pt x="63" y="19"/>
                      </a:cubicBezTo>
                      <a:lnTo>
                        <a:pt x="1" y="340"/>
                      </a:lnTo>
                      <a:cubicBezTo>
                        <a:pt x="1" y="349"/>
                        <a:pt x="10" y="358"/>
                        <a:pt x="19" y="366"/>
                      </a:cubicBezTo>
                      <a:cubicBezTo>
                        <a:pt x="27" y="366"/>
                        <a:pt x="36" y="358"/>
                        <a:pt x="36" y="349"/>
                      </a:cubicBezTo>
                      <a:lnTo>
                        <a:pt x="99" y="19"/>
                      </a:lnTo>
                      <a:cubicBezTo>
                        <a:pt x="99" y="10"/>
                        <a:pt x="90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9500;p40">
                  <a:extLst>
                    <a:ext uri="{FF2B5EF4-FFF2-40B4-BE49-F238E27FC236}">
                      <a16:creationId xmlns:a16="http://schemas.microsoft.com/office/drawing/2014/main" id="{840DDD8F-B083-0257-1F4A-2764769F5BF3}"/>
                    </a:ext>
                  </a:extLst>
                </p:cNvPr>
                <p:cNvSpPr/>
                <p:nvPr/>
              </p:nvSpPr>
              <p:spPr>
                <a:xfrm>
                  <a:off x="6806450" y="3156675"/>
                  <a:ext cx="225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32" extrusionOk="0">
                      <a:moveTo>
                        <a:pt x="81" y="0"/>
                      </a:moveTo>
                      <a:cubicBezTo>
                        <a:pt x="72" y="0"/>
                        <a:pt x="54" y="0"/>
                        <a:pt x="54" y="18"/>
                      </a:cubicBezTo>
                      <a:lnTo>
                        <a:pt x="1" y="205"/>
                      </a:lnTo>
                      <a:cubicBezTo>
                        <a:pt x="1" y="223"/>
                        <a:pt x="10" y="232"/>
                        <a:pt x="19" y="232"/>
                      </a:cubicBezTo>
                      <a:cubicBezTo>
                        <a:pt x="27" y="232"/>
                        <a:pt x="36" y="223"/>
                        <a:pt x="36" y="214"/>
                      </a:cubicBezTo>
                      <a:lnTo>
                        <a:pt x="90" y="27"/>
                      </a:lnTo>
                      <a:cubicBezTo>
                        <a:pt x="90" y="9"/>
                        <a:pt x="90" y="0"/>
                        <a:pt x="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9501;p40">
                  <a:extLst>
                    <a:ext uri="{FF2B5EF4-FFF2-40B4-BE49-F238E27FC236}">
                      <a16:creationId xmlns:a16="http://schemas.microsoft.com/office/drawing/2014/main" id="{11759CAB-CD83-B316-68E5-E9F4ED71FE76}"/>
                    </a:ext>
                  </a:extLst>
                </p:cNvPr>
                <p:cNvSpPr/>
                <p:nvPr/>
              </p:nvSpPr>
              <p:spPr>
                <a:xfrm>
                  <a:off x="6892775" y="3146625"/>
                  <a:ext cx="182225" cy="1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9" h="4613" extrusionOk="0">
                      <a:moveTo>
                        <a:pt x="6593" y="1"/>
                      </a:moveTo>
                      <a:lnTo>
                        <a:pt x="6584" y="36"/>
                      </a:lnTo>
                      <a:cubicBezTo>
                        <a:pt x="7066" y="188"/>
                        <a:pt x="7253" y="803"/>
                        <a:pt x="7119" y="1267"/>
                      </a:cubicBezTo>
                      <a:cubicBezTo>
                        <a:pt x="6967" y="1758"/>
                        <a:pt x="6566" y="2124"/>
                        <a:pt x="6191" y="2418"/>
                      </a:cubicBezTo>
                      <a:cubicBezTo>
                        <a:pt x="4434" y="3792"/>
                        <a:pt x="2230" y="4559"/>
                        <a:pt x="0" y="4577"/>
                      </a:cubicBezTo>
                      <a:lnTo>
                        <a:pt x="0" y="4613"/>
                      </a:lnTo>
                      <a:cubicBezTo>
                        <a:pt x="2239" y="4604"/>
                        <a:pt x="4452" y="3828"/>
                        <a:pt x="6218" y="2445"/>
                      </a:cubicBezTo>
                      <a:cubicBezTo>
                        <a:pt x="6593" y="2151"/>
                        <a:pt x="7003" y="1776"/>
                        <a:pt x="7155" y="1276"/>
                      </a:cubicBezTo>
                      <a:cubicBezTo>
                        <a:pt x="7289" y="795"/>
                        <a:pt x="7092" y="161"/>
                        <a:pt x="65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9502;p40">
                  <a:extLst>
                    <a:ext uri="{FF2B5EF4-FFF2-40B4-BE49-F238E27FC236}">
                      <a16:creationId xmlns:a16="http://schemas.microsoft.com/office/drawing/2014/main" id="{76BBC2B8-A17E-2C35-A229-9C9B400C0B93}"/>
                    </a:ext>
                  </a:extLst>
                </p:cNvPr>
                <p:cNvSpPr/>
                <p:nvPr/>
              </p:nvSpPr>
              <p:spPr>
                <a:xfrm>
                  <a:off x="6983975" y="3220900"/>
                  <a:ext cx="71175" cy="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7" h="1615" extrusionOk="0">
                      <a:moveTo>
                        <a:pt x="2829" y="0"/>
                      </a:moveTo>
                      <a:cubicBezTo>
                        <a:pt x="1946" y="723"/>
                        <a:pt x="1054" y="1222"/>
                        <a:pt x="1" y="1579"/>
                      </a:cubicBezTo>
                      <a:lnTo>
                        <a:pt x="19" y="1615"/>
                      </a:lnTo>
                      <a:cubicBezTo>
                        <a:pt x="1071" y="1258"/>
                        <a:pt x="1972" y="759"/>
                        <a:pt x="2847" y="36"/>
                      </a:cubicBezTo>
                      <a:lnTo>
                        <a:pt x="282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9503;p40">
                  <a:extLst>
                    <a:ext uri="{FF2B5EF4-FFF2-40B4-BE49-F238E27FC236}">
                      <a16:creationId xmlns:a16="http://schemas.microsoft.com/office/drawing/2014/main" id="{6842DCC8-E256-7D5B-0440-FD368632DFE6}"/>
                    </a:ext>
                  </a:extLst>
                </p:cNvPr>
                <p:cNvSpPr/>
                <p:nvPr/>
              </p:nvSpPr>
              <p:spPr>
                <a:xfrm>
                  <a:off x="6604400" y="2732025"/>
                  <a:ext cx="13717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7" h="1776" extrusionOk="0">
                      <a:moveTo>
                        <a:pt x="5478" y="0"/>
                      </a:moveTo>
                      <a:cubicBezTo>
                        <a:pt x="3613" y="420"/>
                        <a:pt x="1767" y="1009"/>
                        <a:pt x="0" y="1740"/>
                      </a:cubicBezTo>
                      <a:lnTo>
                        <a:pt x="9" y="1776"/>
                      </a:lnTo>
                      <a:cubicBezTo>
                        <a:pt x="1776" y="1044"/>
                        <a:pt x="3622" y="455"/>
                        <a:pt x="5487" y="45"/>
                      </a:cubicBezTo>
                      <a:lnTo>
                        <a:pt x="5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9504;p40">
                  <a:extLst>
                    <a:ext uri="{FF2B5EF4-FFF2-40B4-BE49-F238E27FC236}">
                      <a16:creationId xmlns:a16="http://schemas.microsoft.com/office/drawing/2014/main" id="{88B2A3FA-8F55-66AA-4592-70F333B9EC44}"/>
                    </a:ext>
                  </a:extLst>
                </p:cNvPr>
                <p:cNvSpPr/>
                <p:nvPr/>
              </p:nvSpPr>
              <p:spPr>
                <a:xfrm>
                  <a:off x="7006075" y="3356725"/>
                  <a:ext cx="30800" cy="4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660" extrusionOk="0">
                      <a:moveTo>
                        <a:pt x="1195" y="0"/>
                      </a:moveTo>
                      <a:cubicBezTo>
                        <a:pt x="1142" y="714"/>
                        <a:pt x="660" y="1365"/>
                        <a:pt x="0" y="1624"/>
                      </a:cubicBezTo>
                      <a:lnTo>
                        <a:pt x="18" y="1659"/>
                      </a:lnTo>
                      <a:cubicBezTo>
                        <a:pt x="687" y="1392"/>
                        <a:pt x="1178" y="723"/>
                        <a:pt x="1231" y="9"/>
                      </a:cubicBezTo>
                      <a:lnTo>
                        <a:pt x="11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" name="Google Shape;9505;p40">
                <a:extLst>
                  <a:ext uri="{FF2B5EF4-FFF2-40B4-BE49-F238E27FC236}">
                    <a16:creationId xmlns:a16="http://schemas.microsoft.com/office/drawing/2014/main" id="{8F20508B-B890-2365-C1AC-5A24CE99F8C3}"/>
                  </a:ext>
                </a:extLst>
              </p:cNvPr>
              <p:cNvGrpSpPr/>
              <p:nvPr/>
            </p:nvGrpSpPr>
            <p:grpSpPr>
              <a:xfrm rot="2998637">
                <a:off x="7389374" y="3534897"/>
                <a:ext cx="656715" cy="603927"/>
                <a:chOff x="8303804" y="114783"/>
                <a:chExt cx="656706" cy="603919"/>
              </a:xfrm>
            </p:grpSpPr>
            <p:grpSp>
              <p:nvGrpSpPr>
                <p:cNvPr id="118" name="Google Shape;9506;p40">
                  <a:extLst>
                    <a:ext uri="{FF2B5EF4-FFF2-40B4-BE49-F238E27FC236}">
                      <a16:creationId xmlns:a16="http://schemas.microsoft.com/office/drawing/2014/main" id="{22F0A362-9809-1014-4226-194F4779B962}"/>
                    </a:ext>
                  </a:extLst>
                </p:cNvPr>
                <p:cNvGrpSpPr/>
                <p:nvPr/>
              </p:nvGrpSpPr>
              <p:grpSpPr>
                <a:xfrm>
                  <a:off x="8303804" y="114783"/>
                  <a:ext cx="656706" cy="603919"/>
                  <a:chOff x="8303804" y="114783"/>
                  <a:chExt cx="656706" cy="603919"/>
                </a:xfrm>
              </p:grpSpPr>
              <p:sp>
                <p:nvSpPr>
                  <p:cNvPr id="124" name="Google Shape;9507;p40">
                    <a:extLst>
                      <a:ext uri="{FF2B5EF4-FFF2-40B4-BE49-F238E27FC236}">
                        <a16:creationId xmlns:a16="http://schemas.microsoft.com/office/drawing/2014/main" id="{797ACACC-5F48-1689-29E5-AB111404BD66}"/>
                      </a:ext>
                    </a:extLst>
                  </p:cNvPr>
                  <p:cNvSpPr/>
                  <p:nvPr/>
                </p:nvSpPr>
                <p:spPr>
                  <a:xfrm>
                    <a:off x="8436187" y="116485"/>
                    <a:ext cx="392417" cy="193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8" h="3636" extrusionOk="0">
                        <a:moveTo>
                          <a:pt x="3743" y="1"/>
                        </a:moveTo>
                        <a:cubicBezTo>
                          <a:pt x="3234" y="1"/>
                          <a:pt x="2728" y="49"/>
                          <a:pt x="2239" y="179"/>
                        </a:cubicBezTo>
                        <a:cubicBezTo>
                          <a:pt x="1401" y="411"/>
                          <a:pt x="607" y="901"/>
                          <a:pt x="170" y="1660"/>
                        </a:cubicBezTo>
                        <a:cubicBezTo>
                          <a:pt x="0" y="1945"/>
                          <a:pt x="27" y="2177"/>
                          <a:pt x="27" y="2471"/>
                        </a:cubicBezTo>
                        <a:cubicBezTo>
                          <a:pt x="419" y="2775"/>
                          <a:pt x="848" y="3158"/>
                          <a:pt x="1294" y="3346"/>
                        </a:cubicBezTo>
                        <a:cubicBezTo>
                          <a:pt x="1472" y="3426"/>
                          <a:pt x="1677" y="3471"/>
                          <a:pt x="1874" y="3506"/>
                        </a:cubicBezTo>
                        <a:cubicBezTo>
                          <a:pt x="2318" y="3593"/>
                          <a:pt x="2771" y="3635"/>
                          <a:pt x="3223" y="3635"/>
                        </a:cubicBezTo>
                        <a:cubicBezTo>
                          <a:pt x="4313" y="3635"/>
                          <a:pt x="5404" y="3388"/>
                          <a:pt x="6388" y="2909"/>
                        </a:cubicBezTo>
                        <a:cubicBezTo>
                          <a:pt x="6771" y="2721"/>
                          <a:pt x="7146" y="2489"/>
                          <a:pt x="7378" y="2132"/>
                        </a:cubicBezTo>
                        <a:cubicBezTo>
                          <a:pt x="7369" y="2123"/>
                          <a:pt x="7369" y="2115"/>
                          <a:pt x="7360" y="2097"/>
                        </a:cubicBezTo>
                        <a:cubicBezTo>
                          <a:pt x="7333" y="1990"/>
                          <a:pt x="7342" y="1874"/>
                          <a:pt x="7333" y="1758"/>
                        </a:cubicBezTo>
                        <a:cubicBezTo>
                          <a:pt x="7298" y="1214"/>
                          <a:pt x="6896" y="741"/>
                          <a:pt x="6414" y="473"/>
                        </a:cubicBezTo>
                        <a:cubicBezTo>
                          <a:pt x="5942" y="205"/>
                          <a:pt x="5379" y="125"/>
                          <a:pt x="4835" y="63"/>
                        </a:cubicBezTo>
                        <a:cubicBezTo>
                          <a:pt x="4474" y="25"/>
                          <a:pt x="4108" y="1"/>
                          <a:pt x="374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9508;p40">
                    <a:extLst>
                      <a:ext uri="{FF2B5EF4-FFF2-40B4-BE49-F238E27FC236}">
                        <a16:creationId xmlns:a16="http://schemas.microsoft.com/office/drawing/2014/main" id="{6DE44889-9006-B726-C4F0-3A8EF822B9C8}"/>
                      </a:ext>
                    </a:extLst>
                  </p:cNvPr>
                  <p:cNvSpPr/>
                  <p:nvPr/>
                </p:nvSpPr>
                <p:spPr>
                  <a:xfrm>
                    <a:off x="8431400" y="114783"/>
                    <a:ext cx="401938" cy="200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7" h="3775" extrusionOk="0">
                        <a:moveTo>
                          <a:pt x="3739" y="1"/>
                        </a:moveTo>
                        <a:cubicBezTo>
                          <a:pt x="2321" y="1"/>
                          <a:pt x="863" y="428"/>
                          <a:pt x="135" y="1718"/>
                        </a:cubicBezTo>
                        <a:cubicBezTo>
                          <a:pt x="1" y="1977"/>
                          <a:pt x="19" y="2280"/>
                          <a:pt x="19" y="2548"/>
                        </a:cubicBezTo>
                        <a:cubicBezTo>
                          <a:pt x="295" y="2762"/>
                          <a:pt x="563" y="2994"/>
                          <a:pt x="857" y="3199"/>
                        </a:cubicBezTo>
                        <a:cubicBezTo>
                          <a:pt x="1419" y="3619"/>
                          <a:pt x="2142" y="3708"/>
                          <a:pt x="2820" y="3761"/>
                        </a:cubicBezTo>
                        <a:cubicBezTo>
                          <a:pt x="2969" y="3770"/>
                          <a:pt x="3118" y="3774"/>
                          <a:pt x="3267" y="3774"/>
                        </a:cubicBezTo>
                        <a:cubicBezTo>
                          <a:pt x="4477" y="3774"/>
                          <a:pt x="5690" y="3484"/>
                          <a:pt x="6754" y="2896"/>
                        </a:cubicBezTo>
                        <a:cubicBezTo>
                          <a:pt x="7057" y="2718"/>
                          <a:pt x="7361" y="2486"/>
                          <a:pt x="7557" y="2173"/>
                        </a:cubicBezTo>
                        <a:lnTo>
                          <a:pt x="7539" y="2138"/>
                        </a:lnTo>
                        <a:cubicBezTo>
                          <a:pt x="7486" y="2022"/>
                          <a:pt x="7503" y="1870"/>
                          <a:pt x="7477" y="1709"/>
                        </a:cubicBezTo>
                        <a:cubicBezTo>
                          <a:pt x="7289" y="523"/>
                          <a:pt x="5960" y="130"/>
                          <a:pt x="4925" y="95"/>
                        </a:cubicBezTo>
                        <a:lnTo>
                          <a:pt x="4925" y="95"/>
                        </a:lnTo>
                        <a:cubicBezTo>
                          <a:pt x="5229" y="139"/>
                          <a:pt x="5532" y="193"/>
                          <a:pt x="5826" y="273"/>
                        </a:cubicBezTo>
                        <a:cubicBezTo>
                          <a:pt x="6397" y="425"/>
                          <a:pt x="6950" y="764"/>
                          <a:pt x="7218" y="1308"/>
                        </a:cubicBezTo>
                        <a:cubicBezTo>
                          <a:pt x="7289" y="1442"/>
                          <a:pt x="7325" y="1576"/>
                          <a:pt x="7343" y="1727"/>
                        </a:cubicBezTo>
                        <a:cubicBezTo>
                          <a:pt x="7368" y="1852"/>
                          <a:pt x="7339" y="2000"/>
                          <a:pt x="7385" y="2156"/>
                        </a:cubicBezTo>
                        <a:lnTo>
                          <a:pt x="7385" y="2156"/>
                        </a:lnTo>
                        <a:cubicBezTo>
                          <a:pt x="6998" y="2664"/>
                          <a:pt x="6342" y="2909"/>
                          <a:pt x="5764" y="3137"/>
                        </a:cubicBezTo>
                        <a:cubicBezTo>
                          <a:pt x="4982" y="3422"/>
                          <a:pt x="4155" y="3559"/>
                          <a:pt x="3329" y="3559"/>
                        </a:cubicBezTo>
                        <a:cubicBezTo>
                          <a:pt x="2835" y="3559"/>
                          <a:pt x="2341" y="3510"/>
                          <a:pt x="1856" y="3413"/>
                        </a:cubicBezTo>
                        <a:cubicBezTo>
                          <a:pt x="1220" y="3309"/>
                          <a:pt x="736" y="2854"/>
                          <a:pt x="215" y="2450"/>
                        </a:cubicBezTo>
                        <a:lnTo>
                          <a:pt x="215" y="2450"/>
                        </a:lnTo>
                        <a:cubicBezTo>
                          <a:pt x="213" y="2213"/>
                          <a:pt x="205" y="1999"/>
                          <a:pt x="304" y="1808"/>
                        </a:cubicBezTo>
                        <a:cubicBezTo>
                          <a:pt x="1046" y="445"/>
                          <a:pt x="2623" y="56"/>
                          <a:pt x="4097" y="56"/>
                        </a:cubicBezTo>
                        <a:cubicBezTo>
                          <a:pt x="4379" y="56"/>
                          <a:pt x="4657" y="70"/>
                          <a:pt x="4925" y="95"/>
                        </a:cubicBezTo>
                        <a:cubicBezTo>
                          <a:pt x="4545" y="35"/>
                          <a:pt x="4143" y="1"/>
                          <a:pt x="37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9509;p40">
                    <a:extLst>
                      <a:ext uri="{FF2B5EF4-FFF2-40B4-BE49-F238E27FC236}">
                        <a16:creationId xmlns:a16="http://schemas.microsoft.com/office/drawing/2014/main" id="{FC5910E2-3CA5-16EA-D121-75E21AF77A0C}"/>
                      </a:ext>
                    </a:extLst>
                  </p:cNvPr>
                  <p:cNvSpPr/>
                  <p:nvPr/>
                </p:nvSpPr>
                <p:spPr>
                  <a:xfrm>
                    <a:off x="8436666" y="229886"/>
                    <a:ext cx="399545" cy="183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12" h="3448" extrusionOk="0">
                        <a:moveTo>
                          <a:pt x="7369" y="0"/>
                        </a:moveTo>
                        <a:cubicBezTo>
                          <a:pt x="7137" y="357"/>
                          <a:pt x="6762" y="589"/>
                          <a:pt x="6379" y="777"/>
                        </a:cubicBezTo>
                        <a:cubicBezTo>
                          <a:pt x="5395" y="1256"/>
                          <a:pt x="4304" y="1503"/>
                          <a:pt x="3214" y="1503"/>
                        </a:cubicBezTo>
                        <a:cubicBezTo>
                          <a:pt x="2762" y="1503"/>
                          <a:pt x="2309" y="1461"/>
                          <a:pt x="1865" y="1374"/>
                        </a:cubicBezTo>
                        <a:cubicBezTo>
                          <a:pt x="1668" y="1339"/>
                          <a:pt x="1463" y="1294"/>
                          <a:pt x="1285" y="1214"/>
                        </a:cubicBezTo>
                        <a:cubicBezTo>
                          <a:pt x="839" y="1026"/>
                          <a:pt x="410" y="643"/>
                          <a:pt x="18" y="339"/>
                        </a:cubicBezTo>
                        <a:cubicBezTo>
                          <a:pt x="18" y="375"/>
                          <a:pt x="18" y="420"/>
                          <a:pt x="9" y="455"/>
                        </a:cubicBezTo>
                        <a:cubicBezTo>
                          <a:pt x="0" y="732"/>
                          <a:pt x="0" y="973"/>
                          <a:pt x="80" y="1249"/>
                        </a:cubicBezTo>
                        <a:cubicBezTo>
                          <a:pt x="223" y="1811"/>
                          <a:pt x="571" y="2266"/>
                          <a:pt x="1008" y="2659"/>
                        </a:cubicBezTo>
                        <a:cubicBezTo>
                          <a:pt x="1258" y="2882"/>
                          <a:pt x="1543" y="3060"/>
                          <a:pt x="1865" y="3185"/>
                        </a:cubicBezTo>
                        <a:cubicBezTo>
                          <a:pt x="2328" y="3364"/>
                          <a:pt x="2792" y="3426"/>
                          <a:pt x="3292" y="3444"/>
                        </a:cubicBezTo>
                        <a:cubicBezTo>
                          <a:pt x="3369" y="3446"/>
                          <a:pt x="3446" y="3448"/>
                          <a:pt x="3523" y="3448"/>
                        </a:cubicBezTo>
                        <a:cubicBezTo>
                          <a:pt x="4036" y="3448"/>
                          <a:pt x="4552" y="3392"/>
                          <a:pt x="5040" y="3221"/>
                        </a:cubicBezTo>
                        <a:cubicBezTo>
                          <a:pt x="6173" y="2819"/>
                          <a:pt x="7074" y="2025"/>
                          <a:pt x="7413" y="714"/>
                        </a:cubicBezTo>
                        <a:cubicBezTo>
                          <a:pt x="7449" y="554"/>
                          <a:pt x="7512" y="384"/>
                          <a:pt x="7458" y="223"/>
                        </a:cubicBezTo>
                        <a:cubicBezTo>
                          <a:pt x="7440" y="143"/>
                          <a:pt x="7396" y="81"/>
                          <a:pt x="736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9510;p40">
                    <a:extLst>
                      <a:ext uri="{FF2B5EF4-FFF2-40B4-BE49-F238E27FC236}">
                        <a16:creationId xmlns:a16="http://schemas.microsoft.com/office/drawing/2014/main" id="{2A8070A0-A890-52E4-48D5-715D36B7E561}"/>
                      </a:ext>
                    </a:extLst>
                  </p:cNvPr>
                  <p:cNvSpPr/>
                  <p:nvPr/>
                </p:nvSpPr>
                <p:spPr>
                  <a:xfrm>
                    <a:off x="8425231" y="229886"/>
                    <a:ext cx="409384" cy="186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97" h="3515" extrusionOk="0">
                        <a:moveTo>
                          <a:pt x="7584" y="0"/>
                        </a:moveTo>
                        <a:cubicBezTo>
                          <a:pt x="7485" y="142"/>
                          <a:pt x="7369" y="264"/>
                          <a:pt x="7241" y="373"/>
                        </a:cubicBezTo>
                        <a:lnTo>
                          <a:pt x="7241" y="373"/>
                        </a:lnTo>
                        <a:cubicBezTo>
                          <a:pt x="7372" y="266"/>
                          <a:pt x="7489" y="145"/>
                          <a:pt x="7584" y="0"/>
                        </a:cubicBezTo>
                        <a:close/>
                        <a:moveTo>
                          <a:pt x="7673" y="223"/>
                        </a:moveTo>
                        <a:cubicBezTo>
                          <a:pt x="7692" y="292"/>
                          <a:pt x="7695" y="361"/>
                          <a:pt x="7689" y="430"/>
                        </a:cubicBezTo>
                        <a:lnTo>
                          <a:pt x="7689" y="430"/>
                        </a:lnTo>
                        <a:cubicBezTo>
                          <a:pt x="7697" y="362"/>
                          <a:pt x="7694" y="293"/>
                          <a:pt x="7673" y="223"/>
                        </a:cubicBezTo>
                        <a:close/>
                        <a:moveTo>
                          <a:pt x="7689" y="430"/>
                        </a:moveTo>
                        <a:cubicBezTo>
                          <a:pt x="7684" y="475"/>
                          <a:pt x="7675" y="519"/>
                          <a:pt x="7664" y="562"/>
                        </a:cubicBezTo>
                        <a:cubicBezTo>
                          <a:pt x="7649" y="624"/>
                          <a:pt x="7633" y="685"/>
                          <a:pt x="7616" y="747"/>
                        </a:cubicBezTo>
                        <a:lnTo>
                          <a:pt x="7616" y="747"/>
                        </a:lnTo>
                        <a:cubicBezTo>
                          <a:pt x="7648" y="643"/>
                          <a:pt x="7680" y="536"/>
                          <a:pt x="7689" y="430"/>
                        </a:cubicBezTo>
                        <a:close/>
                        <a:moveTo>
                          <a:pt x="7616" y="747"/>
                        </a:moveTo>
                        <a:cubicBezTo>
                          <a:pt x="7604" y="786"/>
                          <a:pt x="7592" y="826"/>
                          <a:pt x="7582" y="865"/>
                        </a:cubicBezTo>
                        <a:lnTo>
                          <a:pt x="7582" y="865"/>
                        </a:lnTo>
                        <a:cubicBezTo>
                          <a:pt x="7594" y="825"/>
                          <a:pt x="7605" y="786"/>
                          <a:pt x="7616" y="747"/>
                        </a:cubicBezTo>
                        <a:close/>
                        <a:moveTo>
                          <a:pt x="7582" y="865"/>
                        </a:moveTo>
                        <a:lnTo>
                          <a:pt x="7582" y="865"/>
                        </a:lnTo>
                        <a:cubicBezTo>
                          <a:pt x="7532" y="1030"/>
                          <a:pt x="7473" y="1194"/>
                          <a:pt x="7402" y="1351"/>
                        </a:cubicBezTo>
                        <a:lnTo>
                          <a:pt x="7402" y="1351"/>
                        </a:lnTo>
                        <a:cubicBezTo>
                          <a:pt x="7471" y="1204"/>
                          <a:pt x="7529" y="1051"/>
                          <a:pt x="7575" y="893"/>
                        </a:cubicBezTo>
                        <a:cubicBezTo>
                          <a:pt x="7577" y="883"/>
                          <a:pt x="7580" y="874"/>
                          <a:pt x="7582" y="865"/>
                        </a:cubicBezTo>
                        <a:close/>
                        <a:moveTo>
                          <a:pt x="135" y="134"/>
                        </a:moveTo>
                        <a:lnTo>
                          <a:pt x="126" y="339"/>
                        </a:lnTo>
                        <a:cubicBezTo>
                          <a:pt x="1" y="1312"/>
                          <a:pt x="492" y="2222"/>
                          <a:pt x="1241" y="2811"/>
                        </a:cubicBezTo>
                        <a:cubicBezTo>
                          <a:pt x="1886" y="3353"/>
                          <a:pt x="2746" y="3515"/>
                          <a:pt x="3570" y="3515"/>
                        </a:cubicBezTo>
                        <a:cubicBezTo>
                          <a:pt x="3681" y="3515"/>
                          <a:pt x="3791" y="3512"/>
                          <a:pt x="3899" y="3506"/>
                        </a:cubicBezTo>
                        <a:cubicBezTo>
                          <a:pt x="5273" y="3489"/>
                          <a:pt x="6683" y="2775"/>
                          <a:pt x="7316" y="1526"/>
                        </a:cubicBezTo>
                        <a:cubicBezTo>
                          <a:pt x="7347" y="1469"/>
                          <a:pt x="7375" y="1410"/>
                          <a:pt x="7402" y="1351"/>
                        </a:cubicBezTo>
                        <a:lnTo>
                          <a:pt x="7402" y="1351"/>
                        </a:lnTo>
                        <a:cubicBezTo>
                          <a:pt x="6984" y="2236"/>
                          <a:pt x="6162" y="2894"/>
                          <a:pt x="5229" y="3185"/>
                        </a:cubicBezTo>
                        <a:cubicBezTo>
                          <a:pt x="4800" y="3328"/>
                          <a:pt x="4345" y="3373"/>
                          <a:pt x="3890" y="3373"/>
                        </a:cubicBezTo>
                        <a:cubicBezTo>
                          <a:pt x="3858" y="3373"/>
                          <a:pt x="3826" y="3373"/>
                          <a:pt x="3793" y="3373"/>
                        </a:cubicBezTo>
                        <a:cubicBezTo>
                          <a:pt x="3155" y="3373"/>
                          <a:pt x="2505" y="3287"/>
                          <a:pt x="1928" y="3007"/>
                        </a:cubicBezTo>
                        <a:cubicBezTo>
                          <a:pt x="1007" y="2538"/>
                          <a:pt x="290" y="1597"/>
                          <a:pt x="324" y="546"/>
                        </a:cubicBezTo>
                        <a:lnTo>
                          <a:pt x="324" y="546"/>
                        </a:lnTo>
                        <a:cubicBezTo>
                          <a:pt x="532" y="708"/>
                          <a:pt x="744" y="876"/>
                          <a:pt x="973" y="1026"/>
                        </a:cubicBezTo>
                        <a:cubicBezTo>
                          <a:pt x="1259" y="1223"/>
                          <a:pt x="1589" y="1374"/>
                          <a:pt x="1928" y="1428"/>
                        </a:cubicBezTo>
                        <a:cubicBezTo>
                          <a:pt x="2376" y="1515"/>
                          <a:pt x="2832" y="1558"/>
                          <a:pt x="3287" y="1558"/>
                        </a:cubicBezTo>
                        <a:cubicBezTo>
                          <a:pt x="4182" y="1558"/>
                          <a:pt x="5076" y="1393"/>
                          <a:pt x="5916" y="1080"/>
                        </a:cubicBezTo>
                        <a:cubicBezTo>
                          <a:pt x="6370" y="893"/>
                          <a:pt x="6859" y="696"/>
                          <a:pt x="7241" y="373"/>
                        </a:cubicBezTo>
                        <a:lnTo>
                          <a:pt x="7241" y="373"/>
                        </a:lnTo>
                        <a:cubicBezTo>
                          <a:pt x="7113" y="477"/>
                          <a:pt x="6971" y="568"/>
                          <a:pt x="6826" y="652"/>
                        </a:cubicBezTo>
                        <a:cubicBezTo>
                          <a:pt x="5824" y="1186"/>
                          <a:pt x="4686" y="1452"/>
                          <a:pt x="3549" y="1452"/>
                        </a:cubicBezTo>
                        <a:cubicBezTo>
                          <a:pt x="3016" y="1452"/>
                          <a:pt x="2482" y="1393"/>
                          <a:pt x="1964" y="1276"/>
                        </a:cubicBezTo>
                        <a:cubicBezTo>
                          <a:pt x="1312" y="1151"/>
                          <a:pt x="831" y="669"/>
                          <a:pt x="295" y="259"/>
                        </a:cubicBezTo>
                        <a:lnTo>
                          <a:pt x="135" y="13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9511;p40">
                    <a:extLst>
                      <a:ext uri="{FF2B5EF4-FFF2-40B4-BE49-F238E27FC236}">
                        <a16:creationId xmlns:a16="http://schemas.microsoft.com/office/drawing/2014/main" id="{2190EB8D-24DF-B3F0-92AD-BB6CB7B97B8F}"/>
                      </a:ext>
                    </a:extLst>
                  </p:cNvPr>
                  <p:cNvSpPr/>
                  <p:nvPr/>
                </p:nvSpPr>
                <p:spPr>
                  <a:xfrm>
                    <a:off x="8480280" y="186536"/>
                    <a:ext cx="313221" cy="57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9" h="1079" extrusionOk="0">
                        <a:moveTo>
                          <a:pt x="4280" y="0"/>
                        </a:moveTo>
                        <a:cubicBezTo>
                          <a:pt x="3710" y="0"/>
                          <a:pt x="3138" y="69"/>
                          <a:pt x="2561" y="155"/>
                        </a:cubicBezTo>
                        <a:cubicBezTo>
                          <a:pt x="2106" y="218"/>
                          <a:pt x="1598" y="352"/>
                          <a:pt x="1160" y="485"/>
                        </a:cubicBezTo>
                        <a:cubicBezTo>
                          <a:pt x="955" y="548"/>
                          <a:pt x="1" y="824"/>
                          <a:pt x="10" y="1074"/>
                        </a:cubicBezTo>
                        <a:cubicBezTo>
                          <a:pt x="27" y="1077"/>
                          <a:pt x="46" y="1079"/>
                          <a:pt x="65" y="1079"/>
                        </a:cubicBezTo>
                        <a:cubicBezTo>
                          <a:pt x="209" y="1079"/>
                          <a:pt x="384" y="999"/>
                          <a:pt x="518" y="967"/>
                        </a:cubicBezTo>
                        <a:cubicBezTo>
                          <a:pt x="2070" y="583"/>
                          <a:pt x="3658" y="378"/>
                          <a:pt x="5255" y="369"/>
                        </a:cubicBezTo>
                        <a:cubicBezTo>
                          <a:pt x="5469" y="369"/>
                          <a:pt x="5692" y="369"/>
                          <a:pt x="5889" y="289"/>
                        </a:cubicBezTo>
                        <a:cubicBezTo>
                          <a:pt x="5880" y="227"/>
                          <a:pt x="5808" y="200"/>
                          <a:pt x="5746" y="182"/>
                        </a:cubicBezTo>
                        <a:cubicBezTo>
                          <a:pt x="5256" y="50"/>
                          <a:pt x="4769" y="0"/>
                          <a:pt x="428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9512;p40">
                    <a:extLst>
                      <a:ext uri="{FF2B5EF4-FFF2-40B4-BE49-F238E27FC236}">
                        <a16:creationId xmlns:a16="http://schemas.microsoft.com/office/drawing/2014/main" id="{67F01BE3-D97C-74CD-EE28-D7F7E405071C}"/>
                      </a:ext>
                    </a:extLst>
                  </p:cNvPr>
                  <p:cNvSpPr/>
                  <p:nvPr/>
                </p:nvSpPr>
                <p:spPr>
                  <a:xfrm>
                    <a:off x="8504001" y="152175"/>
                    <a:ext cx="315136" cy="41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5" h="784" extrusionOk="0">
                        <a:moveTo>
                          <a:pt x="23" y="1"/>
                        </a:moveTo>
                        <a:cubicBezTo>
                          <a:pt x="19" y="1"/>
                          <a:pt x="14" y="3"/>
                          <a:pt x="10" y="7"/>
                        </a:cubicBezTo>
                        <a:cubicBezTo>
                          <a:pt x="1" y="16"/>
                          <a:pt x="1" y="25"/>
                          <a:pt x="10" y="34"/>
                        </a:cubicBezTo>
                        <a:cubicBezTo>
                          <a:pt x="242" y="257"/>
                          <a:pt x="599" y="311"/>
                          <a:pt x="884" y="328"/>
                        </a:cubicBezTo>
                        <a:cubicBezTo>
                          <a:pt x="985" y="332"/>
                          <a:pt x="1086" y="334"/>
                          <a:pt x="1187" y="334"/>
                        </a:cubicBezTo>
                        <a:cubicBezTo>
                          <a:pt x="1362" y="334"/>
                          <a:pt x="1535" y="328"/>
                          <a:pt x="1705" y="311"/>
                        </a:cubicBezTo>
                        <a:cubicBezTo>
                          <a:pt x="1990" y="293"/>
                          <a:pt x="2285" y="248"/>
                          <a:pt x="2561" y="204"/>
                        </a:cubicBezTo>
                        <a:cubicBezTo>
                          <a:pt x="2882" y="150"/>
                          <a:pt x="3203" y="105"/>
                          <a:pt x="3534" y="79"/>
                        </a:cubicBezTo>
                        <a:cubicBezTo>
                          <a:pt x="3621" y="73"/>
                          <a:pt x="3707" y="71"/>
                          <a:pt x="3790" y="71"/>
                        </a:cubicBezTo>
                        <a:cubicBezTo>
                          <a:pt x="4402" y="71"/>
                          <a:pt x="4897" y="214"/>
                          <a:pt x="5282" y="489"/>
                        </a:cubicBezTo>
                        <a:cubicBezTo>
                          <a:pt x="5309" y="507"/>
                          <a:pt x="5336" y="534"/>
                          <a:pt x="5362" y="551"/>
                        </a:cubicBezTo>
                        <a:cubicBezTo>
                          <a:pt x="5514" y="667"/>
                          <a:pt x="5675" y="783"/>
                          <a:pt x="5853" y="783"/>
                        </a:cubicBezTo>
                        <a:lnTo>
                          <a:pt x="5907" y="783"/>
                        </a:lnTo>
                        <a:cubicBezTo>
                          <a:pt x="5915" y="783"/>
                          <a:pt x="5924" y="774"/>
                          <a:pt x="5924" y="766"/>
                        </a:cubicBezTo>
                        <a:cubicBezTo>
                          <a:pt x="5924" y="757"/>
                          <a:pt x="5915" y="748"/>
                          <a:pt x="5907" y="748"/>
                        </a:cubicBezTo>
                        <a:cubicBezTo>
                          <a:pt x="5889" y="750"/>
                          <a:pt x="5872" y="751"/>
                          <a:pt x="5856" y="751"/>
                        </a:cubicBezTo>
                        <a:cubicBezTo>
                          <a:pt x="5682" y="751"/>
                          <a:pt x="5536" y="631"/>
                          <a:pt x="5389" y="525"/>
                        </a:cubicBezTo>
                        <a:cubicBezTo>
                          <a:pt x="5353" y="498"/>
                          <a:pt x="5327" y="480"/>
                          <a:pt x="5300" y="453"/>
                        </a:cubicBezTo>
                        <a:cubicBezTo>
                          <a:pt x="4915" y="178"/>
                          <a:pt x="4406" y="35"/>
                          <a:pt x="3790" y="35"/>
                        </a:cubicBezTo>
                        <a:cubicBezTo>
                          <a:pt x="3707" y="35"/>
                          <a:pt x="3621" y="38"/>
                          <a:pt x="3534" y="43"/>
                        </a:cubicBezTo>
                        <a:cubicBezTo>
                          <a:pt x="3203" y="61"/>
                          <a:pt x="2873" y="114"/>
                          <a:pt x="2552" y="168"/>
                        </a:cubicBezTo>
                        <a:cubicBezTo>
                          <a:pt x="2276" y="212"/>
                          <a:pt x="1990" y="257"/>
                          <a:pt x="1705" y="275"/>
                        </a:cubicBezTo>
                        <a:cubicBezTo>
                          <a:pt x="1552" y="290"/>
                          <a:pt x="1403" y="296"/>
                          <a:pt x="1255" y="296"/>
                        </a:cubicBezTo>
                        <a:cubicBezTo>
                          <a:pt x="1134" y="296"/>
                          <a:pt x="1013" y="292"/>
                          <a:pt x="893" y="284"/>
                        </a:cubicBezTo>
                        <a:cubicBezTo>
                          <a:pt x="607" y="275"/>
                          <a:pt x="260" y="221"/>
                          <a:pt x="36" y="7"/>
                        </a:cubicBezTo>
                        <a:cubicBezTo>
                          <a:pt x="32" y="3"/>
                          <a:pt x="28" y="1"/>
                          <a:pt x="2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9513;p40">
                    <a:extLst>
                      <a:ext uri="{FF2B5EF4-FFF2-40B4-BE49-F238E27FC236}">
                        <a16:creationId xmlns:a16="http://schemas.microsoft.com/office/drawing/2014/main" id="{BF8F03BB-DFBF-D2CC-12AE-730BE914F7A1}"/>
                      </a:ext>
                    </a:extLst>
                  </p:cNvPr>
                  <p:cNvSpPr/>
                  <p:nvPr/>
                </p:nvSpPr>
                <p:spPr>
                  <a:xfrm>
                    <a:off x="8510650" y="131325"/>
                    <a:ext cx="38508" cy="297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4" h="560" extrusionOk="0">
                        <a:moveTo>
                          <a:pt x="701" y="0"/>
                        </a:moveTo>
                        <a:cubicBezTo>
                          <a:pt x="697" y="0"/>
                          <a:pt x="692" y="2"/>
                          <a:pt x="688" y="7"/>
                        </a:cubicBezTo>
                        <a:cubicBezTo>
                          <a:pt x="465" y="185"/>
                          <a:pt x="242" y="355"/>
                          <a:pt x="10" y="524"/>
                        </a:cubicBezTo>
                        <a:cubicBezTo>
                          <a:pt x="1" y="533"/>
                          <a:pt x="1" y="542"/>
                          <a:pt x="10" y="551"/>
                        </a:cubicBezTo>
                        <a:cubicBezTo>
                          <a:pt x="10" y="551"/>
                          <a:pt x="19" y="560"/>
                          <a:pt x="19" y="560"/>
                        </a:cubicBezTo>
                        <a:cubicBezTo>
                          <a:pt x="27" y="560"/>
                          <a:pt x="27" y="560"/>
                          <a:pt x="36" y="551"/>
                        </a:cubicBezTo>
                        <a:cubicBezTo>
                          <a:pt x="259" y="390"/>
                          <a:pt x="491" y="212"/>
                          <a:pt x="714" y="34"/>
                        </a:cubicBezTo>
                        <a:cubicBezTo>
                          <a:pt x="714" y="25"/>
                          <a:pt x="723" y="16"/>
                          <a:pt x="714" y="7"/>
                        </a:cubicBezTo>
                        <a:cubicBezTo>
                          <a:pt x="710" y="2"/>
                          <a:pt x="705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9514;p40">
                    <a:extLst>
                      <a:ext uri="{FF2B5EF4-FFF2-40B4-BE49-F238E27FC236}">
                        <a16:creationId xmlns:a16="http://schemas.microsoft.com/office/drawing/2014/main" id="{41842839-17BB-A314-49A2-1781E2477E62}"/>
                      </a:ext>
                    </a:extLst>
                  </p:cNvPr>
                  <p:cNvSpPr/>
                  <p:nvPr/>
                </p:nvSpPr>
                <p:spPr>
                  <a:xfrm>
                    <a:off x="8541977" y="124091"/>
                    <a:ext cx="50369" cy="4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" h="803" extrusionOk="0">
                        <a:moveTo>
                          <a:pt x="919" y="0"/>
                        </a:moveTo>
                        <a:cubicBezTo>
                          <a:pt x="607" y="250"/>
                          <a:pt x="304" y="509"/>
                          <a:pt x="9" y="767"/>
                        </a:cubicBezTo>
                        <a:cubicBezTo>
                          <a:pt x="0" y="776"/>
                          <a:pt x="0" y="785"/>
                          <a:pt x="9" y="794"/>
                        </a:cubicBezTo>
                        <a:cubicBezTo>
                          <a:pt x="9" y="803"/>
                          <a:pt x="18" y="803"/>
                          <a:pt x="18" y="803"/>
                        </a:cubicBezTo>
                        <a:cubicBezTo>
                          <a:pt x="27" y="803"/>
                          <a:pt x="27" y="803"/>
                          <a:pt x="36" y="794"/>
                        </a:cubicBezTo>
                        <a:cubicBezTo>
                          <a:pt x="331" y="535"/>
                          <a:pt x="634" y="277"/>
                          <a:pt x="937" y="36"/>
                        </a:cubicBezTo>
                        <a:cubicBezTo>
                          <a:pt x="946" y="27"/>
                          <a:pt x="946" y="18"/>
                          <a:pt x="937" y="9"/>
                        </a:cubicBezTo>
                        <a:cubicBezTo>
                          <a:pt x="937" y="0"/>
                          <a:pt x="919" y="0"/>
                          <a:pt x="91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9515;p40">
                    <a:extLst>
                      <a:ext uri="{FF2B5EF4-FFF2-40B4-BE49-F238E27FC236}">
                        <a16:creationId xmlns:a16="http://schemas.microsoft.com/office/drawing/2014/main" id="{FD0C07C4-EC76-754A-BF5C-B7F32D5ACD0B}"/>
                      </a:ext>
                    </a:extLst>
                  </p:cNvPr>
                  <p:cNvSpPr/>
                  <p:nvPr/>
                </p:nvSpPr>
                <p:spPr>
                  <a:xfrm>
                    <a:off x="8574741" y="119304"/>
                    <a:ext cx="62176" cy="484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9" h="911" extrusionOk="0">
                        <a:moveTo>
                          <a:pt x="1133" y="1"/>
                        </a:moveTo>
                        <a:cubicBezTo>
                          <a:pt x="821" y="161"/>
                          <a:pt x="553" y="402"/>
                          <a:pt x="303" y="634"/>
                        </a:cubicBezTo>
                        <a:cubicBezTo>
                          <a:pt x="223" y="714"/>
                          <a:pt x="134" y="786"/>
                          <a:pt x="54" y="866"/>
                        </a:cubicBezTo>
                        <a:lnTo>
                          <a:pt x="36" y="866"/>
                        </a:lnTo>
                        <a:cubicBezTo>
                          <a:pt x="36" y="866"/>
                          <a:pt x="27" y="857"/>
                          <a:pt x="18" y="857"/>
                        </a:cubicBezTo>
                        <a:cubicBezTo>
                          <a:pt x="9" y="857"/>
                          <a:pt x="0" y="866"/>
                          <a:pt x="0" y="875"/>
                        </a:cubicBezTo>
                        <a:cubicBezTo>
                          <a:pt x="0" y="893"/>
                          <a:pt x="9" y="902"/>
                          <a:pt x="18" y="902"/>
                        </a:cubicBezTo>
                        <a:cubicBezTo>
                          <a:pt x="27" y="902"/>
                          <a:pt x="27" y="911"/>
                          <a:pt x="36" y="911"/>
                        </a:cubicBezTo>
                        <a:cubicBezTo>
                          <a:pt x="54" y="911"/>
                          <a:pt x="62" y="902"/>
                          <a:pt x="80" y="893"/>
                        </a:cubicBezTo>
                        <a:cubicBezTo>
                          <a:pt x="161" y="822"/>
                          <a:pt x="241" y="741"/>
                          <a:pt x="330" y="670"/>
                        </a:cubicBezTo>
                        <a:cubicBezTo>
                          <a:pt x="580" y="429"/>
                          <a:pt x="839" y="188"/>
                          <a:pt x="1151" y="36"/>
                        </a:cubicBezTo>
                        <a:cubicBezTo>
                          <a:pt x="1160" y="28"/>
                          <a:pt x="1169" y="19"/>
                          <a:pt x="1160" y="10"/>
                        </a:cubicBezTo>
                        <a:cubicBezTo>
                          <a:pt x="1151" y="1"/>
                          <a:pt x="1142" y="1"/>
                          <a:pt x="11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9516;p40">
                    <a:extLst>
                      <a:ext uri="{FF2B5EF4-FFF2-40B4-BE49-F238E27FC236}">
                        <a16:creationId xmlns:a16="http://schemas.microsoft.com/office/drawing/2014/main" id="{B4358B12-1A87-F66B-123A-27BC725D6690}"/>
                      </a:ext>
                    </a:extLst>
                  </p:cNvPr>
                  <p:cNvSpPr/>
                  <p:nvPr/>
                </p:nvSpPr>
                <p:spPr>
                  <a:xfrm>
                    <a:off x="8616493" y="123719"/>
                    <a:ext cx="56485" cy="44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837" extrusionOk="0">
                        <a:moveTo>
                          <a:pt x="1039" y="0"/>
                        </a:moveTo>
                        <a:cubicBezTo>
                          <a:pt x="1035" y="0"/>
                          <a:pt x="1030" y="3"/>
                          <a:pt x="1026" y="7"/>
                        </a:cubicBezTo>
                        <a:lnTo>
                          <a:pt x="9" y="801"/>
                        </a:lnTo>
                        <a:cubicBezTo>
                          <a:pt x="9" y="810"/>
                          <a:pt x="0" y="819"/>
                          <a:pt x="9" y="828"/>
                        </a:cubicBezTo>
                        <a:cubicBezTo>
                          <a:pt x="18" y="828"/>
                          <a:pt x="18" y="837"/>
                          <a:pt x="27" y="837"/>
                        </a:cubicBezTo>
                        <a:cubicBezTo>
                          <a:pt x="27" y="837"/>
                          <a:pt x="36" y="837"/>
                          <a:pt x="36" y="828"/>
                        </a:cubicBezTo>
                        <a:lnTo>
                          <a:pt x="1053" y="34"/>
                        </a:lnTo>
                        <a:cubicBezTo>
                          <a:pt x="1053" y="25"/>
                          <a:pt x="1062" y="16"/>
                          <a:pt x="1053" y="7"/>
                        </a:cubicBezTo>
                        <a:cubicBezTo>
                          <a:pt x="1048" y="3"/>
                          <a:pt x="1044" y="0"/>
                          <a:pt x="10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9517;p40">
                    <a:extLst>
                      <a:ext uri="{FF2B5EF4-FFF2-40B4-BE49-F238E27FC236}">
                        <a16:creationId xmlns:a16="http://schemas.microsoft.com/office/drawing/2014/main" id="{E59FFC45-4D9E-C510-C9D7-9F0FA21AB2B0}"/>
                      </a:ext>
                    </a:extLst>
                  </p:cNvPr>
                  <p:cNvSpPr/>
                  <p:nvPr/>
                </p:nvSpPr>
                <p:spPr>
                  <a:xfrm>
                    <a:off x="8669148" y="122176"/>
                    <a:ext cx="45582" cy="35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" h="670" extrusionOk="0">
                        <a:moveTo>
                          <a:pt x="830" y="0"/>
                        </a:moveTo>
                        <a:cubicBezTo>
                          <a:pt x="536" y="197"/>
                          <a:pt x="259" y="411"/>
                          <a:pt x="9" y="634"/>
                        </a:cubicBezTo>
                        <a:cubicBezTo>
                          <a:pt x="0" y="643"/>
                          <a:pt x="0" y="660"/>
                          <a:pt x="9" y="660"/>
                        </a:cubicBezTo>
                        <a:cubicBezTo>
                          <a:pt x="9" y="669"/>
                          <a:pt x="18" y="669"/>
                          <a:pt x="18" y="669"/>
                        </a:cubicBezTo>
                        <a:lnTo>
                          <a:pt x="36" y="669"/>
                        </a:lnTo>
                        <a:cubicBezTo>
                          <a:pt x="286" y="437"/>
                          <a:pt x="562" y="223"/>
                          <a:pt x="848" y="36"/>
                        </a:cubicBezTo>
                        <a:cubicBezTo>
                          <a:pt x="857" y="27"/>
                          <a:pt x="857" y="18"/>
                          <a:pt x="848" y="9"/>
                        </a:cubicBezTo>
                        <a:cubicBezTo>
                          <a:pt x="848" y="0"/>
                          <a:pt x="839" y="0"/>
                          <a:pt x="83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9518;p40">
                    <a:extLst>
                      <a:ext uri="{FF2B5EF4-FFF2-40B4-BE49-F238E27FC236}">
                        <a16:creationId xmlns:a16="http://schemas.microsoft.com/office/drawing/2014/main" id="{3FB57DA7-6642-A1F6-C339-83FE5B4A75C1}"/>
                      </a:ext>
                    </a:extLst>
                  </p:cNvPr>
                  <p:cNvSpPr/>
                  <p:nvPr/>
                </p:nvSpPr>
                <p:spPr>
                  <a:xfrm>
                    <a:off x="8708986" y="126910"/>
                    <a:ext cx="32338" cy="256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8" h="483" extrusionOk="0">
                        <a:moveTo>
                          <a:pt x="572" y="1"/>
                        </a:moveTo>
                        <a:cubicBezTo>
                          <a:pt x="384" y="152"/>
                          <a:pt x="197" y="295"/>
                          <a:pt x="10" y="447"/>
                        </a:cubicBezTo>
                        <a:cubicBezTo>
                          <a:pt x="1" y="456"/>
                          <a:pt x="1" y="464"/>
                          <a:pt x="10" y="473"/>
                        </a:cubicBezTo>
                        <a:cubicBezTo>
                          <a:pt x="10" y="473"/>
                          <a:pt x="19" y="482"/>
                          <a:pt x="19" y="482"/>
                        </a:cubicBezTo>
                        <a:cubicBezTo>
                          <a:pt x="27" y="482"/>
                          <a:pt x="27" y="482"/>
                          <a:pt x="27" y="473"/>
                        </a:cubicBezTo>
                        <a:cubicBezTo>
                          <a:pt x="224" y="331"/>
                          <a:pt x="411" y="179"/>
                          <a:pt x="598" y="36"/>
                        </a:cubicBezTo>
                        <a:cubicBezTo>
                          <a:pt x="598" y="27"/>
                          <a:pt x="607" y="18"/>
                          <a:pt x="598" y="9"/>
                        </a:cubicBezTo>
                        <a:cubicBezTo>
                          <a:pt x="589" y="1"/>
                          <a:pt x="581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9519;p40">
                    <a:extLst>
                      <a:ext uri="{FF2B5EF4-FFF2-40B4-BE49-F238E27FC236}">
                        <a16:creationId xmlns:a16="http://schemas.microsoft.com/office/drawing/2014/main" id="{15DDDA4E-5701-D4DE-BEFE-C1ED0B7785E3}"/>
                      </a:ext>
                    </a:extLst>
                  </p:cNvPr>
                  <p:cNvSpPr/>
                  <p:nvPr/>
                </p:nvSpPr>
                <p:spPr>
                  <a:xfrm>
                    <a:off x="8740792" y="138293"/>
                    <a:ext cx="25211" cy="19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376" extrusionOk="0">
                        <a:moveTo>
                          <a:pt x="446" y="1"/>
                        </a:moveTo>
                        <a:cubicBezTo>
                          <a:pt x="295" y="108"/>
                          <a:pt x="152" y="224"/>
                          <a:pt x="9" y="340"/>
                        </a:cubicBezTo>
                        <a:cubicBezTo>
                          <a:pt x="0" y="349"/>
                          <a:pt x="0" y="357"/>
                          <a:pt x="9" y="366"/>
                        </a:cubicBezTo>
                        <a:cubicBezTo>
                          <a:pt x="9" y="375"/>
                          <a:pt x="18" y="375"/>
                          <a:pt x="27" y="375"/>
                        </a:cubicBezTo>
                        <a:cubicBezTo>
                          <a:pt x="27" y="375"/>
                          <a:pt x="36" y="375"/>
                          <a:pt x="36" y="366"/>
                        </a:cubicBezTo>
                        <a:cubicBezTo>
                          <a:pt x="170" y="250"/>
                          <a:pt x="322" y="134"/>
                          <a:pt x="464" y="36"/>
                        </a:cubicBezTo>
                        <a:cubicBezTo>
                          <a:pt x="473" y="27"/>
                          <a:pt x="473" y="18"/>
                          <a:pt x="473" y="10"/>
                        </a:cubicBezTo>
                        <a:cubicBezTo>
                          <a:pt x="464" y="1"/>
                          <a:pt x="455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9520;p40">
                    <a:extLst>
                      <a:ext uri="{FF2B5EF4-FFF2-40B4-BE49-F238E27FC236}">
                        <a16:creationId xmlns:a16="http://schemas.microsoft.com/office/drawing/2014/main" id="{759E58D1-3829-FB1C-3BDE-9C36857E7D14}"/>
                      </a:ext>
                    </a:extLst>
                  </p:cNvPr>
                  <p:cNvSpPr/>
                  <p:nvPr/>
                </p:nvSpPr>
                <p:spPr>
                  <a:xfrm>
                    <a:off x="8763556" y="151856"/>
                    <a:ext cx="24254" cy="18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353" extrusionOk="0">
                        <a:moveTo>
                          <a:pt x="437" y="1"/>
                        </a:moveTo>
                        <a:cubicBezTo>
                          <a:pt x="434" y="1"/>
                          <a:pt x="431" y="2"/>
                          <a:pt x="429" y="4"/>
                        </a:cubicBezTo>
                        <a:cubicBezTo>
                          <a:pt x="277" y="94"/>
                          <a:pt x="134" y="201"/>
                          <a:pt x="10" y="317"/>
                        </a:cubicBezTo>
                        <a:cubicBezTo>
                          <a:pt x="1" y="326"/>
                          <a:pt x="1" y="343"/>
                          <a:pt x="1" y="343"/>
                        </a:cubicBezTo>
                        <a:cubicBezTo>
                          <a:pt x="10" y="352"/>
                          <a:pt x="10" y="352"/>
                          <a:pt x="18" y="352"/>
                        </a:cubicBezTo>
                        <a:lnTo>
                          <a:pt x="27" y="352"/>
                        </a:lnTo>
                        <a:cubicBezTo>
                          <a:pt x="161" y="227"/>
                          <a:pt x="304" y="129"/>
                          <a:pt x="447" y="31"/>
                        </a:cubicBezTo>
                        <a:cubicBezTo>
                          <a:pt x="456" y="31"/>
                          <a:pt x="456" y="13"/>
                          <a:pt x="456" y="13"/>
                        </a:cubicBezTo>
                        <a:cubicBezTo>
                          <a:pt x="449" y="7"/>
                          <a:pt x="443" y="1"/>
                          <a:pt x="43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9521;p40">
                    <a:extLst>
                      <a:ext uri="{FF2B5EF4-FFF2-40B4-BE49-F238E27FC236}">
                        <a16:creationId xmlns:a16="http://schemas.microsoft.com/office/drawing/2014/main" id="{B8DFF43D-44B3-CEF6-F120-28A1BF7D8CDA}"/>
                      </a:ext>
                    </a:extLst>
                  </p:cNvPr>
                  <p:cNvSpPr/>
                  <p:nvPr/>
                </p:nvSpPr>
                <p:spPr>
                  <a:xfrm>
                    <a:off x="8789671" y="166430"/>
                    <a:ext cx="20903" cy="1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" h="275" extrusionOk="0">
                        <a:moveTo>
                          <a:pt x="379" y="0"/>
                        </a:moveTo>
                        <a:cubicBezTo>
                          <a:pt x="375" y="0"/>
                          <a:pt x="370" y="2"/>
                          <a:pt x="366" y="7"/>
                        </a:cubicBezTo>
                        <a:lnTo>
                          <a:pt x="18" y="239"/>
                        </a:lnTo>
                        <a:cubicBezTo>
                          <a:pt x="9" y="248"/>
                          <a:pt x="0" y="257"/>
                          <a:pt x="9" y="266"/>
                        </a:cubicBezTo>
                        <a:cubicBezTo>
                          <a:pt x="9" y="266"/>
                          <a:pt x="18" y="275"/>
                          <a:pt x="27" y="275"/>
                        </a:cubicBezTo>
                        <a:cubicBezTo>
                          <a:pt x="27" y="275"/>
                          <a:pt x="36" y="275"/>
                          <a:pt x="36" y="266"/>
                        </a:cubicBezTo>
                        <a:lnTo>
                          <a:pt x="384" y="34"/>
                        </a:lnTo>
                        <a:cubicBezTo>
                          <a:pt x="393" y="34"/>
                          <a:pt x="393" y="16"/>
                          <a:pt x="393" y="7"/>
                        </a:cubicBezTo>
                        <a:cubicBezTo>
                          <a:pt x="388" y="2"/>
                          <a:pt x="384" y="0"/>
                          <a:pt x="37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9522;p40">
                    <a:extLst>
                      <a:ext uri="{FF2B5EF4-FFF2-40B4-BE49-F238E27FC236}">
                        <a16:creationId xmlns:a16="http://schemas.microsoft.com/office/drawing/2014/main" id="{F07DF007-4B22-427C-728F-CBE3D1339956}"/>
                      </a:ext>
                    </a:extLst>
                  </p:cNvPr>
                  <p:cNvSpPr/>
                  <p:nvPr/>
                </p:nvSpPr>
                <p:spPr>
                  <a:xfrm>
                    <a:off x="8476503" y="259566"/>
                    <a:ext cx="19520" cy="1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" h="290" extrusionOk="0">
                        <a:moveTo>
                          <a:pt x="340" y="1"/>
                        </a:moveTo>
                        <a:cubicBezTo>
                          <a:pt x="336" y="1"/>
                          <a:pt x="333" y="2"/>
                          <a:pt x="330" y="4"/>
                        </a:cubicBezTo>
                        <a:cubicBezTo>
                          <a:pt x="214" y="85"/>
                          <a:pt x="107" y="165"/>
                          <a:pt x="9" y="263"/>
                        </a:cubicBezTo>
                        <a:cubicBezTo>
                          <a:pt x="0" y="272"/>
                          <a:pt x="0" y="281"/>
                          <a:pt x="9" y="290"/>
                        </a:cubicBezTo>
                        <a:lnTo>
                          <a:pt x="36" y="290"/>
                        </a:lnTo>
                        <a:cubicBezTo>
                          <a:pt x="134" y="192"/>
                          <a:pt x="241" y="111"/>
                          <a:pt x="357" y="40"/>
                        </a:cubicBezTo>
                        <a:cubicBezTo>
                          <a:pt x="366" y="31"/>
                          <a:pt x="366" y="22"/>
                          <a:pt x="357" y="13"/>
                        </a:cubicBezTo>
                        <a:cubicBezTo>
                          <a:pt x="357" y="7"/>
                          <a:pt x="348" y="1"/>
                          <a:pt x="34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9523;p40">
                    <a:extLst>
                      <a:ext uri="{FF2B5EF4-FFF2-40B4-BE49-F238E27FC236}">
                        <a16:creationId xmlns:a16="http://schemas.microsoft.com/office/drawing/2014/main" id="{5D23F99F-38F1-13EF-168E-83F4FF779B6B}"/>
                      </a:ext>
                    </a:extLst>
                  </p:cNvPr>
                  <p:cNvSpPr/>
                  <p:nvPr/>
                </p:nvSpPr>
                <p:spPr>
                  <a:xfrm>
                    <a:off x="8486928" y="269247"/>
                    <a:ext cx="15743" cy="12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" h="242" extrusionOk="0">
                        <a:moveTo>
                          <a:pt x="268" y="1"/>
                        </a:moveTo>
                        <a:cubicBezTo>
                          <a:pt x="170" y="63"/>
                          <a:pt x="90" y="135"/>
                          <a:pt x="10" y="206"/>
                        </a:cubicBezTo>
                        <a:cubicBezTo>
                          <a:pt x="1" y="215"/>
                          <a:pt x="1" y="224"/>
                          <a:pt x="10" y="233"/>
                        </a:cubicBezTo>
                        <a:cubicBezTo>
                          <a:pt x="10" y="242"/>
                          <a:pt x="18" y="242"/>
                          <a:pt x="18" y="242"/>
                        </a:cubicBezTo>
                        <a:cubicBezTo>
                          <a:pt x="27" y="242"/>
                          <a:pt x="27" y="242"/>
                          <a:pt x="36" y="233"/>
                        </a:cubicBezTo>
                        <a:cubicBezTo>
                          <a:pt x="108" y="161"/>
                          <a:pt x="197" y="90"/>
                          <a:pt x="286" y="37"/>
                        </a:cubicBezTo>
                        <a:cubicBezTo>
                          <a:pt x="295" y="28"/>
                          <a:pt x="295" y="19"/>
                          <a:pt x="295" y="10"/>
                        </a:cubicBezTo>
                        <a:cubicBezTo>
                          <a:pt x="286" y="1"/>
                          <a:pt x="277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9524;p40">
                    <a:extLst>
                      <a:ext uri="{FF2B5EF4-FFF2-40B4-BE49-F238E27FC236}">
                        <a16:creationId xmlns:a16="http://schemas.microsoft.com/office/drawing/2014/main" id="{A47C11B6-3667-7542-90CD-DA0245D4AC74}"/>
                      </a:ext>
                    </a:extLst>
                  </p:cNvPr>
                  <p:cNvSpPr/>
                  <p:nvPr/>
                </p:nvSpPr>
                <p:spPr>
                  <a:xfrm>
                    <a:off x="8500225" y="274034"/>
                    <a:ext cx="14733" cy="11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24" extrusionOk="0">
                        <a:moveTo>
                          <a:pt x="241" y="0"/>
                        </a:moveTo>
                        <a:cubicBezTo>
                          <a:pt x="170" y="71"/>
                          <a:pt x="99" y="134"/>
                          <a:pt x="18" y="196"/>
                        </a:cubicBezTo>
                        <a:cubicBezTo>
                          <a:pt x="9" y="196"/>
                          <a:pt x="0" y="214"/>
                          <a:pt x="9" y="223"/>
                        </a:cubicBezTo>
                        <a:lnTo>
                          <a:pt x="36" y="223"/>
                        </a:lnTo>
                        <a:cubicBezTo>
                          <a:pt x="116" y="170"/>
                          <a:pt x="197" y="98"/>
                          <a:pt x="268" y="27"/>
                        </a:cubicBezTo>
                        <a:cubicBezTo>
                          <a:pt x="277" y="27"/>
                          <a:pt x="277" y="9"/>
                          <a:pt x="2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9525;p40">
                    <a:extLst>
                      <a:ext uri="{FF2B5EF4-FFF2-40B4-BE49-F238E27FC236}">
                        <a16:creationId xmlns:a16="http://schemas.microsoft.com/office/drawing/2014/main" id="{295F7FAD-23F2-EBA1-5ED1-AC0551973098}"/>
                      </a:ext>
                    </a:extLst>
                  </p:cNvPr>
                  <p:cNvSpPr/>
                  <p:nvPr/>
                </p:nvSpPr>
                <p:spPr>
                  <a:xfrm>
                    <a:off x="8704731" y="270683"/>
                    <a:ext cx="75952" cy="127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2401" extrusionOk="0">
                        <a:moveTo>
                          <a:pt x="1410" y="1"/>
                        </a:moveTo>
                        <a:cubicBezTo>
                          <a:pt x="1401" y="1"/>
                          <a:pt x="1392" y="10"/>
                          <a:pt x="1392" y="18"/>
                        </a:cubicBezTo>
                        <a:cubicBezTo>
                          <a:pt x="1303" y="955"/>
                          <a:pt x="785" y="1838"/>
                          <a:pt x="9" y="2365"/>
                        </a:cubicBezTo>
                        <a:cubicBezTo>
                          <a:pt x="0" y="2374"/>
                          <a:pt x="0" y="2383"/>
                          <a:pt x="0" y="2391"/>
                        </a:cubicBezTo>
                        <a:cubicBezTo>
                          <a:pt x="9" y="2400"/>
                          <a:pt x="9" y="2400"/>
                          <a:pt x="18" y="2400"/>
                        </a:cubicBezTo>
                        <a:lnTo>
                          <a:pt x="27" y="2400"/>
                        </a:lnTo>
                        <a:cubicBezTo>
                          <a:pt x="821" y="1865"/>
                          <a:pt x="1339" y="973"/>
                          <a:pt x="1428" y="27"/>
                        </a:cubicBezTo>
                        <a:cubicBezTo>
                          <a:pt x="1428" y="10"/>
                          <a:pt x="1419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9526;p40">
                    <a:extLst>
                      <a:ext uri="{FF2B5EF4-FFF2-40B4-BE49-F238E27FC236}">
                        <a16:creationId xmlns:a16="http://schemas.microsoft.com/office/drawing/2014/main" id="{B2FDBEEF-60D0-D898-E348-D30503CAF20E}"/>
                      </a:ext>
                    </a:extLst>
                  </p:cNvPr>
                  <p:cNvSpPr/>
                  <p:nvPr/>
                </p:nvSpPr>
                <p:spPr>
                  <a:xfrm>
                    <a:off x="8454218" y="293129"/>
                    <a:ext cx="41805" cy="3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694" extrusionOk="0">
                        <a:moveTo>
                          <a:pt x="766" y="0"/>
                        </a:moveTo>
                        <a:cubicBezTo>
                          <a:pt x="761" y="0"/>
                          <a:pt x="754" y="2"/>
                          <a:pt x="749" y="7"/>
                        </a:cubicBezTo>
                        <a:cubicBezTo>
                          <a:pt x="482" y="194"/>
                          <a:pt x="232" y="417"/>
                          <a:pt x="9" y="667"/>
                        </a:cubicBezTo>
                        <a:cubicBezTo>
                          <a:pt x="0" y="676"/>
                          <a:pt x="0" y="685"/>
                          <a:pt x="9" y="694"/>
                        </a:cubicBezTo>
                        <a:lnTo>
                          <a:pt x="36" y="694"/>
                        </a:lnTo>
                        <a:cubicBezTo>
                          <a:pt x="259" y="444"/>
                          <a:pt x="509" y="221"/>
                          <a:pt x="776" y="34"/>
                        </a:cubicBezTo>
                        <a:cubicBezTo>
                          <a:pt x="785" y="25"/>
                          <a:pt x="785" y="16"/>
                          <a:pt x="776" y="7"/>
                        </a:cubicBezTo>
                        <a:cubicBezTo>
                          <a:pt x="776" y="2"/>
                          <a:pt x="772" y="0"/>
                          <a:pt x="76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9527;p40">
                    <a:extLst>
                      <a:ext uri="{FF2B5EF4-FFF2-40B4-BE49-F238E27FC236}">
                        <a16:creationId xmlns:a16="http://schemas.microsoft.com/office/drawing/2014/main" id="{D24A1536-1D1F-3F5C-EC1D-13F193A85FA0}"/>
                      </a:ext>
                    </a:extLst>
                  </p:cNvPr>
                  <p:cNvSpPr/>
                  <p:nvPr/>
                </p:nvSpPr>
                <p:spPr>
                  <a:xfrm>
                    <a:off x="8467940" y="297863"/>
                    <a:ext cx="42763" cy="4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828" extrusionOk="0">
                        <a:moveTo>
                          <a:pt x="786" y="0"/>
                        </a:moveTo>
                        <a:cubicBezTo>
                          <a:pt x="781" y="0"/>
                          <a:pt x="777" y="3"/>
                          <a:pt x="777" y="7"/>
                        </a:cubicBezTo>
                        <a:cubicBezTo>
                          <a:pt x="474" y="230"/>
                          <a:pt x="215" y="498"/>
                          <a:pt x="10" y="801"/>
                        </a:cubicBezTo>
                        <a:cubicBezTo>
                          <a:pt x="1" y="810"/>
                          <a:pt x="1" y="819"/>
                          <a:pt x="10" y="828"/>
                        </a:cubicBezTo>
                        <a:lnTo>
                          <a:pt x="19" y="828"/>
                        </a:lnTo>
                        <a:cubicBezTo>
                          <a:pt x="28" y="828"/>
                          <a:pt x="36" y="828"/>
                          <a:pt x="36" y="819"/>
                        </a:cubicBezTo>
                        <a:cubicBezTo>
                          <a:pt x="251" y="516"/>
                          <a:pt x="500" y="257"/>
                          <a:pt x="795" y="34"/>
                        </a:cubicBezTo>
                        <a:cubicBezTo>
                          <a:pt x="804" y="34"/>
                          <a:pt x="804" y="16"/>
                          <a:pt x="795" y="7"/>
                        </a:cubicBezTo>
                        <a:cubicBezTo>
                          <a:pt x="795" y="3"/>
                          <a:pt x="790" y="0"/>
                          <a:pt x="7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9528;p40">
                    <a:extLst>
                      <a:ext uri="{FF2B5EF4-FFF2-40B4-BE49-F238E27FC236}">
                        <a16:creationId xmlns:a16="http://schemas.microsoft.com/office/drawing/2014/main" id="{2A07630C-CB98-989A-2378-AF8C68F3934C}"/>
                      </a:ext>
                    </a:extLst>
                  </p:cNvPr>
                  <p:cNvSpPr/>
                  <p:nvPr/>
                </p:nvSpPr>
                <p:spPr>
                  <a:xfrm>
                    <a:off x="8476025" y="305575"/>
                    <a:ext cx="51273" cy="51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4" h="969" extrusionOk="0">
                        <a:moveTo>
                          <a:pt x="942" y="1"/>
                        </a:moveTo>
                        <a:cubicBezTo>
                          <a:pt x="939" y="1"/>
                          <a:pt x="937" y="2"/>
                          <a:pt x="937" y="5"/>
                        </a:cubicBezTo>
                        <a:cubicBezTo>
                          <a:pt x="598" y="290"/>
                          <a:pt x="286" y="602"/>
                          <a:pt x="0" y="941"/>
                        </a:cubicBezTo>
                        <a:cubicBezTo>
                          <a:pt x="0" y="950"/>
                          <a:pt x="0" y="959"/>
                          <a:pt x="9" y="968"/>
                        </a:cubicBezTo>
                        <a:lnTo>
                          <a:pt x="18" y="968"/>
                        </a:lnTo>
                        <a:cubicBezTo>
                          <a:pt x="27" y="968"/>
                          <a:pt x="27" y="968"/>
                          <a:pt x="36" y="959"/>
                        </a:cubicBezTo>
                        <a:cubicBezTo>
                          <a:pt x="313" y="629"/>
                          <a:pt x="625" y="317"/>
                          <a:pt x="955" y="32"/>
                        </a:cubicBezTo>
                        <a:cubicBezTo>
                          <a:pt x="964" y="32"/>
                          <a:pt x="964" y="14"/>
                          <a:pt x="964" y="5"/>
                        </a:cubicBezTo>
                        <a:cubicBezTo>
                          <a:pt x="958" y="5"/>
                          <a:pt x="948" y="1"/>
                          <a:pt x="94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9529;p40">
                    <a:extLst>
                      <a:ext uri="{FF2B5EF4-FFF2-40B4-BE49-F238E27FC236}">
                        <a16:creationId xmlns:a16="http://schemas.microsoft.com/office/drawing/2014/main" id="{7212C15F-F990-3595-3D26-BDE9B09CAAB8}"/>
                      </a:ext>
                    </a:extLst>
                  </p:cNvPr>
                  <p:cNvSpPr/>
                  <p:nvPr/>
                </p:nvSpPr>
                <p:spPr>
                  <a:xfrm>
                    <a:off x="8493098" y="304512"/>
                    <a:ext cx="66006" cy="61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1" h="1158" extrusionOk="0">
                        <a:moveTo>
                          <a:pt x="1218" y="0"/>
                        </a:moveTo>
                        <a:cubicBezTo>
                          <a:pt x="1214" y="0"/>
                          <a:pt x="1209" y="2"/>
                          <a:pt x="1205" y="7"/>
                        </a:cubicBezTo>
                        <a:cubicBezTo>
                          <a:pt x="786" y="355"/>
                          <a:pt x="384" y="730"/>
                          <a:pt x="1" y="1122"/>
                        </a:cubicBezTo>
                        <a:cubicBezTo>
                          <a:pt x="1" y="1131"/>
                          <a:pt x="1" y="1149"/>
                          <a:pt x="10" y="1149"/>
                        </a:cubicBezTo>
                        <a:cubicBezTo>
                          <a:pt x="10" y="1158"/>
                          <a:pt x="10" y="1158"/>
                          <a:pt x="18" y="1158"/>
                        </a:cubicBezTo>
                        <a:cubicBezTo>
                          <a:pt x="27" y="1158"/>
                          <a:pt x="27" y="1158"/>
                          <a:pt x="27" y="1149"/>
                        </a:cubicBezTo>
                        <a:cubicBezTo>
                          <a:pt x="402" y="756"/>
                          <a:pt x="812" y="382"/>
                          <a:pt x="1232" y="34"/>
                        </a:cubicBezTo>
                        <a:cubicBezTo>
                          <a:pt x="1241" y="25"/>
                          <a:pt x="1241" y="16"/>
                          <a:pt x="1232" y="7"/>
                        </a:cubicBezTo>
                        <a:cubicBezTo>
                          <a:pt x="1227" y="2"/>
                          <a:pt x="1223" y="0"/>
                          <a:pt x="121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9530;p40">
                    <a:extLst>
                      <a:ext uri="{FF2B5EF4-FFF2-40B4-BE49-F238E27FC236}">
                        <a16:creationId xmlns:a16="http://schemas.microsoft.com/office/drawing/2014/main" id="{93687752-70C6-73C9-6F34-9755A2D25DBD}"/>
                      </a:ext>
                    </a:extLst>
                  </p:cNvPr>
                  <p:cNvSpPr/>
                  <p:nvPr/>
                </p:nvSpPr>
                <p:spPr>
                  <a:xfrm>
                    <a:off x="8504959" y="315416"/>
                    <a:ext cx="72175" cy="6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1301" extrusionOk="0">
                        <a:moveTo>
                          <a:pt x="1334" y="0"/>
                        </a:moveTo>
                        <a:cubicBezTo>
                          <a:pt x="1330" y="0"/>
                          <a:pt x="1325" y="3"/>
                          <a:pt x="1321" y="7"/>
                        </a:cubicBezTo>
                        <a:cubicBezTo>
                          <a:pt x="857" y="391"/>
                          <a:pt x="411" y="810"/>
                          <a:pt x="10" y="1265"/>
                        </a:cubicBezTo>
                        <a:cubicBezTo>
                          <a:pt x="1" y="1274"/>
                          <a:pt x="1" y="1283"/>
                          <a:pt x="10" y="1292"/>
                        </a:cubicBezTo>
                        <a:cubicBezTo>
                          <a:pt x="10" y="1292"/>
                          <a:pt x="18" y="1301"/>
                          <a:pt x="18" y="1301"/>
                        </a:cubicBezTo>
                        <a:cubicBezTo>
                          <a:pt x="27" y="1301"/>
                          <a:pt x="27" y="1292"/>
                          <a:pt x="36" y="1292"/>
                        </a:cubicBezTo>
                        <a:cubicBezTo>
                          <a:pt x="438" y="837"/>
                          <a:pt x="875" y="417"/>
                          <a:pt x="1348" y="34"/>
                        </a:cubicBezTo>
                        <a:cubicBezTo>
                          <a:pt x="1357" y="25"/>
                          <a:pt x="1357" y="16"/>
                          <a:pt x="1348" y="7"/>
                        </a:cubicBezTo>
                        <a:cubicBezTo>
                          <a:pt x="1343" y="3"/>
                          <a:pt x="1339" y="0"/>
                          <a:pt x="13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9531;p40">
                    <a:extLst>
                      <a:ext uri="{FF2B5EF4-FFF2-40B4-BE49-F238E27FC236}">
                        <a16:creationId xmlns:a16="http://schemas.microsoft.com/office/drawing/2014/main" id="{C44B5C7E-7911-D8B3-43BA-4510B83844EF}"/>
                      </a:ext>
                    </a:extLst>
                  </p:cNvPr>
                  <p:cNvSpPr/>
                  <p:nvPr/>
                </p:nvSpPr>
                <p:spPr>
                  <a:xfrm>
                    <a:off x="8528680" y="310203"/>
                    <a:ext cx="79303" cy="7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1" h="1497" extrusionOk="0">
                        <a:moveTo>
                          <a:pt x="1474" y="0"/>
                        </a:moveTo>
                        <a:cubicBezTo>
                          <a:pt x="1468" y="0"/>
                          <a:pt x="1464" y="3"/>
                          <a:pt x="1464" y="7"/>
                        </a:cubicBezTo>
                        <a:cubicBezTo>
                          <a:pt x="937" y="453"/>
                          <a:pt x="456" y="944"/>
                          <a:pt x="1" y="1470"/>
                        </a:cubicBezTo>
                        <a:cubicBezTo>
                          <a:pt x="1" y="1470"/>
                          <a:pt x="1" y="1488"/>
                          <a:pt x="10" y="1497"/>
                        </a:cubicBezTo>
                        <a:lnTo>
                          <a:pt x="19" y="1497"/>
                        </a:lnTo>
                        <a:cubicBezTo>
                          <a:pt x="27" y="1497"/>
                          <a:pt x="27" y="1497"/>
                          <a:pt x="36" y="1488"/>
                        </a:cubicBezTo>
                        <a:cubicBezTo>
                          <a:pt x="482" y="970"/>
                          <a:pt x="964" y="480"/>
                          <a:pt x="1482" y="34"/>
                        </a:cubicBezTo>
                        <a:cubicBezTo>
                          <a:pt x="1491" y="25"/>
                          <a:pt x="1491" y="16"/>
                          <a:pt x="1491" y="7"/>
                        </a:cubicBezTo>
                        <a:cubicBezTo>
                          <a:pt x="1486" y="3"/>
                          <a:pt x="1479" y="0"/>
                          <a:pt x="14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9532;p40">
                    <a:extLst>
                      <a:ext uri="{FF2B5EF4-FFF2-40B4-BE49-F238E27FC236}">
                        <a16:creationId xmlns:a16="http://schemas.microsoft.com/office/drawing/2014/main" id="{12727357-5368-41E8-9B1F-8D4EB7754D3D}"/>
                      </a:ext>
                    </a:extLst>
                  </p:cNvPr>
                  <p:cNvSpPr/>
                  <p:nvPr/>
                </p:nvSpPr>
                <p:spPr>
                  <a:xfrm>
                    <a:off x="8543892" y="308182"/>
                    <a:ext cx="90206" cy="88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669" extrusionOk="0">
                        <a:moveTo>
                          <a:pt x="1659" y="0"/>
                        </a:moveTo>
                        <a:cubicBezTo>
                          <a:pt x="1089" y="518"/>
                          <a:pt x="535" y="1071"/>
                          <a:pt x="9" y="1642"/>
                        </a:cubicBezTo>
                        <a:cubicBezTo>
                          <a:pt x="0" y="1651"/>
                          <a:pt x="0" y="1660"/>
                          <a:pt x="9" y="1669"/>
                        </a:cubicBezTo>
                        <a:lnTo>
                          <a:pt x="36" y="1669"/>
                        </a:lnTo>
                        <a:cubicBezTo>
                          <a:pt x="562" y="1098"/>
                          <a:pt x="1115" y="545"/>
                          <a:pt x="1686" y="27"/>
                        </a:cubicBezTo>
                        <a:cubicBezTo>
                          <a:pt x="1695" y="27"/>
                          <a:pt x="1695" y="9"/>
                          <a:pt x="16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9533;p40">
                    <a:extLst>
                      <a:ext uri="{FF2B5EF4-FFF2-40B4-BE49-F238E27FC236}">
                        <a16:creationId xmlns:a16="http://schemas.microsoft.com/office/drawing/2014/main" id="{7335AA4D-DCF6-7C5A-73F5-9E60B0C08682}"/>
                      </a:ext>
                    </a:extLst>
                  </p:cNvPr>
                  <p:cNvSpPr/>
                  <p:nvPr/>
                </p:nvSpPr>
                <p:spPr>
                  <a:xfrm>
                    <a:off x="8562401" y="309724"/>
                    <a:ext cx="100631" cy="948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1783" extrusionOk="0">
                        <a:moveTo>
                          <a:pt x="1869" y="0"/>
                        </a:moveTo>
                        <a:cubicBezTo>
                          <a:pt x="1865" y="0"/>
                          <a:pt x="1860" y="3"/>
                          <a:pt x="1856" y="7"/>
                        </a:cubicBezTo>
                        <a:lnTo>
                          <a:pt x="9" y="1756"/>
                        </a:lnTo>
                        <a:cubicBezTo>
                          <a:pt x="0" y="1756"/>
                          <a:pt x="0" y="1773"/>
                          <a:pt x="9" y="1782"/>
                        </a:cubicBezTo>
                        <a:lnTo>
                          <a:pt x="36" y="1782"/>
                        </a:lnTo>
                        <a:lnTo>
                          <a:pt x="1882" y="34"/>
                        </a:lnTo>
                        <a:cubicBezTo>
                          <a:pt x="1891" y="25"/>
                          <a:pt x="1891" y="16"/>
                          <a:pt x="1882" y="7"/>
                        </a:cubicBezTo>
                        <a:cubicBezTo>
                          <a:pt x="1878" y="3"/>
                          <a:pt x="1874" y="0"/>
                          <a:pt x="186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9534;p40">
                    <a:extLst>
                      <a:ext uri="{FF2B5EF4-FFF2-40B4-BE49-F238E27FC236}">
                        <a16:creationId xmlns:a16="http://schemas.microsoft.com/office/drawing/2014/main" id="{1D527572-ACCD-ED49-8564-CDC3A3C0B5A9}"/>
                      </a:ext>
                    </a:extLst>
                  </p:cNvPr>
                  <p:cNvSpPr/>
                  <p:nvPr/>
                </p:nvSpPr>
                <p:spPr>
                  <a:xfrm>
                    <a:off x="8589420" y="300682"/>
                    <a:ext cx="117278" cy="108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5" h="2033" extrusionOk="0">
                        <a:moveTo>
                          <a:pt x="2182" y="1"/>
                        </a:moveTo>
                        <a:cubicBezTo>
                          <a:pt x="2177" y="1"/>
                          <a:pt x="2173" y="3"/>
                          <a:pt x="2168" y="8"/>
                        </a:cubicBezTo>
                        <a:cubicBezTo>
                          <a:pt x="1410" y="623"/>
                          <a:pt x="688" y="1301"/>
                          <a:pt x="1" y="2006"/>
                        </a:cubicBezTo>
                        <a:cubicBezTo>
                          <a:pt x="1" y="2006"/>
                          <a:pt x="1" y="2024"/>
                          <a:pt x="1" y="2024"/>
                        </a:cubicBezTo>
                        <a:cubicBezTo>
                          <a:pt x="10" y="2033"/>
                          <a:pt x="10" y="2033"/>
                          <a:pt x="18" y="2033"/>
                        </a:cubicBezTo>
                        <a:cubicBezTo>
                          <a:pt x="18" y="2033"/>
                          <a:pt x="27" y="2033"/>
                          <a:pt x="27" y="2024"/>
                        </a:cubicBezTo>
                        <a:cubicBezTo>
                          <a:pt x="705" y="1328"/>
                          <a:pt x="1437" y="650"/>
                          <a:pt x="2195" y="34"/>
                        </a:cubicBezTo>
                        <a:cubicBezTo>
                          <a:pt x="2204" y="25"/>
                          <a:pt x="2204" y="16"/>
                          <a:pt x="2195" y="8"/>
                        </a:cubicBezTo>
                        <a:cubicBezTo>
                          <a:pt x="2191" y="3"/>
                          <a:pt x="2186" y="1"/>
                          <a:pt x="21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9535;p40">
                    <a:extLst>
                      <a:ext uri="{FF2B5EF4-FFF2-40B4-BE49-F238E27FC236}">
                        <a16:creationId xmlns:a16="http://schemas.microsoft.com/office/drawing/2014/main" id="{DC9A7FCF-4E1A-7D6E-5A4D-61B560EDD34E}"/>
                      </a:ext>
                    </a:extLst>
                  </p:cNvPr>
                  <p:cNvSpPr/>
                  <p:nvPr/>
                </p:nvSpPr>
                <p:spPr>
                  <a:xfrm>
                    <a:off x="8617876" y="294991"/>
                    <a:ext cx="117278" cy="1110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5" h="2087" extrusionOk="0">
                        <a:moveTo>
                          <a:pt x="2191" y="1"/>
                        </a:moveTo>
                        <a:cubicBezTo>
                          <a:pt x="2187" y="1"/>
                          <a:pt x="2182" y="3"/>
                          <a:pt x="2178" y="8"/>
                        </a:cubicBezTo>
                        <a:lnTo>
                          <a:pt x="10" y="2050"/>
                        </a:lnTo>
                        <a:cubicBezTo>
                          <a:pt x="1" y="2059"/>
                          <a:pt x="1" y="2068"/>
                          <a:pt x="10" y="2077"/>
                        </a:cubicBezTo>
                        <a:cubicBezTo>
                          <a:pt x="10" y="2077"/>
                          <a:pt x="19" y="2086"/>
                          <a:pt x="19" y="2086"/>
                        </a:cubicBezTo>
                        <a:cubicBezTo>
                          <a:pt x="28" y="2086"/>
                          <a:pt x="28" y="2077"/>
                          <a:pt x="37" y="2077"/>
                        </a:cubicBezTo>
                        <a:lnTo>
                          <a:pt x="2204" y="34"/>
                        </a:lnTo>
                        <a:cubicBezTo>
                          <a:pt x="2204" y="25"/>
                          <a:pt x="2204" y="16"/>
                          <a:pt x="2204" y="8"/>
                        </a:cubicBezTo>
                        <a:cubicBezTo>
                          <a:pt x="2200" y="3"/>
                          <a:pt x="2195" y="1"/>
                          <a:pt x="21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9536;p40">
                    <a:extLst>
                      <a:ext uri="{FF2B5EF4-FFF2-40B4-BE49-F238E27FC236}">
                        <a16:creationId xmlns:a16="http://schemas.microsoft.com/office/drawing/2014/main" id="{1AA5CC36-415B-F05B-C7B2-F8E77EBF6AA0}"/>
                      </a:ext>
                    </a:extLst>
                  </p:cNvPr>
                  <p:cNvSpPr/>
                  <p:nvPr/>
                </p:nvSpPr>
                <p:spPr>
                  <a:xfrm>
                    <a:off x="8650639" y="288821"/>
                    <a:ext cx="115842" cy="1123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8" h="2113" extrusionOk="0">
                        <a:moveTo>
                          <a:pt x="2155" y="1"/>
                        </a:moveTo>
                        <a:cubicBezTo>
                          <a:pt x="2150" y="1"/>
                          <a:pt x="2146" y="3"/>
                          <a:pt x="2141" y="8"/>
                        </a:cubicBezTo>
                        <a:cubicBezTo>
                          <a:pt x="1446" y="703"/>
                          <a:pt x="723" y="1408"/>
                          <a:pt x="0" y="2077"/>
                        </a:cubicBezTo>
                        <a:cubicBezTo>
                          <a:pt x="0" y="2086"/>
                          <a:pt x="0" y="2104"/>
                          <a:pt x="0" y="2104"/>
                        </a:cubicBezTo>
                        <a:cubicBezTo>
                          <a:pt x="9" y="2113"/>
                          <a:pt x="9" y="2113"/>
                          <a:pt x="18" y="2113"/>
                        </a:cubicBezTo>
                        <a:cubicBezTo>
                          <a:pt x="18" y="2113"/>
                          <a:pt x="27" y="2113"/>
                          <a:pt x="27" y="2104"/>
                        </a:cubicBezTo>
                        <a:cubicBezTo>
                          <a:pt x="750" y="1435"/>
                          <a:pt x="1472" y="730"/>
                          <a:pt x="2168" y="34"/>
                        </a:cubicBezTo>
                        <a:cubicBezTo>
                          <a:pt x="2177" y="25"/>
                          <a:pt x="2177" y="16"/>
                          <a:pt x="2168" y="8"/>
                        </a:cubicBezTo>
                        <a:cubicBezTo>
                          <a:pt x="2164" y="3"/>
                          <a:pt x="2159" y="1"/>
                          <a:pt x="2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9537;p40">
                    <a:extLst>
                      <a:ext uri="{FF2B5EF4-FFF2-40B4-BE49-F238E27FC236}">
                        <a16:creationId xmlns:a16="http://schemas.microsoft.com/office/drawing/2014/main" id="{70876449-525B-97E1-3442-A966EE692944}"/>
                      </a:ext>
                    </a:extLst>
                  </p:cNvPr>
                  <p:cNvSpPr/>
                  <p:nvPr/>
                </p:nvSpPr>
                <p:spPr>
                  <a:xfrm>
                    <a:off x="8677180" y="329192"/>
                    <a:ext cx="78345" cy="73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3" h="1381" extrusionOk="0">
                        <a:moveTo>
                          <a:pt x="1456" y="0"/>
                        </a:moveTo>
                        <a:cubicBezTo>
                          <a:pt x="1451" y="0"/>
                          <a:pt x="1446" y="2"/>
                          <a:pt x="1446" y="7"/>
                        </a:cubicBezTo>
                        <a:lnTo>
                          <a:pt x="10" y="1345"/>
                        </a:lnTo>
                        <a:cubicBezTo>
                          <a:pt x="1" y="1354"/>
                          <a:pt x="1" y="1363"/>
                          <a:pt x="10" y="1372"/>
                        </a:cubicBezTo>
                        <a:cubicBezTo>
                          <a:pt x="10" y="1372"/>
                          <a:pt x="10" y="1381"/>
                          <a:pt x="19" y="1381"/>
                        </a:cubicBezTo>
                        <a:cubicBezTo>
                          <a:pt x="28" y="1381"/>
                          <a:pt x="28" y="1372"/>
                          <a:pt x="28" y="1372"/>
                        </a:cubicBezTo>
                        <a:lnTo>
                          <a:pt x="1464" y="34"/>
                        </a:lnTo>
                        <a:cubicBezTo>
                          <a:pt x="1473" y="25"/>
                          <a:pt x="1473" y="16"/>
                          <a:pt x="1473" y="7"/>
                        </a:cubicBezTo>
                        <a:cubicBezTo>
                          <a:pt x="1468" y="2"/>
                          <a:pt x="1462" y="0"/>
                          <a:pt x="14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9538;p40">
                    <a:extLst>
                      <a:ext uri="{FF2B5EF4-FFF2-40B4-BE49-F238E27FC236}">
                        <a16:creationId xmlns:a16="http://schemas.microsoft.com/office/drawing/2014/main" id="{ECC6042E-E6A8-32F6-B2E2-0D81D88FB32D}"/>
                      </a:ext>
                    </a:extLst>
                  </p:cNvPr>
                  <p:cNvSpPr/>
                  <p:nvPr/>
                </p:nvSpPr>
                <p:spPr>
                  <a:xfrm>
                    <a:off x="8702816" y="371425"/>
                    <a:ext cx="28987" cy="2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5" h="453" extrusionOk="0">
                        <a:moveTo>
                          <a:pt x="532" y="0"/>
                        </a:moveTo>
                        <a:cubicBezTo>
                          <a:pt x="527" y="0"/>
                          <a:pt x="523" y="2"/>
                          <a:pt x="518" y="7"/>
                        </a:cubicBezTo>
                        <a:lnTo>
                          <a:pt x="10" y="417"/>
                        </a:lnTo>
                        <a:cubicBezTo>
                          <a:pt x="1" y="426"/>
                          <a:pt x="1" y="435"/>
                          <a:pt x="1" y="444"/>
                        </a:cubicBezTo>
                        <a:cubicBezTo>
                          <a:pt x="10" y="453"/>
                          <a:pt x="10" y="453"/>
                          <a:pt x="19" y="453"/>
                        </a:cubicBezTo>
                        <a:cubicBezTo>
                          <a:pt x="19" y="453"/>
                          <a:pt x="27" y="453"/>
                          <a:pt x="27" y="444"/>
                        </a:cubicBezTo>
                        <a:lnTo>
                          <a:pt x="536" y="34"/>
                        </a:lnTo>
                        <a:cubicBezTo>
                          <a:pt x="545" y="34"/>
                          <a:pt x="545" y="16"/>
                          <a:pt x="545" y="7"/>
                        </a:cubicBezTo>
                        <a:cubicBezTo>
                          <a:pt x="540" y="2"/>
                          <a:pt x="536" y="0"/>
                          <a:pt x="5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9539;p40">
                    <a:extLst>
                      <a:ext uri="{FF2B5EF4-FFF2-40B4-BE49-F238E27FC236}">
                        <a16:creationId xmlns:a16="http://schemas.microsoft.com/office/drawing/2014/main" id="{6C173FE7-FB84-4486-6175-9EF621B838A6}"/>
                      </a:ext>
                    </a:extLst>
                  </p:cNvPr>
                  <p:cNvSpPr/>
                  <p:nvPr/>
                </p:nvSpPr>
                <p:spPr>
                  <a:xfrm>
                    <a:off x="8553359" y="350468"/>
                    <a:ext cx="375397" cy="36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8" h="6807" extrusionOk="0">
                        <a:moveTo>
                          <a:pt x="4600" y="0"/>
                        </a:moveTo>
                        <a:cubicBezTo>
                          <a:pt x="4550" y="0"/>
                          <a:pt x="4498" y="3"/>
                          <a:pt x="4443" y="8"/>
                        </a:cubicBezTo>
                        <a:cubicBezTo>
                          <a:pt x="3640" y="80"/>
                          <a:pt x="2873" y="419"/>
                          <a:pt x="2231" y="909"/>
                        </a:cubicBezTo>
                        <a:cubicBezTo>
                          <a:pt x="1597" y="1400"/>
                          <a:pt x="1071" y="2033"/>
                          <a:pt x="670" y="2729"/>
                        </a:cubicBezTo>
                        <a:cubicBezTo>
                          <a:pt x="313" y="3327"/>
                          <a:pt x="36" y="3978"/>
                          <a:pt x="18" y="4674"/>
                        </a:cubicBezTo>
                        <a:cubicBezTo>
                          <a:pt x="1" y="5361"/>
                          <a:pt x="277" y="6083"/>
                          <a:pt x="848" y="6467"/>
                        </a:cubicBezTo>
                        <a:cubicBezTo>
                          <a:pt x="1202" y="6715"/>
                          <a:pt x="1631" y="6807"/>
                          <a:pt x="2069" y="6807"/>
                        </a:cubicBezTo>
                        <a:cubicBezTo>
                          <a:pt x="2293" y="6807"/>
                          <a:pt x="2519" y="6783"/>
                          <a:pt x="2739" y="6744"/>
                        </a:cubicBezTo>
                        <a:cubicBezTo>
                          <a:pt x="4443" y="6431"/>
                          <a:pt x="5951" y="5209"/>
                          <a:pt x="6620" y="3612"/>
                        </a:cubicBezTo>
                        <a:cubicBezTo>
                          <a:pt x="6923" y="2881"/>
                          <a:pt x="7057" y="2069"/>
                          <a:pt x="6914" y="1293"/>
                        </a:cubicBezTo>
                        <a:cubicBezTo>
                          <a:pt x="6843" y="945"/>
                          <a:pt x="6691" y="561"/>
                          <a:pt x="6352" y="428"/>
                        </a:cubicBezTo>
                        <a:cubicBezTo>
                          <a:pt x="6049" y="303"/>
                          <a:pt x="5701" y="338"/>
                          <a:pt x="5389" y="205"/>
                        </a:cubicBezTo>
                        <a:cubicBezTo>
                          <a:pt x="5116" y="83"/>
                          <a:pt x="4888" y="0"/>
                          <a:pt x="46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9540;p40">
                    <a:extLst>
                      <a:ext uri="{FF2B5EF4-FFF2-40B4-BE49-F238E27FC236}">
                        <a16:creationId xmlns:a16="http://schemas.microsoft.com/office/drawing/2014/main" id="{3516F92E-45D7-A8E9-4D27-3A8DF3B2C078}"/>
                      </a:ext>
                    </a:extLst>
                  </p:cNvPr>
                  <p:cNvSpPr/>
                  <p:nvPr/>
                </p:nvSpPr>
                <p:spPr>
                  <a:xfrm>
                    <a:off x="8543413" y="350255"/>
                    <a:ext cx="417096" cy="3684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2" h="6927" extrusionOk="0">
                        <a:moveTo>
                          <a:pt x="4781" y="1"/>
                        </a:moveTo>
                        <a:cubicBezTo>
                          <a:pt x="4731" y="1"/>
                          <a:pt x="4681" y="4"/>
                          <a:pt x="4631" y="12"/>
                        </a:cubicBezTo>
                        <a:lnTo>
                          <a:pt x="4631" y="12"/>
                        </a:lnTo>
                        <a:cubicBezTo>
                          <a:pt x="4680" y="5"/>
                          <a:pt x="4729" y="1"/>
                          <a:pt x="4777" y="1"/>
                        </a:cubicBezTo>
                        <a:cubicBezTo>
                          <a:pt x="5180" y="1"/>
                          <a:pt x="5542" y="243"/>
                          <a:pt x="5933" y="307"/>
                        </a:cubicBezTo>
                        <a:cubicBezTo>
                          <a:pt x="6816" y="369"/>
                          <a:pt x="7048" y="788"/>
                          <a:pt x="7119" y="1618"/>
                        </a:cubicBezTo>
                        <a:cubicBezTo>
                          <a:pt x="7271" y="4098"/>
                          <a:pt x="5130" y="6310"/>
                          <a:pt x="2748" y="6658"/>
                        </a:cubicBezTo>
                        <a:cubicBezTo>
                          <a:pt x="2575" y="6688"/>
                          <a:pt x="2407" y="6703"/>
                          <a:pt x="2247" y="6703"/>
                        </a:cubicBezTo>
                        <a:cubicBezTo>
                          <a:pt x="1027" y="6703"/>
                          <a:pt x="208" y="5857"/>
                          <a:pt x="295" y="4508"/>
                        </a:cubicBezTo>
                        <a:cubicBezTo>
                          <a:pt x="321" y="4071"/>
                          <a:pt x="464" y="3643"/>
                          <a:pt x="643" y="3242"/>
                        </a:cubicBezTo>
                        <a:cubicBezTo>
                          <a:pt x="1383" y="1645"/>
                          <a:pt x="2801" y="182"/>
                          <a:pt x="4630" y="12"/>
                        </a:cubicBezTo>
                        <a:lnTo>
                          <a:pt x="4630" y="12"/>
                        </a:lnTo>
                        <a:cubicBezTo>
                          <a:pt x="3738" y="93"/>
                          <a:pt x="2891" y="503"/>
                          <a:pt x="2204" y="1074"/>
                        </a:cubicBezTo>
                        <a:cubicBezTo>
                          <a:pt x="1214" y="1939"/>
                          <a:pt x="321" y="3161"/>
                          <a:pt x="143" y="4491"/>
                        </a:cubicBezTo>
                        <a:cubicBezTo>
                          <a:pt x="0" y="5966"/>
                          <a:pt x="923" y="6927"/>
                          <a:pt x="2265" y="6927"/>
                        </a:cubicBezTo>
                        <a:cubicBezTo>
                          <a:pt x="2431" y="6927"/>
                          <a:pt x="2605" y="6912"/>
                          <a:pt x="2784" y="6881"/>
                        </a:cubicBezTo>
                        <a:cubicBezTo>
                          <a:pt x="5460" y="6507"/>
                          <a:pt x="7842" y="3661"/>
                          <a:pt x="7021" y="958"/>
                        </a:cubicBezTo>
                        <a:cubicBezTo>
                          <a:pt x="6834" y="440"/>
                          <a:pt x="6423" y="351"/>
                          <a:pt x="5933" y="298"/>
                        </a:cubicBezTo>
                        <a:cubicBezTo>
                          <a:pt x="5544" y="234"/>
                          <a:pt x="5183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9541;p40">
                    <a:extLst>
                      <a:ext uri="{FF2B5EF4-FFF2-40B4-BE49-F238E27FC236}">
                        <a16:creationId xmlns:a16="http://schemas.microsoft.com/office/drawing/2014/main" id="{AB83D991-3D07-635F-E4C4-EA837EC3AB83}"/>
                      </a:ext>
                    </a:extLst>
                  </p:cNvPr>
                  <p:cNvSpPr/>
                  <p:nvPr/>
                </p:nvSpPr>
                <p:spPr>
                  <a:xfrm>
                    <a:off x="8588942" y="472805"/>
                    <a:ext cx="325082" cy="180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2" h="3388" extrusionOk="0">
                        <a:moveTo>
                          <a:pt x="6112" y="1"/>
                        </a:moveTo>
                        <a:lnTo>
                          <a:pt x="6112" y="1"/>
                        </a:lnTo>
                        <a:cubicBezTo>
                          <a:pt x="5826" y="590"/>
                          <a:pt x="5407" y="1098"/>
                          <a:pt x="4934" y="1535"/>
                        </a:cubicBezTo>
                        <a:cubicBezTo>
                          <a:pt x="4452" y="1964"/>
                          <a:pt x="3908" y="2320"/>
                          <a:pt x="3328" y="2615"/>
                        </a:cubicBezTo>
                        <a:cubicBezTo>
                          <a:pt x="2766" y="2900"/>
                          <a:pt x="2160" y="3177"/>
                          <a:pt x="1526" y="3221"/>
                        </a:cubicBezTo>
                        <a:cubicBezTo>
                          <a:pt x="1493" y="3223"/>
                          <a:pt x="1460" y="3224"/>
                          <a:pt x="1427" y="3224"/>
                        </a:cubicBezTo>
                        <a:cubicBezTo>
                          <a:pt x="829" y="3224"/>
                          <a:pt x="187" y="2920"/>
                          <a:pt x="1" y="2320"/>
                        </a:cubicBezTo>
                        <a:lnTo>
                          <a:pt x="1" y="2320"/>
                        </a:lnTo>
                        <a:cubicBezTo>
                          <a:pt x="72" y="2829"/>
                          <a:pt x="545" y="3195"/>
                          <a:pt x="1018" y="3328"/>
                        </a:cubicBezTo>
                        <a:cubicBezTo>
                          <a:pt x="1173" y="3369"/>
                          <a:pt x="1337" y="3387"/>
                          <a:pt x="1506" y="3387"/>
                        </a:cubicBezTo>
                        <a:cubicBezTo>
                          <a:pt x="2734" y="3387"/>
                          <a:pt x="4274" y="2420"/>
                          <a:pt x="5050" y="1660"/>
                        </a:cubicBezTo>
                        <a:cubicBezTo>
                          <a:pt x="5523" y="1196"/>
                          <a:pt x="5906" y="625"/>
                          <a:pt x="611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9542;p40">
                    <a:extLst>
                      <a:ext uri="{FF2B5EF4-FFF2-40B4-BE49-F238E27FC236}">
                        <a16:creationId xmlns:a16="http://schemas.microsoft.com/office/drawing/2014/main" id="{3B5F9377-615D-6EC1-2478-6A5CA86641A8}"/>
                      </a:ext>
                    </a:extLst>
                  </p:cNvPr>
                  <p:cNvSpPr/>
                  <p:nvPr/>
                </p:nvSpPr>
                <p:spPr>
                  <a:xfrm>
                    <a:off x="8634151" y="364723"/>
                    <a:ext cx="215356" cy="2777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9" h="5222" extrusionOk="0">
                        <a:moveTo>
                          <a:pt x="3920" y="1"/>
                        </a:moveTo>
                        <a:cubicBezTo>
                          <a:pt x="3433" y="1"/>
                          <a:pt x="2436" y="1095"/>
                          <a:pt x="2193" y="1355"/>
                        </a:cubicBezTo>
                        <a:cubicBezTo>
                          <a:pt x="1613" y="1953"/>
                          <a:pt x="1122" y="2622"/>
                          <a:pt x="721" y="3353"/>
                        </a:cubicBezTo>
                        <a:cubicBezTo>
                          <a:pt x="507" y="3755"/>
                          <a:pt x="319" y="4174"/>
                          <a:pt x="159" y="4602"/>
                        </a:cubicBezTo>
                        <a:cubicBezTo>
                          <a:pt x="114" y="4736"/>
                          <a:pt x="70" y="4861"/>
                          <a:pt x="34" y="4986"/>
                        </a:cubicBezTo>
                        <a:cubicBezTo>
                          <a:pt x="1" y="5119"/>
                          <a:pt x="106" y="5222"/>
                          <a:pt x="217" y="5222"/>
                        </a:cubicBezTo>
                        <a:cubicBezTo>
                          <a:pt x="255" y="5222"/>
                          <a:pt x="294" y="5209"/>
                          <a:pt x="328" y="5182"/>
                        </a:cubicBezTo>
                        <a:cubicBezTo>
                          <a:pt x="328" y="5173"/>
                          <a:pt x="337" y="5173"/>
                          <a:pt x="337" y="5173"/>
                        </a:cubicBezTo>
                        <a:cubicBezTo>
                          <a:pt x="774" y="4798"/>
                          <a:pt x="1060" y="4290"/>
                          <a:pt x="1399" y="3835"/>
                        </a:cubicBezTo>
                        <a:cubicBezTo>
                          <a:pt x="1872" y="3211"/>
                          <a:pt x="2443" y="2666"/>
                          <a:pt x="2951" y="2078"/>
                        </a:cubicBezTo>
                        <a:cubicBezTo>
                          <a:pt x="3433" y="1516"/>
                          <a:pt x="3968" y="793"/>
                          <a:pt x="4048" y="35"/>
                        </a:cubicBezTo>
                        <a:cubicBezTo>
                          <a:pt x="4011" y="11"/>
                          <a:pt x="3968" y="1"/>
                          <a:pt x="392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9543;p40">
                    <a:extLst>
                      <a:ext uri="{FF2B5EF4-FFF2-40B4-BE49-F238E27FC236}">
                        <a16:creationId xmlns:a16="http://schemas.microsoft.com/office/drawing/2014/main" id="{37F0D03A-DCDF-627A-380E-CFDA39619A65}"/>
                      </a:ext>
                    </a:extLst>
                  </p:cNvPr>
                  <p:cNvSpPr/>
                  <p:nvPr/>
                </p:nvSpPr>
                <p:spPr>
                  <a:xfrm>
                    <a:off x="8597505" y="446263"/>
                    <a:ext cx="147595" cy="17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5" h="3382" extrusionOk="0">
                        <a:moveTo>
                          <a:pt x="2739" y="0"/>
                        </a:moveTo>
                        <a:lnTo>
                          <a:pt x="1526" y="607"/>
                        </a:lnTo>
                        <a:cubicBezTo>
                          <a:pt x="1303" y="723"/>
                          <a:pt x="1071" y="839"/>
                          <a:pt x="866" y="991"/>
                        </a:cubicBezTo>
                        <a:cubicBezTo>
                          <a:pt x="473" y="1276"/>
                          <a:pt x="205" y="1669"/>
                          <a:pt x="107" y="2097"/>
                        </a:cubicBezTo>
                        <a:cubicBezTo>
                          <a:pt x="0" y="2561"/>
                          <a:pt x="116" y="3051"/>
                          <a:pt x="420" y="3373"/>
                        </a:cubicBezTo>
                        <a:cubicBezTo>
                          <a:pt x="420" y="3373"/>
                          <a:pt x="428" y="3381"/>
                          <a:pt x="428" y="3381"/>
                        </a:cubicBezTo>
                        <a:cubicBezTo>
                          <a:pt x="437" y="3381"/>
                          <a:pt x="437" y="3381"/>
                          <a:pt x="446" y="3373"/>
                        </a:cubicBezTo>
                        <a:cubicBezTo>
                          <a:pt x="455" y="3364"/>
                          <a:pt x="455" y="3355"/>
                          <a:pt x="446" y="3346"/>
                        </a:cubicBezTo>
                        <a:cubicBezTo>
                          <a:pt x="152" y="3034"/>
                          <a:pt x="36" y="2552"/>
                          <a:pt x="143" y="2106"/>
                        </a:cubicBezTo>
                        <a:cubicBezTo>
                          <a:pt x="232" y="1686"/>
                          <a:pt x="500" y="1303"/>
                          <a:pt x="883" y="1026"/>
                        </a:cubicBezTo>
                        <a:cubicBezTo>
                          <a:pt x="1089" y="875"/>
                          <a:pt x="1321" y="759"/>
                          <a:pt x="1544" y="643"/>
                        </a:cubicBezTo>
                        <a:lnTo>
                          <a:pt x="2757" y="36"/>
                        </a:lnTo>
                        <a:cubicBezTo>
                          <a:pt x="2766" y="27"/>
                          <a:pt x="2775" y="18"/>
                          <a:pt x="2766" y="9"/>
                        </a:cubicBezTo>
                        <a:cubicBezTo>
                          <a:pt x="2766" y="0"/>
                          <a:pt x="2748" y="0"/>
                          <a:pt x="27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9544;p40">
                    <a:extLst>
                      <a:ext uri="{FF2B5EF4-FFF2-40B4-BE49-F238E27FC236}">
                        <a16:creationId xmlns:a16="http://schemas.microsoft.com/office/drawing/2014/main" id="{61E5D6FA-3DBD-9381-C1BA-743A1BB3AF7F}"/>
                      </a:ext>
                    </a:extLst>
                  </p:cNvPr>
                  <p:cNvSpPr/>
                  <p:nvPr/>
                </p:nvSpPr>
                <p:spPr>
                  <a:xfrm>
                    <a:off x="8644469" y="650778"/>
                    <a:ext cx="48932" cy="494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929" extrusionOk="0">
                        <a:moveTo>
                          <a:pt x="857" y="0"/>
                        </a:moveTo>
                        <a:cubicBezTo>
                          <a:pt x="848" y="9"/>
                          <a:pt x="839" y="18"/>
                          <a:pt x="839" y="27"/>
                        </a:cubicBezTo>
                        <a:cubicBezTo>
                          <a:pt x="884" y="330"/>
                          <a:pt x="696" y="660"/>
                          <a:pt x="411" y="776"/>
                        </a:cubicBezTo>
                        <a:cubicBezTo>
                          <a:pt x="348" y="803"/>
                          <a:pt x="286" y="821"/>
                          <a:pt x="223" y="839"/>
                        </a:cubicBezTo>
                        <a:lnTo>
                          <a:pt x="18" y="892"/>
                        </a:lnTo>
                        <a:cubicBezTo>
                          <a:pt x="9" y="901"/>
                          <a:pt x="0" y="910"/>
                          <a:pt x="9" y="919"/>
                        </a:cubicBezTo>
                        <a:cubicBezTo>
                          <a:pt x="9" y="928"/>
                          <a:pt x="18" y="928"/>
                          <a:pt x="27" y="928"/>
                        </a:cubicBezTo>
                        <a:lnTo>
                          <a:pt x="232" y="875"/>
                        </a:lnTo>
                        <a:cubicBezTo>
                          <a:pt x="295" y="857"/>
                          <a:pt x="366" y="839"/>
                          <a:pt x="429" y="812"/>
                        </a:cubicBezTo>
                        <a:cubicBezTo>
                          <a:pt x="723" y="687"/>
                          <a:pt x="919" y="348"/>
                          <a:pt x="875" y="18"/>
                        </a:cubicBezTo>
                        <a:cubicBezTo>
                          <a:pt x="875" y="9"/>
                          <a:pt x="866" y="0"/>
                          <a:pt x="85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9545;p40">
                    <a:extLst>
                      <a:ext uri="{FF2B5EF4-FFF2-40B4-BE49-F238E27FC236}">
                        <a16:creationId xmlns:a16="http://schemas.microsoft.com/office/drawing/2014/main" id="{4C3AD228-E32A-3CBD-B16D-64211894E2D1}"/>
                      </a:ext>
                    </a:extLst>
                  </p:cNvPr>
                  <p:cNvSpPr/>
                  <p:nvPr/>
                </p:nvSpPr>
                <p:spPr>
                  <a:xfrm>
                    <a:off x="8613621" y="503815"/>
                    <a:ext cx="32817" cy="34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641" extrusionOk="0">
                        <a:moveTo>
                          <a:pt x="594" y="0"/>
                        </a:moveTo>
                        <a:cubicBezTo>
                          <a:pt x="589" y="0"/>
                          <a:pt x="585" y="2"/>
                          <a:pt x="580" y="7"/>
                        </a:cubicBezTo>
                        <a:lnTo>
                          <a:pt x="1" y="613"/>
                        </a:lnTo>
                        <a:cubicBezTo>
                          <a:pt x="1" y="622"/>
                          <a:pt x="1" y="631"/>
                          <a:pt x="1" y="640"/>
                        </a:cubicBezTo>
                        <a:lnTo>
                          <a:pt x="27" y="640"/>
                        </a:lnTo>
                        <a:lnTo>
                          <a:pt x="607" y="34"/>
                        </a:lnTo>
                        <a:cubicBezTo>
                          <a:pt x="616" y="25"/>
                          <a:pt x="616" y="16"/>
                          <a:pt x="607" y="7"/>
                        </a:cubicBezTo>
                        <a:cubicBezTo>
                          <a:pt x="603" y="2"/>
                          <a:pt x="59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9546;p40">
                    <a:extLst>
                      <a:ext uri="{FF2B5EF4-FFF2-40B4-BE49-F238E27FC236}">
                        <a16:creationId xmlns:a16="http://schemas.microsoft.com/office/drawing/2014/main" id="{39988BE7-A513-861F-22FF-0CE4A7D21D3A}"/>
                      </a:ext>
                    </a:extLst>
                  </p:cNvPr>
                  <p:cNvSpPr/>
                  <p:nvPr/>
                </p:nvSpPr>
                <p:spPr>
                  <a:xfrm>
                    <a:off x="8607451" y="493815"/>
                    <a:ext cx="66484" cy="72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1355" extrusionOk="0">
                        <a:moveTo>
                          <a:pt x="1231" y="1"/>
                        </a:moveTo>
                        <a:cubicBezTo>
                          <a:pt x="1225" y="1"/>
                          <a:pt x="1218" y="3"/>
                          <a:pt x="1214" y="7"/>
                        </a:cubicBezTo>
                        <a:cubicBezTo>
                          <a:pt x="777" y="409"/>
                          <a:pt x="366" y="846"/>
                          <a:pt x="1" y="1319"/>
                        </a:cubicBezTo>
                        <a:cubicBezTo>
                          <a:pt x="1" y="1328"/>
                          <a:pt x="1" y="1346"/>
                          <a:pt x="10" y="1346"/>
                        </a:cubicBezTo>
                        <a:cubicBezTo>
                          <a:pt x="10" y="1354"/>
                          <a:pt x="18" y="1354"/>
                          <a:pt x="18" y="1354"/>
                        </a:cubicBezTo>
                        <a:cubicBezTo>
                          <a:pt x="27" y="1354"/>
                          <a:pt x="27" y="1346"/>
                          <a:pt x="36" y="1346"/>
                        </a:cubicBezTo>
                        <a:cubicBezTo>
                          <a:pt x="393" y="873"/>
                          <a:pt x="803" y="436"/>
                          <a:pt x="1241" y="34"/>
                        </a:cubicBezTo>
                        <a:cubicBezTo>
                          <a:pt x="1250" y="25"/>
                          <a:pt x="1250" y="16"/>
                          <a:pt x="1241" y="7"/>
                        </a:cubicBezTo>
                        <a:cubicBezTo>
                          <a:pt x="1241" y="3"/>
                          <a:pt x="1236" y="1"/>
                          <a:pt x="12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9547;p40">
                    <a:extLst>
                      <a:ext uri="{FF2B5EF4-FFF2-40B4-BE49-F238E27FC236}">
                        <a16:creationId xmlns:a16="http://schemas.microsoft.com/office/drawing/2014/main" id="{FD222D09-23EC-A833-3BE6-9CF5DE291ED9}"/>
                      </a:ext>
                    </a:extLst>
                  </p:cNvPr>
                  <p:cNvSpPr/>
                  <p:nvPr/>
                </p:nvSpPr>
                <p:spPr>
                  <a:xfrm>
                    <a:off x="8604632" y="485624"/>
                    <a:ext cx="91589" cy="102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2" h="1919" extrusionOk="0">
                        <a:moveTo>
                          <a:pt x="1713" y="1"/>
                        </a:moveTo>
                        <a:cubicBezTo>
                          <a:pt x="1704" y="1"/>
                          <a:pt x="1695" y="1"/>
                          <a:pt x="1686" y="10"/>
                        </a:cubicBezTo>
                        <a:cubicBezTo>
                          <a:pt x="1106" y="607"/>
                          <a:pt x="544" y="1241"/>
                          <a:pt x="9" y="1883"/>
                        </a:cubicBezTo>
                        <a:cubicBezTo>
                          <a:pt x="0" y="1892"/>
                          <a:pt x="0" y="1910"/>
                          <a:pt x="9" y="1910"/>
                        </a:cubicBezTo>
                        <a:cubicBezTo>
                          <a:pt x="9" y="1919"/>
                          <a:pt x="18" y="1919"/>
                          <a:pt x="18" y="1919"/>
                        </a:cubicBezTo>
                        <a:cubicBezTo>
                          <a:pt x="27" y="1919"/>
                          <a:pt x="36" y="1919"/>
                          <a:pt x="36" y="1910"/>
                        </a:cubicBezTo>
                        <a:cubicBezTo>
                          <a:pt x="571" y="1268"/>
                          <a:pt x="1142" y="634"/>
                          <a:pt x="1713" y="28"/>
                        </a:cubicBezTo>
                        <a:cubicBezTo>
                          <a:pt x="1722" y="28"/>
                          <a:pt x="1722" y="10"/>
                          <a:pt x="171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9548;p40">
                    <a:extLst>
                      <a:ext uri="{FF2B5EF4-FFF2-40B4-BE49-F238E27FC236}">
                        <a16:creationId xmlns:a16="http://schemas.microsoft.com/office/drawing/2014/main" id="{01A85AB5-3F47-E78B-8D17-D6C5C5BB2556}"/>
                      </a:ext>
                    </a:extLst>
                  </p:cNvPr>
                  <p:cNvSpPr/>
                  <p:nvPr/>
                </p:nvSpPr>
                <p:spPr>
                  <a:xfrm>
                    <a:off x="8610802" y="541154"/>
                    <a:ext cx="58879" cy="60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7" h="1134" extrusionOk="0">
                        <a:moveTo>
                          <a:pt x="1071" y="1"/>
                        </a:moveTo>
                        <a:cubicBezTo>
                          <a:pt x="696" y="348"/>
                          <a:pt x="339" y="714"/>
                          <a:pt x="0" y="1098"/>
                        </a:cubicBezTo>
                        <a:cubicBezTo>
                          <a:pt x="0" y="1107"/>
                          <a:pt x="0" y="1116"/>
                          <a:pt x="9" y="1125"/>
                        </a:cubicBezTo>
                        <a:cubicBezTo>
                          <a:pt x="9" y="1125"/>
                          <a:pt x="18" y="1134"/>
                          <a:pt x="18" y="1134"/>
                        </a:cubicBezTo>
                        <a:cubicBezTo>
                          <a:pt x="27" y="1134"/>
                          <a:pt x="27" y="1125"/>
                          <a:pt x="36" y="1125"/>
                        </a:cubicBezTo>
                        <a:cubicBezTo>
                          <a:pt x="366" y="741"/>
                          <a:pt x="723" y="375"/>
                          <a:pt x="1097" y="27"/>
                        </a:cubicBezTo>
                        <a:cubicBezTo>
                          <a:pt x="1106" y="27"/>
                          <a:pt x="1106" y="9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9549;p40">
                    <a:extLst>
                      <a:ext uri="{FF2B5EF4-FFF2-40B4-BE49-F238E27FC236}">
                        <a16:creationId xmlns:a16="http://schemas.microsoft.com/office/drawing/2014/main" id="{0AC439A1-3359-D874-4F62-B9865B5F13D9}"/>
                      </a:ext>
                    </a:extLst>
                  </p:cNvPr>
                  <p:cNvSpPr/>
                  <p:nvPr/>
                </p:nvSpPr>
                <p:spPr>
                  <a:xfrm>
                    <a:off x="8616972" y="580674"/>
                    <a:ext cx="35636" cy="336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0" h="632" extrusionOk="0">
                        <a:moveTo>
                          <a:pt x="651" y="0"/>
                        </a:moveTo>
                        <a:cubicBezTo>
                          <a:pt x="647" y="0"/>
                          <a:pt x="642" y="2"/>
                          <a:pt x="642" y="7"/>
                        </a:cubicBezTo>
                        <a:cubicBezTo>
                          <a:pt x="419" y="185"/>
                          <a:pt x="205" y="391"/>
                          <a:pt x="9" y="596"/>
                        </a:cubicBezTo>
                        <a:cubicBezTo>
                          <a:pt x="0" y="605"/>
                          <a:pt x="0" y="622"/>
                          <a:pt x="9" y="622"/>
                        </a:cubicBezTo>
                        <a:cubicBezTo>
                          <a:pt x="9" y="631"/>
                          <a:pt x="18" y="631"/>
                          <a:pt x="18" y="631"/>
                        </a:cubicBezTo>
                        <a:cubicBezTo>
                          <a:pt x="27" y="631"/>
                          <a:pt x="27" y="631"/>
                          <a:pt x="36" y="622"/>
                        </a:cubicBezTo>
                        <a:cubicBezTo>
                          <a:pt x="232" y="417"/>
                          <a:pt x="437" y="212"/>
                          <a:pt x="660" y="34"/>
                        </a:cubicBezTo>
                        <a:cubicBezTo>
                          <a:pt x="669" y="25"/>
                          <a:pt x="669" y="16"/>
                          <a:pt x="660" y="7"/>
                        </a:cubicBezTo>
                        <a:cubicBezTo>
                          <a:pt x="660" y="2"/>
                          <a:pt x="656" y="0"/>
                          <a:pt x="6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9550;p40">
                    <a:extLst>
                      <a:ext uri="{FF2B5EF4-FFF2-40B4-BE49-F238E27FC236}">
                        <a16:creationId xmlns:a16="http://schemas.microsoft.com/office/drawing/2014/main" id="{A3D0EFB3-B889-11E1-4A4F-415AA2F5E2F6}"/>
                      </a:ext>
                    </a:extLst>
                  </p:cNvPr>
                  <p:cNvSpPr/>
                  <p:nvPr/>
                </p:nvSpPr>
                <p:spPr>
                  <a:xfrm>
                    <a:off x="8620269" y="605354"/>
                    <a:ext cx="24254" cy="23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36" extrusionOk="0">
                        <a:moveTo>
                          <a:pt x="433" y="0"/>
                        </a:moveTo>
                        <a:cubicBezTo>
                          <a:pt x="429" y="0"/>
                          <a:pt x="424" y="2"/>
                          <a:pt x="420" y="7"/>
                        </a:cubicBezTo>
                        <a:cubicBezTo>
                          <a:pt x="268" y="123"/>
                          <a:pt x="125" y="257"/>
                          <a:pt x="0" y="399"/>
                        </a:cubicBezTo>
                        <a:cubicBezTo>
                          <a:pt x="0" y="408"/>
                          <a:pt x="0" y="417"/>
                          <a:pt x="9" y="426"/>
                        </a:cubicBezTo>
                        <a:cubicBezTo>
                          <a:pt x="9" y="435"/>
                          <a:pt x="9" y="435"/>
                          <a:pt x="18" y="435"/>
                        </a:cubicBezTo>
                        <a:cubicBezTo>
                          <a:pt x="18" y="435"/>
                          <a:pt x="27" y="426"/>
                          <a:pt x="27" y="426"/>
                        </a:cubicBezTo>
                        <a:cubicBezTo>
                          <a:pt x="152" y="283"/>
                          <a:pt x="295" y="150"/>
                          <a:pt x="447" y="34"/>
                        </a:cubicBezTo>
                        <a:cubicBezTo>
                          <a:pt x="447" y="25"/>
                          <a:pt x="455" y="16"/>
                          <a:pt x="447" y="7"/>
                        </a:cubicBezTo>
                        <a:cubicBezTo>
                          <a:pt x="442" y="2"/>
                          <a:pt x="438" y="0"/>
                          <a:pt x="43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9551;p40">
                    <a:extLst>
                      <a:ext uri="{FF2B5EF4-FFF2-40B4-BE49-F238E27FC236}">
                        <a16:creationId xmlns:a16="http://schemas.microsoft.com/office/drawing/2014/main" id="{9287A898-BD2F-82E2-9AC6-AC984905841C}"/>
                      </a:ext>
                    </a:extLst>
                  </p:cNvPr>
                  <p:cNvSpPr/>
                  <p:nvPr/>
                </p:nvSpPr>
                <p:spPr>
                  <a:xfrm>
                    <a:off x="8677658" y="606258"/>
                    <a:ext cx="22871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" h="392" extrusionOk="0">
                        <a:moveTo>
                          <a:pt x="407" y="1"/>
                        </a:moveTo>
                        <a:cubicBezTo>
                          <a:pt x="402" y="1"/>
                          <a:pt x="398" y="3"/>
                          <a:pt x="393" y="8"/>
                        </a:cubicBezTo>
                        <a:lnTo>
                          <a:pt x="10" y="356"/>
                        </a:lnTo>
                        <a:cubicBezTo>
                          <a:pt x="1" y="365"/>
                          <a:pt x="1" y="373"/>
                          <a:pt x="10" y="382"/>
                        </a:cubicBezTo>
                        <a:cubicBezTo>
                          <a:pt x="10" y="382"/>
                          <a:pt x="19" y="391"/>
                          <a:pt x="19" y="391"/>
                        </a:cubicBezTo>
                        <a:cubicBezTo>
                          <a:pt x="28" y="391"/>
                          <a:pt x="28" y="382"/>
                          <a:pt x="37" y="382"/>
                        </a:cubicBezTo>
                        <a:lnTo>
                          <a:pt x="420" y="34"/>
                        </a:lnTo>
                        <a:cubicBezTo>
                          <a:pt x="420" y="26"/>
                          <a:pt x="429" y="17"/>
                          <a:pt x="420" y="8"/>
                        </a:cubicBezTo>
                        <a:cubicBezTo>
                          <a:pt x="416" y="3"/>
                          <a:pt x="411" y="1"/>
                          <a:pt x="40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9552;p40">
                    <a:extLst>
                      <a:ext uri="{FF2B5EF4-FFF2-40B4-BE49-F238E27FC236}">
                        <a16:creationId xmlns:a16="http://schemas.microsoft.com/office/drawing/2014/main" id="{167CCFBD-C7A8-886F-3556-0A836E8E0E97}"/>
                      </a:ext>
                    </a:extLst>
                  </p:cNvPr>
                  <p:cNvSpPr/>
                  <p:nvPr/>
                </p:nvSpPr>
                <p:spPr>
                  <a:xfrm>
                    <a:off x="8693349" y="612801"/>
                    <a:ext cx="18562" cy="17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322" extrusionOk="0">
                        <a:moveTo>
                          <a:pt x="313" y="1"/>
                        </a:moveTo>
                        <a:lnTo>
                          <a:pt x="9" y="286"/>
                        </a:lnTo>
                        <a:cubicBezTo>
                          <a:pt x="0" y="295"/>
                          <a:pt x="0" y="313"/>
                          <a:pt x="9" y="313"/>
                        </a:cubicBezTo>
                        <a:cubicBezTo>
                          <a:pt x="18" y="322"/>
                          <a:pt x="18" y="322"/>
                          <a:pt x="27" y="322"/>
                        </a:cubicBezTo>
                        <a:cubicBezTo>
                          <a:pt x="27" y="322"/>
                          <a:pt x="36" y="322"/>
                          <a:pt x="36" y="313"/>
                        </a:cubicBezTo>
                        <a:lnTo>
                          <a:pt x="339" y="27"/>
                        </a:lnTo>
                        <a:cubicBezTo>
                          <a:pt x="348" y="27"/>
                          <a:pt x="348" y="10"/>
                          <a:pt x="3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9553;p40">
                    <a:extLst>
                      <a:ext uri="{FF2B5EF4-FFF2-40B4-BE49-F238E27FC236}">
                        <a16:creationId xmlns:a16="http://schemas.microsoft.com/office/drawing/2014/main" id="{642D03D6-AB13-A515-7261-4EF03F2A4098}"/>
                      </a:ext>
                    </a:extLst>
                  </p:cNvPr>
                  <p:cNvSpPr/>
                  <p:nvPr/>
                </p:nvSpPr>
                <p:spPr>
                  <a:xfrm>
                    <a:off x="8712815" y="612322"/>
                    <a:ext cx="14733" cy="14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269" extrusionOk="0">
                        <a:moveTo>
                          <a:pt x="241" y="1"/>
                        </a:moveTo>
                        <a:lnTo>
                          <a:pt x="9" y="242"/>
                        </a:lnTo>
                        <a:cubicBezTo>
                          <a:pt x="0" y="242"/>
                          <a:pt x="9" y="259"/>
                          <a:pt x="9" y="259"/>
                        </a:cubicBezTo>
                        <a:cubicBezTo>
                          <a:pt x="18" y="268"/>
                          <a:pt x="18" y="268"/>
                          <a:pt x="27" y="268"/>
                        </a:cubicBezTo>
                        <a:cubicBezTo>
                          <a:pt x="27" y="268"/>
                          <a:pt x="36" y="268"/>
                          <a:pt x="36" y="259"/>
                        </a:cubicBezTo>
                        <a:lnTo>
                          <a:pt x="268" y="27"/>
                        </a:lnTo>
                        <a:cubicBezTo>
                          <a:pt x="277" y="19"/>
                          <a:pt x="277" y="10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9554;p40">
                    <a:extLst>
                      <a:ext uri="{FF2B5EF4-FFF2-40B4-BE49-F238E27FC236}">
                        <a16:creationId xmlns:a16="http://schemas.microsoft.com/office/drawing/2014/main" id="{CC21DC83-7802-B696-C3F3-27771FE93397}"/>
                      </a:ext>
                    </a:extLst>
                  </p:cNvPr>
                  <p:cNvSpPr/>
                  <p:nvPr/>
                </p:nvSpPr>
                <p:spPr>
                  <a:xfrm>
                    <a:off x="8690955" y="642321"/>
                    <a:ext cx="24254" cy="24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463" extrusionOk="0">
                        <a:moveTo>
                          <a:pt x="433" y="1"/>
                        </a:moveTo>
                        <a:cubicBezTo>
                          <a:pt x="429" y="1"/>
                          <a:pt x="424" y="3"/>
                          <a:pt x="420" y="8"/>
                        </a:cubicBezTo>
                        <a:lnTo>
                          <a:pt x="10" y="436"/>
                        </a:lnTo>
                        <a:cubicBezTo>
                          <a:pt x="1" y="445"/>
                          <a:pt x="1" y="454"/>
                          <a:pt x="10" y="463"/>
                        </a:cubicBezTo>
                        <a:lnTo>
                          <a:pt x="36" y="463"/>
                        </a:lnTo>
                        <a:lnTo>
                          <a:pt x="447" y="34"/>
                        </a:lnTo>
                        <a:cubicBezTo>
                          <a:pt x="456" y="26"/>
                          <a:pt x="456" y="17"/>
                          <a:pt x="447" y="8"/>
                        </a:cubicBezTo>
                        <a:cubicBezTo>
                          <a:pt x="442" y="3"/>
                          <a:pt x="438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9555;p40">
                    <a:extLst>
                      <a:ext uri="{FF2B5EF4-FFF2-40B4-BE49-F238E27FC236}">
                        <a16:creationId xmlns:a16="http://schemas.microsoft.com/office/drawing/2014/main" id="{09AFE26C-EF2B-2C75-2CE2-8F98C02C8FB6}"/>
                      </a:ext>
                    </a:extLst>
                  </p:cNvPr>
                  <p:cNvSpPr/>
                  <p:nvPr/>
                </p:nvSpPr>
                <p:spPr>
                  <a:xfrm>
                    <a:off x="8682445" y="637481"/>
                    <a:ext cx="61698" cy="66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" h="1241" extrusionOk="0">
                        <a:moveTo>
                          <a:pt x="1124" y="1"/>
                        </a:moveTo>
                        <a:lnTo>
                          <a:pt x="0" y="1205"/>
                        </a:lnTo>
                        <a:cubicBezTo>
                          <a:pt x="0" y="1214"/>
                          <a:pt x="0" y="1223"/>
                          <a:pt x="0" y="1232"/>
                        </a:cubicBezTo>
                        <a:cubicBezTo>
                          <a:pt x="9" y="1232"/>
                          <a:pt x="9" y="1241"/>
                          <a:pt x="18" y="1241"/>
                        </a:cubicBezTo>
                        <a:cubicBezTo>
                          <a:pt x="18" y="1241"/>
                          <a:pt x="27" y="1232"/>
                          <a:pt x="27" y="1232"/>
                        </a:cubicBezTo>
                        <a:lnTo>
                          <a:pt x="1151" y="27"/>
                        </a:lnTo>
                        <a:cubicBezTo>
                          <a:pt x="1160" y="18"/>
                          <a:pt x="1160" y="9"/>
                          <a:pt x="115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9556;p40">
                    <a:extLst>
                      <a:ext uri="{FF2B5EF4-FFF2-40B4-BE49-F238E27FC236}">
                        <a16:creationId xmlns:a16="http://schemas.microsoft.com/office/drawing/2014/main" id="{C6D5FD02-124F-AC3C-E23D-0785893B8F42}"/>
                      </a:ext>
                    </a:extLst>
                  </p:cNvPr>
                  <p:cNvSpPr/>
                  <p:nvPr/>
                </p:nvSpPr>
                <p:spPr>
                  <a:xfrm>
                    <a:off x="8703295" y="616152"/>
                    <a:ext cx="79781" cy="88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" h="1669" extrusionOk="0">
                        <a:moveTo>
                          <a:pt x="1490" y="0"/>
                        </a:moveTo>
                        <a:cubicBezTo>
                          <a:pt x="1482" y="0"/>
                          <a:pt x="1464" y="0"/>
                          <a:pt x="1464" y="9"/>
                        </a:cubicBezTo>
                        <a:cubicBezTo>
                          <a:pt x="982" y="553"/>
                          <a:pt x="500" y="1106"/>
                          <a:pt x="10" y="1642"/>
                        </a:cubicBezTo>
                        <a:cubicBezTo>
                          <a:pt x="1" y="1650"/>
                          <a:pt x="10" y="1659"/>
                          <a:pt x="10" y="1668"/>
                        </a:cubicBezTo>
                        <a:lnTo>
                          <a:pt x="36" y="1668"/>
                        </a:lnTo>
                        <a:cubicBezTo>
                          <a:pt x="527" y="1133"/>
                          <a:pt x="1018" y="580"/>
                          <a:pt x="1490" y="27"/>
                        </a:cubicBezTo>
                        <a:cubicBezTo>
                          <a:pt x="1499" y="27"/>
                          <a:pt x="1490" y="9"/>
                          <a:pt x="14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9557;p40">
                    <a:extLst>
                      <a:ext uri="{FF2B5EF4-FFF2-40B4-BE49-F238E27FC236}">
                        <a16:creationId xmlns:a16="http://schemas.microsoft.com/office/drawing/2014/main" id="{4A568391-0E44-FC29-6B30-7A806F732F51}"/>
                      </a:ext>
                    </a:extLst>
                  </p:cNvPr>
                  <p:cNvSpPr/>
                  <p:nvPr/>
                </p:nvSpPr>
                <p:spPr>
                  <a:xfrm>
                    <a:off x="8736058" y="579238"/>
                    <a:ext cx="103928" cy="121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2291" extrusionOk="0">
                        <a:moveTo>
                          <a:pt x="1932" y="0"/>
                        </a:moveTo>
                        <a:cubicBezTo>
                          <a:pt x="1927" y="0"/>
                          <a:pt x="1923" y="3"/>
                          <a:pt x="1918" y="7"/>
                        </a:cubicBezTo>
                        <a:lnTo>
                          <a:pt x="9" y="2264"/>
                        </a:lnTo>
                        <a:cubicBezTo>
                          <a:pt x="0" y="2273"/>
                          <a:pt x="0" y="2282"/>
                          <a:pt x="9" y="2291"/>
                        </a:cubicBezTo>
                        <a:lnTo>
                          <a:pt x="36" y="2291"/>
                        </a:lnTo>
                        <a:lnTo>
                          <a:pt x="1945" y="34"/>
                        </a:lnTo>
                        <a:cubicBezTo>
                          <a:pt x="1954" y="25"/>
                          <a:pt x="1954" y="16"/>
                          <a:pt x="1945" y="7"/>
                        </a:cubicBezTo>
                        <a:cubicBezTo>
                          <a:pt x="1941" y="3"/>
                          <a:pt x="1936" y="0"/>
                          <a:pt x="19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9558;p40">
                    <a:extLst>
                      <a:ext uri="{FF2B5EF4-FFF2-40B4-BE49-F238E27FC236}">
                        <a16:creationId xmlns:a16="http://schemas.microsoft.com/office/drawing/2014/main" id="{9B24C933-BD78-676A-0158-51F75A7A53CB}"/>
                      </a:ext>
                    </a:extLst>
                  </p:cNvPr>
                  <p:cNvSpPr/>
                  <p:nvPr/>
                </p:nvSpPr>
                <p:spPr>
                  <a:xfrm>
                    <a:off x="8795362" y="537856"/>
                    <a:ext cx="106322" cy="12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9" h="2391" extrusionOk="0">
                        <a:moveTo>
                          <a:pt x="1990" y="0"/>
                        </a:moveTo>
                        <a:cubicBezTo>
                          <a:pt x="1981" y="0"/>
                          <a:pt x="1972" y="0"/>
                          <a:pt x="1963" y="9"/>
                        </a:cubicBezTo>
                        <a:lnTo>
                          <a:pt x="9" y="2355"/>
                        </a:lnTo>
                        <a:cubicBezTo>
                          <a:pt x="0" y="2364"/>
                          <a:pt x="0" y="2382"/>
                          <a:pt x="9" y="2382"/>
                        </a:cubicBezTo>
                        <a:cubicBezTo>
                          <a:pt x="9" y="2391"/>
                          <a:pt x="18" y="2391"/>
                          <a:pt x="18" y="2391"/>
                        </a:cubicBezTo>
                        <a:cubicBezTo>
                          <a:pt x="27" y="2391"/>
                          <a:pt x="36" y="2391"/>
                          <a:pt x="36" y="2382"/>
                        </a:cubicBezTo>
                        <a:lnTo>
                          <a:pt x="1990" y="27"/>
                        </a:lnTo>
                        <a:cubicBezTo>
                          <a:pt x="1999" y="18"/>
                          <a:pt x="1999" y="9"/>
                          <a:pt x="19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9559;p40">
                    <a:extLst>
                      <a:ext uri="{FF2B5EF4-FFF2-40B4-BE49-F238E27FC236}">
                        <a16:creationId xmlns:a16="http://schemas.microsoft.com/office/drawing/2014/main" id="{64F42BD5-9F3A-761C-9AB0-C5C6FE70E27F}"/>
                      </a:ext>
                    </a:extLst>
                  </p:cNvPr>
                  <p:cNvSpPr/>
                  <p:nvPr/>
                </p:nvSpPr>
                <p:spPr>
                  <a:xfrm>
                    <a:off x="8566177" y="539239"/>
                    <a:ext cx="16169" cy="15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296" extrusionOk="0">
                        <a:moveTo>
                          <a:pt x="277" y="1"/>
                        </a:moveTo>
                        <a:cubicBezTo>
                          <a:pt x="161" y="63"/>
                          <a:pt x="72" y="153"/>
                          <a:pt x="0" y="269"/>
                        </a:cubicBezTo>
                        <a:cubicBezTo>
                          <a:pt x="0" y="277"/>
                          <a:pt x="0" y="286"/>
                          <a:pt x="9" y="286"/>
                        </a:cubicBezTo>
                        <a:cubicBezTo>
                          <a:pt x="9" y="295"/>
                          <a:pt x="18" y="295"/>
                          <a:pt x="18" y="295"/>
                        </a:cubicBezTo>
                        <a:cubicBezTo>
                          <a:pt x="27" y="295"/>
                          <a:pt x="27" y="286"/>
                          <a:pt x="36" y="286"/>
                        </a:cubicBezTo>
                        <a:cubicBezTo>
                          <a:pt x="99" y="179"/>
                          <a:pt x="188" y="90"/>
                          <a:pt x="295" y="37"/>
                        </a:cubicBezTo>
                        <a:cubicBezTo>
                          <a:pt x="304" y="28"/>
                          <a:pt x="304" y="19"/>
                          <a:pt x="304" y="10"/>
                        </a:cubicBezTo>
                        <a:cubicBezTo>
                          <a:pt x="295" y="1"/>
                          <a:pt x="286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9560;p40">
                    <a:extLst>
                      <a:ext uri="{FF2B5EF4-FFF2-40B4-BE49-F238E27FC236}">
                        <a16:creationId xmlns:a16="http://schemas.microsoft.com/office/drawing/2014/main" id="{AD59931A-461D-6BDD-CB12-D308BD8306BD}"/>
                      </a:ext>
                    </a:extLst>
                  </p:cNvPr>
                  <p:cNvSpPr/>
                  <p:nvPr/>
                </p:nvSpPr>
                <p:spPr>
                  <a:xfrm>
                    <a:off x="8560965" y="560249"/>
                    <a:ext cx="17126" cy="18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56" extrusionOk="0">
                        <a:moveTo>
                          <a:pt x="303" y="1"/>
                        </a:moveTo>
                        <a:cubicBezTo>
                          <a:pt x="297" y="1"/>
                          <a:pt x="290" y="3"/>
                          <a:pt x="286" y="7"/>
                        </a:cubicBezTo>
                        <a:lnTo>
                          <a:pt x="0" y="328"/>
                        </a:lnTo>
                        <a:cubicBezTo>
                          <a:pt x="0" y="337"/>
                          <a:pt x="0" y="346"/>
                          <a:pt x="9" y="355"/>
                        </a:cubicBezTo>
                        <a:lnTo>
                          <a:pt x="18" y="355"/>
                        </a:lnTo>
                        <a:cubicBezTo>
                          <a:pt x="18" y="355"/>
                          <a:pt x="27" y="355"/>
                          <a:pt x="27" y="346"/>
                        </a:cubicBezTo>
                        <a:lnTo>
                          <a:pt x="321" y="34"/>
                        </a:lnTo>
                        <a:cubicBezTo>
                          <a:pt x="321" y="25"/>
                          <a:pt x="321" y="16"/>
                          <a:pt x="313" y="7"/>
                        </a:cubicBezTo>
                        <a:cubicBezTo>
                          <a:pt x="313" y="3"/>
                          <a:pt x="308" y="1"/>
                          <a:pt x="30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9561;p40">
                    <a:extLst>
                      <a:ext uri="{FF2B5EF4-FFF2-40B4-BE49-F238E27FC236}">
                        <a16:creationId xmlns:a16="http://schemas.microsoft.com/office/drawing/2014/main" id="{F8B91DD7-907E-CBA8-49A7-4E29D8A3D4D0}"/>
                      </a:ext>
                    </a:extLst>
                  </p:cNvPr>
                  <p:cNvSpPr/>
                  <p:nvPr/>
                </p:nvSpPr>
                <p:spPr>
                  <a:xfrm>
                    <a:off x="8559050" y="582110"/>
                    <a:ext cx="17605" cy="174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328" extrusionOk="0">
                        <a:moveTo>
                          <a:pt x="308" y="0"/>
                        </a:moveTo>
                        <a:cubicBezTo>
                          <a:pt x="304" y="0"/>
                          <a:pt x="299" y="2"/>
                          <a:pt x="295" y="7"/>
                        </a:cubicBezTo>
                        <a:cubicBezTo>
                          <a:pt x="197" y="96"/>
                          <a:pt x="99" y="194"/>
                          <a:pt x="10" y="301"/>
                        </a:cubicBezTo>
                        <a:cubicBezTo>
                          <a:pt x="1" y="310"/>
                          <a:pt x="10" y="319"/>
                          <a:pt x="10" y="328"/>
                        </a:cubicBezTo>
                        <a:lnTo>
                          <a:pt x="36" y="328"/>
                        </a:lnTo>
                        <a:cubicBezTo>
                          <a:pt x="126" y="221"/>
                          <a:pt x="215" y="123"/>
                          <a:pt x="322" y="33"/>
                        </a:cubicBezTo>
                        <a:cubicBezTo>
                          <a:pt x="331" y="25"/>
                          <a:pt x="331" y="16"/>
                          <a:pt x="322" y="7"/>
                        </a:cubicBezTo>
                        <a:cubicBezTo>
                          <a:pt x="317" y="2"/>
                          <a:pt x="313" y="0"/>
                          <a:pt x="30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9562;p40">
                    <a:extLst>
                      <a:ext uri="{FF2B5EF4-FFF2-40B4-BE49-F238E27FC236}">
                        <a16:creationId xmlns:a16="http://schemas.microsoft.com/office/drawing/2014/main" id="{48E08F89-84A3-1793-0ACF-984132CB9D73}"/>
                      </a:ext>
                    </a:extLst>
                  </p:cNvPr>
                  <p:cNvSpPr/>
                  <p:nvPr/>
                </p:nvSpPr>
                <p:spPr>
                  <a:xfrm>
                    <a:off x="8558572" y="604290"/>
                    <a:ext cx="19041" cy="18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" h="340" extrusionOk="0">
                        <a:moveTo>
                          <a:pt x="322" y="0"/>
                        </a:moveTo>
                        <a:cubicBezTo>
                          <a:pt x="197" y="80"/>
                          <a:pt x="81" y="187"/>
                          <a:pt x="1" y="312"/>
                        </a:cubicBezTo>
                        <a:cubicBezTo>
                          <a:pt x="1" y="321"/>
                          <a:pt x="1" y="330"/>
                          <a:pt x="10" y="339"/>
                        </a:cubicBezTo>
                        <a:lnTo>
                          <a:pt x="19" y="339"/>
                        </a:lnTo>
                        <a:cubicBezTo>
                          <a:pt x="27" y="339"/>
                          <a:pt x="27" y="339"/>
                          <a:pt x="36" y="330"/>
                        </a:cubicBezTo>
                        <a:cubicBezTo>
                          <a:pt x="108" y="214"/>
                          <a:pt x="215" y="107"/>
                          <a:pt x="340" y="36"/>
                        </a:cubicBezTo>
                        <a:cubicBezTo>
                          <a:pt x="349" y="27"/>
                          <a:pt x="358" y="18"/>
                          <a:pt x="349" y="9"/>
                        </a:cubicBezTo>
                        <a:cubicBezTo>
                          <a:pt x="340" y="0"/>
                          <a:pt x="331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9563;p40">
                    <a:extLst>
                      <a:ext uri="{FF2B5EF4-FFF2-40B4-BE49-F238E27FC236}">
                        <a16:creationId xmlns:a16="http://schemas.microsoft.com/office/drawing/2014/main" id="{B380FB24-F611-E058-0403-00A28A81FE0E}"/>
                      </a:ext>
                    </a:extLst>
                  </p:cNvPr>
                  <p:cNvSpPr/>
                  <p:nvPr/>
                </p:nvSpPr>
                <p:spPr>
                  <a:xfrm>
                    <a:off x="8561922" y="622747"/>
                    <a:ext cx="17126" cy="17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32" extrusionOk="0">
                        <a:moveTo>
                          <a:pt x="295" y="1"/>
                        </a:moveTo>
                        <a:cubicBezTo>
                          <a:pt x="170" y="81"/>
                          <a:pt x="72" y="179"/>
                          <a:pt x="0" y="304"/>
                        </a:cubicBezTo>
                        <a:cubicBezTo>
                          <a:pt x="0" y="313"/>
                          <a:pt x="0" y="322"/>
                          <a:pt x="9" y="331"/>
                        </a:cubicBezTo>
                        <a:lnTo>
                          <a:pt x="18" y="331"/>
                        </a:lnTo>
                        <a:cubicBezTo>
                          <a:pt x="27" y="331"/>
                          <a:pt x="27" y="322"/>
                          <a:pt x="36" y="322"/>
                        </a:cubicBezTo>
                        <a:cubicBezTo>
                          <a:pt x="107" y="206"/>
                          <a:pt x="196" y="108"/>
                          <a:pt x="312" y="37"/>
                        </a:cubicBezTo>
                        <a:cubicBezTo>
                          <a:pt x="321" y="28"/>
                          <a:pt x="321" y="19"/>
                          <a:pt x="321" y="10"/>
                        </a:cubicBezTo>
                        <a:cubicBezTo>
                          <a:pt x="312" y="1"/>
                          <a:pt x="303" y="1"/>
                          <a:pt x="29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9564;p40">
                    <a:extLst>
                      <a:ext uri="{FF2B5EF4-FFF2-40B4-BE49-F238E27FC236}">
                        <a16:creationId xmlns:a16="http://schemas.microsoft.com/office/drawing/2014/main" id="{DC911344-BC8E-055E-BD52-CA1786E9179D}"/>
                      </a:ext>
                    </a:extLst>
                  </p:cNvPr>
                  <p:cNvSpPr/>
                  <p:nvPr/>
                </p:nvSpPr>
                <p:spPr>
                  <a:xfrm>
                    <a:off x="8567614" y="638704"/>
                    <a:ext cx="18084" cy="17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335" extrusionOk="0">
                        <a:moveTo>
                          <a:pt x="320" y="1"/>
                        </a:moveTo>
                        <a:cubicBezTo>
                          <a:pt x="318" y="1"/>
                          <a:pt x="315" y="2"/>
                          <a:pt x="312" y="4"/>
                        </a:cubicBezTo>
                        <a:cubicBezTo>
                          <a:pt x="188" y="76"/>
                          <a:pt x="81" y="183"/>
                          <a:pt x="9" y="299"/>
                        </a:cubicBezTo>
                        <a:cubicBezTo>
                          <a:pt x="0" y="308"/>
                          <a:pt x="0" y="325"/>
                          <a:pt x="9" y="325"/>
                        </a:cubicBezTo>
                        <a:cubicBezTo>
                          <a:pt x="18" y="334"/>
                          <a:pt x="18" y="334"/>
                          <a:pt x="27" y="334"/>
                        </a:cubicBezTo>
                        <a:cubicBezTo>
                          <a:pt x="27" y="334"/>
                          <a:pt x="36" y="325"/>
                          <a:pt x="36" y="325"/>
                        </a:cubicBezTo>
                        <a:cubicBezTo>
                          <a:pt x="107" y="209"/>
                          <a:pt x="214" y="102"/>
                          <a:pt x="330" y="40"/>
                        </a:cubicBezTo>
                        <a:cubicBezTo>
                          <a:pt x="339" y="31"/>
                          <a:pt x="339" y="22"/>
                          <a:pt x="339" y="13"/>
                        </a:cubicBezTo>
                        <a:cubicBezTo>
                          <a:pt x="333" y="7"/>
                          <a:pt x="327" y="1"/>
                          <a:pt x="32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9565;p40">
                    <a:extLst>
                      <a:ext uri="{FF2B5EF4-FFF2-40B4-BE49-F238E27FC236}">
                        <a16:creationId xmlns:a16="http://schemas.microsoft.com/office/drawing/2014/main" id="{9B248D70-9D2A-732F-65C2-6A1197B3FAB3}"/>
                      </a:ext>
                    </a:extLst>
                  </p:cNvPr>
                  <p:cNvSpPr/>
                  <p:nvPr/>
                </p:nvSpPr>
                <p:spPr>
                  <a:xfrm>
                    <a:off x="8576124" y="649821"/>
                    <a:ext cx="19041" cy="185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" h="349" extrusionOk="0">
                        <a:moveTo>
                          <a:pt x="331" y="0"/>
                        </a:moveTo>
                        <a:cubicBezTo>
                          <a:pt x="197" y="81"/>
                          <a:pt x="90" y="188"/>
                          <a:pt x="10" y="313"/>
                        </a:cubicBezTo>
                        <a:cubicBezTo>
                          <a:pt x="1" y="322"/>
                          <a:pt x="1" y="339"/>
                          <a:pt x="10" y="339"/>
                        </a:cubicBezTo>
                        <a:cubicBezTo>
                          <a:pt x="19" y="348"/>
                          <a:pt x="19" y="348"/>
                          <a:pt x="19" y="348"/>
                        </a:cubicBezTo>
                        <a:cubicBezTo>
                          <a:pt x="28" y="348"/>
                          <a:pt x="36" y="339"/>
                          <a:pt x="36" y="339"/>
                        </a:cubicBezTo>
                        <a:cubicBezTo>
                          <a:pt x="117" y="215"/>
                          <a:pt x="224" y="108"/>
                          <a:pt x="349" y="36"/>
                        </a:cubicBezTo>
                        <a:cubicBezTo>
                          <a:pt x="358" y="27"/>
                          <a:pt x="358" y="18"/>
                          <a:pt x="349" y="9"/>
                        </a:cubicBezTo>
                        <a:cubicBezTo>
                          <a:pt x="349" y="0"/>
                          <a:pt x="331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9566;p40">
                    <a:extLst>
                      <a:ext uri="{FF2B5EF4-FFF2-40B4-BE49-F238E27FC236}">
                        <a16:creationId xmlns:a16="http://schemas.microsoft.com/office/drawing/2014/main" id="{7BF0A11D-B597-4F79-D0A3-63D0A4780B62}"/>
                      </a:ext>
                    </a:extLst>
                  </p:cNvPr>
                  <p:cNvSpPr/>
                  <p:nvPr/>
                </p:nvSpPr>
                <p:spPr>
                  <a:xfrm>
                    <a:off x="8585644" y="660087"/>
                    <a:ext cx="17126" cy="16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308" extrusionOk="0">
                        <a:moveTo>
                          <a:pt x="302" y="0"/>
                        </a:moveTo>
                        <a:cubicBezTo>
                          <a:pt x="300" y="0"/>
                          <a:pt x="297" y="1"/>
                          <a:pt x="295" y="4"/>
                        </a:cubicBezTo>
                        <a:cubicBezTo>
                          <a:pt x="170" y="66"/>
                          <a:pt x="72" y="164"/>
                          <a:pt x="0" y="280"/>
                        </a:cubicBezTo>
                        <a:cubicBezTo>
                          <a:pt x="0" y="289"/>
                          <a:pt x="0" y="307"/>
                          <a:pt x="9" y="307"/>
                        </a:cubicBezTo>
                        <a:lnTo>
                          <a:pt x="18" y="307"/>
                        </a:lnTo>
                        <a:cubicBezTo>
                          <a:pt x="27" y="307"/>
                          <a:pt x="27" y="307"/>
                          <a:pt x="36" y="298"/>
                        </a:cubicBezTo>
                        <a:cubicBezTo>
                          <a:pt x="98" y="191"/>
                          <a:pt x="196" y="93"/>
                          <a:pt x="312" y="39"/>
                        </a:cubicBezTo>
                        <a:cubicBezTo>
                          <a:pt x="321" y="31"/>
                          <a:pt x="321" y="22"/>
                          <a:pt x="321" y="13"/>
                        </a:cubicBezTo>
                        <a:cubicBezTo>
                          <a:pt x="315" y="6"/>
                          <a:pt x="309" y="0"/>
                          <a:pt x="30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9567;p40">
                    <a:extLst>
                      <a:ext uri="{FF2B5EF4-FFF2-40B4-BE49-F238E27FC236}">
                        <a16:creationId xmlns:a16="http://schemas.microsoft.com/office/drawing/2014/main" id="{CB771503-6B5E-E867-6F11-0D0DDA32B02D}"/>
                      </a:ext>
                    </a:extLst>
                  </p:cNvPr>
                  <p:cNvSpPr/>
                  <p:nvPr/>
                </p:nvSpPr>
                <p:spPr>
                  <a:xfrm>
                    <a:off x="8594154" y="669874"/>
                    <a:ext cx="21913" cy="22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2" h="418" extrusionOk="0">
                        <a:moveTo>
                          <a:pt x="393" y="0"/>
                        </a:moveTo>
                        <a:cubicBezTo>
                          <a:pt x="389" y="0"/>
                          <a:pt x="384" y="3"/>
                          <a:pt x="384" y="7"/>
                        </a:cubicBezTo>
                        <a:cubicBezTo>
                          <a:pt x="233" y="114"/>
                          <a:pt x="108" y="239"/>
                          <a:pt x="1" y="382"/>
                        </a:cubicBezTo>
                        <a:cubicBezTo>
                          <a:pt x="1" y="391"/>
                          <a:pt x="1" y="409"/>
                          <a:pt x="10" y="409"/>
                        </a:cubicBezTo>
                        <a:cubicBezTo>
                          <a:pt x="10" y="417"/>
                          <a:pt x="19" y="417"/>
                          <a:pt x="19" y="417"/>
                        </a:cubicBezTo>
                        <a:cubicBezTo>
                          <a:pt x="28" y="417"/>
                          <a:pt x="28" y="409"/>
                          <a:pt x="36" y="409"/>
                        </a:cubicBezTo>
                        <a:cubicBezTo>
                          <a:pt x="135" y="266"/>
                          <a:pt x="260" y="141"/>
                          <a:pt x="402" y="34"/>
                        </a:cubicBezTo>
                        <a:cubicBezTo>
                          <a:pt x="411" y="25"/>
                          <a:pt x="411" y="16"/>
                          <a:pt x="402" y="7"/>
                        </a:cubicBezTo>
                        <a:cubicBezTo>
                          <a:pt x="402" y="3"/>
                          <a:pt x="398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9568;p40">
                    <a:extLst>
                      <a:ext uri="{FF2B5EF4-FFF2-40B4-BE49-F238E27FC236}">
                        <a16:creationId xmlns:a16="http://schemas.microsoft.com/office/drawing/2014/main" id="{385C5AA4-8238-891E-0AF6-42967D64FE09}"/>
                      </a:ext>
                    </a:extLst>
                  </p:cNvPr>
                  <p:cNvSpPr/>
                  <p:nvPr/>
                </p:nvSpPr>
                <p:spPr>
                  <a:xfrm>
                    <a:off x="8825254" y="497804"/>
                    <a:ext cx="56485" cy="61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64" extrusionOk="0">
                        <a:moveTo>
                          <a:pt x="1044" y="0"/>
                        </a:moveTo>
                        <a:cubicBezTo>
                          <a:pt x="1035" y="0"/>
                          <a:pt x="1026" y="6"/>
                          <a:pt x="1026" y="13"/>
                        </a:cubicBezTo>
                        <a:cubicBezTo>
                          <a:pt x="884" y="325"/>
                          <a:pt x="616" y="566"/>
                          <a:pt x="366" y="798"/>
                        </a:cubicBezTo>
                        <a:cubicBezTo>
                          <a:pt x="241" y="905"/>
                          <a:pt x="116" y="1021"/>
                          <a:pt x="9" y="1137"/>
                        </a:cubicBezTo>
                        <a:cubicBezTo>
                          <a:pt x="0" y="1146"/>
                          <a:pt x="0" y="1155"/>
                          <a:pt x="9" y="1163"/>
                        </a:cubicBezTo>
                        <a:lnTo>
                          <a:pt x="36" y="1163"/>
                        </a:lnTo>
                        <a:cubicBezTo>
                          <a:pt x="143" y="1048"/>
                          <a:pt x="268" y="932"/>
                          <a:pt x="384" y="824"/>
                        </a:cubicBezTo>
                        <a:cubicBezTo>
                          <a:pt x="643" y="593"/>
                          <a:pt x="910" y="352"/>
                          <a:pt x="1062" y="22"/>
                        </a:cubicBezTo>
                        <a:cubicBezTo>
                          <a:pt x="1062" y="13"/>
                          <a:pt x="1062" y="4"/>
                          <a:pt x="1053" y="4"/>
                        </a:cubicBezTo>
                        <a:cubicBezTo>
                          <a:pt x="1050" y="1"/>
                          <a:pt x="1047" y="0"/>
                          <a:pt x="104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9569;p40">
                    <a:extLst>
                      <a:ext uri="{FF2B5EF4-FFF2-40B4-BE49-F238E27FC236}">
                        <a16:creationId xmlns:a16="http://schemas.microsoft.com/office/drawing/2014/main" id="{0B8B54FD-158D-BA8F-9272-1F413441F2A5}"/>
                      </a:ext>
                    </a:extLst>
                  </p:cNvPr>
                  <p:cNvSpPr/>
                  <p:nvPr/>
                </p:nvSpPr>
                <p:spPr>
                  <a:xfrm>
                    <a:off x="8303804" y="264034"/>
                    <a:ext cx="345453" cy="64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95" h="1206" extrusionOk="0">
                        <a:moveTo>
                          <a:pt x="6459" y="1"/>
                        </a:moveTo>
                        <a:cubicBezTo>
                          <a:pt x="4844" y="772"/>
                          <a:pt x="3078" y="1165"/>
                          <a:pt x="1297" y="1165"/>
                        </a:cubicBezTo>
                        <a:cubicBezTo>
                          <a:pt x="874" y="1165"/>
                          <a:pt x="450" y="1143"/>
                          <a:pt x="27" y="1098"/>
                        </a:cubicBezTo>
                        <a:cubicBezTo>
                          <a:pt x="9" y="1098"/>
                          <a:pt x="0" y="1107"/>
                          <a:pt x="0" y="1116"/>
                        </a:cubicBezTo>
                        <a:cubicBezTo>
                          <a:pt x="0" y="1125"/>
                          <a:pt x="9" y="1143"/>
                          <a:pt x="18" y="1143"/>
                        </a:cubicBezTo>
                        <a:cubicBezTo>
                          <a:pt x="446" y="1187"/>
                          <a:pt x="883" y="1205"/>
                          <a:pt x="1312" y="1205"/>
                        </a:cubicBezTo>
                        <a:cubicBezTo>
                          <a:pt x="3096" y="1205"/>
                          <a:pt x="4862" y="813"/>
                          <a:pt x="6477" y="45"/>
                        </a:cubicBezTo>
                        <a:cubicBezTo>
                          <a:pt x="6495" y="36"/>
                          <a:pt x="6495" y="27"/>
                          <a:pt x="6486" y="10"/>
                        </a:cubicBezTo>
                        <a:cubicBezTo>
                          <a:pt x="6486" y="1"/>
                          <a:pt x="6468" y="1"/>
                          <a:pt x="645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9570;p40">
                    <a:extLst>
                      <a:ext uri="{FF2B5EF4-FFF2-40B4-BE49-F238E27FC236}">
                        <a16:creationId xmlns:a16="http://schemas.microsoft.com/office/drawing/2014/main" id="{F046AAD0-7869-1B88-385F-D9A03D6CBEB1}"/>
                      </a:ext>
                    </a:extLst>
                  </p:cNvPr>
                  <p:cNvSpPr/>
                  <p:nvPr/>
                </p:nvSpPr>
                <p:spPr>
                  <a:xfrm>
                    <a:off x="8343641" y="349936"/>
                    <a:ext cx="74569" cy="8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153" extrusionOk="0">
                        <a:moveTo>
                          <a:pt x="1374" y="0"/>
                        </a:moveTo>
                        <a:cubicBezTo>
                          <a:pt x="1042" y="74"/>
                          <a:pt x="709" y="112"/>
                          <a:pt x="372" y="112"/>
                        </a:cubicBezTo>
                        <a:cubicBezTo>
                          <a:pt x="258" y="112"/>
                          <a:pt x="143" y="108"/>
                          <a:pt x="27" y="99"/>
                        </a:cubicBezTo>
                        <a:cubicBezTo>
                          <a:pt x="18" y="99"/>
                          <a:pt x="9" y="107"/>
                          <a:pt x="0" y="116"/>
                        </a:cubicBezTo>
                        <a:cubicBezTo>
                          <a:pt x="0" y="134"/>
                          <a:pt x="9" y="143"/>
                          <a:pt x="27" y="143"/>
                        </a:cubicBezTo>
                        <a:cubicBezTo>
                          <a:pt x="143" y="152"/>
                          <a:pt x="250" y="152"/>
                          <a:pt x="366" y="152"/>
                        </a:cubicBezTo>
                        <a:cubicBezTo>
                          <a:pt x="705" y="152"/>
                          <a:pt x="1044" y="116"/>
                          <a:pt x="1383" y="45"/>
                        </a:cubicBezTo>
                        <a:cubicBezTo>
                          <a:pt x="1392" y="45"/>
                          <a:pt x="1401" y="36"/>
                          <a:pt x="1401" y="18"/>
                        </a:cubicBezTo>
                        <a:cubicBezTo>
                          <a:pt x="1401" y="9"/>
                          <a:pt x="1383" y="0"/>
                          <a:pt x="137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9571;p40">
                    <a:extLst>
                      <a:ext uri="{FF2B5EF4-FFF2-40B4-BE49-F238E27FC236}">
                        <a16:creationId xmlns:a16="http://schemas.microsoft.com/office/drawing/2014/main" id="{CFF3C869-C841-1143-CD90-A955303D1278}"/>
                      </a:ext>
                    </a:extLst>
                  </p:cNvPr>
                  <p:cNvSpPr/>
                  <p:nvPr/>
                </p:nvSpPr>
                <p:spPr>
                  <a:xfrm>
                    <a:off x="8519692" y="530995"/>
                    <a:ext cx="18562" cy="122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" h="2306" extrusionOk="0">
                        <a:moveTo>
                          <a:pt x="317" y="1"/>
                        </a:moveTo>
                        <a:cubicBezTo>
                          <a:pt x="308" y="1"/>
                          <a:pt x="304" y="7"/>
                          <a:pt x="304" y="13"/>
                        </a:cubicBezTo>
                        <a:cubicBezTo>
                          <a:pt x="9" y="736"/>
                          <a:pt x="0" y="1565"/>
                          <a:pt x="268" y="2288"/>
                        </a:cubicBezTo>
                        <a:cubicBezTo>
                          <a:pt x="268" y="2297"/>
                          <a:pt x="277" y="2306"/>
                          <a:pt x="286" y="2306"/>
                        </a:cubicBezTo>
                        <a:lnTo>
                          <a:pt x="295" y="2306"/>
                        </a:lnTo>
                        <a:cubicBezTo>
                          <a:pt x="304" y="2297"/>
                          <a:pt x="312" y="2288"/>
                          <a:pt x="312" y="2279"/>
                        </a:cubicBezTo>
                        <a:cubicBezTo>
                          <a:pt x="45" y="1556"/>
                          <a:pt x="63" y="736"/>
                          <a:pt x="339" y="31"/>
                        </a:cubicBezTo>
                        <a:cubicBezTo>
                          <a:pt x="348" y="22"/>
                          <a:pt x="339" y="4"/>
                          <a:pt x="330" y="4"/>
                        </a:cubicBezTo>
                        <a:cubicBezTo>
                          <a:pt x="325" y="2"/>
                          <a:pt x="321" y="1"/>
                          <a:pt x="31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" name="Google Shape;9572;p40">
                  <a:extLst>
                    <a:ext uri="{FF2B5EF4-FFF2-40B4-BE49-F238E27FC236}">
                      <a16:creationId xmlns:a16="http://schemas.microsoft.com/office/drawing/2014/main" id="{C2C14719-0989-9C6D-C040-4678D221C5B4}"/>
                    </a:ext>
                  </a:extLst>
                </p:cNvPr>
                <p:cNvSpPr/>
                <p:nvPr/>
              </p:nvSpPr>
              <p:spPr>
                <a:xfrm>
                  <a:off x="8457515" y="242705"/>
                  <a:ext cx="16169" cy="13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59" extrusionOk="0">
                      <a:moveTo>
                        <a:pt x="268" y="0"/>
                      </a:moveTo>
                      <a:cubicBezTo>
                        <a:pt x="179" y="72"/>
                        <a:pt x="90" y="143"/>
                        <a:pt x="9" y="232"/>
                      </a:cubicBezTo>
                      <a:cubicBezTo>
                        <a:pt x="1" y="241"/>
                        <a:pt x="1" y="250"/>
                        <a:pt x="9" y="259"/>
                      </a:cubicBezTo>
                      <a:lnTo>
                        <a:pt x="36" y="259"/>
                      </a:lnTo>
                      <a:cubicBezTo>
                        <a:pt x="117" y="179"/>
                        <a:pt x="197" y="98"/>
                        <a:pt x="295" y="36"/>
                      </a:cubicBezTo>
                      <a:cubicBezTo>
                        <a:pt x="304" y="27"/>
                        <a:pt x="304" y="18"/>
                        <a:pt x="295" y="9"/>
                      </a:cubicBezTo>
                      <a:cubicBezTo>
                        <a:pt x="286" y="0"/>
                        <a:pt x="277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9573;p40">
                  <a:extLst>
                    <a:ext uri="{FF2B5EF4-FFF2-40B4-BE49-F238E27FC236}">
                      <a16:creationId xmlns:a16="http://schemas.microsoft.com/office/drawing/2014/main" id="{DAC646B7-1665-3DA4-80F5-E189C390F13D}"/>
                    </a:ext>
                  </a:extLst>
                </p:cNvPr>
                <p:cNvSpPr/>
                <p:nvPr/>
              </p:nvSpPr>
              <p:spPr>
                <a:xfrm>
                  <a:off x="8463685" y="250736"/>
                  <a:ext cx="20956" cy="1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305" extrusionOk="0">
                      <a:moveTo>
                        <a:pt x="357" y="1"/>
                      </a:moveTo>
                      <a:cubicBezTo>
                        <a:pt x="241" y="90"/>
                        <a:pt x="116" y="179"/>
                        <a:pt x="9" y="277"/>
                      </a:cubicBezTo>
                      <a:cubicBezTo>
                        <a:pt x="1" y="277"/>
                        <a:pt x="1" y="295"/>
                        <a:pt x="9" y="304"/>
                      </a:cubicBezTo>
                      <a:lnTo>
                        <a:pt x="36" y="304"/>
                      </a:lnTo>
                      <a:cubicBezTo>
                        <a:pt x="143" y="206"/>
                        <a:pt x="259" y="117"/>
                        <a:pt x="375" y="37"/>
                      </a:cubicBezTo>
                      <a:cubicBezTo>
                        <a:pt x="384" y="28"/>
                        <a:pt x="393" y="19"/>
                        <a:pt x="384" y="10"/>
                      </a:cubicBezTo>
                      <a:cubicBezTo>
                        <a:pt x="375" y="1"/>
                        <a:pt x="366" y="1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9574;p40">
                  <a:extLst>
                    <a:ext uri="{FF2B5EF4-FFF2-40B4-BE49-F238E27FC236}">
                      <a16:creationId xmlns:a16="http://schemas.microsoft.com/office/drawing/2014/main" id="{A77FFF71-FC10-2562-4DC3-69C259556EDD}"/>
                    </a:ext>
                  </a:extLst>
                </p:cNvPr>
                <p:cNvSpPr/>
                <p:nvPr/>
              </p:nvSpPr>
              <p:spPr>
                <a:xfrm>
                  <a:off x="8438527" y="263874"/>
                  <a:ext cx="19041" cy="16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08" extrusionOk="0">
                      <a:moveTo>
                        <a:pt x="338" y="0"/>
                      </a:moveTo>
                      <a:cubicBezTo>
                        <a:pt x="336" y="0"/>
                        <a:pt x="333" y="1"/>
                        <a:pt x="331" y="4"/>
                      </a:cubicBezTo>
                      <a:cubicBezTo>
                        <a:pt x="206" y="75"/>
                        <a:pt x="99" y="164"/>
                        <a:pt x="10" y="271"/>
                      </a:cubicBezTo>
                      <a:cubicBezTo>
                        <a:pt x="1" y="280"/>
                        <a:pt x="1" y="289"/>
                        <a:pt x="10" y="298"/>
                      </a:cubicBezTo>
                      <a:cubicBezTo>
                        <a:pt x="10" y="298"/>
                        <a:pt x="19" y="307"/>
                        <a:pt x="19" y="307"/>
                      </a:cubicBezTo>
                      <a:cubicBezTo>
                        <a:pt x="27" y="307"/>
                        <a:pt x="36" y="298"/>
                        <a:pt x="36" y="298"/>
                      </a:cubicBezTo>
                      <a:cubicBezTo>
                        <a:pt x="126" y="191"/>
                        <a:pt x="224" y="102"/>
                        <a:pt x="349" y="39"/>
                      </a:cubicBezTo>
                      <a:cubicBezTo>
                        <a:pt x="358" y="30"/>
                        <a:pt x="358" y="22"/>
                        <a:pt x="349" y="13"/>
                      </a:cubicBezTo>
                      <a:cubicBezTo>
                        <a:pt x="349" y="6"/>
                        <a:pt x="344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9575;p40">
                  <a:extLst>
                    <a:ext uri="{FF2B5EF4-FFF2-40B4-BE49-F238E27FC236}">
                      <a16:creationId xmlns:a16="http://schemas.microsoft.com/office/drawing/2014/main" id="{EF63A22A-2A59-EA10-22DD-1CB362FA72A7}"/>
                    </a:ext>
                  </a:extLst>
                </p:cNvPr>
                <p:cNvSpPr/>
                <p:nvPr/>
              </p:nvSpPr>
              <p:spPr>
                <a:xfrm>
                  <a:off x="8446133" y="269991"/>
                  <a:ext cx="29466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" h="416" extrusionOk="0">
                      <a:moveTo>
                        <a:pt x="527" y="1"/>
                      </a:moveTo>
                      <a:cubicBezTo>
                        <a:pt x="524" y="1"/>
                        <a:pt x="520" y="2"/>
                        <a:pt x="518" y="5"/>
                      </a:cubicBezTo>
                      <a:cubicBezTo>
                        <a:pt x="339" y="112"/>
                        <a:pt x="170" y="246"/>
                        <a:pt x="9" y="379"/>
                      </a:cubicBezTo>
                      <a:cubicBezTo>
                        <a:pt x="0" y="388"/>
                        <a:pt x="0" y="397"/>
                        <a:pt x="9" y="406"/>
                      </a:cubicBezTo>
                      <a:cubicBezTo>
                        <a:pt x="9" y="415"/>
                        <a:pt x="18" y="415"/>
                        <a:pt x="18" y="415"/>
                      </a:cubicBezTo>
                      <a:cubicBezTo>
                        <a:pt x="27" y="415"/>
                        <a:pt x="27" y="415"/>
                        <a:pt x="36" y="406"/>
                      </a:cubicBezTo>
                      <a:cubicBezTo>
                        <a:pt x="188" y="272"/>
                        <a:pt x="357" y="147"/>
                        <a:pt x="545" y="40"/>
                      </a:cubicBezTo>
                      <a:cubicBezTo>
                        <a:pt x="554" y="31"/>
                        <a:pt x="554" y="23"/>
                        <a:pt x="545" y="14"/>
                      </a:cubicBezTo>
                      <a:cubicBezTo>
                        <a:pt x="545" y="7"/>
                        <a:pt x="536" y="1"/>
                        <a:pt x="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9576;p40">
                  <a:extLst>
                    <a:ext uri="{FF2B5EF4-FFF2-40B4-BE49-F238E27FC236}">
                      <a16:creationId xmlns:a16="http://schemas.microsoft.com/office/drawing/2014/main" id="{4F5179AE-BF8C-D54C-CDA0-22BF1764AADF}"/>
                    </a:ext>
                  </a:extLst>
                </p:cNvPr>
                <p:cNvSpPr/>
                <p:nvPr/>
              </p:nvSpPr>
              <p:spPr>
                <a:xfrm>
                  <a:off x="8446612" y="282544"/>
                  <a:ext cx="38029" cy="31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" h="599" extrusionOk="0">
                      <a:moveTo>
                        <a:pt x="678" y="1"/>
                      </a:moveTo>
                      <a:cubicBezTo>
                        <a:pt x="429" y="152"/>
                        <a:pt x="197" y="340"/>
                        <a:pt x="9" y="572"/>
                      </a:cubicBezTo>
                      <a:cubicBezTo>
                        <a:pt x="0" y="580"/>
                        <a:pt x="0" y="589"/>
                        <a:pt x="9" y="598"/>
                      </a:cubicBezTo>
                      <a:lnTo>
                        <a:pt x="27" y="598"/>
                      </a:lnTo>
                      <a:cubicBezTo>
                        <a:pt x="27" y="598"/>
                        <a:pt x="36" y="598"/>
                        <a:pt x="36" y="589"/>
                      </a:cubicBezTo>
                      <a:cubicBezTo>
                        <a:pt x="223" y="366"/>
                        <a:pt x="446" y="179"/>
                        <a:pt x="705" y="36"/>
                      </a:cubicBezTo>
                      <a:cubicBezTo>
                        <a:pt x="714" y="27"/>
                        <a:pt x="714" y="18"/>
                        <a:pt x="705" y="10"/>
                      </a:cubicBezTo>
                      <a:cubicBezTo>
                        <a:pt x="705" y="1"/>
                        <a:pt x="687" y="1"/>
                        <a:pt x="6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9577;p40">
                <a:extLst>
                  <a:ext uri="{FF2B5EF4-FFF2-40B4-BE49-F238E27FC236}">
                    <a16:creationId xmlns:a16="http://schemas.microsoft.com/office/drawing/2014/main" id="{C4179981-54B8-0F36-91D4-3D23B860D265}"/>
                  </a:ext>
                </a:extLst>
              </p:cNvPr>
              <p:cNvGrpSpPr/>
              <p:nvPr/>
            </p:nvGrpSpPr>
            <p:grpSpPr>
              <a:xfrm>
                <a:off x="5072361" y="1425991"/>
                <a:ext cx="980019" cy="767755"/>
                <a:chOff x="4397025" y="319325"/>
                <a:chExt cx="853527" cy="668602"/>
              </a:xfrm>
            </p:grpSpPr>
            <p:sp>
              <p:nvSpPr>
                <p:cNvPr id="18" name="Google Shape;9578;p40">
                  <a:extLst>
                    <a:ext uri="{FF2B5EF4-FFF2-40B4-BE49-F238E27FC236}">
                      <a16:creationId xmlns:a16="http://schemas.microsoft.com/office/drawing/2014/main" id="{D3F86BB4-A080-8D14-FB50-7928033204AD}"/>
                    </a:ext>
                  </a:extLst>
                </p:cNvPr>
                <p:cNvSpPr/>
                <p:nvPr/>
              </p:nvSpPr>
              <p:spPr>
                <a:xfrm>
                  <a:off x="5007909" y="365140"/>
                  <a:ext cx="221003" cy="154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5" h="2876" extrusionOk="0">
                      <a:moveTo>
                        <a:pt x="3953" y="1"/>
                      </a:moveTo>
                      <a:cubicBezTo>
                        <a:pt x="3944" y="197"/>
                        <a:pt x="3855" y="411"/>
                        <a:pt x="3757" y="554"/>
                      </a:cubicBezTo>
                      <a:cubicBezTo>
                        <a:pt x="3489" y="964"/>
                        <a:pt x="3123" y="1339"/>
                        <a:pt x="2695" y="1588"/>
                      </a:cubicBezTo>
                      <a:cubicBezTo>
                        <a:pt x="2276" y="1829"/>
                        <a:pt x="1857" y="2026"/>
                        <a:pt x="1384" y="2168"/>
                      </a:cubicBezTo>
                      <a:cubicBezTo>
                        <a:pt x="1167" y="2224"/>
                        <a:pt x="901" y="2259"/>
                        <a:pt x="668" y="2259"/>
                      </a:cubicBezTo>
                      <a:cubicBezTo>
                        <a:pt x="641" y="2259"/>
                        <a:pt x="615" y="2258"/>
                        <a:pt x="590" y="2258"/>
                      </a:cubicBezTo>
                      <a:cubicBezTo>
                        <a:pt x="376" y="2249"/>
                        <a:pt x="170" y="2186"/>
                        <a:pt x="1" y="2061"/>
                      </a:cubicBezTo>
                      <a:lnTo>
                        <a:pt x="1" y="2061"/>
                      </a:lnTo>
                      <a:cubicBezTo>
                        <a:pt x="19" y="2106"/>
                        <a:pt x="28" y="2150"/>
                        <a:pt x="55" y="2195"/>
                      </a:cubicBezTo>
                      <a:cubicBezTo>
                        <a:pt x="170" y="2481"/>
                        <a:pt x="456" y="2704"/>
                        <a:pt x="750" y="2784"/>
                      </a:cubicBezTo>
                      <a:cubicBezTo>
                        <a:pt x="963" y="2848"/>
                        <a:pt x="1181" y="2876"/>
                        <a:pt x="1400" y="2876"/>
                      </a:cubicBezTo>
                      <a:cubicBezTo>
                        <a:pt x="1483" y="2876"/>
                        <a:pt x="1567" y="2872"/>
                        <a:pt x="1651" y="2864"/>
                      </a:cubicBezTo>
                      <a:cubicBezTo>
                        <a:pt x="1874" y="2846"/>
                        <a:pt x="2115" y="2784"/>
                        <a:pt x="2320" y="2721"/>
                      </a:cubicBezTo>
                      <a:cubicBezTo>
                        <a:pt x="2909" y="2534"/>
                        <a:pt x="3373" y="2159"/>
                        <a:pt x="3712" y="1642"/>
                      </a:cubicBezTo>
                      <a:cubicBezTo>
                        <a:pt x="3891" y="1365"/>
                        <a:pt x="4051" y="955"/>
                        <a:pt x="4087" y="634"/>
                      </a:cubicBezTo>
                      <a:cubicBezTo>
                        <a:pt x="4105" y="420"/>
                        <a:pt x="4060" y="188"/>
                        <a:pt x="39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9579;p40">
                  <a:extLst>
                    <a:ext uri="{FF2B5EF4-FFF2-40B4-BE49-F238E27FC236}">
                      <a16:creationId xmlns:a16="http://schemas.microsoft.com/office/drawing/2014/main" id="{FDFDA6CC-9E13-B06A-F3CF-162E724FF511}"/>
                    </a:ext>
                  </a:extLst>
                </p:cNvPr>
                <p:cNvSpPr/>
                <p:nvPr/>
              </p:nvSpPr>
              <p:spPr>
                <a:xfrm>
                  <a:off x="4998326" y="365140"/>
                  <a:ext cx="232524" cy="160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2978" extrusionOk="0">
                      <a:moveTo>
                        <a:pt x="4131" y="1"/>
                      </a:moveTo>
                      <a:cubicBezTo>
                        <a:pt x="4077" y="420"/>
                        <a:pt x="3774" y="741"/>
                        <a:pt x="3498" y="1026"/>
                      </a:cubicBezTo>
                      <a:cubicBezTo>
                        <a:pt x="3346" y="1169"/>
                        <a:pt x="3194" y="1303"/>
                        <a:pt x="3025" y="1410"/>
                      </a:cubicBezTo>
                      <a:cubicBezTo>
                        <a:pt x="2864" y="1517"/>
                        <a:pt x="2677" y="1615"/>
                        <a:pt x="2490" y="1704"/>
                      </a:cubicBezTo>
                      <a:cubicBezTo>
                        <a:pt x="2133" y="1883"/>
                        <a:pt x="1740" y="2026"/>
                        <a:pt x="1357" y="2115"/>
                      </a:cubicBezTo>
                      <a:cubicBezTo>
                        <a:pt x="1202" y="2139"/>
                        <a:pt x="1043" y="2158"/>
                        <a:pt x="888" y="2158"/>
                      </a:cubicBezTo>
                      <a:cubicBezTo>
                        <a:pt x="650" y="2158"/>
                        <a:pt x="424" y="2113"/>
                        <a:pt x="250" y="1972"/>
                      </a:cubicBezTo>
                      <a:lnTo>
                        <a:pt x="1" y="1776"/>
                      </a:lnTo>
                      <a:lnTo>
                        <a:pt x="81" y="2088"/>
                      </a:lnTo>
                      <a:cubicBezTo>
                        <a:pt x="143" y="2373"/>
                        <a:pt x="348" y="2605"/>
                        <a:pt x="589" y="2757"/>
                      </a:cubicBezTo>
                      <a:cubicBezTo>
                        <a:pt x="705" y="2828"/>
                        <a:pt x="848" y="2882"/>
                        <a:pt x="982" y="2909"/>
                      </a:cubicBezTo>
                      <a:cubicBezTo>
                        <a:pt x="1107" y="2944"/>
                        <a:pt x="1250" y="2962"/>
                        <a:pt x="1383" y="2971"/>
                      </a:cubicBezTo>
                      <a:cubicBezTo>
                        <a:pt x="1448" y="2976"/>
                        <a:pt x="1513" y="2978"/>
                        <a:pt x="1578" y="2978"/>
                      </a:cubicBezTo>
                      <a:cubicBezTo>
                        <a:pt x="1781" y="2978"/>
                        <a:pt x="1984" y="2956"/>
                        <a:pt x="2186" y="2909"/>
                      </a:cubicBezTo>
                      <a:cubicBezTo>
                        <a:pt x="2436" y="2846"/>
                        <a:pt x="2695" y="2775"/>
                        <a:pt x="2936" y="2641"/>
                      </a:cubicBezTo>
                      <a:cubicBezTo>
                        <a:pt x="3408" y="2382"/>
                        <a:pt x="3783" y="1981"/>
                        <a:pt x="4033" y="1508"/>
                      </a:cubicBezTo>
                      <a:cubicBezTo>
                        <a:pt x="4158" y="1276"/>
                        <a:pt x="4238" y="1018"/>
                        <a:pt x="4274" y="759"/>
                      </a:cubicBezTo>
                      <a:cubicBezTo>
                        <a:pt x="4318" y="500"/>
                        <a:pt x="4274" y="224"/>
                        <a:pt x="4131" y="1"/>
                      </a:cubicBezTo>
                      <a:lnTo>
                        <a:pt x="4131" y="1"/>
                      </a:lnTo>
                      <a:cubicBezTo>
                        <a:pt x="4247" y="232"/>
                        <a:pt x="4265" y="500"/>
                        <a:pt x="4211" y="750"/>
                      </a:cubicBezTo>
                      <a:cubicBezTo>
                        <a:pt x="4158" y="1000"/>
                        <a:pt x="4060" y="1241"/>
                        <a:pt x="3935" y="1455"/>
                      </a:cubicBezTo>
                      <a:cubicBezTo>
                        <a:pt x="3676" y="1892"/>
                        <a:pt x="3301" y="2258"/>
                        <a:pt x="2855" y="2481"/>
                      </a:cubicBezTo>
                      <a:cubicBezTo>
                        <a:pt x="2632" y="2588"/>
                        <a:pt x="2382" y="2659"/>
                        <a:pt x="2142" y="2712"/>
                      </a:cubicBezTo>
                      <a:cubicBezTo>
                        <a:pt x="1967" y="2750"/>
                        <a:pt x="1793" y="2765"/>
                        <a:pt x="1622" y="2765"/>
                      </a:cubicBezTo>
                      <a:cubicBezTo>
                        <a:pt x="1548" y="2765"/>
                        <a:pt x="1474" y="2763"/>
                        <a:pt x="1401" y="2757"/>
                      </a:cubicBezTo>
                      <a:cubicBezTo>
                        <a:pt x="1276" y="2748"/>
                        <a:pt x="1151" y="2730"/>
                        <a:pt x="1035" y="2695"/>
                      </a:cubicBezTo>
                      <a:cubicBezTo>
                        <a:pt x="911" y="2668"/>
                        <a:pt x="803" y="2632"/>
                        <a:pt x="705" y="2561"/>
                      </a:cubicBezTo>
                      <a:cubicBezTo>
                        <a:pt x="598" y="2493"/>
                        <a:pt x="501" y="2408"/>
                        <a:pt x="426" y="2310"/>
                      </a:cubicBezTo>
                      <a:lnTo>
                        <a:pt x="426" y="2310"/>
                      </a:lnTo>
                      <a:cubicBezTo>
                        <a:pt x="531" y="2343"/>
                        <a:pt x="640" y="2360"/>
                        <a:pt x="750" y="2365"/>
                      </a:cubicBezTo>
                      <a:cubicBezTo>
                        <a:pt x="779" y="2366"/>
                        <a:pt x="808" y="2366"/>
                        <a:pt x="837" y="2366"/>
                      </a:cubicBezTo>
                      <a:cubicBezTo>
                        <a:pt x="1029" y="2366"/>
                        <a:pt x="1214" y="2342"/>
                        <a:pt x="1392" y="2311"/>
                      </a:cubicBezTo>
                      <a:cubicBezTo>
                        <a:pt x="1812" y="2213"/>
                        <a:pt x="2195" y="2043"/>
                        <a:pt x="2570" y="1847"/>
                      </a:cubicBezTo>
                      <a:cubicBezTo>
                        <a:pt x="2748" y="1740"/>
                        <a:pt x="2927" y="1642"/>
                        <a:pt x="3105" y="1517"/>
                      </a:cubicBezTo>
                      <a:cubicBezTo>
                        <a:pt x="3275" y="1392"/>
                        <a:pt x="3426" y="1249"/>
                        <a:pt x="3569" y="1089"/>
                      </a:cubicBezTo>
                      <a:cubicBezTo>
                        <a:pt x="3703" y="937"/>
                        <a:pt x="3828" y="768"/>
                        <a:pt x="3944" y="589"/>
                      </a:cubicBezTo>
                      <a:cubicBezTo>
                        <a:pt x="4051" y="411"/>
                        <a:pt x="4131" y="215"/>
                        <a:pt x="41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9580;p40">
                  <a:extLst>
                    <a:ext uri="{FF2B5EF4-FFF2-40B4-BE49-F238E27FC236}">
                      <a16:creationId xmlns:a16="http://schemas.microsoft.com/office/drawing/2014/main" id="{C0CFA9CF-F37D-E567-B641-73D879461324}"/>
                    </a:ext>
                  </a:extLst>
                </p:cNvPr>
                <p:cNvSpPr/>
                <p:nvPr/>
              </p:nvSpPr>
              <p:spPr>
                <a:xfrm>
                  <a:off x="4985836" y="320725"/>
                  <a:ext cx="234947" cy="166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4" h="3084" extrusionOk="0">
                      <a:moveTo>
                        <a:pt x="2985" y="0"/>
                      </a:moveTo>
                      <a:cubicBezTo>
                        <a:pt x="2881" y="0"/>
                        <a:pt x="2777" y="9"/>
                        <a:pt x="2677" y="23"/>
                      </a:cubicBezTo>
                      <a:cubicBezTo>
                        <a:pt x="1812" y="130"/>
                        <a:pt x="982" y="549"/>
                        <a:pt x="393" y="1191"/>
                      </a:cubicBezTo>
                      <a:cubicBezTo>
                        <a:pt x="268" y="1325"/>
                        <a:pt x="152" y="1468"/>
                        <a:pt x="90" y="1637"/>
                      </a:cubicBezTo>
                      <a:cubicBezTo>
                        <a:pt x="1" y="1851"/>
                        <a:pt x="1" y="2110"/>
                        <a:pt x="126" y="2297"/>
                      </a:cubicBezTo>
                      <a:cubicBezTo>
                        <a:pt x="206" y="2413"/>
                        <a:pt x="295" y="2503"/>
                        <a:pt x="340" y="2636"/>
                      </a:cubicBezTo>
                      <a:cubicBezTo>
                        <a:pt x="375" y="2717"/>
                        <a:pt x="393" y="2797"/>
                        <a:pt x="411" y="2886"/>
                      </a:cubicBezTo>
                      <a:cubicBezTo>
                        <a:pt x="580" y="3011"/>
                        <a:pt x="786" y="3074"/>
                        <a:pt x="1000" y="3083"/>
                      </a:cubicBezTo>
                      <a:cubicBezTo>
                        <a:pt x="1025" y="3083"/>
                        <a:pt x="1051" y="3084"/>
                        <a:pt x="1078" y="3084"/>
                      </a:cubicBezTo>
                      <a:cubicBezTo>
                        <a:pt x="1311" y="3084"/>
                        <a:pt x="1577" y="3049"/>
                        <a:pt x="1794" y="2993"/>
                      </a:cubicBezTo>
                      <a:cubicBezTo>
                        <a:pt x="2267" y="2851"/>
                        <a:pt x="2686" y="2654"/>
                        <a:pt x="3105" y="2413"/>
                      </a:cubicBezTo>
                      <a:cubicBezTo>
                        <a:pt x="3533" y="2164"/>
                        <a:pt x="3899" y="1789"/>
                        <a:pt x="4167" y="1379"/>
                      </a:cubicBezTo>
                      <a:cubicBezTo>
                        <a:pt x="4265" y="1236"/>
                        <a:pt x="4354" y="1022"/>
                        <a:pt x="4363" y="826"/>
                      </a:cubicBezTo>
                      <a:cubicBezTo>
                        <a:pt x="4309" y="736"/>
                        <a:pt x="4238" y="647"/>
                        <a:pt x="4149" y="585"/>
                      </a:cubicBezTo>
                      <a:cubicBezTo>
                        <a:pt x="4086" y="540"/>
                        <a:pt x="4015" y="495"/>
                        <a:pt x="3944" y="451"/>
                      </a:cubicBezTo>
                      <a:cubicBezTo>
                        <a:pt x="3881" y="397"/>
                        <a:pt x="3837" y="326"/>
                        <a:pt x="3774" y="272"/>
                      </a:cubicBezTo>
                      <a:cubicBezTo>
                        <a:pt x="3570" y="68"/>
                        <a:pt x="3278" y="0"/>
                        <a:pt x="29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9581;p40">
                  <a:extLst>
                    <a:ext uri="{FF2B5EF4-FFF2-40B4-BE49-F238E27FC236}">
                      <a16:creationId xmlns:a16="http://schemas.microsoft.com/office/drawing/2014/main" id="{B9FB5A10-9D17-2672-85E2-0C8C88D48590}"/>
                    </a:ext>
                  </a:extLst>
                </p:cNvPr>
                <p:cNvSpPr/>
                <p:nvPr/>
              </p:nvSpPr>
              <p:spPr>
                <a:xfrm>
                  <a:off x="4982013" y="319863"/>
                  <a:ext cx="242592" cy="172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6" h="3208" extrusionOk="0">
                      <a:moveTo>
                        <a:pt x="3153" y="1"/>
                      </a:moveTo>
                      <a:cubicBezTo>
                        <a:pt x="3018" y="1"/>
                        <a:pt x="2880" y="17"/>
                        <a:pt x="2748" y="39"/>
                      </a:cubicBezTo>
                      <a:cubicBezTo>
                        <a:pt x="2820" y="31"/>
                        <a:pt x="2894" y="26"/>
                        <a:pt x="2968" y="26"/>
                      </a:cubicBezTo>
                      <a:cubicBezTo>
                        <a:pt x="3059" y="26"/>
                        <a:pt x="3150" y="33"/>
                        <a:pt x="3239" y="48"/>
                      </a:cubicBezTo>
                      <a:cubicBezTo>
                        <a:pt x="3399" y="74"/>
                        <a:pt x="3560" y="119"/>
                        <a:pt x="3685" y="217"/>
                      </a:cubicBezTo>
                      <a:cubicBezTo>
                        <a:pt x="3756" y="262"/>
                        <a:pt x="3810" y="306"/>
                        <a:pt x="3863" y="369"/>
                      </a:cubicBezTo>
                      <a:cubicBezTo>
                        <a:pt x="3917" y="431"/>
                        <a:pt x="3970" y="503"/>
                        <a:pt x="4050" y="556"/>
                      </a:cubicBezTo>
                      <a:cubicBezTo>
                        <a:pt x="4122" y="601"/>
                        <a:pt x="4184" y="645"/>
                        <a:pt x="4238" y="699"/>
                      </a:cubicBezTo>
                      <a:cubicBezTo>
                        <a:pt x="4286" y="747"/>
                        <a:pt x="4327" y="803"/>
                        <a:pt x="4361" y="859"/>
                      </a:cubicBezTo>
                      <a:lnTo>
                        <a:pt x="4361" y="859"/>
                      </a:lnTo>
                      <a:cubicBezTo>
                        <a:pt x="4318" y="1235"/>
                        <a:pt x="4037" y="1551"/>
                        <a:pt x="3765" y="1832"/>
                      </a:cubicBezTo>
                      <a:cubicBezTo>
                        <a:pt x="3622" y="1974"/>
                        <a:pt x="3471" y="2108"/>
                        <a:pt x="3310" y="2224"/>
                      </a:cubicBezTo>
                      <a:cubicBezTo>
                        <a:pt x="3149" y="2331"/>
                        <a:pt x="2962" y="2429"/>
                        <a:pt x="2784" y="2519"/>
                      </a:cubicBezTo>
                      <a:cubicBezTo>
                        <a:pt x="2427" y="2706"/>
                        <a:pt x="2043" y="2858"/>
                        <a:pt x="1660" y="2938"/>
                      </a:cubicBezTo>
                      <a:cubicBezTo>
                        <a:pt x="1494" y="2968"/>
                        <a:pt x="1322" y="2992"/>
                        <a:pt x="1157" y="2992"/>
                      </a:cubicBezTo>
                      <a:cubicBezTo>
                        <a:pt x="942" y="2992"/>
                        <a:pt x="738" y="2951"/>
                        <a:pt x="577" y="2831"/>
                      </a:cubicBezTo>
                      <a:lnTo>
                        <a:pt x="577" y="2831"/>
                      </a:lnTo>
                      <a:cubicBezTo>
                        <a:pt x="554" y="2750"/>
                        <a:pt x="530" y="2673"/>
                        <a:pt x="500" y="2590"/>
                      </a:cubicBezTo>
                      <a:cubicBezTo>
                        <a:pt x="455" y="2492"/>
                        <a:pt x="393" y="2403"/>
                        <a:pt x="339" y="2331"/>
                      </a:cubicBezTo>
                      <a:cubicBezTo>
                        <a:pt x="277" y="2260"/>
                        <a:pt x="241" y="2198"/>
                        <a:pt x="223" y="2117"/>
                      </a:cubicBezTo>
                      <a:cubicBezTo>
                        <a:pt x="197" y="2046"/>
                        <a:pt x="188" y="1957"/>
                        <a:pt x="197" y="1876"/>
                      </a:cubicBezTo>
                      <a:cubicBezTo>
                        <a:pt x="232" y="1546"/>
                        <a:pt x="509" y="1261"/>
                        <a:pt x="767" y="1011"/>
                      </a:cubicBezTo>
                      <a:cubicBezTo>
                        <a:pt x="1044" y="752"/>
                        <a:pt x="1356" y="547"/>
                        <a:pt x="1686" y="378"/>
                      </a:cubicBezTo>
                      <a:cubicBezTo>
                        <a:pt x="2016" y="217"/>
                        <a:pt x="2373" y="101"/>
                        <a:pt x="2748" y="39"/>
                      </a:cubicBezTo>
                      <a:lnTo>
                        <a:pt x="2748" y="39"/>
                      </a:lnTo>
                      <a:cubicBezTo>
                        <a:pt x="2373" y="65"/>
                        <a:pt x="1999" y="155"/>
                        <a:pt x="1651" y="297"/>
                      </a:cubicBezTo>
                      <a:cubicBezTo>
                        <a:pt x="1294" y="449"/>
                        <a:pt x="964" y="654"/>
                        <a:pt x="678" y="895"/>
                      </a:cubicBezTo>
                      <a:cubicBezTo>
                        <a:pt x="527" y="1029"/>
                        <a:pt x="393" y="1154"/>
                        <a:pt x="268" y="1305"/>
                      </a:cubicBezTo>
                      <a:cubicBezTo>
                        <a:pt x="143" y="1457"/>
                        <a:pt x="36" y="1644"/>
                        <a:pt x="9" y="1859"/>
                      </a:cubicBezTo>
                      <a:cubicBezTo>
                        <a:pt x="0" y="1957"/>
                        <a:pt x="0" y="2064"/>
                        <a:pt x="27" y="2171"/>
                      </a:cubicBezTo>
                      <a:cubicBezTo>
                        <a:pt x="54" y="2278"/>
                        <a:pt x="116" y="2385"/>
                        <a:pt x="170" y="2456"/>
                      </a:cubicBezTo>
                      <a:cubicBezTo>
                        <a:pt x="232" y="2537"/>
                        <a:pt x="277" y="2599"/>
                        <a:pt x="312" y="2670"/>
                      </a:cubicBezTo>
                      <a:cubicBezTo>
                        <a:pt x="330" y="2751"/>
                        <a:pt x="357" y="2849"/>
                        <a:pt x="384" y="2929"/>
                      </a:cubicBezTo>
                      <a:lnTo>
                        <a:pt x="393" y="2965"/>
                      </a:lnTo>
                      <a:lnTo>
                        <a:pt x="420" y="2983"/>
                      </a:lnTo>
                      <a:cubicBezTo>
                        <a:pt x="607" y="3134"/>
                        <a:pt x="830" y="3197"/>
                        <a:pt x="1053" y="3206"/>
                      </a:cubicBezTo>
                      <a:cubicBezTo>
                        <a:pt x="1091" y="3207"/>
                        <a:pt x="1129" y="3208"/>
                        <a:pt x="1167" y="3208"/>
                      </a:cubicBezTo>
                      <a:cubicBezTo>
                        <a:pt x="1349" y="3208"/>
                        <a:pt x="1525" y="3191"/>
                        <a:pt x="1695" y="3161"/>
                      </a:cubicBezTo>
                      <a:cubicBezTo>
                        <a:pt x="2123" y="3063"/>
                        <a:pt x="2507" y="2902"/>
                        <a:pt x="2882" y="2715"/>
                      </a:cubicBezTo>
                      <a:cubicBezTo>
                        <a:pt x="3069" y="2608"/>
                        <a:pt x="3248" y="2510"/>
                        <a:pt x="3426" y="2385"/>
                      </a:cubicBezTo>
                      <a:cubicBezTo>
                        <a:pt x="3595" y="2260"/>
                        <a:pt x="3756" y="2117"/>
                        <a:pt x="3899" y="1966"/>
                      </a:cubicBezTo>
                      <a:cubicBezTo>
                        <a:pt x="4041" y="1805"/>
                        <a:pt x="4175" y="1644"/>
                        <a:pt x="4291" y="1466"/>
                      </a:cubicBezTo>
                      <a:cubicBezTo>
                        <a:pt x="4407" y="1279"/>
                        <a:pt x="4488" y="1073"/>
                        <a:pt x="4496" y="850"/>
                      </a:cubicBezTo>
                      <a:lnTo>
                        <a:pt x="4505" y="824"/>
                      </a:lnTo>
                      <a:lnTo>
                        <a:pt x="4488" y="815"/>
                      </a:lnTo>
                      <a:cubicBezTo>
                        <a:pt x="4443" y="734"/>
                        <a:pt x="4389" y="663"/>
                        <a:pt x="4318" y="601"/>
                      </a:cubicBezTo>
                      <a:cubicBezTo>
                        <a:pt x="4256" y="547"/>
                        <a:pt x="4175" y="503"/>
                        <a:pt x="4113" y="458"/>
                      </a:cubicBezTo>
                      <a:cubicBezTo>
                        <a:pt x="4041" y="422"/>
                        <a:pt x="3988" y="369"/>
                        <a:pt x="3934" y="306"/>
                      </a:cubicBezTo>
                      <a:cubicBezTo>
                        <a:pt x="3872" y="244"/>
                        <a:pt x="3801" y="190"/>
                        <a:pt x="3729" y="146"/>
                      </a:cubicBezTo>
                      <a:cubicBezTo>
                        <a:pt x="3578" y="56"/>
                        <a:pt x="3408" y="21"/>
                        <a:pt x="3239" y="3"/>
                      </a:cubicBezTo>
                      <a:cubicBezTo>
                        <a:pt x="3210" y="1"/>
                        <a:pt x="3181" y="1"/>
                        <a:pt x="31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9582;p40">
                  <a:extLst>
                    <a:ext uri="{FF2B5EF4-FFF2-40B4-BE49-F238E27FC236}">
                      <a16:creationId xmlns:a16="http://schemas.microsoft.com/office/drawing/2014/main" id="{55A655AF-D7D7-ADEC-392F-E69ADA8AB11F}"/>
                    </a:ext>
                  </a:extLst>
                </p:cNvPr>
                <p:cNvSpPr/>
                <p:nvPr/>
              </p:nvSpPr>
              <p:spPr>
                <a:xfrm>
                  <a:off x="5006993" y="342583"/>
                  <a:ext cx="191661" cy="108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2008" extrusionOk="0">
                      <a:moveTo>
                        <a:pt x="3524" y="0"/>
                      </a:moveTo>
                      <a:lnTo>
                        <a:pt x="3524" y="0"/>
                      </a:lnTo>
                      <a:cubicBezTo>
                        <a:pt x="3426" y="18"/>
                        <a:pt x="3337" y="72"/>
                        <a:pt x="3238" y="116"/>
                      </a:cubicBezTo>
                      <a:cubicBezTo>
                        <a:pt x="2908" y="277"/>
                        <a:pt x="2543" y="357"/>
                        <a:pt x="2195" y="455"/>
                      </a:cubicBezTo>
                      <a:cubicBezTo>
                        <a:pt x="1356" y="705"/>
                        <a:pt x="509" y="1106"/>
                        <a:pt x="54" y="1767"/>
                      </a:cubicBezTo>
                      <a:cubicBezTo>
                        <a:pt x="0" y="1838"/>
                        <a:pt x="9" y="1945"/>
                        <a:pt x="80" y="1990"/>
                      </a:cubicBezTo>
                      <a:cubicBezTo>
                        <a:pt x="97" y="2002"/>
                        <a:pt x="114" y="2007"/>
                        <a:pt x="133" y="2007"/>
                      </a:cubicBezTo>
                      <a:cubicBezTo>
                        <a:pt x="194" y="2007"/>
                        <a:pt x="262" y="1947"/>
                        <a:pt x="303" y="1891"/>
                      </a:cubicBezTo>
                      <a:cubicBezTo>
                        <a:pt x="812" y="1294"/>
                        <a:pt x="1508" y="857"/>
                        <a:pt x="2275" y="705"/>
                      </a:cubicBezTo>
                      <a:cubicBezTo>
                        <a:pt x="2364" y="687"/>
                        <a:pt x="2453" y="669"/>
                        <a:pt x="2543" y="643"/>
                      </a:cubicBezTo>
                      <a:cubicBezTo>
                        <a:pt x="2712" y="598"/>
                        <a:pt x="2908" y="500"/>
                        <a:pt x="3060" y="411"/>
                      </a:cubicBezTo>
                      <a:cubicBezTo>
                        <a:pt x="3212" y="312"/>
                        <a:pt x="3328" y="241"/>
                        <a:pt x="3470" y="143"/>
                      </a:cubicBezTo>
                      <a:cubicBezTo>
                        <a:pt x="3515" y="116"/>
                        <a:pt x="3560" y="36"/>
                        <a:pt x="35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9583;p40">
                  <a:extLst>
                    <a:ext uri="{FF2B5EF4-FFF2-40B4-BE49-F238E27FC236}">
                      <a16:creationId xmlns:a16="http://schemas.microsoft.com/office/drawing/2014/main" id="{A6F05B83-4332-A3FE-2E27-F59483B9E1D8}"/>
                    </a:ext>
                  </a:extLst>
                </p:cNvPr>
                <p:cNvSpPr/>
                <p:nvPr/>
              </p:nvSpPr>
              <p:spPr>
                <a:xfrm>
                  <a:off x="5140508" y="402880"/>
                  <a:ext cx="72573" cy="104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" h="1950" extrusionOk="0">
                      <a:moveTo>
                        <a:pt x="1241" y="1"/>
                      </a:moveTo>
                      <a:cubicBezTo>
                        <a:pt x="1237" y="1"/>
                        <a:pt x="1234" y="2"/>
                        <a:pt x="1231" y="4"/>
                      </a:cubicBezTo>
                      <a:cubicBezTo>
                        <a:pt x="1222" y="4"/>
                        <a:pt x="1222" y="13"/>
                        <a:pt x="1222" y="22"/>
                      </a:cubicBezTo>
                      <a:cubicBezTo>
                        <a:pt x="1312" y="245"/>
                        <a:pt x="1267" y="522"/>
                        <a:pt x="1124" y="763"/>
                      </a:cubicBezTo>
                      <a:cubicBezTo>
                        <a:pt x="982" y="986"/>
                        <a:pt x="776" y="1155"/>
                        <a:pt x="580" y="1307"/>
                      </a:cubicBezTo>
                      <a:lnTo>
                        <a:pt x="535" y="1342"/>
                      </a:lnTo>
                      <a:cubicBezTo>
                        <a:pt x="312" y="1503"/>
                        <a:pt x="89" y="1672"/>
                        <a:pt x="0" y="1931"/>
                      </a:cubicBezTo>
                      <a:cubicBezTo>
                        <a:pt x="0" y="1940"/>
                        <a:pt x="0" y="1949"/>
                        <a:pt x="9" y="1949"/>
                      </a:cubicBezTo>
                      <a:lnTo>
                        <a:pt x="18" y="1949"/>
                      </a:lnTo>
                      <a:cubicBezTo>
                        <a:pt x="27" y="1949"/>
                        <a:pt x="36" y="1949"/>
                        <a:pt x="36" y="1940"/>
                      </a:cubicBezTo>
                      <a:cubicBezTo>
                        <a:pt x="125" y="1699"/>
                        <a:pt x="339" y="1530"/>
                        <a:pt x="553" y="1378"/>
                      </a:cubicBezTo>
                      <a:lnTo>
                        <a:pt x="598" y="1342"/>
                      </a:lnTo>
                      <a:cubicBezTo>
                        <a:pt x="803" y="1191"/>
                        <a:pt x="1017" y="1012"/>
                        <a:pt x="1151" y="780"/>
                      </a:cubicBezTo>
                      <a:cubicBezTo>
                        <a:pt x="1312" y="531"/>
                        <a:pt x="1347" y="245"/>
                        <a:pt x="1258" y="13"/>
                      </a:cubicBezTo>
                      <a:cubicBezTo>
                        <a:pt x="1258" y="7"/>
                        <a:pt x="1249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9584;p40">
                  <a:extLst>
                    <a:ext uri="{FF2B5EF4-FFF2-40B4-BE49-F238E27FC236}">
                      <a16:creationId xmlns:a16="http://schemas.microsoft.com/office/drawing/2014/main" id="{1A08FC13-9DA5-E690-8EDB-BE7CC90D9374}"/>
                    </a:ext>
                  </a:extLst>
                </p:cNvPr>
                <p:cNvSpPr/>
                <p:nvPr/>
              </p:nvSpPr>
              <p:spPr>
                <a:xfrm>
                  <a:off x="5030035" y="486165"/>
                  <a:ext cx="11091" cy="14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278" extrusionOk="0">
                      <a:moveTo>
                        <a:pt x="188" y="1"/>
                      </a:moveTo>
                      <a:cubicBezTo>
                        <a:pt x="179" y="1"/>
                        <a:pt x="170" y="1"/>
                        <a:pt x="161" y="10"/>
                      </a:cubicBezTo>
                      <a:lnTo>
                        <a:pt x="0" y="250"/>
                      </a:lnTo>
                      <a:cubicBezTo>
                        <a:pt x="0" y="259"/>
                        <a:pt x="0" y="268"/>
                        <a:pt x="9" y="277"/>
                      </a:cubicBezTo>
                      <a:lnTo>
                        <a:pt x="18" y="277"/>
                      </a:lnTo>
                      <a:cubicBezTo>
                        <a:pt x="27" y="277"/>
                        <a:pt x="27" y="277"/>
                        <a:pt x="36" y="268"/>
                      </a:cubicBezTo>
                      <a:lnTo>
                        <a:pt x="197" y="27"/>
                      </a:lnTo>
                      <a:cubicBezTo>
                        <a:pt x="206" y="18"/>
                        <a:pt x="197" y="10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585;p40">
                  <a:extLst>
                    <a:ext uri="{FF2B5EF4-FFF2-40B4-BE49-F238E27FC236}">
                      <a16:creationId xmlns:a16="http://schemas.microsoft.com/office/drawing/2014/main" id="{9F2858F8-5222-0C9C-917C-1D64D7A7DC0C}"/>
                    </a:ext>
                  </a:extLst>
                </p:cNvPr>
                <p:cNvSpPr/>
                <p:nvPr/>
              </p:nvSpPr>
              <p:spPr>
                <a:xfrm>
                  <a:off x="5043495" y="489988"/>
                  <a:ext cx="12544" cy="19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367" extrusionOk="0">
                      <a:moveTo>
                        <a:pt x="223" y="1"/>
                      </a:moveTo>
                      <a:cubicBezTo>
                        <a:pt x="214" y="1"/>
                        <a:pt x="205" y="1"/>
                        <a:pt x="196" y="10"/>
                      </a:cubicBezTo>
                      <a:lnTo>
                        <a:pt x="9" y="340"/>
                      </a:lnTo>
                      <a:cubicBezTo>
                        <a:pt x="0" y="349"/>
                        <a:pt x="9" y="358"/>
                        <a:pt x="18" y="367"/>
                      </a:cubicBezTo>
                      <a:lnTo>
                        <a:pt x="27" y="367"/>
                      </a:lnTo>
                      <a:cubicBezTo>
                        <a:pt x="27" y="367"/>
                        <a:pt x="36" y="367"/>
                        <a:pt x="45" y="358"/>
                      </a:cubicBezTo>
                      <a:lnTo>
                        <a:pt x="232" y="28"/>
                      </a:lnTo>
                      <a:cubicBezTo>
                        <a:pt x="232" y="19"/>
                        <a:pt x="232" y="10"/>
                        <a:pt x="2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9586;p40">
                  <a:extLst>
                    <a:ext uri="{FF2B5EF4-FFF2-40B4-BE49-F238E27FC236}">
                      <a16:creationId xmlns:a16="http://schemas.microsoft.com/office/drawing/2014/main" id="{87C02001-3726-B6D8-0720-0FF2D6EAABEA}"/>
                    </a:ext>
                  </a:extLst>
                </p:cNvPr>
                <p:cNvSpPr/>
                <p:nvPr/>
              </p:nvSpPr>
              <p:spPr>
                <a:xfrm>
                  <a:off x="5063145" y="486435"/>
                  <a:ext cx="15936" cy="26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496" extrusionOk="0">
                      <a:moveTo>
                        <a:pt x="270" y="1"/>
                      </a:moveTo>
                      <a:cubicBezTo>
                        <a:pt x="263" y="1"/>
                        <a:pt x="257" y="7"/>
                        <a:pt x="251" y="13"/>
                      </a:cubicBezTo>
                      <a:lnTo>
                        <a:pt x="1" y="468"/>
                      </a:lnTo>
                      <a:cubicBezTo>
                        <a:pt x="1" y="477"/>
                        <a:pt x="1" y="486"/>
                        <a:pt x="10" y="486"/>
                      </a:cubicBezTo>
                      <a:cubicBezTo>
                        <a:pt x="10" y="495"/>
                        <a:pt x="19" y="495"/>
                        <a:pt x="19" y="495"/>
                      </a:cubicBezTo>
                      <a:cubicBezTo>
                        <a:pt x="28" y="495"/>
                        <a:pt x="28" y="486"/>
                        <a:pt x="37" y="486"/>
                      </a:cubicBezTo>
                      <a:lnTo>
                        <a:pt x="286" y="31"/>
                      </a:lnTo>
                      <a:cubicBezTo>
                        <a:pt x="295" y="22"/>
                        <a:pt x="286" y="13"/>
                        <a:pt x="277" y="5"/>
                      </a:cubicBezTo>
                      <a:cubicBezTo>
                        <a:pt x="275" y="2"/>
                        <a:pt x="272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9587;p40">
                  <a:extLst>
                    <a:ext uri="{FF2B5EF4-FFF2-40B4-BE49-F238E27FC236}">
                      <a16:creationId xmlns:a16="http://schemas.microsoft.com/office/drawing/2014/main" id="{E1160F13-0644-C65A-F788-D214623CCA1A}"/>
                    </a:ext>
                  </a:extLst>
                </p:cNvPr>
                <p:cNvSpPr/>
                <p:nvPr/>
              </p:nvSpPr>
              <p:spPr>
                <a:xfrm>
                  <a:off x="5080911" y="479920"/>
                  <a:ext cx="24550" cy="36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670" extrusionOk="0">
                      <a:moveTo>
                        <a:pt x="447" y="1"/>
                      </a:moveTo>
                      <a:cubicBezTo>
                        <a:pt x="438" y="1"/>
                        <a:pt x="429" y="1"/>
                        <a:pt x="420" y="10"/>
                      </a:cubicBezTo>
                      <a:cubicBezTo>
                        <a:pt x="269" y="206"/>
                        <a:pt x="126" y="420"/>
                        <a:pt x="10" y="643"/>
                      </a:cubicBezTo>
                      <a:cubicBezTo>
                        <a:pt x="1" y="652"/>
                        <a:pt x="1" y="661"/>
                        <a:pt x="10" y="670"/>
                      </a:cubicBezTo>
                      <a:lnTo>
                        <a:pt x="19" y="670"/>
                      </a:lnTo>
                      <a:cubicBezTo>
                        <a:pt x="28" y="670"/>
                        <a:pt x="37" y="670"/>
                        <a:pt x="37" y="661"/>
                      </a:cubicBezTo>
                      <a:cubicBezTo>
                        <a:pt x="162" y="438"/>
                        <a:pt x="295" y="224"/>
                        <a:pt x="447" y="27"/>
                      </a:cubicBezTo>
                      <a:cubicBezTo>
                        <a:pt x="456" y="18"/>
                        <a:pt x="456" y="10"/>
                        <a:pt x="4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9588;p40">
                  <a:extLst>
                    <a:ext uri="{FF2B5EF4-FFF2-40B4-BE49-F238E27FC236}">
                      <a16:creationId xmlns:a16="http://schemas.microsoft.com/office/drawing/2014/main" id="{84E0F6B8-FC23-0A98-58F2-D9DB136D5F9D}"/>
                    </a:ext>
                  </a:extLst>
                </p:cNvPr>
                <p:cNvSpPr/>
                <p:nvPr/>
              </p:nvSpPr>
              <p:spPr>
                <a:xfrm>
                  <a:off x="5104491" y="464200"/>
                  <a:ext cx="32195" cy="47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882" extrusionOk="0">
                      <a:moveTo>
                        <a:pt x="576" y="0"/>
                      </a:moveTo>
                      <a:cubicBezTo>
                        <a:pt x="571" y="0"/>
                        <a:pt x="567" y="3"/>
                        <a:pt x="562" y="7"/>
                      </a:cubicBezTo>
                      <a:cubicBezTo>
                        <a:pt x="348" y="275"/>
                        <a:pt x="161" y="560"/>
                        <a:pt x="0" y="855"/>
                      </a:cubicBezTo>
                      <a:cubicBezTo>
                        <a:pt x="0" y="864"/>
                        <a:pt x="0" y="881"/>
                        <a:pt x="9" y="881"/>
                      </a:cubicBezTo>
                      <a:lnTo>
                        <a:pt x="18" y="881"/>
                      </a:lnTo>
                      <a:cubicBezTo>
                        <a:pt x="27" y="881"/>
                        <a:pt x="36" y="881"/>
                        <a:pt x="36" y="872"/>
                      </a:cubicBezTo>
                      <a:cubicBezTo>
                        <a:pt x="196" y="578"/>
                        <a:pt x="384" y="293"/>
                        <a:pt x="589" y="25"/>
                      </a:cubicBezTo>
                      <a:cubicBezTo>
                        <a:pt x="598" y="25"/>
                        <a:pt x="598" y="7"/>
                        <a:pt x="589" y="7"/>
                      </a:cubicBezTo>
                      <a:cubicBezTo>
                        <a:pt x="584" y="3"/>
                        <a:pt x="580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9589;p40">
                  <a:extLst>
                    <a:ext uri="{FF2B5EF4-FFF2-40B4-BE49-F238E27FC236}">
                      <a16:creationId xmlns:a16="http://schemas.microsoft.com/office/drawing/2014/main" id="{2354E694-C2E3-B5BB-0056-197E5075A0F7}"/>
                    </a:ext>
                  </a:extLst>
                </p:cNvPr>
                <p:cNvSpPr/>
                <p:nvPr/>
              </p:nvSpPr>
              <p:spPr>
                <a:xfrm>
                  <a:off x="5129472" y="442934"/>
                  <a:ext cx="41347" cy="65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214" extrusionOk="0">
                      <a:moveTo>
                        <a:pt x="758" y="1"/>
                      </a:moveTo>
                      <a:cubicBezTo>
                        <a:pt x="749" y="1"/>
                        <a:pt x="732" y="1"/>
                        <a:pt x="732" y="10"/>
                      </a:cubicBezTo>
                      <a:cubicBezTo>
                        <a:pt x="455" y="384"/>
                        <a:pt x="214" y="777"/>
                        <a:pt x="0" y="1187"/>
                      </a:cubicBezTo>
                      <a:cubicBezTo>
                        <a:pt x="0" y="1196"/>
                        <a:pt x="0" y="1205"/>
                        <a:pt x="9" y="1214"/>
                      </a:cubicBezTo>
                      <a:lnTo>
                        <a:pt x="18" y="1214"/>
                      </a:lnTo>
                      <a:cubicBezTo>
                        <a:pt x="27" y="1214"/>
                        <a:pt x="36" y="1214"/>
                        <a:pt x="36" y="1205"/>
                      </a:cubicBezTo>
                      <a:cubicBezTo>
                        <a:pt x="250" y="795"/>
                        <a:pt x="491" y="402"/>
                        <a:pt x="758" y="27"/>
                      </a:cubicBezTo>
                      <a:cubicBezTo>
                        <a:pt x="767" y="19"/>
                        <a:pt x="758" y="10"/>
                        <a:pt x="7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9590;p40">
                  <a:extLst>
                    <a:ext uri="{FF2B5EF4-FFF2-40B4-BE49-F238E27FC236}">
                      <a16:creationId xmlns:a16="http://schemas.microsoft.com/office/drawing/2014/main" id="{9F77DCFC-7EB9-A72C-C382-8389ED19991A}"/>
                    </a:ext>
                  </a:extLst>
                </p:cNvPr>
                <p:cNvSpPr/>
                <p:nvPr/>
              </p:nvSpPr>
              <p:spPr>
                <a:xfrm>
                  <a:off x="5170764" y="420000"/>
                  <a:ext cx="31280" cy="5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" h="962" extrusionOk="0">
                      <a:moveTo>
                        <a:pt x="558" y="1"/>
                      </a:moveTo>
                      <a:cubicBezTo>
                        <a:pt x="553" y="1"/>
                        <a:pt x="549" y="3"/>
                        <a:pt x="544" y="7"/>
                      </a:cubicBezTo>
                      <a:cubicBezTo>
                        <a:pt x="339" y="302"/>
                        <a:pt x="161" y="614"/>
                        <a:pt x="9" y="935"/>
                      </a:cubicBezTo>
                      <a:cubicBezTo>
                        <a:pt x="0" y="944"/>
                        <a:pt x="9" y="953"/>
                        <a:pt x="18" y="953"/>
                      </a:cubicBezTo>
                      <a:cubicBezTo>
                        <a:pt x="18" y="953"/>
                        <a:pt x="27" y="962"/>
                        <a:pt x="27" y="962"/>
                      </a:cubicBezTo>
                      <a:cubicBezTo>
                        <a:pt x="36" y="962"/>
                        <a:pt x="36" y="953"/>
                        <a:pt x="45" y="944"/>
                      </a:cubicBezTo>
                      <a:cubicBezTo>
                        <a:pt x="188" y="632"/>
                        <a:pt x="375" y="320"/>
                        <a:pt x="571" y="34"/>
                      </a:cubicBezTo>
                      <a:cubicBezTo>
                        <a:pt x="580" y="25"/>
                        <a:pt x="580" y="16"/>
                        <a:pt x="571" y="7"/>
                      </a:cubicBezTo>
                      <a:cubicBezTo>
                        <a:pt x="567" y="3"/>
                        <a:pt x="562" y="1"/>
                        <a:pt x="5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9591;p40">
                  <a:extLst>
                    <a:ext uri="{FF2B5EF4-FFF2-40B4-BE49-F238E27FC236}">
                      <a16:creationId xmlns:a16="http://schemas.microsoft.com/office/drawing/2014/main" id="{1DCB318A-C659-6F20-A6A2-8FB5B0241E2C}"/>
                    </a:ext>
                  </a:extLst>
                </p:cNvPr>
                <p:cNvSpPr/>
                <p:nvPr/>
              </p:nvSpPr>
              <p:spPr>
                <a:xfrm>
                  <a:off x="5108798" y="326431"/>
                  <a:ext cx="45170" cy="34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40" extrusionOk="0">
                      <a:moveTo>
                        <a:pt x="117" y="1"/>
                      </a:moveTo>
                      <a:cubicBezTo>
                        <a:pt x="82" y="1"/>
                        <a:pt x="49" y="3"/>
                        <a:pt x="18" y="6"/>
                      </a:cubicBezTo>
                      <a:cubicBezTo>
                        <a:pt x="9" y="6"/>
                        <a:pt x="0" y="15"/>
                        <a:pt x="0" y="24"/>
                      </a:cubicBezTo>
                      <a:cubicBezTo>
                        <a:pt x="0" y="33"/>
                        <a:pt x="9" y="42"/>
                        <a:pt x="18" y="42"/>
                      </a:cubicBezTo>
                      <a:cubicBezTo>
                        <a:pt x="42" y="40"/>
                        <a:pt x="67" y="40"/>
                        <a:pt x="93" y="40"/>
                      </a:cubicBezTo>
                      <a:cubicBezTo>
                        <a:pt x="260" y="40"/>
                        <a:pt x="461" y="70"/>
                        <a:pt x="616" y="193"/>
                      </a:cubicBezTo>
                      <a:cubicBezTo>
                        <a:pt x="732" y="300"/>
                        <a:pt x="803" y="461"/>
                        <a:pt x="794" y="621"/>
                      </a:cubicBezTo>
                      <a:cubicBezTo>
                        <a:pt x="794" y="630"/>
                        <a:pt x="803" y="639"/>
                        <a:pt x="812" y="639"/>
                      </a:cubicBezTo>
                      <a:cubicBezTo>
                        <a:pt x="821" y="639"/>
                        <a:pt x="830" y="630"/>
                        <a:pt x="830" y="621"/>
                      </a:cubicBezTo>
                      <a:cubicBezTo>
                        <a:pt x="839" y="452"/>
                        <a:pt x="768" y="282"/>
                        <a:pt x="634" y="166"/>
                      </a:cubicBezTo>
                      <a:cubicBezTo>
                        <a:pt x="486" y="41"/>
                        <a:pt x="284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9592;p40">
                  <a:extLst>
                    <a:ext uri="{FF2B5EF4-FFF2-40B4-BE49-F238E27FC236}">
                      <a16:creationId xmlns:a16="http://schemas.microsoft.com/office/drawing/2014/main" id="{439167E0-302A-82E6-E526-5972676E3B7F}"/>
                    </a:ext>
                  </a:extLst>
                </p:cNvPr>
                <p:cNvSpPr/>
                <p:nvPr/>
              </p:nvSpPr>
              <p:spPr>
                <a:xfrm>
                  <a:off x="5122742" y="320617"/>
                  <a:ext cx="7699" cy="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1" extrusionOk="0">
                      <a:moveTo>
                        <a:pt x="124" y="0"/>
                      </a:moveTo>
                      <a:cubicBezTo>
                        <a:pt x="118" y="0"/>
                        <a:pt x="112" y="2"/>
                        <a:pt x="107" y="7"/>
                      </a:cubicBezTo>
                      <a:lnTo>
                        <a:pt x="9" y="114"/>
                      </a:lnTo>
                      <a:cubicBezTo>
                        <a:pt x="0" y="114"/>
                        <a:pt x="0" y="132"/>
                        <a:pt x="9" y="141"/>
                      </a:cubicBezTo>
                      <a:lnTo>
                        <a:pt x="36" y="141"/>
                      </a:lnTo>
                      <a:lnTo>
                        <a:pt x="143" y="34"/>
                      </a:lnTo>
                      <a:cubicBezTo>
                        <a:pt x="143" y="25"/>
                        <a:pt x="143" y="16"/>
                        <a:pt x="134" y="7"/>
                      </a:cubicBezTo>
                      <a:cubicBezTo>
                        <a:pt x="134" y="2"/>
                        <a:pt x="129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9593;p40">
                  <a:extLst>
                    <a:ext uri="{FF2B5EF4-FFF2-40B4-BE49-F238E27FC236}">
                      <a16:creationId xmlns:a16="http://schemas.microsoft.com/office/drawing/2014/main" id="{8BBD1AA9-48AB-8793-4A56-5ECC724911A6}"/>
                    </a:ext>
                  </a:extLst>
                </p:cNvPr>
                <p:cNvSpPr/>
                <p:nvPr/>
              </p:nvSpPr>
              <p:spPr>
                <a:xfrm>
                  <a:off x="5131840" y="320294"/>
                  <a:ext cx="7753" cy="10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192" extrusionOk="0">
                      <a:moveTo>
                        <a:pt x="125" y="0"/>
                      </a:moveTo>
                      <a:cubicBezTo>
                        <a:pt x="117" y="0"/>
                        <a:pt x="108" y="6"/>
                        <a:pt x="108" y="13"/>
                      </a:cubicBezTo>
                      <a:lnTo>
                        <a:pt x="1" y="164"/>
                      </a:lnTo>
                      <a:cubicBezTo>
                        <a:pt x="1" y="173"/>
                        <a:pt x="1" y="182"/>
                        <a:pt x="10" y="191"/>
                      </a:cubicBezTo>
                      <a:lnTo>
                        <a:pt x="18" y="191"/>
                      </a:lnTo>
                      <a:cubicBezTo>
                        <a:pt x="27" y="191"/>
                        <a:pt x="27" y="191"/>
                        <a:pt x="36" y="182"/>
                      </a:cubicBezTo>
                      <a:lnTo>
                        <a:pt x="134" y="31"/>
                      </a:lnTo>
                      <a:cubicBezTo>
                        <a:pt x="143" y="22"/>
                        <a:pt x="134" y="13"/>
                        <a:pt x="134" y="4"/>
                      </a:cubicBezTo>
                      <a:cubicBezTo>
                        <a:pt x="132" y="1"/>
                        <a:pt x="128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9594;p40">
                  <a:extLst>
                    <a:ext uri="{FF2B5EF4-FFF2-40B4-BE49-F238E27FC236}">
                      <a16:creationId xmlns:a16="http://schemas.microsoft.com/office/drawing/2014/main" id="{487EBB29-3501-2E95-239D-B1BB257A613B}"/>
                    </a:ext>
                  </a:extLst>
                </p:cNvPr>
                <p:cNvSpPr/>
                <p:nvPr/>
              </p:nvSpPr>
              <p:spPr>
                <a:xfrm>
                  <a:off x="5141908" y="319325"/>
                  <a:ext cx="11144" cy="1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281" extrusionOk="0">
                      <a:moveTo>
                        <a:pt x="189" y="0"/>
                      </a:moveTo>
                      <a:cubicBezTo>
                        <a:pt x="183" y="0"/>
                        <a:pt x="177" y="7"/>
                        <a:pt x="170" y="13"/>
                      </a:cubicBezTo>
                      <a:lnTo>
                        <a:pt x="10" y="254"/>
                      </a:lnTo>
                      <a:cubicBezTo>
                        <a:pt x="1" y="263"/>
                        <a:pt x="10" y="272"/>
                        <a:pt x="19" y="281"/>
                      </a:cubicBezTo>
                      <a:lnTo>
                        <a:pt x="28" y="281"/>
                      </a:lnTo>
                      <a:cubicBezTo>
                        <a:pt x="28" y="281"/>
                        <a:pt x="37" y="281"/>
                        <a:pt x="37" y="272"/>
                      </a:cubicBezTo>
                      <a:lnTo>
                        <a:pt x="197" y="31"/>
                      </a:lnTo>
                      <a:cubicBezTo>
                        <a:pt x="206" y="22"/>
                        <a:pt x="206" y="13"/>
                        <a:pt x="197" y="4"/>
                      </a:cubicBezTo>
                      <a:cubicBezTo>
                        <a:pt x="195" y="1"/>
                        <a:pt x="192" y="0"/>
                        <a:pt x="1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9595;p40">
                  <a:extLst>
                    <a:ext uri="{FF2B5EF4-FFF2-40B4-BE49-F238E27FC236}">
                      <a16:creationId xmlns:a16="http://schemas.microsoft.com/office/drawing/2014/main" id="{6BBC83D5-6C7D-BFAA-6B9A-954472E15C7B}"/>
                    </a:ext>
                  </a:extLst>
                </p:cNvPr>
                <p:cNvSpPr/>
                <p:nvPr/>
              </p:nvSpPr>
              <p:spPr>
                <a:xfrm>
                  <a:off x="5147722" y="325732"/>
                  <a:ext cx="15882" cy="18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40" extrusionOk="0">
                      <a:moveTo>
                        <a:pt x="268" y="1"/>
                      </a:moveTo>
                      <a:cubicBezTo>
                        <a:pt x="161" y="90"/>
                        <a:pt x="71" y="197"/>
                        <a:pt x="9" y="313"/>
                      </a:cubicBezTo>
                      <a:cubicBezTo>
                        <a:pt x="0" y="322"/>
                        <a:pt x="9" y="331"/>
                        <a:pt x="18" y="340"/>
                      </a:cubicBezTo>
                      <a:lnTo>
                        <a:pt x="27" y="340"/>
                      </a:lnTo>
                      <a:cubicBezTo>
                        <a:pt x="27" y="340"/>
                        <a:pt x="36" y="340"/>
                        <a:pt x="36" y="331"/>
                      </a:cubicBezTo>
                      <a:cubicBezTo>
                        <a:pt x="107" y="215"/>
                        <a:pt x="187" y="117"/>
                        <a:pt x="285" y="37"/>
                      </a:cubicBezTo>
                      <a:cubicBezTo>
                        <a:pt x="294" y="28"/>
                        <a:pt x="294" y="19"/>
                        <a:pt x="294" y="10"/>
                      </a:cubicBezTo>
                      <a:cubicBezTo>
                        <a:pt x="285" y="1"/>
                        <a:pt x="277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9596;p40">
                  <a:extLst>
                    <a:ext uri="{FF2B5EF4-FFF2-40B4-BE49-F238E27FC236}">
                      <a16:creationId xmlns:a16="http://schemas.microsoft.com/office/drawing/2014/main" id="{3082EE68-C57F-61ED-2B66-B2D24E3BBF23}"/>
                    </a:ext>
                  </a:extLst>
                </p:cNvPr>
                <p:cNvSpPr/>
                <p:nvPr/>
              </p:nvSpPr>
              <p:spPr>
                <a:xfrm>
                  <a:off x="5152029" y="325732"/>
                  <a:ext cx="22127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519" extrusionOk="0">
                      <a:moveTo>
                        <a:pt x="402" y="1"/>
                      </a:moveTo>
                      <a:cubicBezTo>
                        <a:pt x="393" y="1"/>
                        <a:pt x="384" y="1"/>
                        <a:pt x="375" y="10"/>
                      </a:cubicBezTo>
                      <a:lnTo>
                        <a:pt x="0" y="492"/>
                      </a:lnTo>
                      <a:cubicBezTo>
                        <a:pt x="0" y="501"/>
                        <a:pt x="0" y="509"/>
                        <a:pt x="9" y="518"/>
                      </a:cubicBezTo>
                      <a:lnTo>
                        <a:pt x="18" y="518"/>
                      </a:lnTo>
                      <a:cubicBezTo>
                        <a:pt x="27" y="518"/>
                        <a:pt x="27" y="518"/>
                        <a:pt x="36" y="509"/>
                      </a:cubicBezTo>
                      <a:lnTo>
                        <a:pt x="402" y="28"/>
                      </a:lnTo>
                      <a:cubicBezTo>
                        <a:pt x="411" y="19"/>
                        <a:pt x="411" y="10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9597;p40">
                  <a:extLst>
                    <a:ext uri="{FF2B5EF4-FFF2-40B4-BE49-F238E27FC236}">
                      <a16:creationId xmlns:a16="http://schemas.microsoft.com/office/drawing/2014/main" id="{106BDB3B-CFF3-69BD-5D4F-FF07F372D267}"/>
                    </a:ext>
                  </a:extLst>
                </p:cNvPr>
                <p:cNvSpPr/>
                <p:nvPr/>
              </p:nvSpPr>
              <p:spPr>
                <a:xfrm>
                  <a:off x="5159243" y="331331"/>
                  <a:ext cx="19705" cy="2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477" extrusionOk="0">
                      <a:moveTo>
                        <a:pt x="348" y="0"/>
                      </a:moveTo>
                      <a:cubicBezTo>
                        <a:pt x="342" y="0"/>
                        <a:pt x="336" y="4"/>
                        <a:pt x="330" y="4"/>
                      </a:cubicBezTo>
                      <a:cubicBezTo>
                        <a:pt x="232" y="156"/>
                        <a:pt x="125" y="307"/>
                        <a:pt x="9" y="450"/>
                      </a:cubicBezTo>
                      <a:cubicBezTo>
                        <a:pt x="0" y="450"/>
                        <a:pt x="0" y="468"/>
                        <a:pt x="9" y="468"/>
                      </a:cubicBezTo>
                      <a:cubicBezTo>
                        <a:pt x="18" y="477"/>
                        <a:pt x="18" y="477"/>
                        <a:pt x="27" y="477"/>
                      </a:cubicBezTo>
                      <a:cubicBezTo>
                        <a:pt x="27" y="477"/>
                        <a:pt x="36" y="477"/>
                        <a:pt x="36" y="468"/>
                      </a:cubicBezTo>
                      <a:cubicBezTo>
                        <a:pt x="152" y="325"/>
                        <a:pt x="259" y="182"/>
                        <a:pt x="366" y="31"/>
                      </a:cubicBezTo>
                      <a:cubicBezTo>
                        <a:pt x="366" y="22"/>
                        <a:pt x="366" y="13"/>
                        <a:pt x="357" y="4"/>
                      </a:cubicBezTo>
                      <a:cubicBezTo>
                        <a:pt x="354" y="1"/>
                        <a:pt x="351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9598;p40">
                  <a:extLst>
                    <a:ext uri="{FF2B5EF4-FFF2-40B4-BE49-F238E27FC236}">
                      <a16:creationId xmlns:a16="http://schemas.microsoft.com/office/drawing/2014/main" id="{EFE2BA88-4E25-91EA-9114-9D629EA8E5E9}"/>
                    </a:ext>
                  </a:extLst>
                </p:cNvPr>
                <p:cNvSpPr/>
                <p:nvPr/>
              </p:nvSpPr>
              <p:spPr>
                <a:xfrm>
                  <a:off x="5173133" y="338545"/>
                  <a:ext cx="10175" cy="12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36" extrusionOk="0">
                      <a:moveTo>
                        <a:pt x="170" y="0"/>
                      </a:moveTo>
                      <a:cubicBezTo>
                        <a:pt x="161" y="0"/>
                        <a:pt x="152" y="6"/>
                        <a:pt x="152" y="13"/>
                      </a:cubicBezTo>
                      <a:cubicBezTo>
                        <a:pt x="117" y="84"/>
                        <a:pt x="63" y="147"/>
                        <a:pt x="10" y="200"/>
                      </a:cubicBezTo>
                      <a:cubicBezTo>
                        <a:pt x="1" y="209"/>
                        <a:pt x="1" y="227"/>
                        <a:pt x="10" y="227"/>
                      </a:cubicBezTo>
                      <a:cubicBezTo>
                        <a:pt x="10" y="236"/>
                        <a:pt x="19" y="236"/>
                        <a:pt x="19" y="236"/>
                      </a:cubicBezTo>
                      <a:cubicBezTo>
                        <a:pt x="28" y="236"/>
                        <a:pt x="28" y="236"/>
                        <a:pt x="37" y="227"/>
                      </a:cubicBezTo>
                      <a:cubicBezTo>
                        <a:pt x="90" y="173"/>
                        <a:pt x="144" y="102"/>
                        <a:pt x="188" y="31"/>
                      </a:cubicBezTo>
                      <a:cubicBezTo>
                        <a:pt x="188" y="22"/>
                        <a:pt x="188" y="13"/>
                        <a:pt x="179" y="4"/>
                      </a:cubicBezTo>
                      <a:cubicBezTo>
                        <a:pt x="177" y="1"/>
                        <a:pt x="173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9599;p40">
                  <a:extLst>
                    <a:ext uri="{FF2B5EF4-FFF2-40B4-BE49-F238E27FC236}">
                      <a16:creationId xmlns:a16="http://schemas.microsoft.com/office/drawing/2014/main" id="{D8D6C67D-8D7C-7821-422B-7AD182ACCBEA}"/>
                    </a:ext>
                  </a:extLst>
                </p:cNvPr>
                <p:cNvSpPr/>
                <p:nvPr/>
              </p:nvSpPr>
              <p:spPr>
                <a:xfrm>
                  <a:off x="5104976" y="399219"/>
                  <a:ext cx="673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" h="189" extrusionOk="0">
                      <a:moveTo>
                        <a:pt x="116" y="1"/>
                      </a:moveTo>
                      <a:cubicBezTo>
                        <a:pt x="107" y="1"/>
                        <a:pt x="89" y="1"/>
                        <a:pt x="89" y="10"/>
                      </a:cubicBezTo>
                      <a:cubicBezTo>
                        <a:pt x="62" y="63"/>
                        <a:pt x="36" y="117"/>
                        <a:pt x="9" y="161"/>
                      </a:cubicBezTo>
                      <a:cubicBezTo>
                        <a:pt x="0" y="170"/>
                        <a:pt x="9" y="188"/>
                        <a:pt x="18" y="188"/>
                      </a:cubicBezTo>
                      <a:lnTo>
                        <a:pt x="27" y="188"/>
                      </a:lnTo>
                      <a:cubicBezTo>
                        <a:pt x="27" y="188"/>
                        <a:pt x="36" y="188"/>
                        <a:pt x="36" y="179"/>
                      </a:cubicBezTo>
                      <a:cubicBezTo>
                        <a:pt x="71" y="135"/>
                        <a:pt x="98" y="81"/>
                        <a:pt x="125" y="28"/>
                      </a:cubicBezTo>
                      <a:cubicBezTo>
                        <a:pt x="125" y="19"/>
                        <a:pt x="125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9600;p40">
                  <a:extLst>
                    <a:ext uri="{FF2B5EF4-FFF2-40B4-BE49-F238E27FC236}">
                      <a16:creationId xmlns:a16="http://schemas.microsoft.com/office/drawing/2014/main" id="{DF9A35B8-B6DB-04C4-72EA-22AE2F27351F}"/>
                    </a:ext>
                  </a:extLst>
                </p:cNvPr>
                <p:cNvSpPr/>
                <p:nvPr/>
              </p:nvSpPr>
              <p:spPr>
                <a:xfrm>
                  <a:off x="5114074" y="397119"/>
                  <a:ext cx="7753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228" extrusionOk="0">
                      <a:moveTo>
                        <a:pt x="127" y="1"/>
                      </a:moveTo>
                      <a:cubicBezTo>
                        <a:pt x="120" y="1"/>
                        <a:pt x="114" y="7"/>
                        <a:pt x="108" y="13"/>
                      </a:cubicBezTo>
                      <a:lnTo>
                        <a:pt x="9" y="200"/>
                      </a:lnTo>
                      <a:cubicBezTo>
                        <a:pt x="1" y="209"/>
                        <a:pt x="9" y="227"/>
                        <a:pt x="18" y="227"/>
                      </a:cubicBezTo>
                      <a:lnTo>
                        <a:pt x="27" y="227"/>
                      </a:lnTo>
                      <a:cubicBezTo>
                        <a:pt x="36" y="227"/>
                        <a:pt x="36" y="227"/>
                        <a:pt x="45" y="218"/>
                      </a:cubicBezTo>
                      <a:lnTo>
                        <a:pt x="143" y="31"/>
                      </a:lnTo>
                      <a:cubicBezTo>
                        <a:pt x="143" y="22"/>
                        <a:pt x="143" y="4"/>
                        <a:pt x="134" y="4"/>
                      </a:cubicBezTo>
                      <a:cubicBezTo>
                        <a:pt x="132" y="2"/>
                        <a:pt x="129" y="1"/>
                        <a:pt x="1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9601;p40">
                  <a:extLst>
                    <a:ext uri="{FF2B5EF4-FFF2-40B4-BE49-F238E27FC236}">
                      <a16:creationId xmlns:a16="http://schemas.microsoft.com/office/drawing/2014/main" id="{4B341ED8-47DE-C865-83FA-07628E82666E}"/>
                    </a:ext>
                  </a:extLst>
                </p:cNvPr>
                <p:cNvSpPr/>
                <p:nvPr/>
              </p:nvSpPr>
              <p:spPr>
                <a:xfrm>
                  <a:off x="5125595" y="394427"/>
                  <a:ext cx="7268" cy="1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42" extrusionOk="0">
                      <a:moveTo>
                        <a:pt x="117" y="1"/>
                      </a:moveTo>
                      <a:cubicBezTo>
                        <a:pt x="108" y="1"/>
                        <a:pt x="99" y="10"/>
                        <a:pt x="99" y="19"/>
                      </a:cubicBezTo>
                      <a:cubicBezTo>
                        <a:pt x="81" y="90"/>
                        <a:pt x="54" y="152"/>
                        <a:pt x="10" y="215"/>
                      </a:cubicBezTo>
                      <a:cubicBezTo>
                        <a:pt x="1" y="224"/>
                        <a:pt x="1" y="233"/>
                        <a:pt x="10" y="242"/>
                      </a:cubicBezTo>
                      <a:lnTo>
                        <a:pt x="27" y="242"/>
                      </a:lnTo>
                      <a:cubicBezTo>
                        <a:pt x="27" y="242"/>
                        <a:pt x="36" y="242"/>
                        <a:pt x="36" y="233"/>
                      </a:cubicBezTo>
                      <a:cubicBezTo>
                        <a:pt x="81" y="170"/>
                        <a:pt x="117" y="99"/>
                        <a:pt x="134" y="27"/>
                      </a:cubicBezTo>
                      <a:cubicBezTo>
                        <a:pt x="134" y="19"/>
                        <a:pt x="126" y="10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9602;p40">
                  <a:extLst>
                    <a:ext uri="{FF2B5EF4-FFF2-40B4-BE49-F238E27FC236}">
                      <a16:creationId xmlns:a16="http://schemas.microsoft.com/office/drawing/2014/main" id="{6C333018-A31A-E6FB-3061-68C54A213ECE}"/>
                    </a:ext>
                  </a:extLst>
                </p:cNvPr>
                <p:cNvSpPr/>
                <p:nvPr/>
              </p:nvSpPr>
              <p:spPr>
                <a:xfrm>
                  <a:off x="5138570" y="390874"/>
                  <a:ext cx="4845" cy="1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210" extrusionOk="0">
                      <a:moveTo>
                        <a:pt x="65" y="1"/>
                      </a:moveTo>
                      <a:cubicBezTo>
                        <a:pt x="59" y="1"/>
                        <a:pt x="54" y="9"/>
                        <a:pt x="54" y="22"/>
                      </a:cubicBezTo>
                      <a:cubicBezTo>
                        <a:pt x="54" y="76"/>
                        <a:pt x="36" y="129"/>
                        <a:pt x="1" y="174"/>
                      </a:cubicBezTo>
                      <a:cubicBezTo>
                        <a:pt x="1" y="183"/>
                        <a:pt x="1" y="201"/>
                        <a:pt x="9" y="201"/>
                      </a:cubicBezTo>
                      <a:cubicBezTo>
                        <a:pt x="9" y="209"/>
                        <a:pt x="18" y="209"/>
                        <a:pt x="18" y="209"/>
                      </a:cubicBezTo>
                      <a:cubicBezTo>
                        <a:pt x="27" y="209"/>
                        <a:pt x="27" y="201"/>
                        <a:pt x="36" y="201"/>
                      </a:cubicBezTo>
                      <a:cubicBezTo>
                        <a:pt x="72" y="147"/>
                        <a:pt x="90" y="85"/>
                        <a:pt x="90" y="22"/>
                      </a:cubicBezTo>
                      <a:cubicBezTo>
                        <a:pt x="90" y="13"/>
                        <a:pt x="90" y="4"/>
                        <a:pt x="72" y="4"/>
                      </a:cubicBezTo>
                      <a:cubicBezTo>
                        <a:pt x="70" y="2"/>
                        <a:pt x="6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9603;p40">
                  <a:extLst>
                    <a:ext uri="{FF2B5EF4-FFF2-40B4-BE49-F238E27FC236}">
                      <a16:creationId xmlns:a16="http://schemas.microsoft.com/office/drawing/2014/main" id="{FCE07104-2CC1-DAF0-368B-4E8B87B1E89F}"/>
                    </a:ext>
                  </a:extLst>
                </p:cNvPr>
                <p:cNvSpPr/>
                <p:nvPr/>
              </p:nvSpPr>
              <p:spPr>
                <a:xfrm>
                  <a:off x="5008878" y="410309"/>
                  <a:ext cx="6784" cy="1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95" extrusionOk="0">
                      <a:moveTo>
                        <a:pt x="108" y="0"/>
                      </a:moveTo>
                      <a:cubicBezTo>
                        <a:pt x="99" y="0"/>
                        <a:pt x="90" y="0"/>
                        <a:pt x="81" y="9"/>
                      </a:cubicBezTo>
                      <a:cubicBezTo>
                        <a:pt x="45" y="98"/>
                        <a:pt x="19" y="187"/>
                        <a:pt x="10" y="277"/>
                      </a:cubicBezTo>
                      <a:cubicBezTo>
                        <a:pt x="1" y="286"/>
                        <a:pt x="10" y="294"/>
                        <a:pt x="19" y="294"/>
                      </a:cubicBezTo>
                      <a:lnTo>
                        <a:pt x="28" y="294"/>
                      </a:lnTo>
                      <a:cubicBezTo>
                        <a:pt x="37" y="294"/>
                        <a:pt x="45" y="286"/>
                        <a:pt x="45" y="277"/>
                      </a:cubicBezTo>
                      <a:cubicBezTo>
                        <a:pt x="54" y="187"/>
                        <a:pt x="81" y="107"/>
                        <a:pt x="117" y="27"/>
                      </a:cubicBezTo>
                      <a:cubicBezTo>
                        <a:pt x="126" y="18"/>
                        <a:pt x="1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9604;p40">
                  <a:extLst>
                    <a:ext uri="{FF2B5EF4-FFF2-40B4-BE49-F238E27FC236}">
                      <a16:creationId xmlns:a16="http://schemas.microsoft.com/office/drawing/2014/main" id="{6C7AC923-AE84-9898-312A-19698F733A0F}"/>
                    </a:ext>
                  </a:extLst>
                </p:cNvPr>
                <p:cNvSpPr/>
                <p:nvPr/>
              </p:nvSpPr>
              <p:spPr>
                <a:xfrm>
                  <a:off x="5017545" y="404064"/>
                  <a:ext cx="7753" cy="1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" h="331" extrusionOk="0">
                      <a:moveTo>
                        <a:pt x="125" y="0"/>
                      </a:moveTo>
                      <a:cubicBezTo>
                        <a:pt x="116" y="0"/>
                        <a:pt x="107" y="9"/>
                        <a:pt x="99" y="18"/>
                      </a:cubicBezTo>
                      <a:lnTo>
                        <a:pt x="0" y="303"/>
                      </a:lnTo>
                      <a:cubicBezTo>
                        <a:pt x="0" y="312"/>
                        <a:pt x="0" y="330"/>
                        <a:pt x="9" y="330"/>
                      </a:cubicBezTo>
                      <a:lnTo>
                        <a:pt x="18" y="330"/>
                      </a:lnTo>
                      <a:cubicBezTo>
                        <a:pt x="27" y="330"/>
                        <a:pt x="36" y="330"/>
                        <a:pt x="36" y="321"/>
                      </a:cubicBezTo>
                      <a:lnTo>
                        <a:pt x="134" y="27"/>
                      </a:lnTo>
                      <a:cubicBezTo>
                        <a:pt x="143" y="18"/>
                        <a:pt x="134" y="9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9605;p40">
                  <a:extLst>
                    <a:ext uri="{FF2B5EF4-FFF2-40B4-BE49-F238E27FC236}">
                      <a16:creationId xmlns:a16="http://schemas.microsoft.com/office/drawing/2014/main" id="{DDD39E65-9D30-E799-99FC-2EECF4576BDC}"/>
                    </a:ext>
                  </a:extLst>
                </p:cNvPr>
                <p:cNvSpPr/>
                <p:nvPr/>
              </p:nvSpPr>
              <p:spPr>
                <a:xfrm>
                  <a:off x="5028097" y="398573"/>
                  <a:ext cx="7268" cy="1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90" extrusionOk="0">
                      <a:moveTo>
                        <a:pt x="109" y="0"/>
                      </a:moveTo>
                      <a:cubicBezTo>
                        <a:pt x="103" y="0"/>
                        <a:pt x="99" y="7"/>
                        <a:pt x="99" y="13"/>
                      </a:cubicBezTo>
                      <a:lnTo>
                        <a:pt x="10" y="263"/>
                      </a:lnTo>
                      <a:cubicBezTo>
                        <a:pt x="1" y="272"/>
                        <a:pt x="10" y="281"/>
                        <a:pt x="19" y="281"/>
                      </a:cubicBezTo>
                      <a:cubicBezTo>
                        <a:pt x="19" y="289"/>
                        <a:pt x="27" y="289"/>
                        <a:pt x="27" y="289"/>
                      </a:cubicBezTo>
                      <a:cubicBezTo>
                        <a:pt x="36" y="289"/>
                        <a:pt x="36" y="281"/>
                        <a:pt x="45" y="272"/>
                      </a:cubicBezTo>
                      <a:lnTo>
                        <a:pt x="134" y="22"/>
                      </a:lnTo>
                      <a:cubicBezTo>
                        <a:pt x="134" y="13"/>
                        <a:pt x="134" y="4"/>
                        <a:pt x="117" y="4"/>
                      </a:cubicBezTo>
                      <a:cubicBezTo>
                        <a:pt x="114" y="1"/>
                        <a:pt x="111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9606;p40">
                  <a:extLst>
                    <a:ext uri="{FF2B5EF4-FFF2-40B4-BE49-F238E27FC236}">
                      <a16:creationId xmlns:a16="http://schemas.microsoft.com/office/drawing/2014/main" id="{C04F9F20-D714-6048-E3E2-0D1311C23919}"/>
                    </a:ext>
                  </a:extLst>
                </p:cNvPr>
                <p:cNvSpPr/>
                <p:nvPr/>
              </p:nvSpPr>
              <p:spPr>
                <a:xfrm>
                  <a:off x="5039134" y="391090"/>
                  <a:ext cx="6784" cy="15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" h="286" extrusionOk="0">
                      <a:moveTo>
                        <a:pt x="117" y="0"/>
                      </a:moveTo>
                      <a:cubicBezTo>
                        <a:pt x="108" y="0"/>
                        <a:pt x="90" y="9"/>
                        <a:pt x="90" y="18"/>
                      </a:cubicBezTo>
                      <a:lnTo>
                        <a:pt x="1" y="259"/>
                      </a:lnTo>
                      <a:cubicBezTo>
                        <a:pt x="1" y="277"/>
                        <a:pt x="1" y="286"/>
                        <a:pt x="19" y="286"/>
                      </a:cubicBezTo>
                      <a:cubicBezTo>
                        <a:pt x="28" y="286"/>
                        <a:pt x="37" y="286"/>
                        <a:pt x="37" y="277"/>
                      </a:cubicBezTo>
                      <a:lnTo>
                        <a:pt x="126" y="27"/>
                      </a:lnTo>
                      <a:cubicBezTo>
                        <a:pt x="126" y="18"/>
                        <a:pt x="126" y="9"/>
                        <a:pt x="1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9607;p40">
                  <a:extLst>
                    <a:ext uri="{FF2B5EF4-FFF2-40B4-BE49-F238E27FC236}">
                      <a16:creationId xmlns:a16="http://schemas.microsoft.com/office/drawing/2014/main" id="{90645C5F-D30C-5CFC-FCB1-BFDCA944704E}"/>
                    </a:ext>
                  </a:extLst>
                </p:cNvPr>
                <p:cNvSpPr/>
                <p:nvPr/>
              </p:nvSpPr>
              <p:spPr>
                <a:xfrm>
                  <a:off x="5050655" y="386298"/>
                  <a:ext cx="5868" cy="10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8" extrusionOk="0">
                      <a:moveTo>
                        <a:pt x="90" y="0"/>
                      </a:moveTo>
                      <a:cubicBezTo>
                        <a:pt x="81" y="0"/>
                        <a:pt x="72" y="0"/>
                        <a:pt x="72" y="9"/>
                      </a:cubicBezTo>
                      <a:lnTo>
                        <a:pt x="1" y="161"/>
                      </a:lnTo>
                      <a:cubicBezTo>
                        <a:pt x="1" y="170"/>
                        <a:pt x="1" y="178"/>
                        <a:pt x="10" y="178"/>
                      </a:cubicBezTo>
                      <a:cubicBezTo>
                        <a:pt x="19" y="187"/>
                        <a:pt x="19" y="187"/>
                        <a:pt x="19" y="187"/>
                      </a:cubicBezTo>
                      <a:cubicBezTo>
                        <a:pt x="28" y="187"/>
                        <a:pt x="37" y="178"/>
                        <a:pt x="37" y="170"/>
                      </a:cubicBezTo>
                      <a:lnTo>
                        <a:pt x="99" y="27"/>
                      </a:lnTo>
                      <a:cubicBezTo>
                        <a:pt x="108" y="18"/>
                        <a:pt x="99" y="9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9608;p40">
                  <a:extLst>
                    <a:ext uri="{FF2B5EF4-FFF2-40B4-BE49-F238E27FC236}">
                      <a16:creationId xmlns:a16="http://schemas.microsoft.com/office/drawing/2014/main" id="{7C89ABBD-AFB5-860E-95DE-DA99F78EE456}"/>
                    </a:ext>
                  </a:extLst>
                </p:cNvPr>
                <p:cNvSpPr/>
                <p:nvPr/>
              </p:nvSpPr>
              <p:spPr>
                <a:xfrm>
                  <a:off x="4472450" y="879013"/>
                  <a:ext cx="252175" cy="103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4" h="1931" extrusionOk="0">
                      <a:moveTo>
                        <a:pt x="80" y="1"/>
                      </a:moveTo>
                      <a:cubicBezTo>
                        <a:pt x="71" y="46"/>
                        <a:pt x="62" y="99"/>
                        <a:pt x="54" y="144"/>
                      </a:cubicBezTo>
                      <a:cubicBezTo>
                        <a:pt x="0" y="456"/>
                        <a:pt x="125" y="813"/>
                        <a:pt x="348" y="1045"/>
                      </a:cubicBezTo>
                      <a:cubicBezTo>
                        <a:pt x="562" y="1286"/>
                        <a:pt x="812" y="1464"/>
                        <a:pt x="1097" y="1607"/>
                      </a:cubicBezTo>
                      <a:cubicBezTo>
                        <a:pt x="1303" y="1714"/>
                        <a:pt x="1543" y="1794"/>
                        <a:pt x="1766" y="1848"/>
                      </a:cubicBezTo>
                      <a:cubicBezTo>
                        <a:pt x="1980" y="1903"/>
                        <a:pt x="2194" y="1930"/>
                        <a:pt x="2408" y="1930"/>
                      </a:cubicBezTo>
                      <a:cubicBezTo>
                        <a:pt x="2810" y="1930"/>
                        <a:pt x="3207" y="1835"/>
                        <a:pt x="3586" y="1660"/>
                      </a:cubicBezTo>
                      <a:cubicBezTo>
                        <a:pt x="3890" y="1518"/>
                        <a:pt x="4255" y="1241"/>
                        <a:pt x="4461" y="973"/>
                      </a:cubicBezTo>
                      <a:cubicBezTo>
                        <a:pt x="4594" y="795"/>
                        <a:pt x="4684" y="572"/>
                        <a:pt x="4684" y="349"/>
                      </a:cubicBezTo>
                      <a:lnTo>
                        <a:pt x="4684" y="349"/>
                      </a:lnTo>
                      <a:cubicBezTo>
                        <a:pt x="4577" y="509"/>
                        <a:pt x="4371" y="652"/>
                        <a:pt x="4211" y="724"/>
                      </a:cubicBezTo>
                      <a:cubicBezTo>
                        <a:pt x="3775" y="925"/>
                        <a:pt x="3291" y="1055"/>
                        <a:pt x="2805" y="1055"/>
                      </a:cubicBezTo>
                      <a:cubicBezTo>
                        <a:pt x="2774" y="1055"/>
                        <a:pt x="2743" y="1055"/>
                        <a:pt x="2712" y="1054"/>
                      </a:cubicBezTo>
                      <a:cubicBezTo>
                        <a:pt x="2204" y="1036"/>
                        <a:pt x="1731" y="982"/>
                        <a:pt x="1240" y="848"/>
                      </a:cubicBezTo>
                      <a:cubicBezTo>
                        <a:pt x="990" y="777"/>
                        <a:pt x="705" y="643"/>
                        <a:pt x="491" y="501"/>
                      </a:cubicBezTo>
                      <a:cubicBezTo>
                        <a:pt x="312" y="376"/>
                        <a:pt x="161" y="206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9609;p40">
                  <a:extLst>
                    <a:ext uri="{FF2B5EF4-FFF2-40B4-BE49-F238E27FC236}">
                      <a16:creationId xmlns:a16="http://schemas.microsoft.com/office/drawing/2014/main" id="{50522698-D4FA-323A-6CF6-FB2D0FA5EB4C}"/>
                    </a:ext>
                  </a:extLst>
                </p:cNvPr>
                <p:cNvSpPr/>
                <p:nvPr/>
              </p:nvSpPr>
              <p:spPr>
                <a:xfrm>
                  <a:off x="4466205" y="860762"/>
                  <a:ext cx="258905" cy="12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2362" extrusionOk="0">
                      <a:moveTo>
                        <a:pt x="4800" y="688"/>
                      </a:moveTo>
                      <a:lnTo>
                        <a:pt x="4800" y="688"/>
                      </a:lnTo>
                      <a:cubicBezTo>
                        <a:pt x="4800" y="688"/>
                        <a:pt x="4800" y="688"/>
                        <a:pt x="4800" y="688"/>
                      </a:cubicBezTo>
                      <a:lnTo>
                        <a:pt x="4800" y="688"/>
                      </a:lnTo>
                      <a:cubicBezTo>
                        <a:pt x="4800" y="688"/>
                        <a:pt x="4800" y="688"/>
                        <a:pt x="4800" y="688"/>
                      </a:cubicBezTo>
                      <a:close/>
                      <a:moveTo>
                        <a:pt x="196" y="1"/>
                      </a:moveTo>
                      <a:lnTo>
                        <a:pt x="98" y="313"/>
                      </a:lnTo>
                      <a:cubicBezTo>
                        <a:pt x="0" y="599"/>
                        <a:pt x="54" y="911"/>
                        <a:pt x="178" y="1170"/>
                      </a:cubicBezTo>
                      <a:cubicBezTo>
                        <a:pt x="250" y="1303"/>
                        <a:pt x="339" y="1428"/>
                        <a:pt x="437" y="1526"/>
                      </a:cubicBezTo>
                      <a:cubicBezTo>
                        <a:pt x="535" y="1625"/>
                        <a:pt x="642" y="1714"/>
                        <a:pt x="758" y="1794"/>
                      </a:cubicBezTo>
                      <a:cubicBezTo>
                        <a:pt x="981" y="1964"/>
                        <a:pt x="1231" y="2088"/>
                        <a:pt x="1499" y="2178"/>
                      </a:cubicBezTo>
                      <a:cubicBezTo>
                        <a:pt x="1758" y="2267"/>
                        <a:pt x="2025" y="2338"/>
                        <a:pt x="2311" y="2356"/>
                      </a:cubicBezTo>
                      <a:cubicBezTo>
                        <a:pt x="2364" y="2360"/>
                        <a:pt x="2418" y="2361"/>
                        <a:pt x="2471" y="2361"/>
                      </a:cubicBezTo>
                      <a:cubicBezTo>
                        <a:pt x="2970" y="2361"/>
                        <a:pt x="3463" y="2213"/>
                        <a:pt x="3899" y="1964"/>
                      </a:cubicBezTo>
                      <a:cubicBezTo>
                        <a:pt x="4131" y="1821"/>
                        <a:pt x="4336" y="1642"/>
                        <a:pt x="4514" y="1428"/>
                      </a:cubicBezTo>
                      <a:cubicBezTo>
                        <a:pt x="4693" y="1223"/>
                        <a:pt x="4809" y="956"/>
                        <a:pt x="4800" y="688"/>
                      </a:cubicBezTo>
                      <a:lnTo>
                        <a:pt x="4800" y="688"/>
                      </a:lnTo>
                      <a:cubicBezTo>
                        <a:pt x="4782" y="956"/>
                        <a:pt x="4648" y="1205"/>
                        <a:pt x="4470" y="1384"/>
                      </a:cubicBezTo>
                      <a:cubicBezTo>
                        <a:pt x="4282" y="1580"/>
                        <a:pt x="4068" y="1732"/>
                        <a:pt x="3836" y="1857"/>
                      </a:cubicBezTo>
                      <a:cubicBezTo>
                        <a:pt x="3447" y="2066"/>
                        <a:pt x="3007" y="2182"/>
                        <a:pt x="2570" y="2182"/>
                      </a:cubicBezTo>
                      <a:cubicBezTo>
                        <a:pt x="2486" y="2182"/>
                        <a:pt x="2403" y="2177"/>
                        <a:pt x="2320" y="2169"/>
                      </a:cubicBezTo>
                      <a:cubicBezTo>
                        <a:pt x="2070" y="2151"/>
                        <a:pt x="1811" y="2071"/>
                        <a:pt x="1570" y="1990"/>
                      </a:cubicBezTo>
                      <a:cubicBezTo>
                        <a:pt x="1320" y="1901"/>
                        <a:pt x="1097" y="1776"/>
                        <a:pt x="883" y="1625"/>
                      </a:cubicBezTo>
                      <a:cubicBezTo>
                        <a:pt x="785" y="1544"/>
                        <a:pt x="687" y="1464"/>
                        <a:pt x="598" y="1366"/>
                      </a:cubicBezTo>
                      <a:cubicBezTo>
                        <a:pt x="509" y="1277"/>
                        <a:pt x="437" y="1187"/>
                        <a:pt x="384" y="1072"/>
                      </a:cubicBezTo>
                      <a:cubicBezTo>
                        <a:pt x="323" y="949"/>
                        <a:pt x="282" y="815"/>
                        <a:pt x="271" y="678"/>
                      </a:cubicBezTo>
                      <a:lnTo>
                        <a:pt x="271" y="678"/>
                      </a:lnTo>
                      <a:cubicBezTo>
                        <a:pt x="348" y="771"/>
                        <a:pt x="439" y="851"/>
                        <a:pt x="535" y="920"/>
                      </a:cubicBezTo>
                      <a:cubicBezTo>
                        <a:pt x="723" y="1045"/>
                        <a:pt x="928" y="1143"/>
                        <a:pt x="1133" y="1214"/>
                      </a:cubicBezTo>
                      <a:cubicBezTo>
                        <a:pt x="1552" y="1366"/>
                        <a:pt x="1989" y="1419"/>
                        <a:pt x="2418" y="1446"/>
                      </a:cubicBezTo>
                      <a:cubicBezTo>
                        <a:pt x="2550" y="1457"/>
                        <a:pt x="2682" y="1465"/>
                        <a:pt x="2817" y="1465"/>
                      </a:cubicBezTo>
                      <a:cubicBezTo>
                        <a:pt x="2900" y="1465"/>
                        <a:pt x="2984" y="1462"/>
                        <a:pt x="3069" y="1455"/>
                      </a:cubicBezTo>
                      <a:cubicBezTo>
                        <a:pt x="3283" y="1437"/>
                        <a:pt x="3506" y="1402"/>
                        <a:pt x="3711" y="1339"/>
                      </a:cubicBezTo>
                      <a:cubicBezTo>
                        <a:pt x="3916" y="1277"/>
                        <a:pt x="4122" y="1196"/>
                        <a:pt x="4318" y="1098"/>
                      </a:cubicBezTo>
                      <a:cubicBezTo>
                        <a:pt x="4505" y="1000"/>
                        <a:pt x="4684" y="866"/>
                        <a:pt x="4800" y="688"/>
                      </a:cubicBezTo>
                      <a:lnTo>
                        <a:pt x="4800" y="688"/>
                      </a:lnTo>
                      <a:cubicBezTo>
                        <a:pt x="4532" y="1027"/>
                        <a:pt x="4086" y="1143"/>
                        <a:pt x="3684" y="1241"/>
                      </a:cubicBezTo>
                      <a:cubicBezTo>
                        <a:pt x="3479" y="1286"/>
                        <a:pt x="3274" y="1321"/>
                        <a:pt x="3060" y="1321"/>
                      </a:cubicBezTo>
                      <a:cubicBezTo>
                        <a:pt x="3022" y="1323"/>
                        <a:pt x="2984" y="1324"/>
                        <a:pt x="2946" y="1324"/>
                      </a:cubicBezTo>
                      <a:cubicBezTo>
                        <a:pt x="2776" y="1324"/>
                        <a:pt x="2601" y="1309"/>
                        <a:pt x="2427" y="1295"/>
                      </a:cubicBezTo>
                      <a:cubicBezTo>
                        <a:pt x="2016" y="1250"/>
                        <a:pt x="1588" y="1170"/>
                        <a:pt x="1204" y="1027"/>
                      </a:cubicBezTo>
                      <a:cubicBezTo>
                        <a:pt x="830" y="875"/>
                        <a:pt x="428" y="661"/>
                        <a:pt x="303" y="304"/>
                      </a:cubicBez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9610;p40">
                  <a:extLst>
                    <a:ext uri="{FF2B5EF4-FFF2-40B4-BE49-F238E27FC236}">
                      <a16:creationId xmlns:a16="http://schemas.microsoft.com/office/drawing/2014/main" id="{3F67BE0B-677C-8835-CCEB-7D2DBAFEF508}"/>
                    </a:ext>
                  </a:extLst>
                </p:cNvPr>
                <p:cNvSpPr/>
                <p:nvPr/>
              </p:nvSpPr>
              <p:spPr>
                <a:xfrm>
                  <a:off x="4476757" y="790505"/>
                  <a:ext cx="248352" cy="145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2700" extrusionOk="0">
                      <a:moveTo>
                        <a:pt x="1933" y="0"/>
                      </a:moveTo>
                      <a:cubicBezTo>
                        <a:pt x="1588" y="0"/>
                        <a:pt x="1243" y="46"/>
                        <a:pt x="910" y="137"/>
                      </a:cubicBezTo>
                      <a:cubicBezTo>
                        <a:pt x="732" y="191"/>
                        <a:pt x="553" y="253"/>
                        <a:pt x="402" y="369"/>
                      </a:cubicBezTo>
                      <a:cubicBezTo>
                        <a:pt x="206" y="503"/>
                        <a:pt x="63" y="735"/>
                        <a:pt x="72" y="976"/>
                      </a:cubicBezTo>
                      <a:cubicBezTo>
                        <a:pt x="72" y="1119"/>
                        <a:pt x="107" y="1244"/>
                        <a:pt x="72" y="1386"/>
                      </a:cubicBezTo>
                      <a:cubicBezTo>
                        <a:pt x="54" y="1475"/>
                        <a:pt x="27" y="1556"/>
                        <a:pt x="0" y="1645"/>
                      </a:cubicBezTo>
                      <a:cubicBezTo>
                        <a:pt x="81" y="1850"/>
                        <a:pt x="232" y="2020"/>
                        <a:pt x="411" y="2145"/>
                      </a:cubicBezTo>
                      <a:cubicBezTo>
                        <a:pt x="625" y="2287"/>
                        <a:pt x="910" y="2421"/>
                        <a:pt x="1160" y="2492"/>
                      </a:cubicBezTo>
                      <a:cubicBezTo>
                        <a:pt x="1651" y="2626"/>
                        <a:pt x="2124" y="2680"/>
                        <a:pt x="2632" y="2698"/>
                      </a:cubicBezTo>
                      <a:cubicBezTo>
                        <a:pt x="2663" y="2699"/>
                        <a:pt x="2694" y="2699"/>
                        <a:pt x="2725" y="2699"/>
                      </a:cubicBezTo>
                      <a:cubicBezTo>
                        <a:pt x="3211" y="2699"/>
                        <a:pt x="3695" y="2569"/>
                        <a:pt x="4131" y="2368"/>
                      </a:cubicBezTo>
                      <a:cubicBezTo>
                        <a:pt x="4291" y="2296"/>
                        <a:pt x="4497" y="2153"/>
                        <a:pt x="4604" y="1993"/>
                      </a:cubicBezTo>
                      <a:cubicBezTo>
                        <a:pt x="4613" y="1877"/>
                        <a:pt x="4595" y="1770"/>
                        <a:pt x="4550" y="1663"/>
                      </a:cubicBezTo>
                      <a:cubicBezTo>
                        <a:pt x="4523" y="1583"/>
                        <a:pt x="4479" y="1511"/>
                        <a:pt x="4452" y="1431"/>
                      </a:cubicBezTo>
                      <a:cubicBezTo>
                        <a:pt x="4425" y="1342"/>
                        <a:pt x="4416" y="1261"/>
                        <a:pt x="4389" y="1172"/>
                      </a:cubicBezTo>
                      <a:cubicBezTo>
                        <a:pt x="4291" y="780"/>
                        <a:pt x="3926" y="521"/>
                        <a:pt x="3560" y="351"/>
                      </a:cubicBezTo>
                      <a:cubicBezTo>
                        <a:pt x="3052" y="120"/>
                        <a:pt x="2493" y="0"/>
                        <a:pt x="19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9611;p40">
                  <a:extLst>
                    <a:ext uri="{FF2B5EF4-FFF2-40B4-BE49-F238E27FC236}">
                      <a16:creationId xmlns:a16="http://schemas.microsoft.com/office/drawing/2014/main" id="{D9ABD852-FC99-DA13-AB87-BB1A81B48FCD}"/>
                    </a:ext>
                  </a:extLst>
                </p:cNvPr>
                <p:cNvSpPr/>
                <p:nvPr/>
              </p:nvSpPr>
              <p:spPr>
                <a:xfrm>
                  <a:off x="4470996" y="787167"/>
                  <a:ext cx="257451" cy="15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" h="2862" extrusionOk="0">
                      <a:moveTo>
                        <a:pt x="1966" y="1"/>
                      </a:moveTo>
                      <a:cubicBezTo>
                        <a:pt x="1769" y="1"/>
                        <a:pt x="1570" y="16"/>
                        <a:pt x="1374" y="48"/>
                      </a:cubicBezTo>
                      <a:cubicBezTo>
                        <a:pt x="1178" y="83"/>
                        <a:pt x="982" y="119"/>
                        <a:pt x="785" y="181"/>
                      </a:cubicBezTo>
                      <a:cubicBezTo>
                        <a:pt x="598" y="253"/>
                        <a:pt x="402" y="360"/>
                        <a:pt x="268" y="529"/>
                      </a:cubicBezTo>
                      <a:cubicBezTo>
                        <a:pt x="197" y="610"/>
                        <a:pt x="143" y="708"/>
                        <a:pt x="107" y="815"/>
                      </a:cubicBezTo>
                      <a:cubicBezTo>
                        <a:pt x="72" y="922"/>
                        <a:pt x="72" y="1047"/>
                        <a:pt x="81" y="1145"/>
                      </a:cubicBezTo>
                      <a:cubicBezTo>
                        <a:pt x="89" y="1243"/>
                        <a:pt x="98" y="1332"/>
                        <a:pt x="81" y="1413"/>
                      </a:cubicBezTo>
                      <a:cubicBezTo>
                        <a:pt x="63" y="1493"/>
                        <a:pt x="27" y="1591"/>
                        <a:pt x="9" y="1680"/>
                      </a:cubicBezTo>
                      <a:lnTo>
                        <a:pt x="0" y="1716"/>
                      </a:lnTo>
                      <a:lnTo>
                        <a:pt x="9" y="1743"/>
                      </a:lnTo>
                      <a:cubicBezTo>
                        <a:pt x="89" y="1975"/>
                        <a:pt x="259" y="2153"/>
                        <a:pt x="446" y="2287"/>
                      </a:cubicBezTo>
                      <a:cubicBezTo>
                        <a:pt x="634" y="2412"/>
                        <a:pt x="830" y="2519"/>
                        <a:pt x="1044" y="2590"/>
                      </a:cubicBezTo>
                      <a:cubicBezTo>
                        <a:pt x="1463" y="2742"/>
                        <a:pt x="1892" y="2813"/>
                        <a:pt x="2329" y="2849"/>
                      </a:cubicBezTo>
                      <a:cubicBezTo>
                        <a:pt x="2480" y="2855"/>
                        <a:pt x="2631" y="2861"/>
                        <a:pt x="2786" y="2861"/>
                      </a:cubicBezTo>
                      <a:cubicBezTo>
                        <a:pt x="2850" y="2861"/>
                        <a:pt x="2915" y="2860"/>
                        <a:pt x="2980" y="2858"/>
                      </a:cubicBezTo>
                      <a:cubicBezTo>
                        <a:pt x="3203" y="2840"/>
                        <a:pt x="3417" y="2804"/>
                        <a:pt x="3631" y="2742"/>
                      </a:cubicBezTo>
                      <a:cubicBezTo>
                        <a:pt x="3845" y="2688"/>
                        <a:pt x="4050" y="2608"/>
                        <a:pt x="4247" y="2519"/>
                      </a:cubicBezTo>
                      <a:cubicBezTo>
                        <a:pt x="4452" y="2421"/>
                        <a:pt x="4639" y="2278"/>
                        <a:pt x="4773" y="2091"/>
                      </a:cubicBezTo>
                      <a:lnTo>
                        <a:pt x="4782" y="2073"/>
                      </a:lnTo>
                      <a:lnTo>
                        <a:pt x="4782" y="2055"/>
                      </a:lnTo>
                      <a:cubicBezTo>
                        <a:pt x="4782" y="1966"/>
                        <a:pt x="4773" y="1868"/>
                        <a:pt x="4746" y="1778"/>
                      </a:cubicBezTo>
                      <a:cubicBezTo>
                        <a:pt x="4720" y="1689"/>
                        <a:pt x="4675" y="1609"/>
                        <a:pt x="4639" y="1537"/>
                      </a:cubicBezTo>
                      <a:cubicBezTo>
                        <a:pt x="4604" y="1466"/>
                        <a:pt x="4586" y="1386"/>
                        <a:pt x="4568" y="1306"/>
                      </a:cubicBezTo>
                      <a:cubicBezTo>
                        <a:pt x="4550" y="1216"/>
                        <a:pt x="4514" y="1127"/>
                        <a:pt x="4470" y="1056"/>
                      </a:cubicBezTo>
                      <a:cubicBezTo>
                        <a:pt x="4389" y="895"/>
                        <a:pt x="4265" y="761"/>
                        <a:pt x="4122" y="663"/>
                      </a:cubicBezTo>
                      <a:cubicBezTo>
                        <a:pt x="3979" y="556"/>
                        <a:pt x="3827" y="485"/>
                        <a:pt x="3667" y="413"/>
                      </a:cubicBezTo>
                      <a:lnTo>
                        <a:pt x="3667" y="413"/>
                      </a:lnTo>
                      <a:cubicBezTo>
                        <a:pt x="3818" y="494"/>
                        <a:pt x="3970" y="583"/>
                        <a:pt x="4095" y="699"/>
                      </a:cubicBezTo>
                      <a:cubicBezTo>
                        <a:pt x="4220" y="806"/>
                        <a:pt x="4336" y="940"/>
                        <a:pt x="4407" y="1083"/>
                      </a:cubicBezTo>
                      <a:cubicBezTo>
                        <a:pt x="4434" y="1163"/>
                        <a:pt x="4461" y="1234"/>
                        <a:pt x="4470" y="1323"/>
                      </a:cubicBezTo>
                      <a:cubicBezTo>
                        <a:pt x="4479" y="1404"/>
                        <a:pt x="4496" y="1502"/>
                        <a:pt x="4532" y="1582"/>
                      </a:cubicBezTo>
                      <a:cubicBezTo>
                        <a:pt x="4568" y="1662"/>
                        <a:pt x="4612" y="1734"/>
                        <a:pt x="4630" y="1814"/>
                      </a:cubicBezTo>
                      <a:cubicBezTo>
                        <a:pt x="4646" y="1878"/>
                        <a:pt x="4648" y="1950"/>
                        <a:pt x="4648" y="2022"/>
                      </a:cubicBezTo>
                      <a:lnTo>
                        <a:pt x="4648" y="2022"/>
                      </a:lnTo>
                      <a:cubicBezTo>
                        <a:pt x="4406" y="2335"/>
                        <a:pt x="3983" y="2458"/>
                        <a:pt x="3587" y="2563"/>
                      </a:cubicBezTo>
                      <a:cubicBezTo>
                        <a:pt x="3381" y="2617"/>
                        <a:pt x="3176" y="2644"/>
                        <a:pt x="2971" y="2653"/>
                      </a:cubicBezTo>
                      <a:cubicBezTo>
                        <a:pt x="2932" y="2654"/>
                        <a:pt x="2892" y="2655"/>
                        <a:pt x="2853" y="2655"/>
                      </a:cubicBezTo>
                      <a:cubicBezTo>
                        <a:pt x="2684" y="2655"/>
                        <a:pt x="2513" y="2642"/>
                        <a:pt x="2347" y="2635"/>
                      </a:cubicBezTo>
                      <a:cubicBezTo>
                        <a:pt x="1927" y="2599"/>
                        <a:pt x="1508" y="2528"/>
                        <a:pt x="1115" y="2385"/>
                      </a:cubicBezTo>
                      <a:cubicBezTo>
                        <a:pt x="750" y="2237"/>
                        <a:pt x="359" y="2038"/>
                        <a:pt x="224" y="1698"/>
                      </a:cubicBezTo>
                      <a:lnTo>
                        <a:pt x="224" y="1698"/>
                      </a:lnTo>
                      <a:cubicBezTo>
                        <a:pt x="248" y="1613"/>
                        <a:pt x="270" y="1533"/>
                        <a:pt x="286" y="1439"/>
                      </a:cubicBezTo>
                      <a:cubicBezTo>
                        <a:pt x="304" y="1332"/>
                        <a:pt x="295" y="1216"/>
                        <a:pt x="286" y="1127"/>
                      </a:cubicBezTo>
                      <a:cubicBezTo>
                        <a:pt x="277" y="1029"/>
                        <a:pt x="277" y="958"/>
                        <a:pt x="295" y="877"/>
                      </a:cubicBezTo>
                      <a:cubicBezTo>
                        <a:pt x="321" y="797"/>
                        <a:pt x="366" y="717"/>
                        <a:pt x="411" y="645"/>
                      </a:cubicBezTo>
                      <a:cubicBezTo>
                        <a:pt x="625" y="369"/>
                        <a:pt x="1026" y="271"/>
                        <a:pt x="1392" y="190"/>
                      </a:cubicBezTo>
                      <a:cubicBezTo>
                        <a:pt x="1648" y="143"/>
                        <a:pt x="1903" y="123"/>
                        <a:pt x="2159" y="123"/>
                      </a:cubicBezTo>
                      <a:cubicBezTo>
                        <a:pt x="2287" y="123"/>
                        <a:pt x="2415" y="128"/>
                        <a:pt x="2543" y="137"/>
                      </a:cubicBezTo>
                      <a:cubicBezTo>
                        <a:pt x="2926" y="173"/>
                        <a:pt x="3310" y="271"/>
                        <a:pt x="3667" y="413"/>
                      </a:cubicBezTo>
                      <a:cubicBezTo>
                        <a:pt x="3319" y="235"/>
                        <a:pt x="2944" y="119"/>
                        <a:pt x="2552" y="48"/>
                      </a:cubicBezTo>
                      <a:cubicBezTo>
                        <a:pt x="2360" y="16"/>
                        <a:pt x="2164" y="1"/>
                        <a:pt x="19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9612;p40">
                  <a:extLst>
                    <a:ext uri="{FF2B5EF4-FFF2-40B4-BE49-F238E27FC236}">
                      <a16:creationId xmlns:a16="http://schemas.microsoft.com/office/drawing/2014/main" id="{EF999858-6F50-657E-9906-2F0B3835354E}"/>
                    </a:ext>
                  </a:extLst>
                </p:cNvPr>
                <p:cNvSpPr/>
                <p:nvPr/>
              </p:nvSpPr>
              <p:spPr>
                <a:xfrm>
                  <a:off x="4491616" y="834813"/>
                  <a:ext cx="225310" cy="35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5" h="655" extrusionOk="0">
                      <a:moveTo>
                        <a:pt x="1272" y="0"/>
                      </a:moveTo>
                      <a:cubicBezTo>
                        <a:pt x="872" y="0"/>
                        <a:pt x="486" y="62"/>
                        <a:pt x="144" y="215"/>
                      </a:cubicBezTo>
                      <a:cubicBezTo>
                        <a:pt x="63" y="251"/>
                        <a:pt x="1" y="340"/>
                        <a:pt x="45" y="421"/>
                      </a:cubicBezTo>
                      <a:cubicBezTo>
                        <a:pt x="65" y="468"/>
                        <a:pt x="109" y="485"/>
                        <a:pt x="161" y="485"/>
                      </a:cubicBezTo>
                      <a:cubicBezTo>
                        <a:pt x="205" y="485"/>
                        <a:pt x="254" y="473"/>
                        <a:pt x="295" y="456"/>
                      </a:cubicBezTo>
                      <a:cubicBezTo>
                        <a:pt x="673" y="339"/>
                        <a:pt x="1071" y="277"/>
                        <a:pt x="1466" y="277"/>
                      </a:cubicBezTo>
                      <a:cubicBezTo>
                        <a:pt x="1883" y="277"/>
                        <a:pt x="2297" y="346"/>
                        <a:pt x="2686" y="492"/>
                      </a:cubicBezTo>
                      <a:cubicBezTo>
                        <a:pt x="2775" y="519"/>
                        <a:pt x="2856" y="563"/>
                        <a:pt x="2954" y="581"/>
                      </a:cubicBezTo>
                      <a:cubicBezTo>
                        <a:pt x="3123" y="635"/>
                        <a:pt x="3355" y="652"/>
                        <a:pt x="3534" y="652"/>
                      </a:cubicBezTo>
                      <a:cubicBezTo>
                        <a:pt x="3627" y="652"/>
                        <a:pt x="3710" y="655"/>
                        <a:pt x="3792" y="655"/>
                      </a:cubicBezTo>
                      <a:cubicBezTo>
                        <a:pt x="3875" y="655"/>
                        <a:pt x="3957" y="652"/>
                        <a:pt x="4051" y="644"/>
                      </a:cubicBezTo>
                      <a:cubicBezTo>
                        <a:pt x="4096" y="644"/>
                        <a:pt x="4185" y="599"/>
                        <a:pt x="4167" y="554"/>
                      </a:cubicBezTo>
                      <a:cubicBezTo>
                        <a:pt x="4069" y="510"/>
                        <a:pt x="3962" y="510"/>
                        <a:pt x="3864" y="501"/>
                      </a:cubicBezTo>
                      <a:cubicBezTo>
                        <a:pt x="3480" y="465"/>
                        <a:pt x="3114" y="331"/>
                        <a:pt x="2749" y="224"/>
                      </a:cubicBezTo>
                      <a:cubicBezTo>
                        <a:pt x="2269" y="92"/>
                        <a:pt x="1760" y="0"/>
                        <a:pt x="1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9613;p40">
                  <a:extLst>
                    <a:ext uri="{FF2B5EF4-FFF2-40B4-BE49-F238E27FC236}">
                      <a16:creationId xmlns:a16="http://schemas.microsoft.com/office/drawing/2014/main" id="{623472DE-72E4-6077-3B99-3336885E7592}"/>
                    </a:ext>
                  </a:extLst>
                </p:cNvPr>
                <p:cNvSpPr/>
                <p:nvPr/>
              </p:nvSpPr>
              <p:spPr>
                <a:xfrm>
                  <a:off x="4576139" y="923213"/>
                  <a:ext cx="116774" cy="5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1063" extrusionOk="0">
                      <a:moveTo>
                        <a:pt x="2151" y="1"/>
                      </a:moveTo>
                      <a:cubicBezTo>
                        <a:pt x="2142" y="1"/>
                        <a:pt x="2133" y="10"/>
                        <a:pt x="2133" y="19"/>
                      </a:cubicBezTo>
                      <a:cubicBezTo>
                        <a:pt x="2089" y="259"/>
                        <a:pt x="1901" y="474"/>
                        <a:pt x="1642" y="607"/>
                      </a:cubicBezTo>
                      <a:cubicBezTo>
                        <a:pt x="1393" y="732"/>
                        <a:pt x="1125" y="777"/>
                        <a:pt x="857" y="795"/>
                      </a:cubicBezTo>
                      <a:lnTo>
                        <a:pt x="804" y="804"/>
                      </a:lnTo>
                      <a:cubicBezTo>
                        <a:pt x="518" y="830"/>
                        <a:pt x="233" y="857"/>
                        <a:pt x="10" y="1027"/>
                      </a:cubicBezTo>
                      <a:cubicBezTo>
                        <a:pt x="10" y="1036"/>
                        <a:pt x="1" y="1044"/>
                        <a:pt x="10" y="1053"/>
                      </a:cubicBezTo>
                      <a:cubicBezTo>
                        <a:pt x="10" y="1053"/>
                        <a:pt x="19" y="1062"/>
                        <a:pt x="28" y="1062"/>
                      </a:cubicBezTo>
                      <a:cubicBezTo>
                        <a:pt x="28" y="1062"/>
                        <a:pt x="37" y="1053"/>
                        <a:pt x="37" y="1053"/>
                      </a:cubicBezTo>
                      <a:cubicBezTo>
                        <a:pt x="251" y="893"/>
                        <a:pt x="527" y="866"/>
                        <a:pt x="804" y="839"/>
                      </a:cubicBezTo>
                      <a:lnTo>
                        <a:pt x="866" y="830"/>
                      </a:lnTo>
                      <a:cubicBezTo>
                        <a:pt x="1125" y="813"/>
                        <a:pt x="1411" y="768"/>
                        <a:pt x="1660" y="643"/>
                      </a:cubicBezTo>
                      <a:cubicBezTo>
                        <a:pt x="1928" y="509"/>
                        <a:pt x="2124" y="277"/>
                        <a:pt x="2169" y="27"/>
                      </a:cubicBezTo>
                      <a:cubicBezTo>
                        <a:pt x="2169" y="10"/>
                        <a:pt x="2160" y="1"/>
                        <a:pt x="2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9614;p40">
                  <a:extLst>
                    <a:ext uri="{FF2B5EF4-FFF2-40B4-BE49-F238E27FC236}">
                      <a16:creationId xmlns:a16="http://schemas.microsoft.com/office/drawing/2014/main" id="{F12DDF89-3D08-5244-1095-EC4484BCACAA}"/>
                    </a:ext>
                  </a:extLst>
                </p:cNvPr>
                <p:cNvSpPr/>
                <p:nvPr/>
              </p:nvSpPr>
              <p:spPr>
                <a:xfrm>
                  <a:off x="4482517" y="904962"/>
                  <a:ext cx="17336" cy="8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62" extrusionOk="0">
                      <a:moveTo>
                        <a:pt x="295" y="1"/>
                      </a:moveTo>
                      <a:lnTo>
                        <a:pt x="18" y="126"/>
                      </a:lnTo>
                      <a:cubicBezTo>
                        <a:pt x="9" y="135"/>
                        <a:pt x="0" y="143"/>
                        <a:pt x="9" y="152"/>
                      </a:cubicBezTo>
                      <a:cubicBezTo>
                        <a:pt x="9" y="161"/>
                        <a:pt x="18" y="161"/>
                        <a:pt x="27" y="161"/>
                      </a:cubicBezTo>
                      <a:lnTo>
                        <a:pt x="36" y="161"/>
                      </a:lnTo>
                      <a:lnTo>
                        <a:pt x="313" y="36"/>
                      </a:lnTo>
                      <a:cubicBezTo>
                        <a:pt x="322" y="36"/>
                        <a:pt x="322" y="27"/>
                        <a:pt x="322" y="10"/>
                      </a:cubicBezTo>
                      <a:cubicBezTo>
                        <a:pt x="313" y="1"/>
                        <a:pt x="304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9615;p40">
                  <a:extLst>
                    <a:ext uri="{FF2B5EF4-FFF2-40B4-BE49-F238E27FC236}">
                      <a16:creationId xmlns:a16="http://schemas.microsoft.com/office/drawing/2014/main" id="{48DD36F7-A768-FB00-153A-E8E8D0D21A07}"/>
                    </a:ext>
                  </a:extLst>
                </p:cNvPr>
                <p:cNvSpPr/>
                <p:nvPr/>
              </p:nvSpPr>
              <p:spPr>
                <a:xfrm>
                  <a:off x="4490216" y="916807"/>
                  <a:ext cx="21158" cy="1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" h="227" extrusionOk="0">
                      <a:moveTo>
                        <a:pt x="366" y="0"/>
                      </a:moveTo>
                      <a:cubicBezTo>
                        <a:pt x="363" y="0"/>
                        <a:pt x="360" y="1"/>
                        <a:pt x="357" y="4"/>
                      </a:cubicBezTo>
                      <a:lnTo>
                        <a:pt x="9" y="191"/>
                      </a:lnTo>
                      <a:cubicBezTo>
                        <a:pt x="0" y="200"/>
                        <a:pt x="0" y="209"/>
                        <a:pt x="0" y="218"/>
                      </a:cubicBezTo>
                      <a:cubicBezTo>
                        <a:pt x="9" y="227"/>
                        <a:pt x="9" y="227"/>
                        <a:pt x="18" y="227"/>
                      </a:cubicBezTo>
                      <a:lnTo>
                        <a:pt x="27" y="227"/>
                      </a:lnTo>
                      <a:lnTo>
                        <a:pt x="375" y="39"/>
                      </a:lnTo>
                      <a:cubicBezTo>
                        <a:pt x="384" y="31"/>
                        <a:pt x="393" y="22"/>
                        <a:pt x="384" y="13"/>
                      </a:cubicBezTo>
                      <a:cubicBezTo>
                        <a:pt x="384" y="6"/>
                        <a:pt x="375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9616;p40">
                  <a:extLst>
                    <a:ext uri="{FF2B5EF4-FFF2-40B4-BE49-F238E27FC236}">
                      <a16:creationId xmlns:a16="http://schemas.microsoft.com/office/drawing/2014/main" id="{0249B340-A53E-D0C2-5741-B5577726F17B}"/>
                    </a:ext>
                  </a:extLst>
                </p:cNvPr>
                <p:cNvSpPr/>
                <p:nvPr/>
              </p:nvSpPr>
              <p:spPr>
                <a:xfrm>
                  <a:off x="4505560" y="926120"/>
                  <a:ext cx="27457" cy="16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" h="304" extrusionOk="0">
                      <a:moveTo>
                        <a:pt x="482" y="0"/>
                      </a:moveTo>
                      <a:lnTo>
                        <a:pt x="10" y="268"/>
                      </a:lnTo>
                      <a:cubicBezTo>
                        <a:pt x="1" y="268"/>
                        <a:pt x="1" y="286"/>
                        <a:pt x="10" y="295"/>
                      </a:cubicBezTo>
                      <a:cubicBezTo>
                        <a:pt x="10" y="295"/>
                        <a:pt x="18" y="304"/>
                        <a:pt x="18" y="304"/>
                      </a:cubicBezTo>
                      <a:cubicBezTo>
                        <a:pt x="27" y="304"/>
                        <a:pt x="27" y="304"/>
                        <a:pt x="27" y="295"/>
                      </a:cubicBezTo>
                      <a:lnTo>
                        <a:pt x="500" y="36"/>
                      </a:lnTo>
                      <a:cubicBezTo>
                        <a:pt x="509" y="36"/>
                        <a:pt x="509" y="18"/>
                        <a:pt x="509" y="9"/>
                      </a:cubicBezTo>
                      <a:cubicBezTo>
                        <a:pt x="500" y="0"/>
                        <a:pt x="491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9617;p40">
                  <a:extLst>
                    <a:ext uri="{FF2B5EF4-FFF2-40B4-BE49-F238E27FC236}">
                      <a16:creationId xmlns:a16="http://schemas.microsoft.com/office/drawing/2014/main" id="{0972419B-F5DC-4DEB-B127-98400EFA3870}"/>
                    </a:ext>
                  </a:extLst>
                </p:cNvPr>
                <p:cNvSpPr/>
                <p:nvPr/>
              </p:nvSpPr>
              <p:spPr>
                <a:xfrm>
                  <a:off x="4519503" y="934734"/>
                  <a:ext cx="40863" cy="20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376" extrusionOk="0">
                      <a:moveTo>
                        <a:pt x="732" y="1"/>
                      </a:moveTo>
                      <a:cubicBezTo>
                        <a:pt x="482" y="99"/>
                        <a:pt x="241" y="206"/>
                        <a:pt x="18" y="340"/>
                      </a:cubicBezTo>
                      <a:cubicBezTo>
                        <a:pt x="9" y="349"/>
                        <a:pt x="0" y="358"/>
                        <a:pt x="9" y="367"/>
                      </a:cubicBezTo>
                      <a:cubicBezTo>
                        <a:pt x="9" y="375"/>
                        <a:pt x="18" y="375"/>
                        <a:pt x="27" y="375"/>
                      </a:cubicBezTo>
                      <a:lnTo>
                        <a:pt x="36" y="375"/>
                      </a:lnTo>
                      <a:cubicBezTo>
                        <a:pt x="259" y="242"/>
                        <a:pt x="500" y="126"/>
                        <a:pt x="741" y="36"/>
                      </a:cubicBezTo>
                      <a:cubicBezTo>
                        <a:pt x="750" y="36"/>
                        <a:pt x="759" y="28"/>
                        <a:pt x="750" y="19"/>
                      </a:cubicBezTo>
                      <a:cubicBezTo>
                        <a:pt x="750" y="1"/>
                        <a:pt x="741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9618;p40">
                  <a:extLst>
                    <a:ext uri="{FF2B5EF4-FFF2-40B4-BE49-F238E27FC236}">
                      <a16:creationId xmlns:a16="http://schemas.microsoft.com/office/drawing/2014/main" id="{0A64D2A0-69CB-308C-3D8A-5E117B43CF76}"/>
                    </a:ext>
                  </a:extLst>
                </p:cNvPr>
                <p:cNvSpPr/>
                <p:nvPr/>
              </p:nvSpPr>
              <p:spPr>
                <a:xfrm>
                  <a:off x="4542545" y="938126"/>
                  <a:ext cx="53838" cy="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482" extrusionOk="0">
                      <a:moveTo>
                        <a:pt x="973" y="0"/>
                      </a:moveTo>
                      <a:cubicBezTo>
                        <a:pt x="643" y="116"/>
                        <a:pt x="322" y="268"/>
                        <a:pt x="18" y="446"/>
                      </a:cubicBezTo>
                      <a:cubicBezTo>
                        <a:pt x="1" y="446"/>
                        <a:pt x="1" y="464"/>
                        <a:pt x="9" y="473"/>
                      </a:cubicBezTo>
                      <a:cubicBezTo>
                        <a:pt x="9" y="473"/>
                        <a:pt x="18" y="482"/>
                        <a:pt x="27" y="482"/>
                      </a:cubicBezTo>
                      <a:lnTo>
                        <a:pt x="36" y="482"/>
                      </a:lnTo>
                      <a:cubicBezTo>
                        <a:pt x="340" y="304"/>
                        <a:pt x="652" y="152"/>
                        <a:pt x="982" y="36"/>
                      </a:cubicBezTo>
                      <a:cubicBezTo>
                        <a:pt x="991" y="36"/>
                        <a:pt x="1000" y="18"/>
                        <a:pt x="1000" y="9"/>
                      </a:cubicBezTo>
                      <a:cubicBezTo>
                        <a:pt x="991" y="0"/>
                        <a:pt x="982" y="0"/>
                        <a:pt x="9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9619;p40">
                  <a:extLst>
                    <a:ext uri="{FF2B5EF4-FFF2-40B4-BE49-F238E27FC236}">
                      <a16:creationId xmlns:a16="http://schemas.microsoft.com/office/drawing/2014/main" id="{BAF3655C-E616-C9AD-6EB6-5981745EE2DE}"/>
                    </a:ext>
                  </a:extLst>
                </p:cNvPr>
                <p:cNvSpPr/>
                <p:nvPr/>
              </p:nvSpPr>
              <p:spPr>
                <a:xfrm>
                  <a:off x="4566556" y="937911"/>
                  <a:ext cx="71119" cy="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683" extrusionOk="0">
                      <a:moveTo>
                        <a:pt x="1302" y="1"/>
                      </a:moveTo>
                      <a:cubicBezTo>
                        <a:pt x="1299" y="1"/>
                        <a:pt x="1297" y="2"/>
                        <a:pt x="1294" y="4"/>
                      </a:cubicBezTo>
                      <a:cubicBezTo>
                        <a:pt x="857" y="183"/>
                        <a:pt x="420" y="397"/>
                        <a:pt x="9" y="647"/>
                      </a:cubicBezTo>
                      <a:cubicBezTo>
                        <a:pt x="1" y="655"/>
                        <a:pt x="1" y="664"/>
                        <a:pt x="9" y="673"/>
                      </a:cubicBezTo>
                      <a:cubicBezTo>
                        <a:pt x="9" y="673"/>
                        <a:pt x="18" y="682"/>
                        <a:pt x="18" y="682"/>
                      </a:cubicBezTo>
                      <a:cubicBezTo>
                        <a:pt x="27" y="682"/>
                        <a:pt x="27" y="682"/>
                        <a:pt x="27" y="673"/>
                      </a:cubicBezTo>
                      <a:cubicBezTo>
                        <a:pt x="438" y="432"/>
                        <a:pt x="866" y="218"/>
                        <a:pt x="1312" y="40"/>
                      </a:cubicBezTo>
                      <a:cubicBezTo>
                        <a:pt x="1321" y="31"/>
                        <a:pt x="1321" y="22"/>
                        <a:pt x="1321" y="13"/>
                      </a:cubicBezTo>
                      <a:cubicBezTo>
                        <a:pt x="1315" y="7"/>
                        <a:pt x="1308" y="1"/>
                        <a:pt x="1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9620;p40">
                  <a:extLst>
                    <a:ext uri="{FF2B5EF4-FFF2-40B4-BE49-F238E27FC236}">
                      <a16:creationId xmlns:a16="http://schemas.microsoft.com/office/drawing/2014/main" id="{70A9BCF2-9290-6246-DAAD-D62CCD001C3D}"/>
                    </a:ext>
                  </a:extLst>
                </p:cNvPr>
                <p:cNvSpPr/>
                <p:nvPr/>
              </p:nvSpPr>
              <p:spPr>
                <a:xfrm>
                  <a:off x="4623246" y="935057"/>
                  <a:ext cx="54807" cy="2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" h="557" extrusionOk="0">
                      <a:moveTo>
                        <a:pt x="998" y="0"/>
                      </a:moveTo>
                      <a:cubicBezTo>
                        <a:pt x="996" y="0"/>
                        <a:pt x="993" y="1"/>
                        <a:pt x="990" y="4"/>
                      </a:cubicBezTo>
                      <a:cubicBezTo>
                        <a:pt x="651" y="146"/>
                        <a:pt x="321" y="316"/>
                        <a:pt x="9" y="521"/>
                      </a:cubicBezTo>
                      <a:cubicBezTo>
                        <a:pt x="0" y="521"/>
                        <a:pt x="0" y="539"/>
                        <a:pt x="9" y="548"/>
                      </a:cubicBezTo>
                      <a:cubicBezTo>
                        <a:pt x="9" y="548"/>
                        <a:pt x="18" y="557"/>
                        <a:pt x="27" y="557"/>
                      </a:cubicBezTo>
                      <a:cubicBezTo>
                        <a:pt x="27" y="557"/>
                        <a:pt x="27" y="557"/>
                        <a:pt x="36" y="548"/>
                      </a:cubicBezTo>
                      <a:cubicBezTo>
                        <a:pt x="339" y="352"/>
                        <a:pt x="669" y="173"/>
                        <a:pt x="999" y="39"/>
                      </a:cubicBezTo>
                      <a:cubicBezTo>
                        <a:pt x="1008" y="30"/>
                        <a:pt x="1017" y="22"/>
                        <a:pt x="1017" y="13"/>
                      </a:cubicBezTo>
                      <a:cubicBezTo>
                        <a:pt x="1011" y="6"/>
                        <a:pt x="1005" y="0"/>
                        <a:pt x="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9621;p40">
                  <a:extLst>
                    <a:ext uri="{FF2B5EF4-FFF2-40B4-BE49-F238E27FC236}">
                      <a16:creationId xmlns:a16="http://schemas.microsoft.com/office/drawing/2014/main" id="{0442B68F-924C-538C-E5AB-4DA957EA5453}"/>
                    </a:ext>
                  </a:extLst>
                </p:cNvPr>
                <p:cNvSpPr/>
                <p:nvPr/>
              </p:nvSpPr>
              <p:spPr>
                <a:xfrm>
                  <a:off x="4646288" y="802672"/>
                  <a:ext cx="28857" cy="53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000" extrusionOk="0">
                      <a:moveTo>
                        <a:pt x="36" y="1"/>
                      </a:moveTo>
                      <a:cubicBezTo>
                        <a:pt x="27" y="1"/>
                        <a:pt x="9" y="1"/>
                        <a:pt x="9" y="9"/>
                      </a:cubicBezTo>
                      <a:cubicBezTo>
                        <a:pt x="0" y="18"/>
                        <a:pt x="9" y="36"/>
                        <a:pt x="18" y="36"/>
                      </a:cubicBezTo>
                      <a:cubicBezTo>
                        <a:pt x="179" y="125"/>
                        <a:pt x="384" y="277"/>
                        <a:pt x="455" y="500"/>
                      </a:cubicBezTo>
                      <a:cubicBezTo>
                        <a:pt x="500" y="652"/>
                        <a:pt x="473" y="839"/>
                        <a:pt x="384" y="973"/>
                      </a:cubicBezTo>
                      <a:cubicBezTo>
                        <a:pt x="375" y="982"/>
                        <a:pt x="375" y="991"/>
                        <a:pt x="384" y="1000"/>
                      </a:cubicBezTo>
                      <a:lnTo>
                        <a:pt x="393" y="1000"/>
                      </a:lnTo>
                      <a:cubicBezTo>
                        <a:pt x="402" y="1000"/>
                        <a:pt x="411" y="1000"/>
                        <a:pt x="411" y="991"/>
                      </a:cubicBezTo>
                      <a:cubicBezTo>
                        <a:pt x="509" y="848"/>
                        <a:pt x="536" y="652"/>
                        <a:pt x="491" y="491"/>
                      </a:cubicBezTo>
                      <a:cubicBezTo>
                        <a:pt x="411" y="250"/>
                        <a:pt x="197" y="90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9622;p40">
                  <a:extLst>
                    <a:ext uri="{FF2B5EF4-FFF2-40B4-BE49-F238E27FC236}">
                      <a16:creationId xmlns:a16="http://schemas.microsoft.com/office/drawing/2014/main" id="{42EC6A48-E2F9-3DA8-9C35-DABF2CC6130E}"/>
                    </a:ext>
                  </a:extLst>
                </p:cNvPr>
                <p:cNvSpPr/>
                <p:nvPr/>
              </p:nvSpPr>
              <p:spPr>
                <a:xfrm>
                  <a:off x="4659263" y="807948"/>
                  <a:ext cx="10121" cy="4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81" extrusionOk="0">
                      <a:moveTo>
                        <a:pt x="161" y="1"/>
                      </a:moveTo>
                      <a:lnTo>
                        <a:pt x="18" y="45"/>
                      </a:lnTo>
                      <a:cubicBezTo>
                        <a:pt x="0" y="45"/>
                        <a:pt x="0" y="54"/>
                        <a:pt x="0" y="63"/>
                      </a:cubicBezTo>
                      <a:cubicBezTo>
                        <a:pt x="0" y="72"/>
                        <a:pt x="9" y="81"/>
                        <a:pt x="18" y="81"/>
                      </a:cubicBezTo>
                      <a:lnTo>
                        <a:pt x="27" y="81"/>
                      </a:lnTo>
                      <a:lnTo>
                        <a:pt x="170" y="45"/>
                      </a:lnTo>
                      <a:cubicBezTo>
                        <a:pt x="179" y="36"/>
                        <a:pt x="188" y="27"/>
                        <a:pt x="188" y="19"/>
                      </a:cubicBezTo>
                      <a:cubicBezTo>
                        <a:pt x="188" y="10"/>
                        <a:pt x="170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9623;p40">
                  <a:extLst>
                    <a:ext uri="{FF2B5EF4-FFF2-40B4-BE49-F238E27FC236}">
                      <a16:creationId xmlns:a16="http://schemas.microsoft.com/office/drawing/2014/main" id="{61EDF368-56EB-9972-D645-C5652C6AF7DA}"/>
                    </a:ext>
                  </a:extLst>
                </p:cNvPr>
                <p:cNvSpPr/>
                <p:nvPr/>
              </p:nvSpPr>
              <p:spPr>
                <a:xfrm>
                  <a:off x="4665508" y="812740"/>
                  <a:ext cx="12060" cy="6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117" extrusionOk="0">
                      <a:moveTo>
                        <a:pt x="188" y="1"/>
                      </a:moveTo>
                      <a:lnTo>
                        <a:pt x="18" y="81"/>
                      </a:lnTo>
                      <a:cubicBezTo>
                        <a:pt x="9" y="90"/>
                        <a:pt x="0" y="99"/>
                        <a:pt x="9" y="108"/>
                      </a:cubicBezTo>
                      <a:cubicBezTo>
                        <a:pt x="9" y="117"/>
                        <a:pt x="18" y="117"/>
                        <a:pt x="27" y="117"/>
                      </a:cubicBezTo>
                      <a:lnTo>
                        <a:pt x="36" y="117"/>
                      </a:lnTo>
                      <a:lnTo>
                        <a:pt x="205" y="37"/>
                      </a:lnTo>
                      <a:cubicBezTo>
                        <a:pt x="214" y="37"/>
                        <a:pt x="223" y="19"/>
                        <a:pt x="214" y="10"/>
                      </a:cubicBezTo>
                      <a:cubicBezTo>
                        <a:pt x="214" y="1"/>
                        <a:pt x="197" y="1"/>
                        <a:pt x="1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9624;p40">
                  <a:extLst>
                    <a:ext uri="{FF2B5EF4-FFF2-40B4-BE49-F238E27FC236}">
                      <a16:creationId xmlns:a16="http://schemas.microsoft.com/office/drawing/2014/main" id="{DD4D9E3C-5FE2-4C3B-B110-876E3CD0E35E}"/>
                    </a:ext>
                  </a:extLst>
                </p:cNvPr>
                <p:cNvSpPr/>
                <p:nvPr/>
              </p:nvSpPr>
              <p:spPr>
                <a:xfrm>
                  <a:off x="4672722" y="819308"/>
                  <a:ext cx="17336" cy="8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65" extrusionOk="0">
                      <a:moveTo>
                        <a:pt x="295" y="0"/>
                      </a:moveTo>
                      <a:cubicBezTo>
                        <a:pt x="292" y="0"/>
                        <a:pt x="288" y="1"/>
                        <a:pt x="286" y="4"/>
                      </a:cubicBezTo>
                      <a:lnTo>
                        <a:pt x="18" y="129"/>
                      </a:lnTo>
                      <a:cubicBezTo>
                        <a:pt x="9" y="138"/>
                        <a:pt x="0" y="147"/>
                        <a:pt x="9" y="155"/>
                      </a:cubicBezTo>
                      <a:cubicBezTo>
                        <a:pt x="9" y="164"/>
                        <a:pt x="18" y="164"/>
                        <a:pt x="27" y="164"/>
                      </a:cubicBezTo>
                      <a:lnTo>
                        <a:pt x="303" y="39"/>
                      </a:lnTo>
                      <a:cubicBezTo>
                        <a:pt x="312" y="31"/>
                        <a:pt x="321" y="22"/>
                        <a:pt x="312" y="13"/>
                      </a:cubicBezTo>
                      <a:cubicBezTo>
                        <a:pt x="312" y="6"/>
                        <a:pt x="303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9625;p40">
                  <a:extLst>
                    <a:ext uri="{FF2B5EF4-FFF2-40B4-BE49-F238E27FC236}">
                      <a16:creationId xmlns:a16="http://schemas.microsoft.com/office/drawing/2014/main" id="{C64E8E07-31E0-A641-C994-555CD10F6D9E}"/>
                    </a:ext>
                  </a:extLst>
                </p:cNvPr>
                <p:cNvSpPr/>
                <p:nvPr/>
              </p:nvSpPr>
              <p:spPr>
                <a:xfrm>
                  <a:off x="4672722" y="830991"/>
                  <a:ext cx="23096" cy="8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162" extrusionOk="0">
                      <a:moveTo>
                        <a:pt x="402" y="1"/>
                      </a:moveTo>
                      <a:cubicBezTo>
                        <a:pt x="268" y="19"/>
                        <a:pt x="134" y="63"/>
                        <a:pt x="9" y="126"/>
                      </a:cubicBezTo>
                      <a:cubicBezTo>
                        <a:pt x="0" y="135"/>
                        <a:pt x="0" y="144"/>
                        <a:pt x="0" y="153"/>
                      </a:cubicBezTo>
                      <a:cubicBezTo>
                        <a:pt x="9" y="161"/>
                        <a:pt x="9" y="161"/>
                        <a:pt x="18" y="161"/>
                      </a:cubicBezTo>
                      <a:lnTo>
                        <a:pt x="27" y="161"/>
                      </a:lnTo>
                      <a:cubicBezTo>
                        <a:pt x="143" y="99"/>
                        <a:pt x="277" y="54"/>
                        <a:pt x="410" y="37"/>
                      </a:cubicBezTo>
                      <a:cubicBezTo>
                        <a:pt x="419" y="37"/>
                        <a:pt x="428" y="28"/>
                        <a:pt x="428" y="10"/>
                      </a:cubicBezTo>
                      <a:cubicBezTo>
                        <a:pt x="428" y="1"/>
                        <a:pt x="419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9626;p40">
                  <a:extLst>
                    <a:ext uri="{FF2B5EF4-FFF2-40B4-BE49-F238E27FC236}">
                      <a16:creationId xmlns:a16="http://schemas.microsoft.com/office/drawing/2014/main" id="{568D3E66-D492-0134-78CA-D2231547B9D1}"/>
                    </a:ext>
                  </a:extLst>
                </p:cNvPr>
                <p:cNvSpPr/>
                <p:nvPr/>
              </p:nvSpPr>
              <p:spPr>
                <a:xfrm>
                  <a:off x="4670784" y="836590"/>
                  <a:ext cx="34133" cy="1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254" extrusionOk="0">
                      <a:moveTo>
                        <a:pt x="615" y="0"/>
                      </a:moveTo>
                      <a:cubicBezTo>
                        <a:pt x="612" y="0"/>
                        <a:pt x="610" y="1"/>
                        <a:pt x="607" y="4"/>
                      </a:cubicBezTo>
                      <a:lnTo>
                        <a:pt x="18" y="218"/>
                      </a:lnTo>
                      <a:cubicBezTo>
                        <a:pt x="9" y="227"/>
                        <a:pt x="0" y="236"/>
                        <a:pt x="9" y="245"/>
                      </a:cubicBezTo>
                      <a:cubicBezTo>
                        <a:pt x="9" y="254"/>
                        <a:pt x="18" y="254"/>
                        <a:pt x="27" y="254"/>
                      </a:cubicBezTo>
                      <a:lnTo>
                        <a:pt x="625" y="31"/>
                      </a:lnTo>
                      <a:cubicBezTo>
                        <a:pt x="634" y="31"/>
                        <a:pt x="634" y="22"/>
                        <a:pt x="634" y="13"/>
                      </a:cubicBezTo>
                      <a:cubicBezTo>
                        <a:pt x="628" y="7"/>
                        <a:pt x="621" y="0"/>
                        <a:pt x="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9627;p40">
                  <a:extLst>
                    <a:ext uri="{FF2B5EF4-FFF2-40B4-BE49-F238E27FC236}">
                      <a16:creationId xmlns:a16="http://schemas.microsoft.com/office/drawing/2014/main" id="{68A30377-EC56-C1C7-30CA-F55AFA9C0882}"/>
                    </a:ext>
                  </a:extLst>
                </p:cNvPr>
                <p:cNvSpPr/>
                <p:nvPr/>
              </p:nvSpPr>
              <p:spPr>
                <a:xfrm>
                  <a:off x="4675575" y="844234"/>
                  <a:ext cx="30795" cy="1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" h="246" extrusionOk="0">
                      <a:moveTo>
                        <a:pt x="552" y="1"/>
                      </a:moveTo>
                      <a:cubicBezTo>
                        <a:pt x="550" y="1"/>
                        <a:pt x="547" y="2"/>
                        <a:pt x="545" y="5"/>
                      </a:cubicBezTo>
                      <a:cubicBezTo>
                        <a:pt x="375" y="76"/>
                        <a:pt x="197" y="147"/>
                        <a:pt x="18" y="210"/>
                      </a:cubicBezTo>
                      <a:cubicBezTo>
                        <a:pt x="10" y="210"/>
                        <a:pt x="1" y="228"/>
                        <a:pt x="10" y="237"/>
                      </a:cubicBezTo>
                      <a:cubicBezTo>
                        <a:pt x="10" y="246"/>
                        <a:pt x="18" y="246"/>
                        <a:pt x="27" y="246"/>
                      </a:cubicBezTo>
                      <a:cubicBezTo>
                        <a:pt x="206" y="183"/>
                        <a:pt x="384" y="112"/>
                        <a:pt x="554" y="31"/>
                      </a:cubicBezTo>
                      <a:cubicBezTo>
                        <a:pt x="563" y="31"/>
                        <a:pt x="572" y="23"/>
                        <a:pt x="563" y="14"/>
                      </a:cubicBezTo>
                      <a:cubicBezTo>
                        <a:pt x="563" y="7"/>
                        <a:pt x="558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9628;p40">
                  <a:extLst>
                    <a:ext uri="{FF2B5EF4-FFF2-40B4-BE49-F238E27FC236}">
                      <a16:creationId xmlns:a16="http://schemas.microsoft.com/office/drawing/2014/main" id="{810F6DCC-880E-6024-0567-219C2FA36FFE}"/>
                    </a:ext>
                  </a:extLst>
                </p:cNvPr>
                <p:cNvSpPr/>
                <p:nvPr/>
              </p:nvSpPr>
              <p:spPr>
                <a:xfrm>
                  <a:off x="4690973" y="852902"/>
                  <a:ext cx="14913" cy="6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" h="130" extrusionOk="0">
                      <a:moveTo>
                        <a:pt x="258" y="1"/>
                      </a:moveTo>
                      <a:cubicBezTo>
                        <a:pt x="255" y="1"/>
                        <a:pt x="253" y="2"/>
                        <a:pt x="250" y="4"/>
                      </a:cubicBezTo>
                      <a:cubicBezTo>
                        <a:pt x="179" y="40"/>
                        <a:pt x="98" y="76"/>
                        <a:pt x="18" y="93"/>
                      </a:cubicBezTo>
                      <a:cubicBezTo>
                        <a:pt x="9" y="93"/>
                        <a:pt x="0" y="102"/>
                        <a:pt x="0" y="111"/>
                      </a:cubicBezTo>
                      <a:cubicBezTo>
                        <a:pt x="0" y="120"/>
                        <a:pt x="9" y="129"/>
                        <a:pt x="18" y="129"/>
                      </a:cubicBezTo>
                      <a:lnTo>
                        <a:pt x="27" y="129"/>
                      </a:lnTo>
                      <a:cubicBezTo>
                        <a:pt x="107" y="111"/>
                        <a:pt x="187" y="76"/>
                        <a:pt x="268" y="31"/>
                      </a:cubicBezTo>
                      <a:cubicBezTo>
                        <a:pt x="277" y="31"/>
                        <a:pt x="277" y="22"/>
                        <a:pt x="277" y="13"/>
                      </a:cubicBezTo>
                      <a:cubicBezTo>
                        <a:pt x="270" y="7"/>
                        <a:pt x="264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9629;p40">
                  <a:extLst>
                    <a:ext uri="{FF2B5EF4-FFF2-40B4-BE49-F238E27FC236}">
                      <a16:creationId xmlns:a16="http://schemas.microsoft.com/office/drawing/2014/main" id="{D4439D3A-3715-4558-EF04-D6B16CC710A9}"/>
                    </a:ext>
                  </a:extLst>
                </p:cNvPr>
                <p:cNvSpPr/>
                <p:nvPr/>
              </p:nvSpPr>
              <p:spPr>
                <a:xfrm>
                  <a:off x="4599235" y="867169"/>
                  <a:ext cx="10606" cy="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132" extrusionOk="0">
                      <a:moveTo>
                        <a:pt x="183" y="0"/>
                      </a:moveTo>
                      <a:cubicBezTo>
                        <a:pt x="179" y="0"/>
                        <a:pt x="174" y="2"/>
                        <a:pt x="170" y="7"/>
                      </a:cubicBezTo>
                      <a:cubicBezTo>
                        <a:pt x="116" y="34"/>
                        <a:pt x="63" y="69"/>
                        <a:pt x="9" y="96"/>
                      </a:cubicBezTo>
                      <a:cubicBezTo>
                        <a:pt x="0" y="96"/>
                        <a:pt x="0" y="114"/>
                        <a:pt x="0" y="123"/>
                      </a:cubicBezTo>
                      <a:cubicBezTo>
                        <a:pt x="9" y="123"/>
                        <a:pt x="9" y="132"/>
                        <a:pt x="18" y="132"/>
                      </a:cubicBezTo>
                      <a:lnTo>
                        <a:pt x="27" y="132"/>
                      </a:lnTo>
                      <a:cubicBezTo>
                        <a:pt x="80" y="96"/>
                        <a:pt x="134" y="69"/>
                        <a:pt x="188" y="34"/>
                      </a:cubicBezTo>
                      <a:cubicBezTo>
                        <a:pt x="196" y="34"/>
                        <a:pt x="196" y="16"/>
                        <a:pt x="196" y="7"/>
                      </a:cubicBezTo>
                      <a:cubicBezTo>
                        <a:pt x="192" y="2"/>
                        <a:pt x="188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9630;p40">
                  <a:extLst>
                    <a:ext uri="{FF2B5EF4-FFF2-40B4-BE49-F238E27FC236}">
                      <a16:creationId xmlns:a16="http://schemas.microsoft.com/office/drawing/2014/main" id="{5D590D5A-5F66-7295-0FE9-FEA08FFED789}"/>
                    </a:ext>
                  </a:extLst>
                </p:cNvPr>
                <p:cNvSpPr/>
                <p:nvPr/>
              </p:nvSpPr>
              <p:spPr>
                <a:xfrm>
                  <a:off x="4607364" y="870884"/>
                  <a:ext cx="12544" cy="8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152" extrusionOk="0">
                      <a:moveTo>
                        <a:pt x="206" y="0"/>
                      </a:moveTo>
                      <a:lnTo>
                        <a:pt x="10" y="116"/>
                      </a:lnTo>
                      <a:cubicBezTo>
                        <a:pt x="1" y="125"/>
                        <a:pt x="1" y="134"/>
                        <a:pt x="1" y="143"/>
                      </a:cubicBezTo>
                      <a:cubicBezTo>
                        <a:pt x="10" y="152"/>
                        <a:pt x="10" y="152"/>
                        <a:pt x="19" y="152"/>
                      </a:cubicBezTo>
                      <a:lnTo>
                        <a:pt x="28" y="152"/>
                      </a:lnTo>
                      <a:lnTo>
                        <a:pt x="224" y="36"/>
                      </a:lnTo>
                      <a:cubicBezTo>
                        <a:pt x="233" y="27"/>
                        <a:pt x="233" y="18"/>
                        <a:pt x="224" y="9"/>
                      </a:cubicBezTo>
                      <a:cubicBezTo>
                        <a:pt x="224" y="0"/>
                        <a:pt x="215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9631;p40">
                  <a:extLst>
                    <a:ext uri="{FF2B5EF4-FFF2-40B4-BE49-F238E27FC236}">
                      <a16:creationId xmlns:a16="http://schemas.microsoft.com/office/drawing/2014/main" id="{98C72AB0-A68C-62BE-7277-0861C8710DCD}"/>
                    </a:ext>
                  </a:extLst>
                </p:cNvPr>
                <p:cNvSpPr/>
                <p:nvPr/>
              </p:nvSpPr>
              <p:spPr>
                <a:xfrm>
                  <a:off x="4618455" y="874814"/>
                  <a:ext cx="12490" cy="9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169" extrusionOk="0">
                      <a:moveTo>
                        <a:pt x="210" y="1"/>
                      </a:moveTo>
                      <a:cubicBezTo>
                        <a:pt x="205" y="1"/>
                        <a:pt x="201" y="3"/>
                        <a:pt x="196" y="8"/>
                      </a:cubicBezTo>
                      <a:cubicBezTo>
                        <a:pt x="143" y="61"/>
                        <a:pt x="80" y="97"/>
                        <a:pt x="9" y="133"/>
                      </a:cubicBezTo>
                      <a:cubicBezTo>
                        <a:pt x="0" y="133"/>
                        <a:pt x="0" y="141"/>
                        <a:pt x="0" y="150"/>
                      </a:cubicBezTo>
                      <a:cubicBezTo>
                        <a:pt x="9" y="159"/>
                        <a:pt x="9" y="168"/>
                        <a:pt x="18" y="168"/>
                      </a:cubicBezTo>
                      <a:cubicBezTo>
                        <a:pt x="27" y="168"/>
                        <a:pt x="27" y="168"/>
                        <a:pt x="27" y="159"/>
                      </a:cubicBezTo>
                      <a:cubicBezTo>
                        <a:pt x="98" y="133"/>
                        <a:pt x="170" y="88"/>
                        <a:pt x="223" y="25"/>
                      </a:cubicBezTo>
                      <a:cubicBezTo>
                        <a:pt x="232" y="25"/>
                        <a:pt x="232" y="8"/>
                        <a:pt x="223" y="8"/>
                      </a:cubicBezTo>
                      <a:cubicBezTo>
                        <a:pt x="219" y="3"/>
                        <a:pt x="214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9632;p40">
                  <a:extLst>
                    <a:ext uri="{FF2B5EF4-FFF2-40B4-BE49-F238E27FC236}">
                      <a16:creationId xmlns:a16="http://schemas.microsoft.com/office/drawing/2014/main" id="{E5A1F383-8DDD-6CAA-15D1-8848EE24938F}"/>
                    </a:ext>
                  </a:extLst>
                </p:cNvPr>
                <p:cNvSpPr/>
                <p:nvPr/>
              </p:nvSpPr>
              <p:spPr>
                <a:xfrm>
                  <a:off x="4632345" y="877236"/>
                  <a:ext cx="10175" cy="8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9" extrusionOk="0">
                      <a:moveTo>
                        <a:pt x="166" y="1"/>
                      </a:moveTo>
                      <a:cubicBezTo>
                        <a:pt x="161" y="1"/>
                        <a:pt x="157" y="3"/>
                        <a:pt x="152" y="7"/>
                      </a:cubicBezTo>
                      <a:cubicBezTo>
                        <a:pt x="117" y="61"/>
                        <a:pt x="72" y="96"/>
                        <a:pt x="19" y="123"/>
                      </a:cubicBezTo>
                      <a:cubicBezTo>
                        <a:pt x="10" y="123"/>
                        <a:pt x="1" y="141"/>
                        <a:pt x="10" y="150"/>
                      </a:cubicBezTo>
                      <a:cubicBezTo>
                        <a:pt x="10" y="150"/>
                        <a:pt x="19" y="159"/>
                        <a:pt x="28" y="159"/>
                      </a:cubicBezTo>
                      <a:lnTo>
                        <a:pt x="36" y="159"/>
                      </a:lnTo>
                      <a:cubicBezTo>
                        <a:pt x="90" y="123"/>
                        <a:pt x="143" y="88"/>
                        <a:pt x="179" y="34"/>
                      </a:cubicBezTo>
                      <a:cubicBezTo>
                        <a:pt x="188" y="25"/>
                        <a:pt x="188" y="7"/>
                        <a:pt x="179" y="7"/>
                      </a:cubicBezTo>
                      <a:cubicBezTo>
                        <a:pt x="175" y="3"/>
                        <a:pt x="170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9633;p40">
                  <a:extLst>
                    <a:ext uri="{FF2B5EF4-FFF2-40B4-BE49-F238E27FC236}">
                      <a16:creationId xmlns:a16="http://schemas.microsoft.com/office/drawing/2014/main" id="{2427EB76-3C2E-5E16-E4CA-2F7DFE011C54}"/>
                    </a:ext>
                  </a:extLst>
                </p:cNvPr>
                <p:cNvSpPr/>
                <p:nvPr/>
              </p:nvSpPr>
              <p:spPr>
                <a:xfrm>
                  <a:off x="4505075" y="824261"/>
                  <a:ext cx="13998" cy="12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25" extrusionOk="0">
                      <a:moveTo>
                        <a:pt x="224" y="1"/>
                      </a:moveTo>
                      <a:cubicBezTo>
                        <a:pt x="143" y="55"/>
                        <a:pt x="72" y="117"/>
                        <a:pt x="10" y="197"/>
                      </a:cubicBezTo>
                      <a:cubicBezTo>
                        <a:pt x="1" y="206"/>
                        <a:pt x="10" y="215"/>
                        <a:pt x="19" y="224"/>
                      </a:cubicBezTo>
                      <a:lnTo>
                        <a:pt x="27" y="224"/>
                      </a:lnTo>
                      <a:cubicBezTo>
                        <a:pt x="27" y="224"/>
                        <a:pt x="36" y="224"/>
                        <a:pt x="36" y="215"/>
                      </a:cubicBezTo>
                      <a:cubicBezTo>
                        <a:pt x="99" y="144"/>
                        <a:pt x="170" y="81"/>
                        <a:pt x="242" y="37"/>
                      </a:cubicBezTo>
                      <a:cubicBezTo>
                        <a:pt x="250" y="28"/>
                        <a:pt x="259" y="19"/>
                        <a:pt x="250" y="10"/>
                      </a:cubicBezTo>
                      <a:cubicBezTo>
                        <a:pt x="242" y="1"/>
                        <a:pt x="233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9634;p40">
                  <a:extLst>
                    <a:ext uri="{FF2B5EF4-FFF2-40B4-BE49-F238E27FC236}">
                      <a16:creationId xmlns:a16="http://schemas.microsoft.com/office/drawing/2014/main" id="{2F3E925B-739C-B1B3-94AE-8707E13525FA}"/>
                    </a:ext>
                  </a:extLst>
                </p:cNvPr>
                <p:cNvSpPr/>
                <p:nvPr/>
              </p:nvSpPr>
              <p:spPr>
                <a:xfrm>
                  <a:off x="4515196" y="824261"/>
                  <a:ext cx="15398" cy="1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" h="242" extrusionOk="0">
                      <a:moveTo>
                        <a:pt x="259" y="1"/>
                      </a:moveTo>
                      <a:lnTo>
                        <a:pt x="9" y="206"/>
                      </a:lnTo>
                      <a:cubicBezTo>
                        <a:pt x="0" y="215"/>
                        <a:pt x="0" y="224"/>
                        <a:pt x="9" y="233"/>
                      </a:cubicBezTo>
                      <a:cubicBezTo>
                        <a:pt x="9" y="242"/>
                        <a:pt x="18" y="242"/>
                        <a:pt x="18" y="242"/>
                      </a:cubicBezTo>
                      <a:cubicBezTo>
                        <a:pt x="27" y="242"/>
                        <a:pt x="27" y="242"/>
                        <a:pt x="27" y="233"/>
                      </a:cubicBezTo>
                      <a:lnTo>
                        <a:pt x="277" y="37"/>
                      </a:lnTo>
                      <a:cubicBezTo>
                        <a:pt x="285" y="28"/>
                        <a:pt x="285" y="19"/>
                        <a:pt x="285" y="10"/>
                      </a:cubicBezTo>
                      <a:cubicBezTo>
                        <a:pt x="277" y="1"/>
                        <a:pt x="268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9635;p40">
                  <a:extLst>
                    <a:ext uri="{FF2B5EF4-FFF2-40B4-BE49-F238E27FC236}">
                      <a16:creationId xmlns:a16="http://schemas.microsoft.com/office/drawing/2014/main" id="{4860CF98-0B30-FA91-AC22-C24F92CE206F}"/>
                    </a:ext>
                  </a:extLst>
                </p:cNvPr>
                <p:cNvSpPr/>
                <p:nvPr/>
              </p:nvSpPr>
              <p:spPr>
                <a:xfrm>
                  <a:off x="4529086" y="824907"/>
                  <a:ext cx="13998" cy="1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13" extrusionOk="0">
                      <a:moveTo>
                        <a:pt x="237" y="0"/>
                      </a:moveTo>
                      <a:cubicBezTo>
                        <a:pt x="233" y="0"/>
                        <a:pt x="228" y="2"/>
                        <a:pt x="224" y="7"/>
                      </a:cubicBezTo>
                      <a:lnTo>
                        <a:pt x="10" y="176"/>
                      </a:lnTo>
                      <a:cubicBezTo>
                        <a:pt x="1" y="185"/>
                        <a:pt x="1" y="194"/>
                        <a:pt x="10" y="203"/>
                      </a:cubicBezTo>
                      <a:cubicBezTo>
                        <a:pt x="10" y="203"/>
                        <a:pt x="19" y="212"/>
                        <a:pt x="19" y="212"/>
                      </a:cubicBezTo>
                      <a:cubicBezTo>
                        <a:pt x="27" y="212"/>
                        <a:pt x="27" y="203"/>
                        <a:pt x="36" y="203"/>
                      </a:cubicBezTo>
                      <a:lnTo>
                        <a:pt x="242" y="34"/>
                      </a:lnTo>
                      <a:cubicBezTo>
                        <a:pt x="251" y="25"/>
                        <a:pt x="259" y="16"/>
                        <a:pt x="251" y="7"/>
                      </a:cubicBezTo>
                      <a:cubicBezTo>
                        <a:pt x="246" y="2"/>
                        <a:pt x="242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9636;p40">
                  <a:extLst>
                    <a:ext uri="{FF2B5EF4-FFF2-40B4-BE49-F238E27FC236}">
                      <a16:creationId xmlns:a16="http://schemas.microsoft.com/office/drawing/2014/main" id="{3FBDA601-522B-0C01-AD10-DFA123C5AB37}"/>
                    </a:ext>
                  </a:extLst>
                </p:cNvPr>
                <p:cNvSpPr/>
                <p:nvPr/>
              </p:nvSpPr>
              <p:spPr>
                <a:xfrm>
                  <a:off x="4542545" y="824261"/>
                  <a:ext cx="13998" cy="11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07" extrusionOk="0">
                      <a:moveTo>
                        <a:pt x="224" y="1"/>
                      </a:moveTo>
                      <a:lnTo>
                        <a:pt x="9" y="179"/>
                      </a:lnTo>
                      <a:cubicBezTo>
                        <a:pt x="1" y="179"/>
                        <a:pt x="1" y="197"/>
                        <a:pt x="9" y="206"/>
                      </a:cubicBezTo>
                      <a:lnTo>
                        <a:pt x="36" y="206"/>
                      </a:lnTo>
                      <a:lnTo>
                        <a:pt x="250" y="37"/>
                      </a:lnTo>
                      <a:cubicBezTo>
                        <a:pt x="250" y="28"/>
                        <a:pt x="259" y="19"/>
                        <a:pt x="250" y="10"/>
                      </a:cubicBezTo>
                      <a:cubicBezTo>
                        <a:pt x="241" y="1"/>
                        <a:pt x="23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9637;p40">
                  <a:extLst>
                    <a:ext uri="{FF2B5EF4-FFF2-40B4-BE49-F238E27FC236}">
                      <a16:creationId xmlns:a16="http://schemas.microsoft.com/office/drawing/2014/main" id="{C8134518-BEFA-33F8-C02D-D002036AD54D}"/>
                    </a:ext>
                  </a:extLst>
                </p:cNvPr>
                <p:cNvSpPr/>
                <p:nvPr/>
              </p:nvSpPr>
              <p:spPr>
                <a:xfrm>
                  <a:off x="4558373" y="825553"/>
                  <a:ext cx="9691" cy="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129" extrusionOk="0">
                      <a:moveTo>
                        <a:pt x="160" y="0"/>
                      </a:moveTo>
                      <a:cubicBezTo>
                        <a:pt x="158" y="0"/>
                        <a:pt x="155" y="1"/>
                        <a:pt x="153" y="4"/>
                      </a:cubicBezTo>
                      <a:lnTo>
                        <a:pt x="10" y="102"/>
                      </a:lnTo>
                      <a:cubicBezTo>
                        <a:pt x="1" y="102"/>
                        <a:pt x="1" y="111"/>
                        <a:pt x="10" y="120"/>
                      </a:cubicBezTo>
                      <a:cubicBezTo>
                        <a:pt x="10" y="129"/>
                        <a:pt x="19" y="129"/>
                        <a:pt x="19" y="129"/>
                      </a:cubicBezTo>
                      <a:lnTo>
                        <a:pt x="28" y="129"/>
                      </a:lnTo>
                      <a:lnTo>
                        <a:pt x="170" y="31"/>
                      </a:lnTo>
                      <a:cubicBezTo>
                        <a:pt x="179" y="31"/>
                        <a:pt x="179" y="22"/>
                        <a:pt x="179" y="13"/>
                      </a:cubicBezTo>
                      <a:cubicBezTo>
                        <a:pt x="173" y="6"/>
                        <a:pt x="16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9638;p40">
                  <a:extLst>
                    <a:ext uri="{FF2B5EF4-FFF2-40B4-BE49-F238E27FC236}">
                      <a16:creationId xmlns:a16="http://schemas.microsoft.com/office/drawing/2014/main" id="{6A993C43-934F-E65B-A438-577C0F87CC74}"/>
                    </a:ext>
                  </a:extLst>
                </p:cNvPr>
                <p:cNvSpPr/>
                <p:nvPr/>
              </p:nvSpPr>
              <p:spPr>
                <a:xfrm>
                  <a:off x="4593959" y="656021"/>
                  <a:ext cx="230586" cy="12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3" h="2310" extrusionOk="0">
                      <a:moveTo>
                        <a:pt x="1524" y="0"/>
                      </a:moveTo>
                      <a:cubicBezTo>
                        <a:pt x="1055" y="0"/>
                        <a:pt x="576" y="139"/>
                        <a:pt x="232" y="450"/>
                      </a:cubicBezTo>
                      <a:cubicBezTo>
                        <a:pt x="89" y="584"/>
                        <a:pt x="63" y="717"/>
                        <a:pt x="0" y="878"/>
                      </a:cubicBezTo>
                      <a:cubicBezTo>
                        <a:pt x="170" y="1119"/>
                        <a:pt x="339" y="1404"/>
                        <a:pt x="553" y="1592"/>
                      </a:cubicBezTo>
                      <a:cubicBezTo>
                        <a:pt x="642" y="1672"/>
                        <a:pt x="741" y="1734"/>
                        <a:pt x="848" y="1788"/>
                      </a:cubicBezTo>
                      <a:cubicBezTo>
                        <a:pt x="1471" y="2131"/>
                        <a:pt x="2178" y="2310"/>
                        <a:pt x="2889" y="2310"/>
                      </a:cubicBezTo>
                      <a:cubicBezTo>
                        <a:pt x="3083" y="2310"/>
                        <a:pt x="3277" y="2296"/>
                        <a:pt x="3470" y="2270"/>
                      </a:cubicBezTo>
                      <a:cubicBezTo>
                        <a:pt x="3711" y="2234"/>
                        <a:pt x="3970" y="2171"/>
                        <a:pt x="4157" y="2020"/>
                      </a:cubicBezTo>
                      <a:cubicBezTo>
                        <a:pt x="4157" y="2011"/>
                        <a:pt x="4157" y="2002"/>
                        <a:pt x="4157" y="1993"/>
                      </a:cubicBezTo>
                      <a:cubicBezTo>
                        <a:pt x="4157" y="1931"/>
                        <a:pt x="4184" y="1868"/>
                        <a:pt x="4202" y="1797"/>
                      </a:cubicBezTo>
                      <a:cubicBezTo>
                        <a:pt x="4282" y="1485"/>
                        <a:pt x="4139" y="1154"/>
                        <a:pt x="3925" y="922"/>
                      </a:cubicBezTo>
                      <a:cubicBezTo>
                        <a:pt x="3702" y="682"/>
                        <a:pt x="3408" y="539"/>
                        <a:pt x="3114" y="405"/>
                      </a:cubicBezTo>
                      <a:cubicBezTo>
                        <a:pt x="2650" y="200"/>
                        <a:pt x="2159" y="30"/>
                        <a:pt x="1650" y="4"/>
                      </a:cubicBezTo>
                      <a:cubicBezTo>
                        <a:pt x="1609" y="1"/>
                        <a:pt x="1566" y="0"/>
                        <a:pt x="15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9639;p40">
                  <a:extLst>
                    <a:ext uri="{FF2B5EF4-FFF2-40B4-BE49-F238E27FC236}">
                      <a16:creationId xmlns:a16="http://schemas.microsoft.com/office/drawing/2014/main" id="{84A35772-84D7-17A0-BDEE-FECF4DCC0F40}"/>
                    </a:ext>
                  </a:extLst>
                </p:cNvPr>
                <p:cNvSpPr/>
                <p:nvPr/>
              </p:nvSpPr>
              <p:spPr>
                <a:xfrm>
                  <a:off x="4588199" y="652629"/>
                  <a:ext cx="236831" cy="133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9" h="2471" extrusionOk="0">
                      <a:moveTo>
                        <a:pt x="1625" y="1"/>
                      </a:moveTo>
                      <a:cubicBezTo>
                        <a:pt x="1586" y="1"/>
                        <a:pt x="1547" y="2"/>
                        <a:pt x="1508" y="4"/>
                      </a:cubicBezTo>
                      <a:cubicBezTo>
                        <a:pt x="1204" y="4"/>
                        <a:pt x="901" y="76"/>
                        <a:pt x="624" y="209"/>
                      </a:cubicBezTo>
                      <a:cubicBezTo>
                        <a:pt x="482" y="281"/>
                        <a:pt x="357" y="370"/>
                        <a:pt x="232" y="477"/>
                      </a:cubicBezTo>
                      <a:cubicBezTo>
                        <a:pt x="170" y="539"/>
                        <a:pt x="125" y="620"/>
                        <a:pt x="89" y="691"/>
                      </a:cubicBezTo>
                      <a:cubicBezTo>
                        <a:pt x="62" y="771"/>
                        <a:pt x="36" y="843"/>
                        <a:pt x="18" y="905"/>
                      </a:cubicBezTo>
                      <a:lnTo>
                        <a:pt x="0" y="959"/>
                      </a:lnTo>
                      <a:lnTo>
                        <a:pt x="27" y="1003"/>
                      </a:lnTo>
                      <a:cubicBezTo>
                        <a:pt x="134" y="1155"/>
                        <a:pt x="241" y="1333"/>
                        <a:pt x="357" y="1494"/>
                      </a:cubicBezTo>
                      <a:cubicBezTo>
                        <a:pt x="419" y="1574"/>
                        <a:pt x="491" y="1655"/>
                        <a:pt x="571" y="1726"/>
                      </a:cubicBezTo>
                      <a:cubicBezTo>
                        <a:pt x="651" y="1797"/>
                        <a:pt x="740" y="1860"/>
                        <a:pt x="830" y="1904"/>
                      </a:cubicBezTo>
                      <a:cubicBezTo>
                        <a:pt x="1178" y="2110"/>
                        <a:pt x="1552" y="2261"/>
                        <a:pt x="1945" y="2350"/>
                      </a:cubicBezTo>
                      <a:cubicBezTo>
                        <a:pt x="2273" y="2432"/>
                        <a:pt x="2613" y="2471"/>
                        <a:pt x="2951" y="2471"/>
                      </a:cubicBezTo>
                      <a:cubicBezTo>
                        <a:pt x="3017" y="2471"/>
                        <a:pt x="3083" y="2469"/>
                        <a:pt x="3149" y="2466"/>
                      </a:cubicBezTo>
                      <a:cubicBezTo>
                        <a:pt x="3345" y="2457"/>
                        <a:pt x="3542" y="2440"/>
                        <a:pt x="3747" y="2395"/>
                      </a:cubicBezTo>
                      <a:cubicBezTo>
                        <a:pt x="3943" y="2350"/>
                        <a:pt x="4148" y="2279"/>
                        <a:pt x="4309" y="2136"/>
                      </a:cubicBezTo>
                      <a:lnTo>
                        <a:pt x="4345" y="2110"/>
                      </a:lnTo>
                      <a:lnTo>
                        <a:pt x="4345" y="2074"/>
                      </a:lnTo>
                      <a:cubicBezTo>
                        <a:pt x="4327" y="2011"/>
                        <a:pt x="4371" y="1931"/>
                        <a:pt x="4380" y="1833"/>
                      </a:cubicBezTo>
                      <a:cubicBezTo>
                        <a:pt x="4398" y="1735"/>
                        <a:pt x="4398" y="1637"/>
                        <a:pt x="4380" y="1539"/>
                      </a:cubicBezTo>
                      <a:cubicBezTo>
                        <a:pt x="4345" y="1351"/>
                        <a:pt x="4255" y="1182"/>
                        <a:pt x="4139" y="1039"/>
                      </a:cubicBezTo>
                      <a:cubicBezTo>
                        <a:pt x="3899" y="754"/>
                        <a:pt x="3560" y="593"/>
                        <a:pt x="3221" y="468"/>
                      </a:cubicBezTo>
                      <a:lnTo>
                        <a:pt x="3221" y="468"/>
                      </a:lnTo>
                      <a:cubicBezTo>
                        <a:pt x="3381" y="548"/>
                        <a:pt x="3542" y="638"/>
                        <a:pt x="3684" y="736"/>
                      </a:cubicBezTo>
                      <a:cubicBezTo>
                        <a:pt x="3836" y="834"/>
                        <a:pt x="3970" y="959"/>
                        <a:pt x="4068" y="1093"/>
                      </a:cubicBezTo>
                      <a:cubicBezTo>
                        <a:pt x="4166" y="1235"/>
                        <a:pt x="4238" y="1396"/>
                        <a:pt x="4255" y="1556"/>
                      </a:cubicBezTo>
                      <a:cubicBezTo>
                        <a:pt x="4273" y="1646"/>
                        <a:pt x="4264" y="1726"/>
                        <a:pt x="4246" y="1806"/>
                      </a:cubicBezTo>
                      <a:cubicBezTo>
                        <a:pt x="4239" y="1868"/>
                        <a:pt x="4197" y="1944"/>
                        <a:pt x="4192" y="2039"/>
                      </a:cubicBezTo>
                      <a:lnTo>
                        <a:pt x="4192" y="2039"/>
                      </a:lnTo>
                      <a:cubicBezTo>
                        <a:pt x="3900" y="2236"/>
                        <a:pt x="3503" y="2253"/>
                        <a:pt x="3140" y="2270"/>
                      </a:cubicBezTo>
                      <a:cubicBezTo>
                        <a:pt x="3108" y="2271"/>
                        <a:pt x="3076" y="2271"/>
                        <a:pt x="3044" y="2271"/>
                      </a:cubicBezTo>
                      <a:cubicBezTo>
                        <a:pt x="2692" y="2271"/>
                        <a:pt x="2342" y="2227"/>
                        <a:pt x="1998" y="2145"/>
                      </a:cubicBezTo>
                      <a:cubicBezTo>
                        <a:pt x="1633" y="2047"/>
                        <a:pt x="1267" y="1904"/>
                        <a:pt x="937" y="1717"/>
                      </a:cubicBezTo>
                      <a:cubicBezTo>
                        <a:pt x="619" y="1554"/>
                        <a:pt x="441" y="1233"/>
                        <a:pt x="221" y="922"/>
                      </a:cubicBezTo>
                      <a:lnTo>
                        <a:pt x="221" y="922"/>
                      </a:lnTo>
                      <a:cubicBezTo>
                        <a:pt x="259" y="795"/>
                        <a:pt x="296" y="689"/>
                        <a:pt x="375" y="611"/>
                      </a:cubicBezTo>
                      <a:cubicBezTo>
                        <a:pt x="464" y="522"/>
                        <a:pt x="580" y="432"/>
                        <a:pt x="705" y="370"/>
                      </a:cubicBezTo>
                      <a:cubicBezTo>
                        <a:pt x="946" y="227"/>
                        <a:pt x="1231" y="156"/>
                        <a:pt x="1517" y="129"/>
                      </a:cubicBezTo>
                      <a:cubicBezTo>
                        <a:pt x="1567" y="126"/>
                        <a:pt x="1618" y="124"/>
                        <a:pt x="1669" y="124"/>
                      </a:cubicBezTo>
                      <a:cubicBezTo>
                        <a:pt x="1906" y="124"/>
                        <a:pt x="2147" y="156"/>
                        <a:pt x="2382" y="200"/>
                      </a:cubicBezTo>
                      <a:cubicBezTo>
                        <a:pt x="2667" y="272"/>
                        <a:pt x="2944" y="361"/>
                        <a:pt x="3221" y="468"/>
                      </a:cubicBezTo>
                      <a:cubicBezTo>
                        <a:pt x="2962" y="334"/>
                        <a:pt x="2685" y="218"/>
                        <a:pt x="2400" y="129"/>
                      </a:cubicBezTo>
                      <a:cubicBezTo>
                        <a:pt x="2151" y="51"/>
                        <a:pt x="1889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9640;p40">
                  <a:extLst>
                    <a:ext uri="{FF2B5EF4-FFF2-40B4-BE49-F238E27FC236}">
                      <a16:creationId xmlns:a16="http://schemas.microsoft.com/office/drawing/2014/main" id="{AB200AA8-B2F4-A7A3-52A3-B300E072888C}"/>
                    </a:ext>
                  </a:extLst>
                </p:cNvPr>
                <p:cNvSpPr/>
                <p:nvPr/>
              </p:nvSpPr>
              <p:spPr>
                <a:xfrm>
                  <a:off x="4586261" y="703236"/>
                  <a:ext cx="232524" cy="135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9" h="2509" extrusionOk="0">
                      <a:moveTo>
                        <a:pt x="143" y="1"/>
                      </a:moveTo>
                      <a:cubicBezTo>
                        <a:pt x="143" y="19"/>
                        <a:pt x="134" y="45"/>
                        <a:pt x="125" y="63"/>
                      </a:cubicBezTo>
                      <a:cubicBezTo>
                        <a:pt x="63" y="215"/>
                        <a:pt x="27" y="349"/>
                        <a:pt x="18" y="518"/>
                      </a:cubicBezTo>
                      <a:cubicBezTo>
                        <a:pt x="0" y="857"/>
                        <a:pt x="107" y="1178"/>
                        <a:pt x="277" y="1473"/>
                      </a:cubicBezTo>
                      <a:cubicBezTo>
                        <a:pt x="384" y="1642"/>
                        <a:pt x="509" y="1794"/>
                        <a:pt x="660" y="1919"/>
                      </a:cubicBezTo>
                      <a:cubicBezTo>
                        <a:pt x="892" y="2097"/>
                        <a:pt x="1133" y="2222"/>
                        <a:pt x="1410" y="2320"/>
                      </a:cubicBezTo>
                      <a:cubicBezTo>
                        <a:pt x="1723" y="2430"/>
                        <a:pt x="2045" y="2508"/>
                        <a:pt x="2374" y="2508"/>
                      </a:cubicBezTo>
                      <a:cubicBezTo>
                        <a:pt x="2392" y="2508"/>
                        <a:pt x="2409" y="2508"/>
                        <a:pt x="2427" y="2508"/>
                      </a:cubicBezTo>
                      <a:cubicBezTo>
                        <a:pt x="3123" y="2490"/>
                        <a:pt x="3774" y="2213"/>
                        <a:pt x="4193" y="1544"/>
                      </a:cubicBezTo>
                      <a:cubicBezTo>
                        <a:pt x="4247" y="1464"/>
                        <a:pt x="4309" y="1375"/>
                        <a:pt x="4318" y="1277"/>
                      </a:cubicBezTo>
                      <a:cubicBezTo>
                        <a:pt x="4318" y="1232"/>
                        <a:pt x="4300" y="1187"/>
                        <a:pt x="4300" y="1143"/>
                      </a:cubicBezTo>
                      <a:cubicBezTo>
                        <a:pt x="4104" y="1294"/>
                        <a:pt x="3854" y="1357"/>
                        <a:pt x="3613" y="1393"/>
                      </a:cubicBezTo>
                      <a:cubicBezTo>
                        <a:pt x="3420" y="1419"/>
                        <a:pt x="3226" y="1433"/>
                        <a:pt x="3032" y="1433"/>
                      </a:cubicBezTo>
                      <a:cubicBezTo>
                        <a:pt x="2321" y="1433"/>
                        <a:pt x="1614" y="1254"/>
                        <a:pt x="991" y="911"/>
                      </a:cubicBezTo>
                      <a:cubicBezTo>
                        <a:pt x="884" y="857"/>
                        <a:pt x="785" y="795"/>
                        <a:pt x="696" y="715"/>
                      </a:cubicBezTo>
                      <a:cubicBezTo>
                        <a:pt x="482" y="527"/>
                        <a:pt x="313" y="242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9641;p40">
                  <a:extLst>
                    <a:ext uri="{FF2B5EF4-FFF2-40B4-BE49-F238E27FC236}">
                      <a16:creationId xmlns:a16="http://schemas.microsoft.com/office/drawing/2014/main" id="{0C0D1258-7BA0-3F2B-912D-D4B42EB250CC}"/>
                    </a:ext>
                  </a:extLst>
                </p:cNvPr>
                <p:cNvSpPr/>
                <p:nvPr/>
              </p:nvSpPr>
              <p:spPr>
                <a:xfrm>
                  <a:off x="4580985" y="690746"/>
                  <a:ext cx="237800" cy="150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7" h="2789" extrusionOk="0">
                      <a:moveTo>
                        <a:pt x="4398" y="1375"/>
                      </a:moveTo>
                      <a:lnTo>
                        <a:pt x="4398" y="1375"/>
                      </a:lnTo>
                      <a:cubicBezTo>
                        <a:pt x="4398" y="1419"/>
                        <a:pt x="4416" y="1464"/>
                        <a:pt x="4416" y="1509"/>
                      </a:cubicBezTo>
                      <a:cubicBezTo>
                        <a:pt x="4416" y="1464"/>
                        <a:pt x="4407" y="1419"/>
                        <a:pt x="4398" y="1375"/>
                      </a:cubicBezTo>
                      <a:close/>
                      <a:moveTo>
                        <a:pt x="214" y="1"/>
                      </a:moveTo>
                      <a:lnTo>
                        <a:pt x="143" y="197"/>
                      </a:lnTo>
                      <a:cubicBezTo>
                        <a:pt x="98" y="313"/>
                        <a:pt x="45" y="456"/>
                        <a:pt x="18" y="599"/>
                      </a:cubicBezTo>
                      <a:cubicBezTo>
                        <a:pt x="0" y="741"/>
                        <a:pt x="0" y="893"/>
                        <a:pt x="18" y="1036"/>
                      </a:cubicBezTo>
                      <a:cubicBezTo>
                        <a:pt x="54" y="1321"/>
                        <a:pt x="179" y="1580"/>
                        <a:pt x="321" y="1821"/>
                      </a:cubicBezTo>
                      <a:cubicBezTo>
                        <a:pt x="482" y="2053"/>
                        <a:pt x="696" y="2249"/>
                        <a:pt x="937" y="2392"/>
                      </a:cubicBezTo>
                      <a:cubicBezTo>
                        <a:pt x="1187" y="2526"/>
                        <a:pt x="1445" y="2615"/>
                        <a:pt x="1704" y="2686"/>
                      </a:cubicBezTo>
                      <a:cubicBezTo>
                        <a:pt x="1932" y="2747"/>
                        <a:pt x="2160" y="2788"/>
                        <a:pt x="2393" y="2788"/>
                      </a:cubicBezTo>
                      <a:cubicBezTo>
                        <a:pt x="2434" y="2788"/>
                        <a:pt x="2475" y="2787"/>
                        <a:pt x="2516" y="2784"/>
                      </a:cubicBezTo>
                      <a:cubicBezTo>
                        <a:pt x="2792" y="2775"/>
                        <a:pt x="3060" y="2722"/>
                        <a:pt x="3310" y="2615"/>
                      </a:cubicBezTo>
                      <a:cubicBezTo>
                        <a:pt x="3560" y="2517"/>
                        <a:pt x="3792" y="2365"/>
                        <a:pt x="3979" y="2178"/>
                      </a:cubicBezTo>
                      <a:cubicBezTo>
                        <a:pt x="4077" y="2080"/>
                        <a:pt x="4157" y="1981"/>
                        <a:pt x="4238" y="1865"/>
                      </a:cubicBezTo>
                      <a:cubicBezTo>
                        <a:pt x="4273" y="1813"/>
                        <a:pt x="4308" y="1760"/>
                        <a:pt x="4343" y="1698"/>
                      </a:cubicBezTo>
                      <a:lnTo>
                        <a:pt x="4343" y="1698"/>
                      </a:lnTo>
                      <a:cubicBezTo>
                        <a:pt x="4308" y="1760"/>
                        <a:pt x="4273" y="1813"/>
                        <a:pt x="4229" y="1865"/>
                      </a:cubicBezTo>
                      <a:cubicBezTo>
                        <a:pt x="4157" y="1972"/>
                        <a:pt x="4068" y="2080"/>
                        <a:pt x="3970" y="2169"/>
                      </a:cubicBezTo>
                      <a:cubicBezTo>
                        <a:pt x="3774" y="2347"/>
                        <a:pt x="3542" y="2490"/>
                        <a:pt x="3292" y="2579"/>
                      </a:cubicBezTo>
                      <a:cubicBezTo>
                        <a:pt x="3042" y="2668"/>
                        <a:pt x="2775" y="2704"/>
                        <a:pt x="2516" y="2704"/>
                      </a:cubicBezTo>
                      <a:cubicBezTo>
                        <a:pt x="2257" y="2695"/>
                        <a:pt x="1999" y="2642"/>
                        <a:pt x="1749" y="2561"/>
                      </a:cubicBezTo>
                      <a:cubicBezTo>
                        <a:pt x="1249" y="2392"/>
                        <a:pt x="767" y="2142"/>
                        <a:pt x="500" y="1705"/>
                      </a:cubicBezTo>
                      <a:cubicBezTo>
                        <a:pt x="375" y="1482"/>
                        <a:pt x="268" y="1250"/>
                        <a:pt x="232" y="1000"/>
                      </a:cubicBezTo>
                      <a:cubicBezTo>
                        <a:pt x="223" y="884"/>
                        <a:pt x="214" y="750"/>
                        <a:pt x="232" y="634"/>
                      </a:cubicBezTo>
                      <a:cubicBezTo>
                        <a:pt x="245" y="575"/>
                        <a:pt x="259" y="520"/>
                        <a:pt x="277" y="465"/>
                      </a:cubicBezTo>
                      <a:lnTo>
                        <a:pt x="277" y="465"/>
                      </a:lnTo>
                      <a:cubicBezTo>
                        <a:pt x="347" y="568"/>
                        <a:pt x="420" y="674"/>
                        <a:pt x="500" y="777"/>
                      </a:cubicBezTo>
                      <a:cubicBezTo>
                        <a:pt x="625" y="938"/>
                        <a:pt x="794" y="1080"/>
                        <a:pt x="973" y="1179"/>
                      </a:cubicBezTo>
                      <a:cubicBezTo>
                        <a:pt x="1329" y="1366"/>
                        <a:pt x="1704" y="1500"/>
                        <a:pt x="2097" y="1589"/>
                      </a:cubicBezTo>
                      <a:cubicBezTo>
                        <a:pt x="2412" y="1653"/>
                        <a:pt x="2728" y="1683"/>
                        <a:pt x="3043" y="1683"/>
                      </a:cubicBezTo>
                      <a:cubicBezTo>
                        <a:pt x="3120" y="1683"/>
                        <a:pt x="3197" y="1682"/>
                        <a:pt x="3274" y="1678"/>
                      </a:cubicBezTo>
                      <a:cubicBezTo>
                        <a:pt x="3470" y="1660"/>
                        <a:pt x="3667" y="1642"/>
                        <a:pt x="3863" y="1598"/>
                      </a:cubicBezTo>
                      <a:cubicBezTo>
                        <a:pt x="4050" y="1562"/>
                        <a:pt x="4247" y="1500"/>
                        <a:pt x="4398" y="1375"/>
                      </a:cubicBezTo>
                      <a:lnTo>
                        <a:pt x="4398" y="1375"/>
                      </a:lnTo>
                      <a:cubicBezTo>
                        <a:pt x="4247" y="1491"/>
                        <a:pt x="4050" y="1553"/>
                        <a:pt x="3863" y="1589"/>
                      </a:cubicBezTo>
                      <a:cubicBezTo>
                        <a:pt x="3667" y="1625"/>
                        <a:pt x="3470" y="1642"/>
                        <a:pt x="3274" y="1642"/>
                      </a:cubicBezTo>
                      <a:cubicBezTo>
                        <a:pt x="3246" y="1643"/>
                        <a:pt x="3218" y="1643"/>
                        <a:pt x="3189" y="1643"/>
                      </a:cubicBezTo>
                      <a:cubicBezTo>
                        <a:pt x="2825" y="1643"/>
                        <a:pt x="2463" y="1591"/>
                        <a:pt x="2123" y="1500"/>
                      </a:cubicBezTo>
                      <a:cubicBezTo>
                        <a:pt x="1749" y="1393"/>
                        <a:pt x="1383" y="1241"/>
                        <a:pt x="1062" y="1036"/>
                      </a:cubicBezTo>
                      <a:cubicBezTo>
                        <a:pt x="732" y="848"/>
                        <a:pt x="553" y="501"/>
                        <a:pt x="330" y="170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9642;p40">
                  <a:extLst>
                    <a:ext uri="{FF2B5EF4-FFF2-40B4-BE49-F238E27FC236}">
                      <a16:creationId xmlns:a16="http://schemas.microsoft.com/office/drawing/2014/main" id="{AE1DFAB7-FCD4-06EA-24A7-F771E940331B}"/>
                    </a:ext>
                  </a:extLst>
                </p:cNvPr>
                <p:cNvSpPr/>
                <p:nvPr/>
              </p:nvSpPr>
              <p:spPr>
                <a:xfrm>
                  <a:off x="4619370" y="702213"/>
                  <a:ext cx="184017" cy="40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747" extrusionOk="0">
                      <a:moveTo>
                        <a:pt x="576" y="0"/>
                      </a:moveTo>
                      <a:cubicBezTo>
                        <a:pt x="356" y="0"/>
                        <a:pt x="27" y="15"/>
                        <a:pt x="1" y="127"/>
                      </a:cubicBezTo>
                      <a:cubicBezTo>
                        <a:pt x="54" y="151"/>
                        <a:pt x="132" y="151"/>
                        <a:pt x="204" y="151"/>
                      </a:cubicBezTo>
                      <a:cubicBezTo>
                        <a:pt x="240" y="151"/>
                        <a:pt x="274" y="151"/>
                        <a:pt x="304" y="154"/>
                      </a:cubicBezTo>
                      <a:cubicBezTo>
                        <a:pt x="1232" y="216"/>
                        <a:pt x="2160" y="395"/>
                        <a:pt x="3052" y="680"/>
                      </a:cubicBezTo>
                      <a:cubicBezTo>
                        <a:pt x="3150" y="710"/>
                        <a:pt x="3254" y="747"/>
                        <a:pt x="3359" y="747"/>
                      </a:cubicBezTo>
                      <a:cubicBezTo>
                        <a:pt x="3378" y="747"/>
                        <a:pt x="3398" y="745"/>
                        <a:pt x="3418" y="742"/>
                      </a:cubicBezTo>
                      <a:cubicBezTo>
                        <a:pt x="3418" y="707"/>
                        <a:pt x="3382" y="680"/>
                        <a:pt x="3355" y="662"/>
                      </a:cubicBezTo>
                      <a:cubicBezTo>
                        <a:pt x="2811" y="305"/>
                        <a:pt x="2213" y="172"/>
                        <a:pt x="1589" y="73"/>
                      </a:cubicBezTo>
                      <a:cubicBezTo>
                        <a:pt x="1321" y="29"/>
                        <a:pt x="1018" y="2"/>
                        <a:pt x="750" y="2"/>
                      </a:cubicBezTo>
                      <a:cubicBezTo>
                        <a:pt x="718" y="2"/>
                        <a:pt x="654" y="0"/>
                        <a:pt x="5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9643;p40">
                  <a:extLst>
                    <a:ext uri="{FF2B5EF4-FFF2-40B4-BE49-F238E27FC236}">
                      <a16:creationId xmlns:a16="http://schemas.microsoft.com/office/drawing/2014/main" id="{3A1F4DD3-18B0-909E-6D19-721D52E5788F}"/>
                    </a:ext>
                  </a:extLst>
                </p:cNvPr>
                <p:cNvSpPr/>
                <p:nvPr/>
              </p:nvSpPr>
              <p:spPr>
                <a:xfrm>
                  <a:off x="4716868" y="778177"/>
                  <a:ext cx="66812" cy="59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" h="1107" extrusionOk="0">
                      <a:moveTo>
                        <a:pt x="1232" y="1"/>
                      </a:moveTo>
                      <a:cubicBezTo>
                        <a:pt x="1223" y="1"/>
                        <a:pt x="1205" y="1"/>
                        <a:pt x="1205" y="9"/>
                      </a:cubicBezTo>
                      <a:cubicBezTo>
                        <a:pt x="991" y="518"/>
                        <a:pt x="545" y="911"/>
                        <a:pt x="19" y="1062"/>
                      </a:cubicBezTo>
                      <a:cubicBezTo>
                        <a:pt x="10" y="1071"/>
                        <a:pt x="1" y="1080"/>
                        <a:pt x="1" y="1089"/>
                      </a:cubicBezTo>
                      <a:cubicBezTo>
                        <a:pt x="10" y="1098"/>
                        <a:pt x="19" y="1107"/>
                        <a:pt x="19" y="1107"/>
                      </a:cubicBezTo>
                      <a:cubicBezTo>
                        <a:pt x="28" y="1107"/>
                        <a:pt x="28" y="1107"/>
                        <a:pt x="28" y="1098"/>
                      </a:cubicBezTo>
                      <a:cubicBezTo>
                        <a:pt x="563" y="946"/>
                        <a:pt x="1018" y="545"/>
                        <a:pt x="1241" y="27"/>
                      </a:cubicBezTo>
                      <a:cubicBezTo>
                        <a:pt x="1241" y="18"/>
                        <a:pt x="1241" y="9"/>
                        <a:pt x="1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9644;p40">
                  <a:extLst>
                    <a:ext uri="{FF2B5EF4-FFF2-40B4-BE49-F238E27FC236}">
                      <a16:creationId xmlns:a16="http://schemas.microsoft.com/office/drawing/2014/main" id="{E55F833D-654F-3F83-D629-4F04BBF8764C}"/>
                    </a:ext>
                  </a:extLst>
                </p:cNvPr>
                <p:cNvSpPr/>
                <p:nvPr/>
              </p:nvSpPr>
              <p:spPr>
                <a:xfrm>
                  <a:off x="4589114" y="725470"/>
                  <a:ext cx="15451" cy="1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320" extrusionOk="0">
                      <a:moveTo>
                        <a:pt x="273" y="0"/>
                      </a:moveTo>
                      <a:cubicBezTo>
                        <a:pt x="268" y="0"/>
                        <a:pt x="264" y="3"/>
                        <a:pt x="260" y="7"/>
                      </a:cubicBezTo>
                      <a:cubicBezTo>
                        <a:pt x="161" y="87"/>
                        <a:pt x="81" y="186"/>
                        <a:pt x="10" y="293"/>
                      </a:cubicBezTo>
                      <a:cubicBezTo>
                        <a:pt x="1" y="302"/>
                        <a:pt x="10" y="310"/>
                        <a:pt x="19" y="319"/>
                      </a:cubicBezTo>
                      <a:lnTo>
                        <a:pt x="28" y="319"/>
                      </a:lnTo>
                      <a:cubicBezTo>
                        <a:pt x="37" y="319"/>
                        <a:pt x="37" y="319"/>
                        <a:pt x="45" y="310"/>
                      </a:cubicBezTo>
                      <a:cubicBezTo>
                        <a:pt x="108" y="212"/>
                        <a:pt x="188" y="114"/>
                        <a:pt x="286" y="34"/>
                      </a:cubicBezTo>
                      <a:cubicBezTo>
                        <a:pt x="286" y="25"/>
                        <a:pt x="286" y="16"/>
                        <a:pt x="286" y="7"/>
                      </a:cubicBezTo>
                      <a:cubicBezTo>
                        <a:pt x="282" y="3"/>
                        <a:pt x="277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9645;p40">
                  <a:extLst>
                    <a:ext uri="{FF2B5EF4-FFF2-40B4-BE49-F238E27FC236}">
                      <a16:creationId xmlns:a16="http://schemas.microsoft.com/office/drawing/2014/main" id="{018A108D-D270-1521-AD88-D8AE4DC4151C}"/>
                    </a:ext>
                  </a:extLst>
                </p:cNvPr>
                <p:cNvSpPr/>
                <p:nvPr/>
              </p:nvSpPr>
              <p:spPr>
                <a:xfrm>
                  <a:off x="4599235" y="742752"/>
                  <a:ext cx="21158" cy="2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" h="454" extrusionOk="0">
                      <a:moveTo>
                        <a:pt x="370" y="1"/>
                      </a:moveTo>
                      <a:cubicBezTo>
                        <a:pt x="366" y="1"/>
                        <a:pt x="361" y="3"/>
                        <a:pt x="357" y="7"/>
                      </a:cubicBezTo>
                      <a:cubicBezTo>
                        <a:pt x="223" y="132"/>
                        <a:pt x="107" y="275"/>
                        <a:pt x="9" y="427"/>
                      </a:cubicBezTo>
                      <a:cubicBezTo>
                        <a:pt x="0" y="436"/>
                        <a:pt x="9" y="444"/>
                        <a:pt x="9" y="453"/>
                      </a:cubicBezTo>
                      <a:lnTo>
                        <a:pt x="27" y="453"/>
                      </a:lnTo>
                      <a:cubicBezTo>
                        <a:pt x="27" y="453"/>
                        <a:pt x="36" y="453"/>
                        <a:pt x="36" y="444"/>
                      </a:cubicBezTo>
                      <a:cubicBezTo>
                        <a:pt x="134" y="302"/>
                        <a:pt x="250" y="159"/>
                        <a:pt x="384" y="34"/>
                      </a:cubicBezTo>
                      <a:cubicBezTo>
                        <a:pt x="393" y="25"/>
                        <a:pt x="393" y="16"/>
                        <a:pt x="384" y="7"/>
                      </a:cubicBezTo>
                      <a:cubicBezTo>
                        <a:pt x="379" y="3"/>
                        <a:pt x="375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9646;p40">
                  <a:extLst>
                    <a:ext uri="{FF2B5EF4-FFF2-40B4-BE49-F238E27FC236}">
                      <a16:creationId xmlns:a16="http://schemas.microsoft.com/office/drawing/2014/main" id="{FB182C4D-1769-028C-C801-ACA8D61F3ED3}"/>
                    </a:ext>
                  </a:extLst>
                </p:cNvPr>
                <p:cNvSpPr/>
                <p:nvPr/>
              </p:nvSpPr>
              <p:spPr>
                <a:xfrm>
                  <a:off x="4610272" y="758634"/>
                  <a:ext cx="25519" cy="29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542" extrusionOk="0">
                      <a:moveTo>
                        <a:pt x="451" y="0"/>
                      </a:moveTo>
                      <a:cubicBezTo>
                        <a:pt x="446" y="0"/>
                        <a:pt x="442" y="2"/>
                        <a:pt x="438" y="7"/>
                      </a:cubicBezTo>
                      <a:cubicBezTo>
                        <a:pt x="277" y="158"/>
                        <a:pt x="134" y="328"/>
                        <a:pt x="0" y="506"/>
                      </a:cubicBezTo>
                      <a:cubicBezTo>
                        <a:pt x="0" y="515"/>
                        <a:pt x="0" y="524"/>
                        <a:pt x="9" y="533"/>
                      </a:cubicBezTo>
                      <a:cubicBezTo>
                        <a:pt x="9" y="533"/>
                        <a:pt x="18" y="542"/>
                        <a:pt x="18" y="542"/>
                      </a:cubicBezTo>
                      <a:cubicBezTo>
                        <a:pt x="27" y="542"/>
                        <a:pt x="27" y="533"/>
                        <a:pt x="36" y="533"/>
                      </a:cubicBezTo>
                      <a:cubicBezTo>
                        <a:pt x="161" y="355"/>
                        <a:pt x="313" y="185"/>
                        <a:pt x="464" y="33"/>
                      </a:cubicBezTo>
                      <a:cubicBezTo>
                        <a:pt x="473" y="25"/>
                        <a:pt x="473" y="16"/>
                        <a:pt x="464" y="7"/>
                      </a:cubicBezTo>
                      <a:cubicBezTo>
                        <a:pt x="460" y="2"/>
                        <a:pt x="455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9647;p40">
                  <a:extLst>
                    <a:ext uri="{FF2B5EF4-FFF2-40B4-BE49-F238E27FC236}">
                      <a16:creationId xmlns:a16="http://schemas.microsoft.com/office/drawing/2014/main" id="{D838377F-BA32-D1F4-D603-43BF70A7A578}"/>
                    </a:ext>
                  </a:extLst>
                </p:cNvPr>
                <p:cNvSpPr/>
                <p:nvPr/>
              </p:nvSpPr>
              <p:spPr>
                <a:xfrm>
                  <a:off x="4625615" y="766279"/>
                  <a:ext cx="32249" cy="39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731" extrusionOk="0">
                      <a:moveTo>
                        <a:pt x="576" y="1"/>
                      </a:moveTo>
                      <a:cubicBezTo>
                        <a:pt x="572" y="1"/>
                        <a:pt x="567" y="3"/>
                        <a:pt x="563" y="7"/>
                      </a:cubicBezTo>
                      <a:cubicBezTo>
                        <a:pt x="367" y="230"/>
                        <a:pt x="179" y="462"/>
                        <a:pt x="1" y="703"/>
                      </a:cubicBezTo>
                      <a:cubicBezTo>
                        <a:pt x="1" y="712"/>
                        <a:pt x="1" y="721"/>
                        <a:pt x="10" y="730"/>
                      </a:cubicBezTo>
                      <a:lnTo>
                        <a:pt x="19" y="730"/>
                      </a:lnTo>
                      <a:cubicBezTo>
                        <a:pt x="28" y="730"/>
                        <a:pt x="28" y="730"/>
                        <a:pt x="37" y="721"/>
                      </a:cubicBezTo>
                      <a:cubicBezTo>
                        <a:pt x="206" y="489"/>
                        <a:pt x="393" y="248"/>
                        <a:pt x="590" y="34"/>
                      </a:cubicBezTo>
                      <a:cubicBezTo>
                        <a:pt x="599" y="25"/>
                        <a:pt x="599" y="7"/>
                        <a:pt x="590" y="7"/>
                      </a:cubicBezTo>
                      <a:cubicBezTo>
                        <a:pt x="585" y="3"/>
                        <a:pt x="581" y="1"/>
                        <a:pt x="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9648;p40">
                  <a:extLst>
                    <a:ext uri="{FF2B5EF4-FFF2-40B4-BE49-F238E27FC236}">
                      <a16:creationId xmlns:a16="http://schemas.microsoft.com/office/drawing/2014/main" id="{34AA6039-169B-2ABA-5534-554B98F9F007}"/>
                    </a:ext>
                  </a:extLst>
                </p:cNvPr>
                <p:cNvSpPr/>
                <p:nvPr/>
              </p:nvSpPr>
              <p:spPr>
                <a:xfrm>
                  <a:off x="4642950" y="771555"/>
                  <a:ext cx="38925" cy="4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802" extrusionOk="0">
                      <a:moveTo>
                        <a:pt x="704" y="1"/>
                      </a:moveTo>
                      <a:cubicBezTo>
                        <a:pt x="698" y="1"/>
                        <a:pt x="691" y="3"/>
                        <a:pt x="687" y="8"/>
                      </a:cubicBezTo>
                      <a:cubicBezTo>
                        <a:pt x="437" y="231"/>
                        <a:pt x="205" y="489"/>
                        <a:pt x="9" y="775"/>
                      </a:cubicBezTo>
                      <a:cubicBezTo>
                        <a:pt x="0" y="784"/>
                        <a:pt x="0" y="793"/>
                        <a:pt x="9" y="802"/>
                      </a:cubicBezTo>
                      <a:lnTo>
                        <a:pt x="27" y="802"/>
                      </a:lnTo>
                      <a:cubicBezTo>
                        <a:pt x="27" y="802"/>
                        <a:pt x="36" y="802"/>
                        <a:pt x="36" y="793"/>
                      </a:cubicBezTo>
                      <a:cubicBezTo>
                        <a:pt x="232" y="516"/>
                        <a:pt x="464" y="257"/>
                        <a:pt x="714" y="34"/>
                      </a:cubicBezTo>
                      <a:cubicBezTo>
                        <a:pt x="723" y="25"/>
                        <a:pt x="723" y="17"/>
                        <a:pt x="714" y="8"/>
                      </a:cubicBezTo>
                      <a:cubicBezTo>
                        <a:pt x="714" y="3"/>
                        <a:pt x="709" y="1"/>
                        <a:pt x="7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9649;p40">
                  <a:extLst>
                    <a:ext uri="{FF2B5EF4-FFF2-40B4-BE49-F238E27FC236}">
                      <a16:creationId xmlns:a16="http://schemas.microsoft.com/office/drawing/2014/main" id="{CDB9CDFB-40E9-A64D-349E-C6DF3E062BAD}"/>
                    </a:ext>
                  </a:extLst>
                </p:cNvPr>
                <p:cNvSpPr/>
                <p:nvPr/>
              </p:nvSpPr>
              <p:spPr>
                <a:xfrm>
                  <a:off x="4665508" y="776400"/>
                  <a:ext cx="42801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" h="899" extrusionOk="0">
                      <a:moveTo>
                        <a:pt x="781" y="0"/>
                      </a:moveTo>
                      <a:cubicBezTo>
                        <a:pt x="776" y="0"/>
                        <a:pt x="772" y="2"/>
                        <a:pt x="768" y="7"/>
                      </a:cubicBezTo>
                      <a:cubicBezTo>
                        <a:pt x="473" y="257"/>
                        <a:pt x="214" y="551"/>
                        <a:pt x="0" y="872"/>
                      </a:cubicBezTo>
                      <a:cubicBezTo>
                        <a:pt x="0" y="872"/>
                        <a:pt x="0" y="890"/>
                        <a:pt x="9" y="890"/>
                      </a:cubicBezTo>
                      <a:cubicBezTo>
                        <a:pt x="9" y="899"/>
                        <a:pt x="18" y="899"/>
                        <a:pt x="18" y="899"/>
                      </a:cubicBezTo>
                      <a:cubicBezTo>
                        <a:pt x="27" y="899"/>
                        <a:pt x="27" y="890"/>
                        <a:pt x="36" y="890"/>
                      </a:cubicBezTo>
                      <a:cubicBezTo>
                        <a:pt x="241" y="569"/>
                        <a:pt x="500" y="283"/>
                        <a:pt x="785" y="34"/>
                      </a:cubicBezTo>
                      <a:cubicBezTo>
                        <a:pt x="794" y="34"/>
                        <a:pt x="794" y="16"/>
                        <a:pt x="794" y="7"/>
                      </a:cubicBezTo>
                      <a:cubicBezTo>
                        <a:pt x="790" y="2"/>
                        <a:pt x="785" y="0"/>
                        <a:pt x="7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650;p40">
                  <a:extLst>
                    <a:ext uri="{FF2B5EF4-FFF2-40B4-BE49-F238E27FC236}">
                      <a16:creationId xmlns:a16="http://schemas.microsoft.com/office/drawing/2014/main" id="{21EDFA6B-244B-80E9-55CA-553ED75462B6}"/>
                    </a:ext>
                  </a:extLst>
                </p:cNvPr>
                <p:cNvSpPr/>
                <p:nvPr/>
              </p:nvSpPr>
              <p:spPr>
                <a:xfrm>
                  <a:off x="4690004" y="783130"/>
                  <a:ext cx="43285" cy="46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864" extrusionOk="0">
                      <a:moveTo>
                        <a:pt x="781" y="0"/>
                      </a:moveTo>
                      <a:cubicBezTo>
                        <a:pt x="776" y="0"/>
                        <a:pt x="772" y="2"/>
                        <a:pt x="767" y="7"/>
                      </a:cubicBezTo>
                      <a:lnTo>
                        <a:pt x="9" y="836"/>
                      </a:lnTo>
                      <a:cubicBezTo>
                        <a:pt x="0" y="836"/>
                        <a:pt x="0" y="854"/>
                        <a:pt x="9" y="863"/>
                      </a:cubicBezTo>
                      <a:lnTo>
                        <a:pt x="18" y="863"/>
                      </a:lnTo>
                      <a:cubicBezTo>
                        <a:pt x="27" y="863"/>
                        <a:pt x="36" y="863"/>
                        <a:pt x="36" y="854"/>
                      </a:cubicBezTo>
                      <a:lnTo>
                        <a:pt x="794" y="33"/>
                      </a:lnTo>
                      <a:cubicBezTo>
                        <a:pt x="803" y="25"/>
                        <a:pt x="803" y="16"/>
                        <a:pt x="794" y="7"/>
                      </a:cubicBezTo>
                      <a:cubicBezTo>
                        <a:pt x="790" y="2"/>
                        <a:pt x="785" y="0"/>
                        <a:pt x="7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651;p40">
                  <a:extLst>
                    <a:ext uri="{FF2B5EF4-FFF2-40B4-BE49-F238E27FC236}">
                      <a16:creationId xmlns:a16="http://schemas.microsoft.com/office/drawing/2014/main" id="{1AC7E2D9-F7F7-4856-D10F-743391070BBC}"/>
                    </a:ext>
                  </a:extLst>
                </p:cNvPr>
                <p:cNvSpPr/>
                <p:nvPr/>
              </p:nvSpPr>
              <p:spPr>
                <a:xfrm>
                  <a:off x="4715468" y="785983"/>
                  <a:ext cx="38925" cy="4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855" extrusionOk="0">
                      <a:moveTo>
                        <a:pt x="700" y="1"/>
                      </a:moveTo>
                      <a:cubicBezTo>
                        <a:pt x="696" y="1"/>
                        <a:pt x="691" y="3"/>
                        <a:pt x="687" y="7"/>
                      </a:cubicBezTo>
                      <a:lnTo>
                        <a:pt x="0" y="828"/>
                      </a:lnTo>
                      <a:cubicBezTo>
                        <a:pt x="0" y="837"/>
                        <a:pt x="0" y="846"/>
                        <a:pt x="9" y="855"/>
                      </a:cubicBezTo>
                      <a:lnTo>
                        <a:pt x="18" y="855"/>
                      </a:lnTo>
                      <a:cubicBezTo>
                        <a:pt x="27" y="855"/>
                        <a:pt x="27" y="855"/>
                        <a:pt x="36" y="846"/>
                      </a:cubicBezTo>
                      <a:lnTo>
                        <a:pt x="714" y="34"/>
                      </a:lnTo>
                      <a:cubicBezTo>
                        <a:pt x="723" y="25"/>
                        <a:pt x="723" y="7"/>
                        <a:pt x="714" y="7"/>
                      </a:cubicBezTo>
                      <a:cubicBezTo>
                        <a:pt x="709" y="3"/>
                        <a:pt x="705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652;p40">
                  <a:extLst>
                    <a:ext uri="{FF2B5EF4-FFF2-40B4-BE49-F238E27FC236}">
                      <a16:creationId xmlns:a16="http://schemas.microsoft.com/office/drawing/2014/main" id="{5DF34C65-73F9-F458-0099-C65531C59845}"/>
                    </a:ext>
                  </a:extLst>
                </p:cNvPr>
                <p:cNvSpPr/>
                <p:nvPr/>
              </p:nvSpPr>
              <p:spPr>
                <a:xfrm>
                  <a:off x="4648226" y="661297"/>
                  <a:ext cx="171472" cy="81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5" h="1512" extrusionOk="0">
                      <a:moveTo>
                        <a:pt x="26" y="0"/>
                      </a:moveTo>
                      <a:cubicBezTo>
                        <a:pt x="23" y="0"/>
                        <a:pt x="21" y="1"/>
                        <a:pt x="18" y="4"/>
                      </a:cubicBezTo>
                      <a:cubicBezTo>
                        <a:pt x="9" y="4"/>
                        <a:pt x="0" y="22"/>
                        <a:pt x="9" y="31"/>
                      </a:cubicBezTo>
                      <a:cubicBezTo>
                        <a:pt x="98" y="200"/>
                        <a:pt x="295" y="289"/>
                        <a:pt x="446" y="352"/>
                      </a:cubicBezTo>
                      <a:cubicBezTo>
                        <a:pt x="598" y="405"/>
                        <a:pt x="750" y="459"/>
                        <a:pt x="910" y="494"/>
                      </a:cubicBezTo>
                      <a:cubicBezTo>
                        <a:pt x="1071" y="530"/>
                        <a:pt x="1240" y="557"/>
                        <a:pt x="1410" y="584"/>
                      </a:cubicBezTo>
                      <a:cubicBezTo>
                        <a:pt x="1588" y="619"/>
                        <a:pt x="1784" y="646"/>
                        <a:pt x="1963" y="691"/>
                      </a:cubicBezTo>
                      <a:cubicBezTo>
                        <a:pt x="2382" y="798"/>
                        <a:pt x="2676" y="976"/>
                        <a:pt x="2864" y="1235"/>
                      </a:cubicBezTo>
                      <a:cubicBezTo>
                        <a:pt x="2873" y="1244"/>
                        <a:pt x="2882" y="1262"/>
                        <a:pt x="2899" y="1279"/>
                      </a:cubicBezTo>
                      <a:cubicBezTo>
                        <a:pt x="2971" y="1387"/>
                        <a:pt x="3042" y="1494"/>
                        <a:pt x="3167" y="1511"/>
                      </a:cubicBezTo>
                      <a:cubicBezTo>
                        <a:pt x="3176" y="1511"/>
                        <a:pt x="3185" y="1502"/>
                        <a:pt x="3185" y="1494"/>
                      </a:cubicBezTo>
                      <a:cubicBezTo>
                        <a:pt x="3185" y="1485"/>
                        <a:pt x="3185" y="1476"/>
                        <a:pt x="3167" y="1476"/>
                      </a:cubicBezTo>
                      <a:cubicBezTo>
                        <a:pt x="3060" y="1458"/>
                        <a:pt x="2998" y="1360"/>
                        <a:pt x="2926" y="1262"/>
                      </a:cubicBezTo>
                      <a:cubicBezTo>
                        <a:pt x="2917" y="1244"/>
                        <a:pt x="2908" y="1226"/>
                        <a:pt x="2891" y="1208"/>
                      </a:cubicBezTo>
                      <a:cubicBezTo>
                        <a:pt x="2703" y="949"/>
                        <a:pt x="2400" y="762"/>
                        <a:pt x="1972" y="655"/>
                      </a:cubicBezTo>
                      <a:cubicBezTo>
                        <a:pt x="1793" y="610"/>
                        <a:pt x="1597" y="575"/>
                        <a:pt x="1410" y="548"/>
                      </a:cubicBezTo>
                      <a:cubicBezTo>
                        <a:pt x="1249" y="521"/>
                        <a:pt x="1080" y="494"/>
                        <a:pt x="919" y="459"/>
                      </a:cubicBezTo>
                      <a:cubicBezTo>
                        <a:pt x="758" y="423"/>
                        <a:pt x="607" y="370"/>
                        <a:pt x="464" y="316"/>
                      </a:cubicBezTo>
                      <a:cubicBezTo>
                        <a:pt x="312" y="254"/>
                        <a:pt x="125" y="173"/>
                        <a:pt x="45" y="13"/>
                      </a:cubicBezTo>
                      <a:cubicBezTo>
                        <a:pt x="38" y="6"/>
                        <a:pt x="32" y="0"/>
                        <a:pt x="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653;p40">
                  <a:extLst>
                    <a:ext uri="{FF2B5EF4-FFF2-40B4-BE49-F238E27FC236}">
                      <a16:creationId xmlns:a16="http://schemas.microsoft.com/office/drawing/2014/main" id="{FA22D436-9DD2-293D-0F2A-94855AA5D3CC}"/>
                    </a:ext>
                  </a:extLst>
                </p:cNvPr>
                <p:cNvSpPr/>
                <p:nvPr/>
              </p:nvSpPr>
              <p:spPr>
                <a:xfrm>
                  <a:off x="4659747" y="654406"/>
                  <a:ext cx="15882" cy="1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75" extrusionOk="0">
                      <a:moveTo>
                        <a:pt x="272" y="0"/>
                      </a:moveTo>
                      <a:cubicBezTo>
                        <a:pt x="268" y="0"/>
                        <a:pt x="263" y="2"/>
                        <a:pt x="259" y="7"/>
                      </a:cubicBezTo>
                      <a:cubicBezTo>
                        <a:pt x="170" y="78"/>
                        <a:pt x="81" y="150"/>
                        <a:pt x="9" y="239"/>
                      </a:cubicBezTo>
                      <a:cubicBezTo>
                        <a:pt x="0" y="248"/>
                        <a:pt x="0" y="257"/>
                        <a:pt x="9" y="266"/>
                      </a:cubicBezTo>
                      <a:cubicBezTo>
                        <a:pt x="9" y="275"/>
                        <a:pt x="18" y="275"/>
                        <a:pt x="18" y="275"/>
                      </a:cubicBezTo>
                      <a:cubicBezTo>
                        <a:pt x="27" y="275"/>
                        <a:pt x="36" y="266"/>
                        <a:pt x="36" y="266"/>
                      </a:cubicBezTo>
                      <a:cubicBezTo>
                        <a:pt x="107" y="176"/>
                        <a:pt x="197" y="105"/>
                        <a:pt x="286" y="34"/>
                      </a:cubicBezTo>
                      <a:cubicBezTo>
                        <a:pt x="295" y="25"/>
                        <a:pt x="295" y="16"/>
                        <a:pt x="286" y="7"/>
                      </a:cubicBezTo>
                      <a:cubicBezTo>
                        <a:pt x="281" y="2"/>
                        <a:pt x="277" y="0"/>
                        <a:pt x="2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654;p40">
                  <a:extLst>
                    <a:ext uri="{FF2B5EF4-FFF2-40B4-BE49-F238E27FC236}">
                      <a16:creationId xmlns:a16="http://schemas.microsoft.com/office/drawing/2014/main" id="{04BEBDA3-6588-A62D-E673-2BA0F50B2574}"/>
                    </a:ext>
                  </a:extLst>
                </p:cNvPr>
                <p:cNvSpPr/>
                <p:nvPr/>
              </p:nvSpPr>
              <p:spPr>
                <a:xfrm>
                  <a:off x="4670299" y="655805"/>
                  <a:ext cx="17820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29" extrusionOk="0">
                      <a:moveTo>
                        <a:pt x="308" y="1"/>
                      </a:moveTo>
                      <a:cubicBezTo>
                        <a:pt x="304" y="1"/>
                        <a:pt x="299" y="3"/>
                        <a:pt x="295" y="8"/>
                      </a:cubicBezTo>
                      <a:lnTo>
                        <a:pt x="9" y="293"/>
                      </a:lnTo>
                      <a:cubicBezTo>
                        <a:pt x="1" y="302"/>
                        <a:pt x="1" y="311"/>
                        <a:pt x="9" y="320"/>
                      </a:cubicBezTo>
                      <a:cubicBezTo>
                        <a:pt x="9" y="320"/>
                        <a:pt x="9" y="329"/>
                        <a:pt x="18" y="329"/>
                      </a:cubicBezTo>
                      <a:cubicBezTo>
                        <a:pt x="27" y="329"/>
                        <a:pt x="27" y="320"/>
                        <a:pt x="27" y="320"/>
                      </a:cubicBezTo>
                      <a:lnTo>
                        <a:pt x="322" y="34"/>
                      </a:lnTo>
                      <a:cubicBezTo>
                        <a:pt x="331" y="25"/>
                        <a:pt x="331" y="17"/>
                        <a:pt x="322" y="8"/>
                      </a:cubicBezTo>
                      <a:cubicBezTo>
                        <a:pt x="317" y="3"/>
                        <a:pt x="313" y="1"/>
                        <a:pt x="3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655;p40">
                  <a:extLst>
                    <a:ext uri="{FF2B5EF4-FFF2-40B4-BE49-F238E27FC236}">
                      <a16:creationId xmlns:a16="http://schemas.microsoft.com/office/drawing/2014/main" id="{3EBCDB0F-6537-5DA3-519E-72DA2934FAD3}"/>
                    </a:ext>
                  </a:extLst>
                </p:cNvPr>
                <p:cNvSpPr/>
                <p:nvPr/>
              </p:nvSpPr>
              <p:spPr>
                <a:xfrm>
                  <a:off x="4678483" y="660489"/>
                  <a:ext cx="19220" cy="19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367" extrusionOk="0">
                      <a:moveTo>
                        <a:pt x="321" y="1"/>
                      </a:moveTo>
                      <a:cubicBezTo>
                        <a:pt x="205" y="108"/>
                        <a:pt x="98" y="215"/>
                        <a:pt x="0" y="340"/>
                      </a:cubicBezTo>
                      <a:cubicBezTo>
                        <a:pt x="0" y="349"/>
                        <a:pt x="0" y="358"/>
                        <a:pt x="9" y="367"/>
                      </a:cubicBezTo>
                      <a:lnTo>
                        <a:pt x="27" y="367"/>
                      </a:lnTo>
                      <a:cubicBezTo>
                        <a:pt x="125" y="242"/>
                        <a:pt x="232" y="135"/>
                        <a:pt x="348" y="28"/>
                      </a:cubicBezTo>
                      <a:cubicBezTo>
                        <a:pt x="357" y="28"/>
                        <a:pt x="357" y="10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56;p40">
                  <a:extLst>
                    <a:ext uri="{FF2B5EF4-FFF2-40B4-BE49-F238E27FC236}">
                      <a16:creationId xmlns:a16="http://schemas.microsoft.com/office/drawing/2014/main" id="{B94B30DC-F019-BF57-AA51-6BA9DA2C1077}"/>
                    </a:ext>
                  </a:extLst>
                </p:cNvPr>
                <p:cNvSpPr/>
                <p:nvPr/>
              </p:nvSpPr>
              <p:spPr>
                <a:xfrm>
                  <a:off x="4690973" y="664473"/>
                  <a:ext cx="17820" cy="18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338" extrusionOk="0">
                      <a:moveTo>
                        <a:pt x="317" y="1"/>
                      </a:moveTo>
                      <a:cubicBezTo>
                        <a:pt x="312" y="1"/>
                        <a:pt x="308" y="3"/>
                        <a:pt x="303" y="7"/>
                      </a:cubicBezTo>
                      <a:cubicBezTo>
                        <a:pt x="196" y="96"/>
                        <a:pt x="89" y="203"/>
                        <a:pt x="9" y="311"/>
                      </a:cubicBezTo>
                      <a:cubicBezTo>
                        <a:pt x="0" y="319"/>
                        <a:pt x="0" y="328"/>
                        <a:pt x="9" y="337"/>
                      </a:cubicBezTo>
                      <a:lnTo>
                        <a:pt x="36" y="337"/>
                      </a:lnTo>
                      <a:cubicBezTo>
                        <a:pt x="125" y="221"/>
                        <a:pt x="214" y="123"/>
                        <a:pt x="321" y="34"/>
                      </a:cubicBezTo>
                      <a:cubicBezTo>
                        <a:pt x="330" y="25"/>
                        <a:pt x="330" y="16"/>
                        <a:pt x="330" y="7"/>
                      </a:cubicBezTo>
                      <a:cubicBezTo>
                        <a:pt x="326" y="3"/>
                        <a:pt x="321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657;p40">
                  <a:extLst>
                    <a:ext uri="{FF2B5EF4-FFF2-40B4-BE49-F238E27FC236}">
                      <a16:creationId xmlns:a16="http://schemas.microsoft.com/office/drawing/2014/main" id="{E2B76B1C-1912-FDA9-C2EF-57F19653E288}"/>
                    </a:ext>
                  </a:extLst>
                </p:cNvPr>
                <p:cNvSpPr/>
                <p:nvPr/>
              </p:nvSpPr>
              <p:spPr>
                <a:xfrm>
                  <a:off x="4701525" y="667811"/>
                  <a:ext cx="19274" cy="17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29" extrusionOk="0">
                      <a:moveTo>
                        <a:pt x="344" y="1"/>
                      </a:moveTo>
                      <a:cubicBezTo>
                        <a:pt x="339" y="1"/>
                        <a:pt x="335" y="3"/>
                        <a:pt x="330" y="8"/>
                      </a:cubicBezTo>
                      <a:cubicBezTo>
                        <a:pt x="206" y="88"/>
                        <a:pt x="99" y="186"/>
                        <a:pt x="0" y="302"/>
                      </a:cubicBezTo>
                      <a:cubicBezTo>
                        <a:pt x="0" y="302"/>
                        <a:pt x="0" y="320"/>
                        <a:pt x="0" y="329"/>
                      </a:cubicBezTo>
                      <a:lnTo>
                        <a:pt x="18" y="329"/>
                      </a:lnTo>
                      <a:cubicBezTo>
                        <a:pt x="18" y="329"/>
                        <a:pt x="27" y="329"/>
                        <a:pt x="27" y="320"/>
                      </a:cubicBezTo>
                      <a:cubicBezTo>
                        <a:pt x="125" y="213"/>
                        <a:pt x="232" y="115"/>
                        <a:pt x="348" y="34"/>
                      </a:cubicBezTo>
                      <a:cubicBezTo>
                        <a:pt x="357" y="34"/>
                        <a:pt x="357" y="17"/>
                        <a:pt x="357" y="8"/>
                      </a:cubicBezTo>
                      <a:cubicBezTo>
                        <a:pt x="353" y="3"/>
                        <a:pt x="348" y="1"/>
                        <a:pt x="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658;p40">
                  <a:extLst>
                    <a:ext uri="{FF2B5EF4-FFF2-40B4-BE49-F238E27FC236}">
                      <a16:creationId xmlns:a16="http://schemas.microsoft.com/office/drawing/2014/main" id="{06F6C1D4-04F2-499E-BD0B-EE85E9DA4CC6}"/>
                    </a:ext>
                  </a:extLst>
                </p:cNvPr>
                <p:cNvSpPr/>
                <p:nvPr/>
              </p:nvSpPr>
              <p:spPr>
                <a:xfrm>
                  <a:off x="4714984" y="668780"/>
                  <a:ext cx="18789" cy="19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56" extrusionOk="0">
                      <a:moveTo>
                        <a:pt x="326" y="1"/>
                      </a:moveTo>
                      <a:cubicBezTo>
                        <a:pt x="321" y="1"/>
                        <a:pt x="317" y="3"/>
                        <a:pt x="312" y="8"/>
                      </a:cubicBezTo>
                      <a:lnTo>
                        <a:pt x="9" y="329"/>
                      </a:lnTo>
                      <a:cubicBezTo>
                        <a:pt x="0" y="329"/>
                        <a:pt x="0" y="347"/>
                        <a:pt x="9" y="347"/>
                      </a:cubicBezTo>
                      <a:cubicBezTo>
                        <a:pt x="9" y="355"/>
                        <a:pt x="18" y="355"/>
                        <a:pt x="18" y="355"/>
                      </a:cubicBezTo>
                      <a:cubicBezTo>
                        <a:pt x="27" y="355"/>
                        <a:pt x="27" y="355"/>
                        <a:pt x="36" y="347"/>
                      </a:cubicBezTo>
                      <a:lnTo>
                        <a:pt x="339" y="34"/>
                      </a:lnTo>
                      <a:cubicBezTo>
                        <a:pt x="348" y="25"/>
                        <a:pt x="348" y="16"/>
                        <a:pt x="339" y="8"/>
                      </a:cubicBezTo>
                      <a:cubicBezTo>
                        <a:pt x="335" y="3"/>
                        <a:pt x="330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659;p40">
                  <a:extLst>
                    <a:ext uri="{FF2B5EF4-FFF2-40B4-BE49-F238E27FC236}">
                      <a16:creationId xmlns:a16="http://schemas.microsoft.com/office/drawing/2014/main" id="{B3922482-AC68-9D1A-7185-519CCB045417}"/>
                    </a:ext>
                  </a:extLst>
                </p:cNvPr>
                <p:cNvSpPr/>
                <p:nvPr/>
              </p:nvSpPr>
              <p:spPr>
                <a:xfrm>
                  <a:off x="4726020" y="673625"/>
                  <a:ext cx="18789" cy="19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364" extrusionOk="0">
                      <a:moveTo>
                        <a:pt x="326" y="0"/>
                      </a:moveTo>
                      <a:cubicBezTo>
                        <a:pt x="322" y="0"/>
                        <a:pt x="317" y="2"/>
                        <a:pt x="313" y="7"/>
                      </a:cubicBezTo>
                      <a:cubicBezTo>
                        <a:pt x="197" y="96"/>
                        <a:pt x="90" y="203"/>
                        <a:pt x="9" y="328"/>
                      </a:cubicBezTo>
                      <a:cubicBezTo>
                        <a:pt x="0" y="337"/>
                        <a:pt x="0" y="355"/>
                        <a:pt x="9" y="355"/>
                      </a:cubicBezTo>
                      <a:cubicBezTo>
                        <a:pt x="18" y="364"/>
                        <a:pt x="18" y="364"/>
                        <a:pt x="27" y="364"/>
                      </a:cubicBezTo>
                      <a:cubicBezTo>
                        <a:pt x="27" y="364"/>
                        <a:pt x="36" y="355"/>
                        <a:pt x="36" y="355"/>
                      </a:cubicBezTo>
                      <a:cubicBezTo>
                        <a:pt x="125" y="230"/>
                        <a:pt x="223" y="123"/>
                        <a:pt x="339" y="33"/>
                      </a:cubicBezTo>
                      <a:cubicBezTo>
                        <a:pt x="348" y="25"/>
                        <a:pt x="348" y="16"/>
                        <a:pt x="339" y="7"/>
                      </a:cubicBezTo>
                      <a:cubicBezTo>
                        <a:pt x="335" y="2"/>
                        <a:pt x="330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9660;p40">
                  <a:extLst>
                    <a:ext uri="{FF2B5EF4-FFF2-40B4-BE49-F238E27FC236}">
                      <a16:creationId xmlns:a16="http://schemas.microsoft.com/office/drawing/2014/main" id="{8313FBB6-321D-5CB9-8561-E17C726BB293}"/>
                    </a:ext>
                  </a:extLst>
                </p:cNvPr>
                <p:cNvSpPr/>
                <p:nvPr/>
              </p:nvSpPr>
              <p:spPr>
                <a:xfrm>
                  <a:off x="4737057" y="677340"/>
                  <a:ext cx="18305" cy="16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313" extrusionOk="0">
                      <a:moveTo>
                        <a:pt x="304" y="0"/>
                      </a:moveTo>
                      <a:cubicBezTo>
                        <a:pt x="197" y="80"/>
                        <a:pt x="99" y="179"/>
                        <a:pt x="9" y="277"/>
                      </a:cubicBezTo>
                      <a:cubicBezTo>
                        <a:pt x="1" y="286"/>
                        <a:pt x="1" y="295"/>
                        <a:pt x="9" y="303"/>
                      </a:cubicBezTo>
                      <a:cubicBezTo>
                        <a:pt x="9" y="303"/>
                        <a:pt x="18" y="312"/>
                        <a:pt x="18" y="312"/>
                      </a:cubicBezTo>
                      <a:cubicBezTo>
                        <a:pt x="27" y="312"/>
                        <a:pt x="36" y="303"/>
                        <a:pt x="36" y="303"/>
                      </a:cubicBezTo>
                      <a:cubicBezTo>
                        <a:pt x="125" y="205"/>
                        <a:pt x="224" y="116"/>
                        <a:pt x="322" y="36"/>
                      </a:cubicBezTo>
                      <a:cubicBezTo>
                        <a:pt x="331" y="27"/>
                        <a:pt x="340" y="18"/>
                        <a:pt x="331" y="9"/>
                      </a:cubicBezTo>
                      <a:cubicBezTo>
                        <a:pt x="322" y="0"/>
                        <a:pt x="313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9661;p40">
                  <a:extLst>
                    <a:ext uri="{FF2B5EF4-FFF2-40B4-BE49-F238E27FC236}">
                      <a16:creationId xmlns:a16="http://schemas.microsoft.com/office/drawing/2014/main" id="{9771EC57-475D-9ED5-46C8-3ED1D5AC94D4}"/>
                    </a:ext>
                  </a:extLst>
                </p:cNvPr>
                <p:cNvSpPr/>
                <p:nvPr/>
              </p:nvSpPr>
              <p:spPr>
                <a:xfrm>
                  <a:off x="4751485" y="680301"/>
                  <a:ext cx="17336" cy="16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302" extrusionOk="0">
                      <a:moveTo>
                        <a:pt x="299" y="1"/>
                      </a:moveTo>
                      <a:cubicBezTo>
                        <a:pt x="295" y="1"/>
                        <a:pt x="290" y="3"/>
                        <a:pt x="286" y="8"/>
                      </a:cubicBezTo>
                      <a:cubicBezTo>
                        <a:pt x="188" y="79"/>
                        <a:pt x="89" y="168"/>
                        <a:pt x="9" y="266"/>
                      </a:cubicBezTo>
                      <a:cubicBezTo>
                        <a:pt x="0" y="275"/>
                        <a:pt x="0" y="284"/>
                        <a:pt x="9" y="293"/>
                      </a:cubicBezTo>
                      <a:cubicBezTo>
                        <a:pt x="18" y="293"/>
                        <a:pt x="18" y="302"/>
                        <a:pt x="27" y="302"/>
                      </a:cubicBezTo>
                      <a:cubicBezTo>
                        <a:pt x="27" y="302"/>
                        <a:pt x="36" y="293"/>
                        <a:pt x="36" y="293"/>
                      </a:cubicBezTo>
                      <a:cubicBezTo>
                        <a:pt x="116" y="195"/>
                        <a:pt x="205" y="106"/>
                        <a:pt x="312" y="34"/>
                      </a:cubicBezTo>
                      <a:cubicBezTo>
                        <a:pt x="321" y="34"/>
                        <a:pt x="321" y="17"/>
                        <a:pt x="312" y="8"/>
                      </a:cubicBezTo>
                      <a:cubicBezTo>
                        <a:pt x="308" y="3"/>
                        <a:pt x="303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9662;p40">
                  <a:extLst>
                    <a:ext uri="{FF2B5EF4-FFF2-40B4-BE49-F238E27FC236}">
                      <a16:creationId xmlns:a16="http://schemas.microsoft.com/office/drawing/2014/main" id="{DD76A236-DF2C-B767-4274-E08A3D5C8AA1}"/>
                    </a:ext>
                  </a:extLst>
                </p:cNvPr>
                <p:cNvSpPr/>
                <p:nvPr/>
              </p:nvSpPr>
              <p:spPr>
                <a:xfrm>
                  <a:off x="4763491" y="686546"/>
                  <a:ext cx="13029" cy="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249" extrusionOk="0">
                      <a:moveTo>
                        <a:pt x="224" y="1"/>
                      </a:moveTo>
                      <a:cubicBezTo>
                        <a:pt x="219" y="1"/>
                        <a:pt x="214" y="3"/>
                        <a:pt x="214" y="8"/>
                      </a:cubicBezTo>
                      <a:cubicBezTo>
                        <a:pt x="134" y="70"/>
                        <a:pt x="72" y="141"/>
                        <a:pt x="9" y="213"/>
                      </a:cubicBezTo>
                      <a:cubicBezTo>
                        <a:pt x="0" y="222"/>
                        <a:pt x="0" y="231"/>
                        <a:pt x="9" y="240"/>
                      </a:cubicBezTo>
                      <a:cubicBezTo>
                        <a:pt x="18" y="240"/>
                        <a:pt x="18" y="248"/>
                        <a:pt x="27" y="248"/>
                      </a:cubicBezTo>
                      <a:cubicBezTo>
                        <a:pt x="27" y="248"/>
                        <a:pt x="36" y="240"/>
                        <a:pt x="36" y="240"/>
                      </a:cubicBezTo>
                      <a:cubicBezTo>
                        <a:pt x="98" y="168"/>
                        <a:pt x="161" y="97"/>
                        <a:pt x="232" y="34"/>
                      </a:cubicBezTo>
                      <a:cubicBezTo>
                        <a:pt x="241" y="25"/>
                        <a:pt x="241" y="17"/>
                        <a:pt x="241" y="8"/>
                      </a:cubicBezTo>
                      <a:cubicBezTo>
                        <a:pt x="237" y="3"/>
                        <a:pt x="230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9663;p40">
                  <a:extLst>
                    <a:ext uri="{FF2B5EF4-FFF2-40B4-BE49-F238E27FC236}">
                      <a16:creationId xmlns:a16="http://schemas.microsoft.com/office/drawing/2014/main" id="{ADF92377-186C-F720-B242-9D9761E27626}"/>
                    </a:ext>
                  </a:extLst>
                </p:cNvPr>
                <p:cNvSpPr/>
                <p:nvPr/>
              </p:nvSpPr>
              <p:spPr>
                <a:xfrm>
                  <a:off x="4773073" y="693760"/>
                  <a:ext cx="11575" cy="1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04" extrusionOk="0">
                      <a:moveTo>
                        <a:pt x="196" y="1"/>
                      </a:moveTo>
                      <a:cubicBezTo>
                        <a:pt x="190" y="1"/>
                        <a:pt x="183" y="3"/>
                        <a:pt x="179" y="7"/>
                      </a:cubicBezTo>
                      <a:lnTo>
                        <a:pt x="10" y="177"/>
                      </a:lnTo>
                      <a:cubicBezTo>
                        <a:pt x="1" y="177"/>
                        <a:pt x="1" y="195"/>
                        <a:pt x="10" y="195"/>
                      </a:cubicBezTo>
                      <a:cubicBezTo>
                        <a:pt x="10" y="204"/>
                        <a:pt x="18" y="204"/>
                        <a:pt x="18" y="204"/>
                      </a:cubicBezTo>
                      <a:lnTo>
                        <a:pt x="36" y="204"/>
                      </a:lnTo>
                      <a:lnTo>
                        <a:pt x="206" y="34"/>
                      </a:lnTo>
                      <a:cubicBezTo>
                        <a:pt x="215" y="25"/>
                        <a:pt x="215" y="16"/>
                        <a:pt x="206" y="7"/>
                      </a:cubicBezTo>
                      <a:cubicBezTo>
                        <a:pt x="206" y="3"/>
                        <a:pt x="201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9664;p40">
                  <a:extLst>
                    <a:ext uri="{FF2B5EF4-FFF2-40B4-BE49-F238E27FC236}">
                      <a16:creationId xmlns:a16="http://schemas.microsoft.com/office/drawing/2014/main" id="{4C7DD064-FA0E-31BC-8DFF-0AE51F077CEA}"/>
                    </a:ext>
                  </a:extLst>
                </p:cNvPr>
                <p:cNvSpPr/>
                <p:nvPr/>
              </p:nvSpPr>
              <p:spPr>
                <a:xfrm>
                  <a:off x="4782710" y="697744"/>
                  <a:ext cx="12975" cy="1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8" extrusionOk="0">
                      <a:moveTo>
                        <a:pt x="219" y="1"/>
                      </a:moveTo>
                      <a:cubicBezTo>
                        <a:pt x="216" y="1"/>
                        <a:pt x="214" y="2"/>
                        <a:pt x="214" y="5"/>
                      </a:cubicBezTo>
                      <a:lnTo>
                        <a:pt x="9" y="201"/>
                      </a:lnTo>
                      <a:cubicBezTo>
                        <a:pt x="0" y="201"/>
                        <a:pt x="0" y="219"/>
                        <a:pt x="9" y="219"/>
                      </a:cubicBezTo>
                      <a:cubicBezTo>
                        <a:pt x="9" y="228"/>
                        <a:pt x="18" y="228"/>
                        <a:pt x="18" y="228"/>
                      </a:cubicBezTo>
                      <a:lnTo>
                        <a:pt x="36" y="228"/>
                      </a:lnTo>
                      <a:lnTo>
                        <a:pt x="232" y="32"/>
                      </a:lnTo>
                      <a:cubicBezTo>
                        <a:pt x="241" y="32"/>
                        <a:pt x="241" y="14"/>
                        <a:pt x="232" y="5"/>
                      </a:cubicBezTo>
                      <a:cubicBezTo>
                        <a:pt x="232" y="5"/>
                        <a:pt x="224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9665;p40">
                  <a:extLst>
                    <a:ext uri="{FF2B5EF4-FFF2-40B4-BE49-F238E27FC236}">
                      <a16:creationId xmlns:a16="http://schemas.microsoft.com/office/drawing/2014/main" id="{45A4F8B1-6BEC-CEA2-E93F-EDBA9CEDC15D}"/>
                    </a:ext>
                  </a:extLst>
                </p:cNvPr>
                <p:cNvSpPr/>
                <p:nvPr/>
              </p:nvSpPr>
              <p:spPr>
                <a:xfrm>
                  <a:off x="4790840" y="703397"/>
                  <a:ext cx="12060" cy="12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39" extrusionOk="0">
                      <a:moveTo>
                        <a:pt x="207" y="0"/>
                      </a:moveTo>
                      <a:cubicBezTo>
                        <a:pt x="201" y="0"/>
                        <a:pt x="197" y="2"/>
                        <a:pt x="197" y="7"/>
                      </a:cubicBezTo>
                      <a:lnTo>
                        <a:pt x="1" y="203"/>
                      </a:lnTo>
                      <a:cubicBezTo>
                        <a:pt x="1" y="212"/>
                        <a:pt x="1" y="221"/>
                        <a:pt x="1" y="230"/>
                      </a:cubicBezTo>
                      <a:cubicBezTo>
                        <a:pt x="10" y="239"/>
                        <a:pt x="10" y="239"/>
                        <a:pt x="19" y="239"/>
                      </a:cubicBezTo>
                      <a:cubicBezTo>
                        <a:pt x="19" y="239"/>
                        <a:pt x="27" y="239"/>
                        <a:pt x="27" y="230"/>
                      </a:cubicBezTo>
                      <a:lnTo>
                        <a:pt x="224" y="34"/>
                      </a:lnTo>
                      <a:cubicBezTo>
                        <a:pt x="224" y="25"/>
                        <a:pt x="224" y="16"/>
                        <a:pt x="224" y="7"/>
                      </a:cubicBezTo>
                      <a:cubicBezTo>
                        <a:pt x="219" y="2"/>
                        <a:pt x="213" y="0"/>
                        <a:pt x="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9666;p40">
                  <a:extLst>
                    <a:ext uri="{FF2B5EF4-FFF2-40B4-BE49-F238E27FC236}">
                      <a16:creationId xmlns:a16="http://schemas.microsoft.com/office/drawing/2014/main" id="{864EB4DA-4A76-99B0-C3F7-018E2FC025B7}"/>
                    </a:ext>
                  </a:extLst>
                </p:cNvPr>
                <p:cNvSpPr/>
                <p:nvPr/>
              </p:nvSpPr>
              <p:spPr>
                <a:xfrm>
                  <a:off x="4799023" y="714595"/>
                  <a:ext cx="9637" cy="11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210" extrusionOk="0">
                      <a:moveTo>
                        <a:pt x="161" y="0"/>
                      </a:moveTo>
                      <a:cubicBezTo>
                        <a:pt x="155" y="0"/>
                        <a:pt x="149" y="4"/>
                        <a:pt x="143" y="4"/>
                      </a:cubicBezTo>
                      <a:lnTo>
                        <a:pt x="9" y="173"/>
                      </a:lnTo>
                      <a:cubicBezTo>
                        <a:pt x="0" y="182"/>
                        <a:pt x="0" y="200"/>
                        <a:pt x="9" y="200"/>
                      </a:cubicBezTo>
                      <a:cubicBezTo>
                        <a:pt x="9" y="209"/>
                        <a:pt x="18" y="209"/>
                        <a:pt x="18" y="209"/>
                      </a:cubicBezTo>
                      <a:cubicBezTo>
                        <a:pt x="27" y="209"/>
                        <a:pt x="27" y="209"/>
                        <a:pt x="36" y="200"/>
                      </a:cubicBezTo>
                      <a:lnTo>
                        <a:pt x="170" y="31"/>
                      </a:lnTo>
                      <a:cubicBezTo>
                        <a:pt x="179" y="22"/>
                        <a:pt x="179" y="13"/>
                        <a:pt x="170" y="4"/>
                      </a:cubicBezTo>
                      <a:cubicBezTo>
                        <a:pt x="167" y="1"/>
                        <a:pt x="164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9667;p40">
                  <a:extLst>
                    <a:ext uri="{FF2B5EF4-FFF2-40B4-BE49-F238E27FC236}">
                      <a16:creationId xmlns:a16="http://schemas.microsoft.com/office/drawing/2014/main" id="{560E0155-2779-ABBF-0878-1E84917C716F}"/>
                    </a:ext>
                  </a:extLst>
                </p:cNvPr>
                <p:cNvSpPr/>
                <p:nvPr/>
              </p:nvSpPr>
              <p:spPr>
                <a:xfrm>
                  <a:off x="4804299" y="722132"/>
                  <a:ext cx="10121" cy="10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" h="186" extrusionOk="0">
                      <a:moveTo>
                        <a:pt x="169" y="0"/>
                      </a:moveTo>
                      <a:cubicBezTo>
                        <a:pt x="163" y="0"/>
                        <a:pt x="157" y="2"/>
                        <a:pt x="152" y="7"/>
                      </a:cubicBezTo>
                      <a:lnTo>
                        <a:pt x="9" y="149"/>
                      </a:lnTo>
                      <a:cubicBezTo>
                        <a:pt x="0" y="158"/>
                        <a:pt x="0" y="176"/>
                        <a:pt x="9" y="176"/>
                      </a:cubicBezTo>
                      <a:cubicBezTo>
                        <a:pt x="9" y="185"/>
                        <a:pt x="18" y="185"/>
                        <a:pt x="18" y="185"/>
                      </a:cubicBezTo>
                      <a:cubicBezTo>
                        <a:pt x="27" y="185"/>
                        <a:pt x="36" y="185"/>
                        <a:pt x="36" y="176"/>
                      </a:cubicBezTo>
                      <a:lnTo>
                        <a:pt x="179" y="33"/>
                      </a:lnTo>
                      <a:cubicBezTo>
                        <a:pt x="188" y="25"/>
                        <a:pt x="188" y="16"/>
                        <a:pt x="179" y="7"/>
                      </a:cubicBezTo>
                      <a:cubicBezTo>
                        <a:pt x="179" y="2"/>
                        <a:pt x="174" y="0"/>
                        <a:pt x="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9668;p40">
                  <a:extLst>
                    <a:ext uri="{FF2B5EF4-FFF2-40B4-BE49-F238E27FC236}">
                      <a16:creationId xmlns:a16="http://schemas.microsoft.com/office/drawing/2014/main" id="{C55F3694-B044-D2F2-BF05-A5ECCB715098}"/>
                    </a:ext>
                  </a:extLst>
                </p:cNvPr>
                <p:cNvSpPr/>
                <p:nvPr/>
              </p:nvSpPr>
              <p:spPr>
                <a:xfrm>
                  <a:off x="4726989" y="729777"/>
                  <a:ext cx="11575" cy="11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22" extrusionOk="0">
                      <a:moveTo>
                        <a:pt x="195" y="1"/>
                      </a:moveTo>
                      <a:cubicBezTo>
                        <a:pt x="190" y="1"/>
                        <a:pt x="183" y="3"/>
                        <a:pt x="179" y="7"/>
                      </a:cubicBezTo>
                      <a:lnTo>
                        <a:pt x="9" y="186"/>
                      </a:lnTo>
                      <a:cubicBezTo>
                        <a:pt x="0" y="195"/>
                        <a:pt x="0" y="204"/>
                        <a:pt x="9" y="213"/>
                      </a:cubicBezTo>
                      <a:cubicBezTo>
                        <a:pt x="9" y="213"/>
                        <a:pt x="18" y="222"/>
                        <a:pt x="18" y="222"/>
                      </a:cubicBezTo>
                      <a:cubicBezTo>
                        <a:pt x="27" y="222"/>
                        <a:pt x="36" y="213"/>
                        <a:pt x="36" y="213"/>
                      </a:cubicBezTo>
                      <a:lnTo>
                        <a:pt x="205" y="34"/>
                      </a:lnTo>
                      <a:cubicBezTo>
                        <a:pt x="214" y="25"/>
                        <a:pt x="214" y="16"/>
                        <a:pt x="205" y="7"/>
                      </a:cubicBezTo>
                      <a:cubicBezTo>
                        <a:pt x="205" y="3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9669;p40">
                  <a:extLst>
                    <a:ext uri="{FF2B5EF4-FFF2-40B4-BE49-F238E27FC236}">
                      <a16:creationId xmlns:a16="http://schemas.microsoft.com/office/drawing/2014/main" id="{061F1E3B-6ADA-76D8-7556-B68E83A8F02A}"/>
                    </a:ext>
                  </a:extLst>
                </p:cNvPr>
                <p:cNvSpPr/>
                <p:nvPr/>
              </p:nvSpPr>
              <p:spPr>
                <a:xfrm>
                  <a:off x="4736572" y="732200"/>
                  <a:ext cx="11575" cy="11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3" extrusionOk="0">
                      <a:moveTo>
                        <a:pt x="196" y="0"/>
                      </a:moveTo>
                      <a:cubicBezTo>
                        <a:pt x="190" y="0"/>
                        <a:pt x="183" y="3"/>
                        <a:pt x="179" y="7"/>
                      </a:cubicBezTo>
                      <a:cubicBezTo>
                        <a:pt x="117" y="52"/>
                        <a:pt x="54" y="114"/>
                        <a:pt x="10" y="177"/>
                      </a:cubicBezTo>
                      <a:cubicBezTo>
                        <a:pt x="1" y="185"/>
                        <a:pt x="10" y="203"/>
                        <a:pt x="18" y="203"/>
                      </a:cubicBezTo>
                      <a:cubicBezTo>
                        <a:pt x="18" y="212"/>
                        <a:pt x="18" y="212"/>
                        <a:pt x="27" y="212"/>
                      </a:cubicBezTo>
                      <a:cubicBezTo>
                        <a:pt x="27" y="212"/>
                        <a:pt x="36" y="203"/>
                        <a:pt x="45" y="203"/>
                      </a:cubicBezTo>
                      <a:cubicBezTo>
                        <a:pt x="81" y="141"/>
                        <a:pt x="143" y="78"/>
                        <a:pt x="206" y="34"/>
                      </a:cubicBezTo>
                      <a:cubicBezTo>
                        <a:pt x="215" y="25"/>
                        <a:pt x="215" y="16"/>
                        <a:pt x="206" y="7"/>
                      </a:cubicBezTo>
                      <a:cubicBezTo>
                        <a:pt x="206" y="3"/>
                        <a:pt x="201" y="0"/>
                        <a:pt x="1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9670;p40">
                  <a:extLst>
                    <a:ext uri="{FF2B5EF4-FFF2-40B4-BE49-F238E27FC236}">
                      <a16:creationId xmlns:a16="http://schemas.microsoft.com/office/drawing/2014/main" id="{3B80194C-EB1D-E98B-DA9A-3AA2CEB99B4B}"/>
                    </a:ext>
                  </a:extLst>
                </p:cNvPr>
                <p:cNvSpPr/>
                <p:nvPr/>
              </p:nvSpPr>
              <p:spPr>
                <a:xfrm>
                  <a:off x="4746640" y="735053"/>
                  <a:ext cx="8722" cy="10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5" extrusionOk="0">
                      <a:moveTo>
                        <a:pt x="136" y="1"/>
                      </a:moveTo>
                      <a:cubicBezTo>
                        <a:pt x="130" y="1"/>
                        <a:pt x="126" y="3"/>
                        <a:pt x="126" y="8"/>
                      </a:cubicBezTo>
                      <a:cubicBezTo>
                        <a:pt x="90" y="70"/>
                        <a:pt x="54" y="124"/>
                        <a:pt x="10" y="168"/>
                      </a:cubicBezTo>
                      <a:cubicBezTo>
                        <a:pt x="1" y="177"/>
                        <a:pt x="1" y="186"/>
                        <a:pt x="10" y="195"/>
                      </a:cubicBezTo>
                      <a:lnTo>
                        <a:pt x="37" y="195"/>
                      </a:lnTo>
                      <a:cubicBezTo>
                        <a:pt x="81" y="141"/>
                        <a:pt x="126" y="88"/>
                        <a:pt x="153" y="25"/>
                      </a:cubicBezTo>
                      <a:cubicBezTo>
                        <a:pt x="162" y="17"/>
                        <a:pt x="162" y="8"/>
                        <a:pt x="153" y="8"/>
                      </a:cubicBezTo>
                      <a:cubicBezTo>
                        <a:pt x="148" y="3"/>
                        <a:pt x="141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9671;p40">
                  <a:extLst>
                    <a:ext uri="{FF2B5EF4-FFF2-40B4-BE49-F238E27FC236}">
                      <a16:creationId xmlns:a16="http://schemas.microsoft.com/office/drawing/2014/main" id="{9DC537CA-26DB-0000-D0A2-D667940E6962}"/>
                    </a:ext>
                  </a:extLst>
                </p:cNvPr>
                <p:cNvSpPr/>
                <p:nvPr/>
              </p:nvSpPr>
              <p:spPr>
                <a:xfrm>
                  <a:off x="4755307" y="739576"/>
                  <a:ext cx="8237" cy="10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" h="201" extrusionOk="0">
                      <a:moveTo>
                        <a:pt x="127" y="0"/>
                      </a:moveTo>
                      <a:cubicBezTo>
                        <a:pt x="121" y="0"/>
                        <a:pt x="117" y="7"/>
                        <a:pt x="117" y="13"/>
                      </a:cubicBezTo>
                      <a:lnTo>
                        <a:pt x="9" y="173"/>
                      </a:lnTo>
                      <a:cubicBezTo>
                        <a:pt x="1" y="173"/>
                        <a:pt x="1" y="191"/>
                        <a:pt x="9" y="191"/>
                      </a:cubicBezTo>
                      <a:cubicBezTo>
                        <a:pt x="18" y="200"/>
                        <a:pt x="18" y="200"/>
                        <a:pt x="18" y="200"/>
                      </a:cubicBezTo>
                      <a:cubicBezTo>
                        <a:pt x="27" y="200"/>
                        <a:pt x="36" y="191"/>
                        <a:pt x="36" y="191"/>
                      </a:cubicBezTo>
                      <a:lnTo>
                        <a:pt x="143" y="31"/>
                      </a:lnTo>
                      <a:cubicBezTo>
                        <a:pt x="152" y="22"/>
                        <a:pt x="143" y="13"/>
                        <a:pt x="134" y="4"/>
                      </a:cubicBezTo>
                      <a:cubicBezTo>
                        <a:pt x="132" y="1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9672;p40">
                  <a:extLst>
                    <a:ext uri="{FF2B5EF4-FFF2-40B4-BE49-F238E27FC236}">
                      <a16:creationId xmlns:a16="http://schemas.microsoft.com/office/drawing/2014/main" id="{BC6C24B9-9154-5771-158C-5349B2612FE0}"/>
                    </a:ext>
                  </a:extLst>
                </p:cNvPr>
                <p:cNvSpPr/>
                <p:nvPr/>
              </p:nvSpPr>
              <p:spPr>
                <a:xfrm>
                  <a:off x="4765859" y="743398"/>
                  <a:ext cx="5814" cy="7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147" extrusionOk="0">
                      <a:moveTo>
                        <a:pt x="89" y="1"/>
                      </a:moveTo>
                      <a:cubicBezTo>
                        <a:pt x="81" y="1"/>
                        <a:pt x="72" y="7"/>
                        <a:pt x="72" y="13"/>
                      </a:cubicBezTo>
                      <a:lnTo>
                        <a:pt x="10" y="120"/>
                      </a:lnTo>
                      <a:cubicBezTo>
                        <a:pt x="1" y="129"/>
                        <a:pt x="10" y="138"/>
                        <a:pt x="19" y="147"/>
                      </a:cubicBezTo>
                      <a:lnTo>
                        <a:pt x="28" y="147"/>
                      </a:lnTo>
                      <a:cubicBezTo>
                        <a:pt x="28" y="147"/>
                        <a:pt x="36" y="147"/>
                        <a:pt x="36" y="138"/>
                      </a:cubicBezTo>
                      <a:lnTo>
                        <a:pt x="108" y="31"/>
                      </a:lnTo>
                      <a:cubicBezTo>
                        <a:pt x="108" y="22"/>
                        <a:pt x="108" y="4"/>
                        <a:pt x="99" y="4"/>
                      </a:cubicBezTo>
                      <a:cubicBezTo>
                        <a:pt x="96" y="2"/>
                        <a:pt x="93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9673;p40">
                  <a:extLst>
                    <a:ext uri="{FF2B5EF4-FFF2-40B4-BE49-F238E27FC236}">
                      <a16:creationId xmlns:a16="http://schemas.microsoft.com/office/drawing/2014/main" id="{27D49D77-79EB-38F3-A7B6-5F6C45656F7C}"/>
                    </a:ext>
                  </a:extLst>
                </p:cNvPr>
                <p:cNvSpPr/>
                <p:nvPr/>
              </p:nvSpPr>
              <p:spPr>
                <a:xfrm>
                  <a:off x="4763491" y="653813"/>
                  <a:ext cx="79303" cy="7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3" h="1374" extrusionOk="0">
                      <a:moveTo>
                        <a:pt x="27" y="0"/>
                      </a:moveTo>
                      <a:cubicBezTo>
                        <a:pt x="18" y="0"/>
                        <a:pt x="9" y="0"/>
                        <a:pt x="0" y="18"/>
                      </a:cubicBezTo>
                      <a:cubicBezTo>
                        <a:pt x="0" y="27"/>
                        <a:pt x="9" y="36"/>
                        <a:pt x="18" y="36"/>
                      </a:cubicBezTo>
                      <a:cubicBezTo>
                        <a:pt x="714" y="107"/>
                        <a:pt x="1321" y="678"/>
                        <a:pt x="1436" y="1365"/>
                      </a:cubicBezTo>
                      <a:cubicBezTo>
                        <a:pt x="1436" y="1374"/>
                        <a:pt x="1445" y="1374"/>
                        <a:pt x="1454" y="1374"/>
                      </a:cubicBezTo>
                      <a:cubicBezTo>
                        <a:pt x="1463" y="1374"/>
                        <a:pt x="1472" y="1365"/>
                        <a:pt x="1472" y="1356"/>
                      </a:cubicBezTo>
                      <a:cubicBezTo>
                        <a:pt x="1356" y="651"/>
                        <a:pt x="732" y="71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9674;p40">
                  <a:extLst>
                    <a:ext uri="{FF2B5EF4-FFF2-40B4-BE49-F238E27FC236}">
                      <a16:creationId xmlns:a16="http://schemas.microsoft.com/office/drawing/2014/main" id="{6121C583-A2FF-C3AC-2893-D92EDB1F3899}"/>
                    </a:ext>
                  </a:extLst>
                </p:cNvPr>
                <p:cNvSpPr/>
                <p:nvPr/>
              </p:nvSpPr>
              <p:spPr>
                <a:xfrm>
                  <a:off x="4397025" y="900655"/>
                  <a:ext cx="234893" cy="58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" h="1080" extrusionOk="0">
                      <a:moveTo>
                        <a:pt x="4327" y="0"/>
                      </a:moveTo>
                      <a:cubicBezTo>
                        <a:pt x="3344" y="679"/>
                        <a:pt x="2154" y="1038"/>
                        <a:pt x="961" y="1038"/>
                      </a:cubicBezTo>
                      <a:cubicBezTo>
                        <a:pt x="649" y="1038"/>
                        <a:pt x="336" y="1014"/>
                        <a:pt x="27" y="964"/>
                      </a:cubicBezTo>
                      <a:cubicBezTo>
                        <a:pt x="18" y="964"/>
                        <a:pt x="9" y="973"/>
                        <a:pt x="0" y="982"/>
                      </a:cubicBezTo>
                      <a:cubicBezTo>
                        <a:pt x="0" y="991"/>
                        <a:pt x="9" y="1000"/>
                        <a:pt x="18" y="1000"/>
                      </a:cubicBezTo>
                      <a:cubicBezTo>
                        <a:pt x="331" y="1053"/>
                        <a:pt x="643" y="1080"/>
                        <a:pt x="955" y="1080"/>
                      </a:cubicBezTo>
                      <a:cubicBezTo>
                        <a:pt x="2159" y="1080"/>
                        <a:pt x="3355" y="714"/>
                        <a:pt x="4354" y="36"/>
                      </a:cubicBezTo>
                      <a:cubicBezTo>
                        <a:pt x="4363" y="27"/>
                        <a:pt x="4363" y="18"/>
                        <a:pt x="4354" y="9"/>
                      </a:cubicBezTo>
                      <a:cubicBezTo>
                        <a:pt x="4354" y="0"/>
                        <a:pt x="4336" y="0"/>
                        <a:pt x="43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9675;p40">
                  <a:extLst>
                    <a:ext uri="{FF2B5EF4-FFF2-40B4-BE49-F238E27FC236}">
                      <a16:creationId xmlns:a16="http://schemas.microsoft.com/office/drawing/2014/main" id="{3BB3619A-E8BB-9358-B909-D55D24FC103F}"/>
                    </a:ext>
                  </a:extLst>
                </p:cNvPr>
                <p:cNvSpPr/>
                <p:nvPr/>
              </p:nvSpPr>
              <p:spPr>
                <a:xfrm>
                  <a:off x="4421036" y="979203"/>
                  <a:ext cx="62021" cy="4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76" extrusionOk="0">
                      <a:moveTo>
                        <a:pt x="1132" y="1"/>
                      </a:moveTo>
                      <a:cubicBezTo>
                        <a:pt x="1129" y="1"/>
                        <a:pt x="1127" y="2"/>
                        <a:pt x="1125" y="4"/>
                      </a:cubicBezTo>
                      <a:cubicBezTo>
                        <a:pt x="919" y="25"/>
                        <a:pt x="711" y="36"/>
                        <a:pt x="503" y="36"/>
                      </a:cubicBezTo>
                      <a:cubicBezTo>
                        <a:pt x="341" y="36"/>
                        <a:pt x="179" y="29"/>
                        <a:pt x="18" y="13"/>
                      </a:cubicBezTo>
                      <a:cubicBezTo>
                        <a:pt x="9" y="13"/>
                        <a:pt x="0" y="22"/>
                        <a:pt x="0" y="31"/>
                      </a:cubicBezTo>
                      <a:cubicBezTo>
                        <a:pt x="0" y="40"/>
                        <a:pt x="0" y="49"/>
                        <a:pt x="18" y="49"/>
                      </a:cubicBezTo>
                      <a:cubicBezTo>
                        <a:pt x="179" y="67"/>
                        <a:pt x="348" y="76"/>
                        <a:pt x="509" y="76"/>
                      </a:cubicBezTo>
                      <a:cubicBezTo>
                        <a:pt x="723" y="76"/>
                        <a:pt x="928" y="58"/>
                        <a:pt x="1133" y="40"/>
                      </a:cubicBezTo>
                      <a:cubicBezTo>
                        <a:pt x="1142" y="40"/>
                        <a:pt x="1151" y="31"/>
                        <a:pt x="1151" y="22"/>
                      </a:cubicBezTo>
                      <a:cubicBezTo>
                        <a:pt x="1145" y="9"/>
                        <a:pt x="1138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9676;p40">
                  <a:extLst>
                    <a:ext uri="{FF2B5EF4-FFF2-40B4-BE49-F238E27FC236}">
                      <a16:creationId xmlns:a16="http://schemas.microsoft.com/office/drawing/2014/main" id="{5A99863D-238B-F513-DA3A-F3DDE39C6D8B}"/>
                    </a:ext>
                  </a:extLst>
                </p:cNvPr>
                <p:cNvSpPr/>
                <p:nvPr/>
              </p:nvSpPr>
              <p:spPr>
                <a:xfrm>
                  <a:off x="5162097" y="452840"/>
                  <a:ext cx="88455" cy="92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3" h="1717" extrusionOk="0">
                      <a:moveTo>
                        <a:pt x="1620" y="0"/>
                      </a:moveTo>
                      <a:cubicBezTo>
                        <a:pt x="1611" y="0"/>
                        <a:pt x="1606" y="7"/>
                        <a:pt x="1606" y="13"/>
                      </a:cubicBezTo>
                      <a:cubicBezTo>
                        <a:pt x="1259" y="709"/>
                        <a:pt x="688" y="1298"/>
                        <a:pt x="10" y="1681"/>
                      </a:cubicBezTo>
                      <a:cubicBezTo>
                        <a:pt x="1" y="1690"/>
                        <a:pt x="1" y="1699"/>
                        <a:pt x="1" y="1708"/>
                      </a:cubicBezTo>
                      <a:cubicBezTo>
                        <a:pt x="10" y="1717"/>
                        <a:pt x="18" y="1717"/>
                        <a:pt x="18" y="1717"/>
                      </a:cubicBezTo>
                      <a:lnTo>
                        <a:pt x="27" y="1717"/>
                      </a:lnTo>
                      <a:cubicBezTo>
                        <a:pt x="714" y="1333"/>
                        <a:pt x="1285" y="736"/>
                        <a:pt x="1633" y="31"/>
                      </a:cubicBezTo>
                      <a:cubicBezTo>
                        <a:pt x="1642" y="22"/>
                        <a:pt x="1642" y="13"/>
                        <a:pt x="1633" y="4"/>
                      </a:cubicBezTo>
                      <a:cubicBezTo>
                        <a:pt x="1628" y="1"/>
                        <a:pt x="1624" y="0"/>
                        <a:pt x="16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9677;p40">
                  <a:extLst>
                    <a:ext uri="{FF2B5EF4-FFF2-40B4-BE49-F238E27FC236}">
                      <a16:creationId xmlns:a16="http://schemas.microsoft.com/office/drawing/2014/main" id="{3B4313DC-37AA-F73F-2720-33186758F86B}"/>
                    </a:ext>
                  </a:extLst>
                </p:cNvPr>
                <p:cNvSpPr/>
                <p:nvPr/>
              </p:nvSpPr>
              <p:spPr>
                <a:xfrm>
                  <a:off x="5209634" y="500594"/>
                  <a:ext cx="35587" cy="3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688" extrusionOk="0">
                      <a:moveTo>
                        <a:pt x="652" y="0"/>
                      </a:moveTo>
                      <a:cubicBezTo>
                        <a:pt x="643" y="0"/>
                        <a:pt x="634" y="0"/>
                        <a:pt x="625" y="9"/>
                      </a:cubicBezTo>
                      <a:cubicBezTo>
                        <a:pt x="465" y="259"/>
                        <a:pt x="251" y="482"/>
                        <a:pt x="10" y="660"/>
                      </a:cubicBezTo>
                      <a:cubicBezTo>
                        <a:pt x="1" y="660"/>
                        <a:pt x="1" y="678"/>
                        <a:pt x="1" y="687"/>
                      </a:cubicBezTo>
                      <a:lnTo>
                        <a:pt x="28" y="687"/>
                      </a:lnTo>
                      <a:cubicBezTo>
                        <a:pt x="277" y="518"/>
                        <a:pt x="491" y="286"/>
                        <a:pt x="661" y="27"/>
                      </a:cubicBezTo>
                      <a:cubicBezTo>
                        <a:pt x="661" y="18"/>
                        <a:pt x="661" y="9"/>
                        <a:pt x="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09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43C7-29F4-7ACD-CB36-8A599837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2107200" y="355429"/>
            <a:ext cx="4929600" cy="673500"/>
          </a:xfrm>
        </p:spPr>
        <p:txBody>
          <a:bodyPr/>
          <a:lstStyle/>
          <a:p>
            <a:pPr algn="ctr"/>
            <a:r>
              <a:rPr lang="en-US" sz="3500" dirty="0">
                <a:latin typeface="Bahnschrift SemiLight SemiConde" panose="020B0502040204020203" pitchFamily="34" charset="0"/>
              </a:rPr>
              <a:t>Numerical </a:t>
            </a:r>
            <a:r>
              <a:rPr lang="en-US" sz="3500" dirty="0">
                <a:solidFill>
                  <a:schemeClr val="tx1"/>
                </a:solidFill>
                <a:latin typeface="Bahnschrift SemiLight SemiConde" panose="020B0502040204020203" pitchFamily="34" charset="0"/>
              </a:rPr>
              <a:t>Variables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626B26-1701-8E7A-63AD-E686A5424FFA}"/>
              </a:ext>
            </a:extLst>
          </p:cNvPr>
          <p:cNvSpPr/>
          <p:nvPr/>
        </p:nvSpPr>
        <p:spPr>
          <a:xfrm>
            <a:off x="2309567" y="1524556"/>
            <a:ext cx="2315980" cy="74950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Factors having association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7B71BC-B831-548D-4B03-BE1B3299DC3F}"/>
              </a:ext>
            </a:extLst>
          </p:cNvPr>
          <p:cNvSpPr/>
          <p:nvPr/>
        </p:nvSpPr>
        <p:spPr>
          <a:xfrm>
            <a:off x="5111481" y="2314431"/>
            <a:ext cx="2315980" cy="26415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Altitude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Number of bags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Moisture Percentage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Quakers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B897E9-7B5D-1561-2C89-518116881DB8}"/>
              </a:ext>
            </a:extLst>
          </p:cNvPr>
          <p:cNvSpPr/>
          <p:nvPr/>
        </p:nvSpPr>
        <p:spPr>
          <a:xfrm>
            <a:off x="2309567" y="2314432"/>
            <a:ext cx="2315980" cy="26415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Aroma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AfterTaste</a:t>
            </a:r>
            <a:endParaRPr lang="en-US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Flavor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Acidity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Body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Category Two Defects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Balance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Overall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ADE178-84DE-4708-A64C-69AC4F168F67}"/>
              </a:ext>
            </a:extLst>
          </p:cNvPr>
          <p:cNvSpPr/>
          <p:nvPr/>
        </p:nvSpPr>
        <p:spPr>
          <a:xfrm>
            <a:off x="5111481" y="1520581"/>
            <a:ext cx="2315980" cy="74950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Assistant" pitchFamily="2" charset="-79"/>
                <a:cs typeface="Assistant" pitchFamily="2" charset="-79"/>
              </a:rPr>
              <a:t>Factors having no significant association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1A47A-4769-ACCC-83F6-9573F7D2FFA8}"/>
              </a:ext>
            </a:extLst>
          </p:cNvPr>
          <p:cNvSpPr txBox="1"/>
          <p:nvPr/>
        </p:nvSpPr>
        <p:spPr>
          <a:xfrm>
            <a:off x="2878112" y="1118879"/>
            <a:ext cx="366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ssistant" pitchFamily="2" charset="-79"/>
                <a:cs typeface="Assistant" pitchFamily="2" charset="-79"/>
              </a:rPr>
              <a:t>Kruskal Wallis Test at 5% significance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ABEB-67DD-D0ED-6482-0FE8305AA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39" y="1212526"/>
            <a:ext cx="6006329" cy="37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A797FE-141C-1E6D-E986-B24507A0CC03}"/>
              </a:ext>
            </a:extLst>
          </p:cNvPr>
          <p:cNvSpPr/>
          <p:nvPr/>
        </p:nvSpPr>
        <p:spPr>
          <a:xfrm>
            <a:off x="4122058" y="1114537"/>
            <a:ext cx="4891314" cy="32923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2B52C-0D93-0DB0-31C8-E36F0C20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6806"/>
            <a:ext cx="7704000" cy="572700"/>
          </a:xfrm>
        </p:spPr>
        <p:txBody>
          <a:bodyPr/>
          <a:lstStyle/>
          <a:p>
            <a:r>
              <a:rPr lang="en-US" dirty="0">
                <a:latin typeface="Bahnschrift SemiLight SemiConde" panose="020B0502040204020203" pitchFamily="34" charset="0"/>
              </a:rPr>
              <a:t>Correlation Among Numerical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3DC5F-B426-2757-B2A7-F41B2EACA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2" y="1038581"/>
            <a:ext cx="3829685" cy="3444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4F100-CBD3-008C-1A53-87E72461BAC8}"/>
              </a:ext>
            </a:extLst>
          </p:cNvPr>
          <p:cNvSpPr txBox="1"/>
          <p:nvPr/>
        </p:nvSpPr>
        <p:spPr>
          <a:xfrm>
            <a:off x="4222614" y="1114536"/>
            <a:ext cx="5008472" cy="373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ssistant" pitchFamily="2" charset="-79"/>
                <a:cs typeface="Assistant" pitchFamily="2" charset="-79"/>
              </a:rPr>
              <a:t>Strong Positive Correlation </a:t>
            </a:r>
            <a:r>
              <a:rPr lang="en-US" dirty="0">
                <a:latin typeface="Assistant" pitchFamily="2" charset="-79"/>
                <a:cs typeface="Assistant" pitchFamily="2" charset="-79"/>
              </a:rPr>
              <a:t>among sensory attributes: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Aroma, Flavor, Aftertaste, Acidity, Body, Balance, and Overall Score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dirty="0">
              <a:latin typeface="Assistant" pitchFamily="2" charset="-79"/>
              <a:cs typeface="Assistant" pitchFamily="2" charset="-79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Assistant" pitchFamily="2" charset="-79"/>
                <a:cs typeface="Assistant" pitchFamily="2" charset="-79"/>
              </a:rPr>
              <a:t>Defects Lower Quality</a:t>
            </a:r>
            <a:r>
              <a:rPr lang="en-US" dirty="0">
                <a:latin typeface="Assistant" pitchFamily="2" charset="-79"/>
                <a:cs typeface="Assistant" pitchFamily="2" charset="-79"/>
              </a:rPr>
              <a:t>: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Category Two Defects and Quakers show moderate negative correlations with quality scores.</a:t>
            </a:r>
          </a:p>
          <a:p>
            <a:pPr marL="139700" indent="0">
              <a:lnSpc>
                <a:spcPct val="150000"/>
              </a:lnSpc>
              <a:buNone/>
            </a:pPr>
            <a:endParaRPr lang="en-US" dirty="0">
              <a:latin typeface="Assistant" pitchFamily="2" charset="-79"/>
              <a:cs typeface="Assistant" pitchFamily="2" charset="-79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Assistant" pitchFamily="2" charset="-79"/>
                <a:cs typeface="Assistant" pitchFamily="2" charset="-79"/>
              </a:rPr>
              <a:t>Altitude &amp; Moisture</a:t>
            </a:r>
            <a:r>
              <a:rPr lang="en-US" dirty="0">
                <a:latin typeface="Assistant" pitchFamily="2" charset="-79"/>
                <a:cs typeface="Assistant" pitchFamily="2" charset="-79"/>
              </a:rPr>
              <a:t>: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dirty="0">
                <a:latin typeface="Assistant" pitchFamily="2" charset="-79"/>
                <a:cs typeface="Assistant" pitchFamily="2" charset="-79"/>
              </a:rPr>
              <a:t>Show mild or no correlation with quality.</a:t>
            </a:r>
          </a:p>
          <a:p>
            <a:pPr marL="13970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ssistant" pitchFamily="2" charset="-79"/>
                <a:cs typeface="Assistant" pitchFamily="2" charset="-79"/>
              </a:rPr>
              <a:t>Multicollinearity Exists</a:t>
            </a:r>
          </a:p>
        </p:txBody>
      </p:sp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C9BCA2BD-CE1B-CEB6-A13E-088E7475A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8227" y="4406865"/>
            <a:ext cx="384629" cy="3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ffee Recipes Newsletter to Celebrate International Coffee Day by Slidesgo">
  <a:themeElements>
    <a:clrScheme name="Simple Light">
      <a:dk1>
        <a:srgbClr val="483634"/>
      </a:dk1>
      <a:lt1>
        <a:srgbClr val="FADEB7"/>
      </a:lt1>
      <a:dk2>
        <a:srgbClr val="FFF5E1"/>
      </a:dk2>
      <a:lt2>
        <a:srgbClr val="F5A240"/>
      </a:lt2>
      <a:accent1>
        <a:srgbClr val="FEBE4A"/>
      </a:accent1>
      <a:accent2>
        <a:srgbClr val="955D61"/>
      </a:accent2>
      <a:accent3>
        <a:srgbClr val="EE5079"/>
      </a:accent3>
      <a:accent4>
        <a:srgbClr val="D22D65"/>
      </a:accent4>
      <a:accent5>
        <a:srgbClr val="FFFFFF"/>
      </a:accent5>
      <a:accent6>
        <a:srgbClr val="FFFFFF"/>
      </a:accent6>
      <a:hlink>
        <a:srgbClr val="4836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973</Words>
  <Application>Microsoft Office PowerPoint</Application>
  <PresentationFormat>On-screen Show (16:9)</PresentationFormat>
  <Paragraphs>281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Verdana Pro Cond Semibold</vt:lpstr>
      <vt:lpstr>Rochester</vt:lpstr>
      <vt:lpstr>Roboto</vt:lpstr>
      <vt:lpstr>Josefin Sans</vt:lpstr>
      <vt:lpstr>Wingdings</vt:lpstr>
      <vt:lpstr>Karla</vt:lpstr>
      <vt:lpstr>Bahnschrift SemiBold SemiConden</vt:lpstr>
      <vt:lpstr>Bahnschrift SemiLight SemiConde</vt:lpstr>
      <vt:lpstr>Assistant</vt:lpstr>
      <vt:lpstr>Roboto Condensed Light</vt:lpstr>
      <vt:lpstr>Bahnschrift SemiBold</vt:lpstr>
      <vt:lpstr>Georgia Pro Semibold</vt:lpstr>
      <vt:lpstr>Arial</vt:lpstr>
      <vt:lpstr>Verdana</vt:lpstr>
      <vt:lpstr>Coffee Recipes Newsletter to Celebrate International Coffee Day by Slidesgo</vt:lpstr>
      <vt:lpstr> Coffee Quality Prediction</vt:lpstr>
      <vt:lpstr>Coffee — the best thing to drip into the morning</vt:lpstr>
      <vt:lpstr>Coffee Quality</vt:lpstr>
      <vt:lpstr>Our Goal</vt:lpstr>
      <vt:lpstr>The Data</vt:lpstr>
      <vt:lpstr>Data Pre - Processing</vt:lpstr>
      <vt:lpstr>Response Variable</vt:lpstr>
      <vt:lpstr>Numerical Variables</vt:lpstr>
      <vt:lpstr>Correlation Among Numerical Variables</vt:lpstr>
      <vt:lpstr>Categorical Factors</vt:lpstr>
      <vt:lpstr>Advanced analysis</vt:lpstr>
      <vt:lpstr>Trouble with ‘Not a specialty’</vt:lpstr>
      <vt:lpstr>Trouble with ‘Not a specialty’</vt:lpstr>
      <vt:lpstr>Machine learning models for classification</vt:lpstr>
      <vt:lpstr>Another Problem – small sample</vt:lpstr>
      <vt:lpstr>Machine learning models for classification</vt:lpstr>
      <vt:lpstr>Machine learning models for classification</vt:lpstr>
      <vt:lpstr>Machine learning models for classification</vt:lpstr>
      <vt:lpstr>Test set Accuracy summary</vt:lpstr>
      <vt:lpstr>Feature Selection</vt:lpstr>
      <vt:lpstr>Hyperparameter Tuning</vt:lpstr>
      <vt:lpstr>Confusion Matrix </vt:lpstr>
      <vt:lpstr>Partial dependency plots</vt:lpstr>
      <vt:lpstr>Shap plot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Nethmi Sansala</cp:lastModifiedBy>
  <cp:revision>10</cp:revision>
  <dcterms:modified xsi:type="dcterms:W3CDTF">2025-07-25T19:31:32Z</dcterms:modified>
</cp:coreProperties>
</file>